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55" r:id="rId2"/>
    <p:sldId id="456" r:id="rId3"/>
    <p:sldId id="457" r:id="rId4"/>
    <p:sldId id="458" r:id="rId5"/>
    <p:sldId id="459" r:id="rId6"/>
    <p:sldId id="460" r:id="rId7"/>
    <p:sldId id="461" r:id="rId8"/>
    <p:sldId id="371" r:id="rId9"/>
    <p:sldId id="402" r:id="rId10"/>
    <p:sldId id="408" r:id="rId11"/>
    <p:sldId id="404" r:id="rId12"/>
    <p:sldId id="438" r:id="rId13"/>
    <p:sldId id="451" r:id="rId14"/>
    <p:sldId id="410" r:id="rId15"/>
    <p:sldId id="426" r:id="rId16"/>
    <p:sldId id="452" r:id="rId17"/>
    <p:sldId id="453" r:id="rId18"/>
    <p:sldId id="418" r:id="rId19"/>
    <p:sldId id="430" r:id="rId20"/>
    <p:sldId id="443" r:id="rId21"/>
    <p:sldId id="449" r:id="rId22"/>
    <p:sldId id="454" r:id="rId23"/>
    <p:sldId id="431" r:id="rId24"/>
    <p:sldId id="433" r:id="rId25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6" autoAdjust="0"/>
    <p:restoredTop sz="94737" autoAdjust="0"/>
  </p:normalViewPr>
  <p:slideViewPr>
    <p:cSldViewPr>
      <p:cViewPr varScale="1">
        <p:scale>
          <a:sx n="70" d="100"/>
          <a:sy n="70" d="100"/>
        </p:scale>
        <p:origin x="-52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3C5D9EFC-FC39-4DE5-8C9F-349CB80F7CF8}" type="presOf" srcId="{26BDAFCB-6260-4FCE-8EE1-38AB2E6A5908}" destId="{85571E5D-4DC0-4FE7-94F5-047D15B6BED9}" srcOrd="0" destOrd="0" presId="urn:microsoft.com/office/officeart/2005/8/layout/hierarchy6"/>
    <dgm:cxn modelId="{271DCC35-24FA-42A7-8D78-65F8913A35AE}" type="presParOf" srcId="{85571E5D-4DC0-4FE7-94F5-047D15B6BED9}" destId="{2070D354-3105-4F10-8A89-FC04F1E97379}" srcOrd="0" destOrd="0" presId="urn:microsoft.com/office/officeart/2005/8/layout/hierarchy6"/>
    <dgm:cxn modelId="{B48F5984-0A74-46F6-A98B-8B8937B89429}" type="presParOf" srcId="{2070D354-3105-4F10-8A89-FC04F1E97379}" destId="{CC67479A-FBFA-4A6B-8A1A-6F1A3774E2D9}" srcOrd="0" destOrd="0" presId="urn:microsoft.com/office/officeart/2005/8/layout/hierarchy6"/>
    <dgm:cxn modelId="{DDB70CAC-57F2-4642-B6C3-F36F2FD613B7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EE47C10A-543A-4C41-8BF9-364CD8EA8BB6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E7EA28-83D5-4A57-9559-557540D0C39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AB3832-54DD-4517-AD49-C98E942EED37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Component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F867B19-23A6-401B-93CE-F2FABA151236}" type="parTrans" cxnId="{F7FF5A89-FCE4-4B04-941C-9F780746C65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C1BB3C6-249E-46E9-972E-1F41F9A3BD36}" type="sibTrans" cxnId="{F7FF5A89-FCE4-4B04-941C-9F780746C65B}">
      <dgm:prSet/>
      <dgm:spPr/>
      <dgm:t>
        <a:bodyPr/>
        <a:lstStyle/>
        <a:p>
          <a:endParaRPr lang="ru-RU"/>
        </a:p>
      </dgm:t>
    </dgm:pt>
    <dgm:pt modelId="{CED4B0CB-E4FF-4855-B30A-AB6437EF9C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042C063-E9BA-4B8F-BE06-B30E7026988F}" type="parTrans" cxnId="{2073D45D-30F5-478D-A727-B4C261895A5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AD07C70-78A2-4A68-9F3C-52EE5F0339CC}" type="sibTrans" cxnId="{2073D45D-30F5-478D-A727-B4C261895A55}">
      <dgm:prSet/>
      <dgm:spPr/>
      <dgm:t>
        <a:bodyPr/>
        <a:lstStyle/>
        <a:p>
          <a:endParaRPr lang="ru-RU"/>
        </a:p>
      </dgm:t>
    </dgm:pt>
    <dgm:pt modelId="{26436EE1-3B29-4863-9EB1-170F321929B4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CommonDialog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51AF50A-F7C5-4895-A820-31D6A3F548CA}" type="parTrans" cxnId="{103B8BC1-A5D0-4D20-9735-6EBF1CDBE5A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C4CDCF8-F2DC-4344-B5D3-7D9FC6127E8A}" type="sibTrans" cxnId="{103B8BC1-A5D0-4D20-9735-6EBF1CDBE5A9}">
      <dgm:prSet/>
      <dgm:spPr/>
      <dgm:t>
        <a:bodyPr/>
        <a:lstStyle/>
        <a:p>
          <a:endParaRPr lang="ru-RU"/>
        </a:p>
      </dgm:t>
    </dgm:pt>
    <dgm:pt modelId="{E98149F9-BFDC-4D6B-A660-EBFC7626E9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MarshalByRefObject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00922D4-BE21-4B54-9E43-F220ACCD863E}" type="parTrans" cxnId="{86642CB8-260B-4F85-81BD-C56EB44B83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70D2606-E23D-41AD-ADAE-A0732F60CABD}" type="sibTrans" cxnId="{86642CB8-260B-4F85-81BD-C56EB44B831B}">
      <dgm:prSet/>
      <dgm:spPr/>
      <dgm:t>
        <a:bodyPr/>
        <a:lstStyle/>
        <a:p>
          <a:endParaRPr lang="ru-RU"/>
        </a:p>
      </dgm:t>
    </dgm:pt>
    <dgm:pt modelId="{557E0BF2-6973-45ED-B70C-4C366BB25A3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B3AB5B0-189E-4E32-A63F-0C78C40533C9}" type="parTrans" cxnId="{4402A7A9-6C8C-4CAC-90A0-008BB1C9825E}">
      <dgm:prSet/>
      <dgm:spPr/>
      <dgm:t>
        <a:bodyPr/>
        <a:lstStyle/>
        <a:p>
          <a:endParaRPr lang="ru-RU"/>
        </a:p>
      </dgm:t>
    </dgm:pt>
    <dgm:pt modelId="{7ED0083B-1410-49FB-8863-71CC565826BE}" type="sibTrans" cxnId="{4402A7A9-6C8C-4CAC-90A0-008BB1C9825E}">
      <dgm:prSet/>
      <dgm:spPr/>
      <dgm:t>
        <a:bodyPr/>
        <a:lstStyle/>
        <a:p>
          <a:endParaRPr lang="ru-RU"/>
        </a:p>
      </dgm:t>
    </dgm:pt>
    <dgm:pt modelId="{BDD5944E-4593-42AF-B5D1-B072C47A1F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FolderBrowserDialog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F071714-FD6F-4A64-85B4-1F3A34059A34}" type="parTrans" cxnId="{A3E65CF5-4E28-431B-B907-62A053914D2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14731B1-F81A-4721-B10E-2F2CE5B23D25}" type="sibTrans" cxnId="{A3E65CF5-4E28-431B-B907-62A053914D2A}">
      <dgm:prSet/>
      <dgm:spPr/>
      <dgm:t>
        <a:bodyPr/>
        <a:lstStyle/>
        <a:p>
          <a:endParaRPr lang="ru-RU"/>
        </a:p>
      </dgm:t>
    </dgm:pt>
    <dgm:pt modelId="{6371F917-D1D9-48E5-A052-9BB1BC904D7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ColorDialog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240ACF-131D-4974-950B-86699928ABB6}" type="parTrans" cxnId="{472A3041-F1C0-48C1-B645-A047E2D74D3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28AFF09-4826-4E5C-94E8-154AEC7795FF}" type="sibTrans" cxnId="{472A3041-F1C0-48C1-B645-A047E2D74D3F}">
      <dgm:prSet/>
      <dgm:spPr/>
      <dgm:t>
        <a:bodyPr/>
        <a:lstStyle/>
        <a:p>
          <a:endParaRPr lang="ru-RU"/>
        </a:p>
      </dgm:t>
    </dgm:pt>
    <dgm:pt modelId="{8768FD57-0A35-41EF-B220-E262A5BAE47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FontDialog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23824BA-DDAF-47CE-A6A5-0C701B5BF219}" type="parTrans" cxnId="{1BF4C984-7AAE-459A-BA48-183B3B2378B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8639F11-EEDD-493B-9D12-59D13CDAE088}" type="sibTrans" cxnId="{1BF4C984-7AAE-459A-BA48-183B3B2378BF}">
      <dgm:prSet/>
      <dgm:spPr/>
      <dgm:t>
        <a:bodyPr/>
        <a:lstStyle/>
        <a:p>
          <a:endParaRPr lang="ru-RU"/>
        </a:p>
      </dgm:t>
    </dgm:pt>
    <dgm:pt modelId="{E91F3122-8F68-49C4-9FC0-5C455105A1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PrintDialog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A8E7D9E-45AB-48B5-9CA5-8861D2E544B5}" type="parTrans" cxnId="{DE8F8278-4940-4A15-9DEC-61E5796D712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2D5BC96-8322-4CDC-9E97-C1A0BF3A2FBC}" type="sibTrans" cxnId="{DE8F8278-4940-4A15-9DEC-61E5796D712B}">
      <dgm:prSet/>
      <dgm:spPr/>
      <dgm:t>
        <a:bodyPr/>
        <a:lstStyle/>
        <a:p>
          <a:endParaRPr lang="ru-RU"/>
        </a:p>
      </dgm:t>
    </dgm:pt>
    <dgm:pt modelId="{830057AD-AE22-4B96-B64C-02833469D3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PageSetupDialog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38BA936-150A-4368-A770-CA8B8CD39D70}" type="parTrans" cxnId="{70F17C0F-607B-448F-BBED-0C826805911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B8A0F4F-B855-4BA0-A042-356E113F947D}" type="sibTrans" cxnId="{70F17C0F-607B-448F-BBED-0C8268059116}">
      <dgm:prSet/>
      <dgm:spPr/>
      <dgm:t>
        <a:bodyPr/>
        <a:lstStyle/>
        <a:p>
          <a:endParaRPr lang="ru-RU"/>
        </a:p>
      </dgm:t>
    </dgm:pt>
    <dgm:pt modelId="{48CDBFD5-505B-4610-B029-E67E701487A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FileDialog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E27DCED-B510-46F3-BC96-8C78B4E032FC}" type="parTrans" cxnId="{83D3B8E3-B8B4-451E-BF9E-4E7045C914D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93ECFCC-EAD3-45BC-8B43-DBC7F4E6FD81}" type="sibTrans" cxnId="{83D3B8E3-B8B4-451E-BF9E-4E7045C914D4}">
      <dgm:prSet/>
      <dgm:spPr/>
      <dgm:t>
        <a:bodyPr/>
        <a:lstStyle/>
        <a:p>
          <a:endParaRPr lang="ru-RU"/>
        </a:p>
      </dgm:t>
    </dgm:pt>
    <dgm:pt modelId="{A1C7791E-B9F1-4889-B635-B9C2E0F6425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OpenFileDialog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F99FF42-68B5-4B0E-BC35-CA290B546092}" type="parTrans" cxnId="{06C489F5-F4C4-4274-977F-0C3F1D9355C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3C8D525-D6D2-4637-8D7F-1DF242B9909B}" type="sibTrans" cxnId="{06C489F5-F4C4-4274-977F-0C3F1D9355C2}">
      <dgm:prSet/>
      <dgm:spPr/>
      <dgm:t>
        <a:bodyPr/>
        <a:lstStyle/>
        <a:p>
          <a:endParaRPr lang="ru-RU"/>
        </a:p>
      </dgm:t>
    </dgm:pt>
    <dgm:pt modelId="{A5F6C84F-ADBE-4085-BA82-A27C7118922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SaveFileDialog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D8DBBCF-8F65-4EE3-AD78-5E473082BB57}" type="parTrans" cxnId="{08807E99-90F1-4224-A5F9-D4C6E4660BF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CF14FF-112F-4831-8D9C-FEEE1342C292}" type="sibTrans" cxnId="{08807E99-90F1-4224-A5F9-D4C6E4660BF7}">
      <dgm:prSet/>
      <dgm:spPr/>
      <dgm:t>
        <a:bodyPr/>
        <a:lstStyle/>
        <a:p>
          <a:endParaRPr lang="ru-RU"/>
        </a:p>
      </dgm:t>
    </dgm:pt>
    <dgm:pt modelId="{6CD029B8-2E72-44D7-80A1-4996DC5D805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149DC60-E2D4-48F3-8976-E892C9A1BD95}" type="parTrans" cxnId="{2C841118-8670-4C86-8EFC-AAB6FD394E0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94C450-FA67-4CD6-88C9-8014B1033567}" type="sibTrans" cxnId="{2C841118-8670-4C86-8EFC-AAB6FD394E01}">
      <dgm:prSet/>
      <dgm:spPr/>
      <dgm:t>
        <a:bodyPr/>
        <a:lstStyle/>
        <a:p>
          <a:endParaRPr lang="ru-RU"/>
        </a:p>
      </dgm:t>
    </dgm:pt>
    <dgm:pt modelId="{82146EDF-0FC0-400E-8AD2-01CB660E0EE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B64C92-8B3E-41F1-9697-2E68A5A1F6F2}" type="parTrans" cxnId="{552A1CDD-A429-4F02-BC60-F3DD0334228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6D077BA-7B7E-42B0-AF41-69344948D26B}" type="sibTrans" cxnId="{552A1CDD-A429-4F02-BC60-F3DD03342280}">
      <dgm:prSet/>
      <dgm:spPr/>
      <dgm:t>
        <a:bodyPr/>
        <a:lstStyle/>
        <a:p>
          <a:endParaRPr lang="ru-RU"/>
        </a:p>
      </dgm:t>
    </dgm:pt>
    <dgm:pt modelId="{0E31B524-495B-4C8C-A6E0-F7C63336330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7DC2E0-38F4-42D7-BB6D-91BDCA0A29EA}" type="parTrans" cxnId="{0BA52126-D5C9-41CE-B063-23AD0710697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47BD187-09B6-4EA1-BDDD-80439E534676}" type="sibTrans" cxnId="{0BA52126-D5C9-41CE-B063-23AD0710697E}">
      <dgm:prSet/>
      <dgm:spPr/>
      <dgm:t>
        <a:bodyPr/>
        <a:lstStyle/>
        <a:p>
          <a:endParaRPr lang="ru-RU"/>
        </a:p>
      </dgm:t>
    </dgm:pt>
    <dgm:pt modelId="{FF9BC83B-49C6-4395-90E5-D7C6768D98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5C541DD-21DD-4940-8190-333A385FE599}" type="parTrans" cxnId="{2E4AA93B-E0A8-426D-A33D-D12501AE3C9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48FAE6-8581-4091-AD38-EAA2B05FB489}" type="sibTrans" cxnId="{2E4AA93B-E0A8-426D-A33D-D12501AE3C93}">
      <dgm:prSet/>
      <dgm:spPr/>
      <dgm:t>
        <a:bodyPr/>
        <a:lstStyle/>
        <a:p>
          <a:endParaRPr lang="ru-RU"/>
        </a:p>
      </dgm:t>
    </dgm:pt>
    <dgm:pt modelId="{8C9DD18D-5442-42A1-8166-8919A8405F0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4B735F-C8E7-4A1F-9D61-1B890734D8D6}" type="parTrans" cxnId="{E82E4270-286A-44C1-BE08-0B2D27F7D0E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C74A6D7-BC5B-4490-A332-199857051F43}" type="sibTrans" cxnId="{E82E4270-286A-44C1-BE08-0B2D27F7D0E9}">
      <dgm:prSet/>
      <dgm:spPr/>
      <dgm:t>
        <a:bodyPr/>
        <a:lstStyle/>
        <a:p>
          <a:endParaRPr lang="ru-RU"/>
        </a:p>
      </dgm:t>
    </dgm:pt>
    <dgm:pt modelId="{93E697BF-425A-41A6-85CE-C9921C89C9D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ScrollableControl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1AADB0C-36E7-4374-8357-E36E2BE7BAF3}" type="parTrans" cxnId="{49B976B2-1C78-40B4-B72B-3F7BB116151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C1F534-2C6B-473B-9C74-1A3759661B2C}" type="sibTrans" cxnId="{49B976B2-1C78-40B4-B72B-3F7BB1161510}">
      <dgm:prSet/>
      <dgm:spPr/>
      <dgm:t>
        <a:bodyPr/>
        <a:lstStyle/>
        <a:p>
          <a:endParaRPr lang="ru-RU"/>
        </a:p>
      </dgm:t>
    </dgm:pt>
    <dgm:pt modelId="{BDDE805F-9AD6-4708-ACC7-3F0ACE78EFB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DataGrid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68A71D1-D543-4728-A47A-6B8DD54AB354}" type="parTrans" cxnId="{10CA9463-BB2F-417D-97AF-59A65123EAE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86C1E37-88C2-4C97-B2C8-A4EF8FBB6DBE}" type="sibTrans" cxnId="{10CA9463-BB2F-417D-97AF-59A65123EAEF}">
      <dgm:prSet/>
      <dgm:spPr/>
      <dgm:t>
        <a:bodyPr/>
        <a:lstStyle/>
        <a:p>
          <a:endParaRPr lang="ru-RU"/>
        </a:p>
      </dgm:t>
    </dgm:pt>
    <dgm:pt modelId="{5D15DE06-7039-470C-9136-5D4701A0626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ContainerControl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4825BC1-A752-40B7-B5CB-FC5604F17557}" type="parTrans" cxnId="{CE8C7388-6D07-4949-B557-66B73ACC9B7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1768C07-7284-4600-AA54-C00983DCFE0B}" type="sibTrans" cxnId="{CE8C7388-6D07-4949-B557-66B73ACC9B79}">
      <dgm:prSet/>
      <dgm:spPr/>
      <dgm:t>
        <a:bodyPr/>
        <a:lstStyle/>
        <a:p>
          <a:endParaRPr lang="ru-RU"/>
        </a:p>
      </dgm:t>
    </dgm:pt>
    <dgm:pt modelId="{E94DA3BF-793A-44DC-A325-8323FB596A4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Form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A8F16F2-6DEF-4DBF-8866-1DA88FDCEE2B}" type="parTrans" cxnId="{A4839752-8D49-4A28-BF11-CEE635C3168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0B59169-731F-4DEF-9695-2E74F554BADD}" type="sibTrans" cxnId="{A4839752-8D49-4A28-BF11-CEE635C3168A}">
      <dgm:prSet/>
      <dgm:spPr/>
      <dgm:t>
        <a:bodyPr/>
        <a:lstStyle/>
        <a:p>
          <a:endParaRPr lang="ru-RU"/>
        </a:p>
      </dgm:t>
    </dgm:pt>
    <dgm:pt modelId="{6B79E5D7-0888-40BB-9018-0DF98C304E9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D7788C-7356-47E8-95B4-4F6A67CA7978}" type="parTrans" cxnId="{CD92AEEA-8192-4CF5-9C28-F20B30F6A61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CDEF079-AAA9-4D04-820D-0B03CCAB5AD8}" type="sibTrans" cxnId="{CD92AEEA-8192-4CF5-9C28-F20B30F6A613}">
      <dgm:prSet/>
      <dgm:spPr/>
      <dgm:t>
        <a:bodyPr/>
        <a:lstStyle/>
        <a:p>
          <a:endParaRPr lang="ru-RU"/>
        </a:p>
      </dgm:t>
    </dgm:pt>
    <dgm:pt modelId="{850B8F1B-D013-4F83-BE8D-5C8670FBDE3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3C6CB3F-1DC3-4FFD-A2FD-BC29E4661132}" type="parTrans" cxnId="{A8248420-94E9-4DC5-B165-4A1E98AA875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8263F07-F851-4DC1-986F-8EF13E39F34C}" type="sibTrans" cxnId="{A8248420-94E9-4DC5-B165-4A1E98AA875F}">
      <dgm:prSet/>
      <dgm:spPr/>
      <dgm:t>
        <a:bodyPr/>
        <a:lstStyle/>
        <a:p>
          <a:endParaRPr lang="ru-RU"/>
        </a:p>
      </dgm:t>
    </dgm:pt>
    <dgm:pt modelId="{D6CE5182-1DEB-4107-86F8-E28AE8426A6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D6592F7-F94B-4896-ADFB-8078EEA8D50B}" type="parTrans" cxnId="{9A09FD49-0142-4EC3-B843-947A08115A7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D56CFF4-667B-49BF-BC1A-9344D4FB5E0A}" type="sibTrans" cxnId="{9A09FD49-0142-4EC3-B843-947A08115A79}">
      <dgm:prSet/>
      <dgm:spPr/>
      <dgm:t>
        <a:bodyPr/>
        <a:lstStyle/>
        <a:p>
          <a:endParaRPr lang="ru-RU"/>
        </a:p>
      </dgm:t>
    </dgm:pt>
    <dgm:pt modelId="{BB5CDA8D-DE7E-481A-8477-D381FE20F25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CA95DF-D4EC-4913-9691-34B475100590}" type="parTrans" cxnId="{65732666-EBC8-48E9-AC6A-FBDBFB3AC22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45A4E4A-1F47-41D4-8288-2147A0F5307E}" type="sibTrans" cxnId="{65732666-EBC8-48E9-AC6A-FBDBFB3AC220}">
      <dgm:prSet/>
      <dgm:spPr/>
      <dgm:t>
        <a:bodyPr/>
        <a:lstStyle/>
        <a:p>
          <a:endParaRPr lang="ru-RU"/>
        </a:p>
      </dgm:t>
    </dgm:pt>
    <dgm:pt modelId="{ACE9F65C-616D-4B54-9C27-5B1DE8C18A7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0111387-B8BA-4C5E-8101-8778221832BF}" type="parTrans" cxnId="{73AFDD24-E85A-4086-BBDC-B40616380906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61B541-3E3E-42F8-AB86-5D31FB10C2F6}" type="sibTrans" cxnId="{73AFDD24-E85A-4086-BBDC-B40616380906}">
      <dgm:prSet/>
      <dgm:spPr/>
      <dgm:t>
        <a:bodyPr/>
        <a:lstStyle/>
        <a:p>
          <a:endParaRPr lang="ru-RU"/>
        </a:p>
      </dgm:t>
    </dgm:pt>
    <dgm:pt modelId="{F083FD42-D690-40B0-AC8D-06C6BF25D2F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DateTimePicker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B0E61F-D8DB-4DF6-909F-62E9741B8604}" type="parTrans" cxnId="{BC68876D-6B19-4D1B-87CE-1E52D695A88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C171A23-5787-47AD-942C-E998E2D4D7B0}" type="sibTrans" cxnId="{BC68876D-6B19-4D1B-87CE-1E52D695A88D}">
      <dgm:prSet/>
      <dgm:spPr/>
      <dgm:t>
        <a:bodyPr/>
        <a:lstStyle/>
        <a:p>
          <a:endParaRPr lang="ru-RU"/>
        </a:p>
      </dgm:t>
    </dgm:pt>
    <dgm:pt modelId="{8BAE6972-3550-4FFD-B148-0827A744444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.......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8B1341-4015-4FF8-8390-155DEDCA8A56}" type="parTrans" cxnId="{F04E1BEB-084D-4993-A60C-5AE4008BE5AC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85B48BD-65A3-4690-A76C-B17D6C1A858E}" type="sibTrans" cxnId="{F04E1BEB-084D-4993-A60C-5AE4008BE5AC}">
      <dgm:prSet/>
      <dgm:spPr/>
      <dgm:t>
        <a:bodyPr/>
        <a:lstStyle/>
        <a:p>
          <a:endParaRPr lang="ru-RU"/>
        </a:p>
      </dgm:t>
    </dgm:pt>
    <dgm:pt modelId="{15E977CA-FBF4-4EC1-B0C2-10E40FEE352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500A6A7-2AB6-4389-8860-32B1A8A26683}" type="parTrans" cxnId="{4B43F81B-1C73-4B9A-B23A-882A650F779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7C8A7B8-47D2-4CBC-85F0-AEA927F333E8}" type="sibTrans" cxnId="{4B43F81B-1C73-4B9A-B23A-882A650F7797}">
      <dgm:prSet/>
      <dgm:spPr/>
      <dgm:t>
        <a:bodyPr/>
        <a:lstStyle/>
        <a:p>
          <a:endParaRPr lang="ru-RU"/>
        </a:p>
      </dgm:t>
    </dgm:pt>
    <dgm:pt modelId="{4191CF9A-72DF-435A-8856-B70017D4457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8CBA8F9-A6D0-4E01-9B48-F9D4DFB6EC6F}" type="parTrans" cxnId="{E775C4FA-A9C7-4A2B-B6F8-F720BE8198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73D971A-930C-4F22-94AD-17D742089686}" type="sibTrans" cxnId="{E775C4FA-A9C7-4A2B-B6F8-F720BE819822}">
      <dgm:prSet/>
      <dgm:spPr/>
      <dgm:t>
        <a:bodyPr/>
        <a:lstStyle/>
        <a:p>
          <a:endParaRPr lang="ru-RU"/>
        </a:p>
      </dgm:t>
    </dgm:pt>
    <dgm:pt modelId="{9E9498F8-DDF6-40F2-A651-7266E1F9F76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DAE54F-4992-4EC6-A667-ED2441ED92B3}" type="parTrans" cxnId="{F0D7118D-4A6F-4926-95C7-B344DC1EC81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B46A890-6416-4E34-BA4E-9EDA555E5F86}" type="sibTrans" cxnId="{F0D7118D-4A6F-4926-95C7-B344DC1EC811}">
      <dgm:prSet/>
      <dgm:spPr/>
      <dgm:t>
        <a:bodyPr/>
        <a:lstStyle/>
        <a:p>
          <a:endParaRPr lang="ru-RU"/>
        </a:p>
      </dgm:t>
    </dgm:pt>
    <dgm:pt modelId="{764EAD38-0F3E-4A7D-A5B5-BF1D9B8EA2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C6D3185-AD02-400F-850E-F084A67B7E97}" type="parTrans" cxnId="{A262820E-6669-4346-BDDF-C42B89AC413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65F1375-85A2-4390-B5AC-D360E7057A33}" type="sibTrans" cxnId="{A262820E-6669-4346-BDDF-C42B89AC4139}">
      <dgm:prSet/>
      <dgm:spPr/>
      <dgm:t>
        <a:bodyPr/>
        <a:lstStyle/>
        <a:p>
          <a:endParaRPr lang="ru-RU"/>
        </a:p>
      </dgm:t>
    </dgm:pt>
    <dgm:pt modelId="{4BB5EBEC-1DAC-4936-A2AA-D186A5901B5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MainMenu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2AFC2AB-5D1C-46FC-B208-47F9671AC02D}" type="parTrans" cxnId="{F3E166B0-800D-44AD-AA6D-0FD26095528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6C65682-06A2-480C-9383-D10951159F7A}" type="sibTrans" cxnId="{F3E166B0-800D-44AD-AA6D-0FD26095528B}">
      <dgm:prSet/>
      <dgm:spPr/>
      <dgm:t>
        <a:bodyPr/>
        <a:lstStyle/>
        <a:p>
          <a:endParaRPr lang="ru-RU"/>
        </a:p>
      </dgm:t>
    </dgm:pt>
    <dgm:pt modelId="{D3321607-5451-4B7C-98D7-344048A414E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1455AC6-0E70-4E77-AB69-A56B0AAF9C3B}" type="parTrans" cxnId="{6C1769C9-BFF9-4229-9421-576E4B405BB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DA0443-E9DC-4440-B7C0-D6F9499E0A96}" type="sibTrans" cxnId="{6C1769C9-BFF9-4229-9421-576E4B405BB5}">
      <dgm:prSet/>
      <dgm:spPr/>
      <dgm:t>
        <a:bodyPr/>
        <a:lstStyle/>
        <a:p>
          <a:endParaRPr lang="ru-RU"/>
        </a:p>
      </dgm:t>
    </dgm:pt>
    <dgm:pt modelId="{F5244127-40ED-4448-8ADB-849E6C17F351}" type="pres">
      <dgm:prSet presAssocID="{68E7EA28-83D5-4A57-9559-557540D0C39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099E54A-98A1-415F-912A-8898C8FB1965}" type="pres">
      <dgm:prSet presAssocID="{557E0BF2-6973-45ED-B70C-4C366BB25A32}" presName="hierRoot1" presStyleCnt="0">
        <dgm:presLayoutVars>
          <dgm:hierBranch val="init"/>
        </dgm:presLayoutVars>
      </dgm:prSet>
      <dgm:spPr/>
    </dgm:pt>
    <dgm:pt modelId="{61320851-4398-4816-B835-C9D247DD9DF8}" type="pres">
      <dgm:prSet presAssocID="{557E0BF2-6973-45ED-B70C-4C366BB25A32}" presName="rootComposite1" presStyleCnt="0"/>
      <dgm:spPr/>
    </dgm:pt>
    <dgm:pt modelId="{ED92D20A-504E-465B-B583-238EA0C638D4}" type="pres">
      <dgm:prSet presAssocID="{557E0BF2-6973-45ED-B70C-4C366BB25A32}" presName="rootText1" presStyleLbl="node0" presStyleIdx="0" presStyleCnt="1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21AEAF-6830-4345-A198-A1008C499CA8}" type="pres">
      <dgm:prSet presAssocID="{557E0BF2-6973-45ED-B70C-4C366BB25A3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A9DC5F1-7AF0-477F-B9D2-B8301E0EBF87}" type="pres">
      <dgm:prSet presAssocID="{557E0BF2-6973-45ED-B70C-4C366BB25A32}" presName="hierChild2" presStyleCnt="0"/>
      <dgm:spPr/>
    </dgm:pt>
    <dgm:pt modelId="{B9C2BF9E-D91E-4279-B9AA-C0420528C020}" type="pres">
      <dgm:prSet presAssocID="{E00922D4-BE21-4B54-9E43-F220ACCD863E}" presName="Name37" presStyleLbl="parChTrans1D2" presStyleIdx="0" presStyleCnt="1"/>
      <dgm:spPr/>
      <dgm:t>
        <a:bodyPr/>
        <a:lstStyle/>
        <a:p>
          <a:endParaRPr lang="ru-RU"/>
        </a:p>
      </dgm:t>
    </dgm:pt>
    <dgm:pt modelId="{2E3BF1C3-B240-4D14-A61D-DA5711A4F7B4}" type="pres">
      <dgm:prSet presAssocID="{E98149F9-BFDC-4D6B-A660-EBFC7626E9D5}" presName="hierRoot2" presStyleCnt="0">
        <dgm:presLayoutVars>
          <dgm:hierBranch val="init"/>
        </dgm:presLayoutVars>
      </dgm:prSet>
      <dgm:spPr/>
    </dgm:pt>
    <dgm:pt modelId="{D41D3CD9-2099-4D9F-A54C-C85E937C9240}" type="pres">
      <dgm:prSet presAssocID="{E98149F9-BFDC-4D6B-A660-EBFC7626E9D5}" presName="rootComposite" presStyleCnt="0"/>
      <dgm:spPr/>
    </dgm:pt>
    <dgm:pt modelId="{857D3496-45AF-44B1-A80E-AA3BD5480B8B}" type="pres">
      <dgm:prSet presAssocID="{E98149F9-BFDC-4D6B-A660-EBFC7626E9D5}" presName="rootText" presStyleLbl="node2" presStyleIdx="0" presStyleCnt="1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74F622-9A5C-4A86-94EE-C3B89EE2E4BC}" type="pres">
      <dgm:prSet presAssocID="{E98149F9-BFDC-4D6B-A660-EBFC7626E9D5}" presName="rootConnector" presStyleLbl="node2" presStyleIdx="0" presStyleCnt="1"/>
      <dgm:spPr/>
      <dgm:t>
        <a:bodyPr/>
        <a:lstStyle/>
        <a:p>
          <a:endParaRPr lang="ru-RU"/>
        </a:p>
      </dgm:t>
    </dgm:pt>
    <dgm:pt modelId="{7C1EF7C0-6AA6-427E-9191-6EC01CD1E3A0}" type="pres">
      <dgm:prSet presAssocID="{E98149F9-BFDC-4D6B-A660-EBFC7626E9D5}" presName="hierChild4" presStyleCnt="0"/>
      <dgm:spPr/>
    </dgm:pt>
    <dgm:pt modelId="{80C83DAC-178C-4007-90E1-B9CEC137F456}" type="pres">
      <dgm:prSet presAssocID="{FF867B19-23A6-401B-93CE-F2FABA151236}" presName="Name37" presStyleLbl="parChTrans1D3" presStyleIdx="0" presStyleCnt="1"/>
      <dgm:spPr/>
      <dgm:t>
        <a:bodyPr/>
        <a:lstStyle/>
        <a:p>
          <a:endParaRPr lang="ru-RU"/>
        </a:p>
      </dgm:t>
    </dgm:pt>
    <dgm:pt modelId="{AE547726-6015-4CB3-9EA1-D52268429581}" type="pres">
      <dgm:prSet presAssocID="{B5AB3832-54DD-4517-AD49-C98E942EED37}" presName="hierRoot2" presStyleCnt="0">
        <dgm:presLayoutVars>
          <dgm:hierBranch/>
        </dgm:presLayoutVars>
      </dgm:prSet>
      <dgm:spPr/>
    </dgm:pt>
    <dgm:pt modelId="{8CA635B1-B0DC-404F-8F7F-2FA7F734E054}" type="pres">
      <dgm:prSet presAssocID="{B5AB3832-54DD-4517-AD49-C98E942EED37}" presName="rootComposite" presStyleCnt="0"/>
      <dgm:spPr/>
    </dgm:pt>
    <dgm:pt modelId="{668122A1-D1B8-4672-98E8-1D9208E3B117}" type="pres">
      <dgm:prSet presAssocID="{B5AB3832-54DD-4517-AD49-C98E942EED37}" presName="rootText" presStyleLbl="node3" presStyleIdx="0" presStyleCnt="1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95EB75-2D5D-48B8-A17F-311036233AF4}" type="pres">
      <dgm:prSet presAssocID="{B5AB3832-54DD-4517-AD49-C98E942EED37}" presName="rootConnector" presStyleLbl="node3" presStyleIdx="0" presStyleCnt="1"/>
      <dgm:spPr/>
      <dgm:t>
        <a:bodyPr/>
        <a:lstStyle/>
        <a:p>
          <a:endParaRPr lang="ru-RU"/>
        </a:p>
      </dgm:t>
    </dgm:pt>
    <dgm:pt modelId="{007859E4-B1C4-4455-A262-CB9E9A5B2EA5}" type="pres">
      <dgm:prSet presAssocID="{B5AB3832-54DD-4517-AD49-C98E942EED37}" presName="hierChild4" presStyleCnt="0"/>
      <dgm:spPr/>
    </dgm:pt>
    <dgm:pt modelId="{59F0886D-705F-4E9A-A853-82AE14E022D4}" type="pres">
      <dgm:prSet presAssocID="{D042C063-E9BA-4B8F-BE06-B30E7026988F}" presName="Name35" presStyleLbl="parChTrans1D4" presStyleIdx="0" presStyleCnt="32"/>
      <dgm:spPr/>
      <dgm:t>
        <a:bodyPr/>
        <a:lstStyle/>
        <a:p>
          <a:endParaRPr lang="ru-RU"/>
        </a:p>
      </dgm:t>
    </dgm:pt>
    <dgm:pt modelId="{DB9AF281-35B4-4B4E-A819-CF86E8A4AD3B}" type="pres">
      <dgm:prSet presAssocID="{CED4B0CB-E4FF-4855-B30A-AB6437EF9C2A}" presName="hierRoot2" presStyleCnt="0">
        <dgm:presLayoutVars>
          <dgm:hierBranch val="l"/>
        </dgm:presLayoutVars>
      </dgm:prSet>
      <dgm:spPr/>
    </dgm:pt>
    <dgm:pt modelId="{A3FD241D-00C2-45D6-906E-DCD4306BE912}" type="pres">
      <dgm:prSet presAssocID="{CED4B0CB-E4FF-4855-B30A-AB6437EF9C2A}" presName="rootComposite" presStyleCnt="0"/>
      <dgm:spPr/>
    </dgm:pt>
    <dgm:pt modelId="{9CC3DEBB-36A9-4BD8-96DB-01944C36FF36}" type="pres">
      <dgm:prSet presAssocID="{CED4B0CB-E4FF-4855-B30A-AB6437EF9C2A}" presName="rootText" presStyleLbl="node4" presStyleIdx="0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8489B1-1420-42B3-96A5-41D5D1FDA9E1}" type="pres">
      <dgm:prSet presAssocID="{CED4B0CB-E4FF-4855-B30A-AB6437EF9C2A}" presName="rootConnector" presStyleLbl="node4" presStyleIdx="0" presStyleCnt="32"/>
      <dgm:spPr/>
      <dgm:t>
        <a:bodyPr/>
        <a:lstStyle/>
        <a:p>
          <a:endParaRPr lang="ru-RU"/>
        </a:p>
      </dgm:t>
    </dgm:pt>
    <dgm:pt modelId="{51BDA73E-CE7F-431E-A619-0557CFB4320C}" type="pres">
      <dgm:prSet presAssocID="{CED4B0CB-E4FF-4855-B30A-AB6437EF9C2A}" presName="hierChild4" presStyleCnt="0"/>
      <dgm:spPr/>
    </dgm:pt>
    <dgm:pt modelId="{4FA4F46E-015D-479D-916F-468ABD6243B4}" type="pres">
      <dgm:prSet presAssocID="{E1AADB0C-36E7-4374-8357-E36E2BE7BAF3}" presName="Name50" presStyleLbl="parChTrans1D4" presStyleIdx="1" presStyleCnt="32"/>
      <dgm:spPr/>
      <dgm:t>
        <a:bodyPr/>
        <a:lstStyle/>
        <a:p>
          <a:endParaRPr lang="ru-RU"/>
        </a:p>
      </dgm:t>
    </dgm:pt>
    <dgm:pt modelId="{CDEE8E2D-DEFB-4093-8A09-BDFA064E0997}" type="pres">
      <dgm:prSet presAssocID="{93E697BF-425A-41A6-85CE-C9921C89C9D2}" presName="hierRoot2" presStyleCnt="0">
        <dgm:presLayoutVars>
          <dgm:hierBranch/>
        </dgm:presLayoutVars>
      </dgm:prSet>
      <dgm:spPr/>
    </dgm:pt>
    <dgm:pt modelId="{3233D3BD-B2CB-4355-B939-24E06A43C5B4}" type="pres">
      <dgm:prSet presAssocID="{93E697BF-425A-41A6-85CE-C9921C89C9D2}" presName="rootComposite" presStyleCnt="0"/>
      <dgm:spPr/>
    </dgm:pt>
    <dgm:pt modelId="{FFD8A242-C395-4742-A3A1-5DEA4C3A0AC7}" type="pres">
      <dgm:prSet presAssocID="{93E697BF-425A-41A6-85CE-C9921C89C9D2}" presName="rootText" presStyleLbl="node4" presStyleIdx="1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C21CB-8DDF-4324-AC96-9D989CDE2630}" type="pres">
      <dgm:prSet presAssocID="{93E697BF-425A-41A6-85CE-C9921C89C9D2}" presName="rootConnector" presStyleLbl="node4" presStyleIdx="1" presStyleCnt="32"/>
      <dgm:spPr/>
      <dgm:t>
        <a:bodyPr/>
        <a:lstStyle/>
        <a:p>
          <a:endParaRPr lang="ru-RU"/>
        </a:p>
      </dgm:t>
    </dgm:pt>
    <dgm:pt modelId="{E95FAC27-033C-4592-90FE-BF3F7CBF6039}" type="pres">
      <dgm:prSet presAssocID="{93E697BF-425A-41A6-85CE-C9921C89C9D2}" presName="hierChild4" presStyleCnt="0"/>
      <dgm:spPr/>
    </dgm:pt>
    <dgm:pt modelId="{BB2B07EE-A15F-48DF-A6CA-D265752DD1B8}" type="pres">
      <dgm:prSet presAssocID="{84825BC1-A752-40B7-B5CB-FC5604F17557}" presName="Name35" presStyleLbl="parChTrans1D4" presStyleIdx="2" presStyleCnt="32"/>
      <dgm:spPr/>
      <dgm:t>
        <a:bodyPr/>
        <a:lstStyle/>
        <a:p>
          <a:endParaRPr lang="ru-RU"/>
        </a:p>
      </dgm:t>
    </dgm:pt>
    <dgm:pt modelId="{CF52E7B7-E40E-4341-95C7-2B031B5885C2}" type="pres">
      <dgm:prSet presAssocID="{5D15DE06-7039-470C-9136-5D4701A06268}" presName="hierRoot2" presStyleCnt="0">
        <dgm:presLayoutVars>
          <dgm:hierBranch/>
        </dgm:presLayoutVars>
      </dgm:prSet>
      <dgm:spPr/>
    </dgm:pt>
    <dgm:pt modelId="{05B6A132-60F1-462B-9682-D65152E085DC}" type="pres">
      <dgm:prSet presAssocID="{5D15DE06-7039-470C-9136-5D4701A06268}" presName="rootComposite" presStyleCnt="0"/>
      <dgm:spPr/>
    </dgm:pt>
    <dgm:pt modelId="{BEE737A2-73EC-4B0D-B06D-7D3BE30CD658}" type="pres">
      <dgm:prSet presAssocID="{5D15DE06-7039-470C-9136-5D4701A06268}" presName="rootText" presStyleLbl="node4" presStyleIdx="2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E6D7F0-BC34-4C26-9D3D-99AFD426B0B5}" type="pres">
      <dgm:prSet presAssocID="{5D15DE06-7039-470C-9136-5D4701A06268}" presName="rootConnector" presStyleLbl="node4" presStyleIdx="2" presStyleCnt="32"/>
      <dgm:spPr/>
      <dgm:t>
        <a:bodyPr/>
        <a:lstStyle/>
        <a:p>
          <a:endParaRPr lang="ru-RU"/>
        </a:p>
      </dgm:t>
    </dgm:pt>
    <dgm:pt modelId="{4DB36C55-BDBB-441E-B7F2-62014D71E462}" type="pres">
      <dgm:prSet presAssocID="{5D15DE06-7039-470C-9136-5D4701A06268}" presName="hierChild4" presStyleCnt="0"/>
      <dgm:spPr/>
    </dgm:pt>
    <dgm:pt modelId="{7FDC4D5D-4230-44F0-98FB-FF0B6EC17472}" type="pres">
      <dgm:prSet presAssocID="{EA8F16F2-6DEF-4DBF-8866-1DA88FDCEE2B}" presName="Name35" presStyleLbl="parChTrans1D4" presStyleIdx="3" presStyleCnt="32"/>
      <dgm:spPr/>
      <dgm:t>
        <a:bodyPr/>
        <a:lstStyle/>
        <a:p>
          <a:endParaRPr lang="ru-RU"/>
        </a:p>
      </dgm:t>
    </dgm:pt>
    <dgm:pt modelId="{E4E92B2D-F97A-4D01-8E85-F87491BF93EE}" type="pres">
      <dgm:prSet presAssocID="{E94DA3BF-793A-44DC-A325-8323FB596A40}" presName="hierRoot2" presStyleCnt="0">
        <dgm:presLayoutVars>
          <dgm:hierBranch val="l"/>
        </dgm:presLayoutVars>
      </dgm:prSet>
      <dgm:spPr/>
    </dgm:pt>
    <dgm:pt modelId="{79CA9C18-9EDD-4685-81D2-31D9DEA166B2}" type="pres">
      <dgm:prSet presAssocID="{E94DA3BF-793A-44DC-A325-8323FB596A40}" presName="rootComposite" presStyleCnt="0"/>
      <dgm:spPr/>
    </dgm:pt>
    <dgm:pt modelId="{9413DFE2-190F-4E12-9C93-EF85A1C6E00C}" type="pres">
      <dgm:prSet presAssocID="{E94DA3BF-793A-44DC-A325-8323FB596A40}" presName="rootText" presStyleLbl="node4" presStyleIdx="3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EE0C3A-57C3-48D5-8B17-BB08028AD8E5}" type="pres">
      <dgm:prSet presAssocID="{E94DA3BF-793A-44DC-A325-8323FB596A40}" presName="rootConnector" presStyleLbl="node4" presStyleIdx="3" presStyleCnt="32"/>
      <dgm:spPr/>
      <dgm:t>
        <a:bodyPr/>
        <a:lstStyle/>
        <a:p>
          <a:endParaRPr lang="ru-RU"/>
        </a:p>
      </dgm:t>
    </dgm:pt>
    <dgm:pt modelId="{B60D6B98-B121-47F0-80DC-42D1483E19A1}" type="pres">
      <dgm:prSet presAssocID="{E94DA3BF-793A-44DC-A325-8323FB596A40}" presName="hierChild4" presStyleCnt="0"/>
      <dgm:spPr/>
    </dgm:pt>
    <dgm:pt modelId="{FA9D2D6C-F039-477E-B1FD-11BF0AB1F6B8}" type="pres">
      <dgm:prSet presAssocID="{E94DA3BF-793A-44DC-A325-8323FB596A40}" presName="hierChild5" presStyleCnt="0"/>
      <dgm:spPr/>
    </dgm:pt>
    <dgm:pt modelId="{1D98F698-9787-4A09-BAE3-C59411F91293}" type="pres">
      <dgm:prSet presAssocID="{5D15DE06-7039-470C-9136-5D4701A06268}" presName="hierChild5" presStyleCnt="0"/>
      <dgm:spPr/>
    </dgm:pt>
    <dgm:pt modelId="{BD549F16-04B7-4B47-ACB9-BBEC92AB2EFC}" type="pres">
      <dgm:prSet presAssocID="{93E697BF-425A-41A6-85CE-C9921C89C9D2}" presName="hierChild5" presStyleCnt="0"/>
      <dgm:spPr/>
    </dgm:pt>
    <dgm:pt modelId="{6E8FAB7B-07FC-4812-80B0-E6C70F83986F}" type="pres">
      <dgm:prSet presAssocID="{0A4B735F-C8E7-4A1F-9D61-1B890734D8D6}" presName="Name50" presStyleLbl="parChTrans1D4" presStyleIdx="4" presStyleCnt="32"/>
      <dgm:spPr/>
      <dgm:t>
        <a:bodyPr/>
        <a:lstStyle/>
        <a:p>
          <a:endParaRPr lang="ru-RU"/>
        </a:p>
      </dgm:t>
    </dgm:pt>
    <dgm:pt modelId="{8B7C22A1-9748-490D-B42A-98AC601AAAE7}" type="pres">
      <dgm:prSet presAssocID="{8C9DD18D-5442-42A1-8166-8919A8405F0D}" presName="hierRoot2" presStyleCnt="0">
        <dgm:presLayoutVars>
          <dgm:hierBranch/>
        </dgm:presLayoutVars>
      </dgm:prSet>
      <dgm:spPr/>
    </dgm:pt>
    <dgm:pt modelId="{F74B7B1D-B53C-4872-8673-E56D88015523}" type="pres">
      <dgm:prSet presAssocID="{8C9DD18D-5442-42A1-8166-8919A8405F0D}" presName="rootComposite" presStyleCnt="0"/>
      <dgm:spPr/>
    </dgm:pt>
    <dgm:pt modelId="{571DD2ED-A807-4E6C-A328-59BA03AAB562}" type="pres">
      <dgm:prSet presAssocID="{8C9DD18D-5442-42A1-8166-8919A8405F0D}" presName="rootText" presStyleLbl="node4" presStyleIdx="4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8282CD-7A56-4117-84A1-72A16000680F}" type="pres">
      <dgm:prSet presAssocID="{8C9DD18D-5442-42A1-8166-8919A8405F0D}" presName="rootConnector" presStyleLbl="node4" presStyleIdx="4" presStyleCnt="32"/>
      <dgm:spPr/>
      <dgm:t>
        <a:bodyPr/>
        <a:lstStyle/>
        <a:p>
          <a:endParaRPr lang="ru-RU"/>
        </a:p>
      </dgm:t>
    </dgm:pt>
    <dgm:pt modelId="{132580A0-8CE2-4952-B9F4-17E063F27AA8}" type="pres">
      <dgm:prSet presAssocID="{8C9DD18D-5442-42A1-8166-8919A8405F0D}" presName="hierChild4" presStyleCnt="0"/>
      <dgm:spPr/>
    </dgm:pt>
    <dgm:pt modelId="{6E7482CD-C8EA-4472-89EB-A34E4F674C92}" type="pres">
      <dgm:prSet presAssocID="{4ED7788C-7356-47E8-95B4-4F6A67CA7978}" presName="Name35" presStyleLbl="parChTrans1D4" presStyleIdx="5" presStyleCnt="32"/>
      <dgm:spPr/>
      <dgm:t>
        <a:bodyPr/>
        <a:lstStyle/>
        <a:p>
          <a:endParaRPr lang="ru-RU"/>
        </a:p>
      </dgm:t>
    </dgm:pt>
    <dgm:pt modelId="{109E90E8-C6B4-4E31-A14B-CB3B0F4F85B0}" type="pres">
      <dgm:prSet presAssocID="{6B79E5D7-0888-40BB-9018-0DF98C304E9B}" presName="hierRoot2" presStyleCnt="0">
        <dgm:presLayoutVars>
          <dgm:hierBranch val="init"/>
        </dgm:presLayoutVars>
      </dgm:prSet>
      <dgm:spPr/>
    </dgm:pt>
    <dgm:pt modelId="{093D75BD-7165-4B8A-B50E-49776D96D7EA}" type="pres">
      <dgm:prSet presAssocID="{6B79E5D7-0888-40BB-9018-0DF98C304E9B}" presName="rootComposite" presStyleCnt="0"/>
      <dgm:spPr/>
    </dgm:pt>
    <dgm:pt modelId="{9FDCDB78-C372-4FDF-ABA2-991C85FD95BA}" type="pres">
      <dgm:prSet presAssocID="{6B79E5D7-0888-40BB-9018-0DF98C304E9B}" presName="rootText" presStyleLbl="node4" presStyleIdx="5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B7543B-2896-42D1-9F9C-1A750A3F70C0}" type="pres">
      <dgm:prSet presAssocID="{6B79E5D7-0888-40BB-9018-0DF98C304E9B}" presName="rootConnector" presStyleLbl="node4" presStyleIdx="5" presStyleCnt="32"/>
      <dgm:spPr/>
      <dgm:t>
        <a:bodyPr/>
        <a:lstStyle/>
        <a:p>
          <a:endParaRPr lang="ru-RU"/>
        </a:p>
      </dgm:t>
    </dgm:pt>
    <dgm:pt modelId="{7F16D2E0-942C-417A-BE16-5554468553B9}" type="pres">
      <dgm:prSet presAssocID="{6B79E5D7-0888-40BB-9018-0DF98C304E9B}" presName="hierChild4" presStyleCnt="0"/>
      <dgm:spPr/>
    </dgm:pt>
    <dgm:pt modelId="{8459BE59-9868-404A-A9DB-14F5EB1EBE6D}" type="pres">
      <dgm:prSet presAssocID="{6B79E5D7-0888-40BB-9018-0DF98C304E9B}" presName="hierChild5" presStyleCnt="0"/>
      <dgm:spPr/>
    </dgm:pt>
    <dgm:pt modelId="{13BEAB2A-D60A-4D2C-B2F8-CB2E60B8EF9C}" type="pres">
      <dgm:prSet presAssocID="{53C6CB3F-1DC3-4FFD-A2FD-BC29E4661132}" presName="Name35" presStyleLbl="parChTrans1D4" presStyleIdx="6" presStyleCnt="32"/>
      <dgm:spPr/>
      <dgm:t>
        <a:bodyPr/>
        <a:lstStyle/>
        <a:p>
          <a:endParaRPr lang="ru-RU"/>
        </a:p>
      </dgm:t>
    </dgm:pt>
    <dgm:pt modelId="{B1B35F3B-0371-4E96-9D5B-48125B157586}" type="pres">
      <dgm:prSet presAssocID="{850B8F1B-D013-4F83-BE8D-5C8670FBDE3B}" presName="hierRoot2" presStyleCnt="0">
        <dgm:presLayoutVars>
          <dgm:hierBranch val="init"/>
        </dgm:presLayoutVars>
      </dgm:prSet>
      <dgm:spPr/>
    </dgm:pt>
    <dgm:pt modelId="{5728E30F-1A4A-42D2-BA4F-EAB547EF3CFF}" type="pres">
      <dgm:prSet presAssocID="{850B8F1B-D013-4F83-BE8D-5C8670FBDE3B}" presName="rootComposite" presStyleCnt="0"/>
      <dgm:spPr/>
    </dgm:pt>
    <dgm:pt modelId="{B0FDD46B-F96B-41BB-8B94-167C8645DE07}" type="pres">
      <dgm:prSet presAssocID="{850B8F1B-D013-4F83-BE8D-5C8670FBDE3B}" presName="rootText" presStyleLbl="node4" presStyleIdx="6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E82A84-4226-4F2A-A2B2-31CFE26079D5}" type="pres">
      <dgm:prSet presAssocID="{850B8F1B-D013-4F83-BE8D-5C8670FBDE3B}" presName="rootConnector" presStyleLbl="node4" presStyleIdx="6" presStyleCnt="32"/>
      <dgm:spPr/>
      <dgm:t>
        <a:bodyPr/>
        <a:lstStyle/>
        <a:p>
          <a:endParaRPr lang="ru-RU"/>
        </a:p>
      </dgm:t>
    </dgm:pt>
    <dgm:pt modelId="{DAE04DFE-4D0A-46D0-A08D-0D060E0B04D0}" type="pres">
      <dgm:prSet presAssocID="{850B8F1B-D013-4F83-BE8D-5C8670FBDE3B}" presName="hierChild4" presStyleCnt="0"/>
      <dgm:spPr/>
    </dgm:pt>
    <dgm:pt modelId="{62860008-395B-45B0-8FBA-CD4F56088098}" type="pres">
      <dgm:prSet presAssocID="{850B8F1B-D013-4F83-BE8D-5C8670FBDE3B}" presName="hierChild5" presStyleCnt="0"/>
      <dgm:spPr/>
    </dgm:pt>
    <dgm:pt modelId="{B24E3D44-9562-4487-AB3F-9663C1D58BEB}" type="pres">
      <dgm:prSet presAssocID="{40111387-B8BA-4C5E-8101-8778221832BF}" presName="Name35" presStyleLbl="parChTrans1D4" presStyleIdx="7" presStyleCnt="32"/>
      <dgm:spPr/>
      <dgm:t>
        <a:bodyPr/>
        <a:lstStyle/>
        <a:p>
          <a:endParaRPr lang="ru-RU"/>
        </a:p>
      </dgm:t>
    </dgm:pt>
    <dgm:pt modelId="{BB17EBD9-584D-498A-9F61-7C0E3D5EB53A}" type="pres">
      <dgm:prSet presAssocID="{ACE9F65C-616D-4B54-9C27-5B1DE8C18A70}" presName="hierRoot2" presStyleCnt="0">
        <dgm:presLayoutVars>
          <dgm:hierBranch val="init"/>
        </dgm:presLayoutVars>
      </dgm:prSet>
      <dgm:spPr/>
    </dgm:pt>
    <dgm:pt modelId="{E803EA24-23BC-43D9-8710-46F14E51B273}" type="pres">
      <dgm:prSet presAssocID="{ACE9F65C-616D-4B54-9C27-5B1DE8C18A70}" presName="rootComposite" presStyleCnt="0"/>
      <dgm:spPr/>
    </dgm:pt>
    <dgm:pt modelId="{2E2B345D-0B18-44E4-8BB1-05B72BBC68FC}" type="pres">
      <dgm:prSet presAssocID="{ACE9F65C-616D-4B54-9C27-5B1DE8C18A70}" presName="rootText" presStyleLbl="node4" presStyleIdx="7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C60698-1F2E-4688-978B-86005F0A157D}" type="pres">
      <dgm:prSet presAssocID="{ACE9F65C-616D-4B54-9C27-5B1DE8C18A70}" presName="rootConnector" presStyleLbl="node4" presStyleIdx="7" presStyleCnt="32"/>
      <dgm:spPr/>
      <dgm:t>
        <a:bodyPr/>
        <a:lstStyle/>
        <a:p>
          <a:endParaRPr lang="ru-RU"/>
        </a:p>
      </dgm:t>
    </dgm:pt>
    <dgm:pt modelId="{8A52C05B-9142-4269-82C7-18D8D02FE4DF}" type="pres">
      <dgm:prSet presAssocID="{ACE9F65C-616D-4B54-9C27-5B1DE8C18A70}" presName="hierChild4" presStyleCnt="0"/>
      <dgm:spPr/>
    </dgm:pt>
    <dgm:pt modelId="{15A96626-F359-406A-AD14-D407D5B227FC}" type="pres">
      <dgm:prSet presAssocID="{ACE9F65C-616D-4B54-9C27-5B1DE8C18A70}" presName="hierChild5" presStyleCnt="0"/>
      <dgm:spPr/>
    </dgm:pt>
    <dgm:pt modelId="{83BE1BAA-4B55-420F-91E8-4EA0ABBCCB43}" type="pres">
      <dgm:prSet presAssocID="{8C9DD18D-5442-42A1-8166-8919A8405F0D}" presName="hierChild5" presStyleCnt="0"/>
      <dgm:spPr/>
    </dgm:pt>
    <dgm:pt modelId="{183A18BD-902C-4419-9E2C-6BD3F5054122}" type="pres">
      <dgm:prSet presAssocID="{E5C541DD-21DD-4940-8190-333A385FE599}" presName="Name50" presStyleLbl="parChTrans1D4" presStyleIdx="8" presStyleCnt="32"/>
      <dgm:spPr/>
      <dgm:t>
        <a:bodyPr/>
        <a:lstStyle/>
        <a:p>
          <a:endParaRPr lang="ru-RU"/>
        </a:p>
      </dgm:t>
    </dgm:pt>
    <dgm:pt modelId="{94338842-30D7-488E-9CD6-7492BE053D6C}" type="pres">
      <dgm:prSet presAssocID="{FF9BC83B-49C6-4395-90E5-D7C6768D98C4}" presName="hierRoot2" presStyleCnt="0">
        <dgm:presLayoutVars>
          <dgm:hierBranch/>
        </dgm:presLayoutVars>
      </dgm:prSet>
      <dgm:spPr/>
    </dgm:pt>
    <dgm:pt modelId="{869BD088-6EA3-4DD5-8B8E-2DB786448201}" type="pres">
      <dgm:prSet presAssocID="{FF9BC83B-49C6-4395-90E5-D7C6768D98C4}" presName="rootComposite" presStyleCnt="0"/>
      <dgm:spPr/>
    </dgm:pt>
    <dgm:pt modelId="{E3E2E61F-F718-4688-A8E4-48A643EF186B}" type="pres">
      <dgm:prSet presAssocID="{FF9BC83B-49C6-4395-90E5-D7C6768D98C4}" presName="rootText" presStyleLbl="node4" presStyleIdx="8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83798E-9D76-4CED-9163-060BB344D726}" type="pres">
      <dgm:prSet presAssocID="{FF9BC83B-49C6-4395-90E5-D7C6768D98C4}" presName="rootConnector" presStyleLbl="node4" presStyleIdx="8" presStyleCnt="32"/>
      <dgm:spPr/>
      <dgm:t>
        <a:bodyPr/>
        <a:lstStyle/>
        <a:p>
          <a:endParaRPr lang="ru-RU"/>
        </a:p>
      </dgm:t>
    </dgm:pt>
    <dgm:pt modelId="{B60808BF-36BB-4D4E-9372-CB9C0C6E9B20}" type="pres">
      <dgm:prSet presAssocID="{FF9BC83B-49C6-4395-90E5-D7C6768D98C4}" presName="hierChild4" presStyleCnt="0"/>
      <dgm:spPr/>
    </dgm:pt>
    <dgm:pt modelId="{0B9F6B48-18A6-427F-BED3-E12AFC8EB7D7}" type="pres">
      <dgm:prSet presAssocID="{DD6592F7-F94B-4896-ADFB-8078EEA8D50B}" presName="Name35" presStyleLbl="parChTrans1D4" presStyleIdx="9" presStyleCnt="32"/>
      <dgm:spPr/>
      <dgm:t>
        <a:bodyPr/>
        <a:lstStyle/>
        <a:p>
          <a:endParaRPr lang="ru-RU"/>
        </a:p>
      </dgm:t>
    </dgm:pt>
    <dgm:pt modelId="{B78DAE42-C369-4F43-91AE-5037C882C167}" type="pres">
      <dgm:prSet presAssocID="{D6CE5182-1DEB-4107-86F8-E28AE8426A6A}" presName="hierRoot2" presStyleCnt="0">
        <dgm:presLayoutVars>
          <dgm:hierBranch val="init"/>
        </dgm:presLayoutVars>
      </dgm:prSet>
      <dgm:spPr/>
    </dgm:pt>
    <dgm:pt modelId="{312560AF-6920-457C-BCC3-1DF79CE1DE87}" type="pres">
      <dgm:prSet presAssocID="{D6CE5182-1DEB-4107-86F8-E28AE8426A6A}" presName="rootComposite" presStyleCnt="0"/>
      <dgm:spPr/>
    </dgm:pt>
    <dgm:pt modelId="{EB64B5F6-B8DE-41FC-A7EE-282827C054BC}" type="pres">
      <dgm:prSet presAssocID="{D6CE5182-1DEB-4107-86F8-E28AE8426A6A}" presName="rootText" presStyleLbl="node4" presStyleIdx="9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7AFF95-2E22-437F-A01F-9E6CF31B7A45}" type="pres">
      <dgm:prSet presAssocID="{D6CE5182-1DEB-4107-86F8-E28AE8426A6A}" presName="rootConnector" presStyleLbl="node4" presStyleIdx="9" presStyleCnt="32"/>
      <dgm:spPr/>
      <dgm:t>
        <a:bodyPr/>
        <a:lstStyle/>
        <a:p>
          <a:endParaRPr lang="ru-RU"/>
        </a:p>
      </dgm:t>
    </dgm:pt>
    <dgm:pt modelId="{CC61BC7C-B5EA-4E65-B7FF-502DC1608B0B}" type="pres">
      <dgm:prSet presAssocID="{D6CE5182-1DEB-4107-86F8-E28AE8426A6A}" presName="hierChild4" presStyleCnt="0"/>
      <dgm:spPr/>
    </dgm:pt>
    <dgm:pt modelId="{7B851D3C-1627-470D-A11E-952FCB6D4F1F}" type="pres">
      <dgm:prSet presAssocID="{D6CE5182-1DEB-4107-86F8-E28AE8426A6A}" presName="hierChild5" presStyleCnt="0"/>
      <dgm:spPr/>
    </dgm:pt>
    <dgm:pt modelId="{0A1D0C19-F0B5-4F67-A3DE-77ACF0A6883D}" type="pres">
      <dgm:prSet presAssocID="{30CA95DF-D4EC-4913-9691-34B475100590}" presName="Name35" presStyleLbl="parChTrans1D4" presStyleIdx="10" presStyleCnt="32"/>
      <dgm:spPr/>
      <dgm:t>
        <a:bodyPr/>
        <a:lstStyle/>
        <a:p>
          <a:endParaRPr lang="ru-RU"/>
        </a:p>
      </dgm:t>
    </dgm:pt>
    <dgm:pt modelId="{1EA1E70C-CEDA-4925-A675-2146ECAB9460}" type="pres">
      <dgm:prSet presAssocID="{BB5CDA8D-DE7E-481A-8477-D381FE20F253}" presName="hierRoot2" presStyleCnt="0">
        <dgm:presLayoutVars>
          <dgm:hierBranch/>
        </dgm:presLayoutVars>
      </dgm:prSet>
      <dgm:spPr/>
    </dgm:pt>
    <dgm:pt modelId="{ED4D221A-6BD7-45D6-BDC4-7BEBF46F3F62}" type="pres">
      <dgm:prSet presAssocID="{BB5CDA8D-DE7E-481A-8477-D381FE20F253}" presName="rootComposite" presStyleCnt="0"/>
      <dgm:spPr/>
    </dgm:pt>
    <dgm:pt modelId="{E5B2D880-BBA7-44B2-86D3-DDD6A11303E7}" type="pres">
      <dgm:prSet presAssocID="{BB5CDA8D-DE7E-481A-8477-D381FE20F253}" presName="rootText" presStyleLbl="node4" presStyleIdx="10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376BE5-D5CF-42CC-B43B-C1F2E8112F19}" type="pres">
      <dgm:prSet presAssocID="{BB5CDA8D-DE7E-481A-8477-D381FE20F253}" presName="rootConnector" presStyleLbl="node4" presStyleIdx="10" presStyleCnt="32"/>
      <dgm:spPr/>
      <dgm:t>
        <a:bodyPr/>
        <a:lstStyle/>
        <a:p>
          <a:endParaRPr lang="ru-RU"/>
        </a:p>
      </dgm:t>
    </dgm:pt>
    <dgm:pt modelId="{909CC694-6747-4B19-814F-4344E4510116}" type="pres">
      <dgm:prSet presAssocID="{BB5CDA8D-DE7E-481A-8477-D381FE20F253}" presName="hierChild4" presStyleCnt="0"/>
      <dgm:spPr/>
    </dgm:pt>
    <dgm:pt modelId="{FB348163-49DD-4047-9BD2-BF009433A28C}" type="pres">
      <dgm:prSet presAssocID="{BB5CDA8D-DE7E-481A-8477-D381FE20F253}" presName="hierChild5" presStyleCnt="0"/>
      <dgm:spPr/>
    </dgm:pt>
    <dgm:pt modelId="{F3030601-A409-4B3E-B52F-DF45F95B4A8E}" type="pres">
      <dgm:prSet presAssocID="{FF9BC83B-49C6-4395-90E5-D7C6768D98C4}" presName="hierChild5" presStyleCnt="0"/>
      <dgm:spPr/>
    </dgm:pt>
    <dgm:pt modelId="{4A577FAE-5D87-4316-A755-BC61788E0D1F}" type="pres">
      <dgm:prSet presAssocID="{9A7DC2E0-38F4-42D7-BB6D-91BDCA0A29EA}" presName="Name50" presStyleLbl="parChTrans1D4" presStyleIdx="11" presStyleCnt="32"/>
      <dgm:spPr/>
      <dgm:t>
        <a:bodyPr/>
        <a:lstStyle/>
        <a:p>
          <a:endParaRPr lang="ru-RU"/>
        </a:p>
      </dgm:t>
    </dgm:pt>
    <dgm:pt modelId="{3CAB382B-567F-4D1B-8B56-22CC509210E6}" type="pres">
      <dgm:prSet presAssocID="{0E31B524-495B-4C8C-A6E0-F7C633363303}" presName="hierRoot2" presStyleCnt="0">
        <dgm:presLayoutVars>
          <dgm:hierBranch/>
        </dgm:presLayoutVars>
      </dgm:prSet>
      <dgm:spPr/>
    </dgm:pt>
    <dgm:pt modelId="{4F51B5AF-4BA6-436C-84AD-E2B6017D2CB8}" type="pres">
      <dgm:prSet presAssocID="{0E31B524-495B-4C8C-A6E0-F7C633363303}" presName="rootComposite" presStyleCnt="0"/>
      <dgm:spPr/>
    </dgm:pt>
    <dgm:pt modelId="{A6A08B21-7910-466B-B231-B8FD20194F0D}" type="pres">
      <dgm:prSet presAssocID="{0E31B524-495B-4C8C-A6E0-F7C633363303}" presName="rootText" presStyleLbl="node4" presStyleIdx="11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F86A6B-AECF-4B90-A0F3-28AD2E9AAAE3}" type="pres">
      <dgm:prSet presAssocID="{0E31B524-495B-4C8C-A6E0-F7C633363303}" presName="rootConnector" presStyleLbl="node4" presStyleIdx="11" presStyleCnt="32"/>
      <dgm:spPr/>
      <dgm:t>
        <a:bodyPr/>
        <a:lstStyle/>
        <a:p>
          <a:endParaRPr lang="ru-RU"/>
        </a:p>
      </dgm:t>
    </dgm:pt>
    <dgm:pt modelId="{76E1C05F-475F-4A60-8157-290A46184A00}" type="pres">
      <dgm:prSet presAssocID="{0E31B524-495B-4C8C-A6E0-F7C633363303}" presName="hierChild4" presStyleCnt="0"/>
      <dgm:spPr/>
    </dgm:pt>
    <dgm:pt modelId="{C9584843-68A0-4E37-B073-63F4238AAFC6}" type="pres">
      <dgm:prSet presAssocID="{3500A6A7-2AB6-4389-8860-32B1A8A26683}" presName="Name35" presStyleLbl="parChTrans1D4" presStyleIdx="12" presStyleCnt="32"/>
      <dgm:spPr/>
      <dgm:t>
        <a:bodyPr/>
        <a:lstStyle/>
        <a:p>
          <a:endParaRPr lang="ru-RU"/>
        </a:p>
      </dgm:t>
    </dgm:pt>
    <dgm:pt modelId="{24D87D9E-9F90-42E9-811B-9B590C09D0EF}" type="pres">
      <dgm:prSet presAssocID="{15E977CA-FBF4-4EC1-B0C2-10E40FEE3521}" presName="hierRoot2" presStyleCnt="0">
        <dgm:presLayoutVars>
          <dgm:hierBranch val="init"/>
        </dgm:presLayoutVars>
      </dgm:prSet>
      <dgm:spPr/>
    </dgm:pt>
    <dgm:pt modelId="{EE05CD3D-E718-4756-9D28-7C223F34B07E}" type="pres">
      <dgm:prSet presAssocID="{15E977CA-FBF4-4EC1-B0C2-10E40FEE3521}" presName="rootComposite" presStyleCnt="0"/>
      <dgm:spPr/>
    </dgm:pt>
    <dgm:pt modelId="{8E51A968-7AF2-4A7C-9038-0DB5A73C9FC5}" type="pres">
      <dgm:prSet presAssocID="{15E977CA-FBF4-4EC1-B0C2-10E40FEE3521}" presName="rootText" presStyleLbl="node4" presStyleIdx="12" presStyleCnt="32" custScaleX="285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EC39E5-EBD8-4688-A650-735B155E529B}" type="pres">
      <dgm:prSet presAssocID="{15E977CA-FBF4-4EC1-B0C2-10E40FEE3521}" presName="rootConnector" presStyleLbl="node4" presStyleIdx="12" presStyleCnt="32"/>
      <dgm:spPr/>
      <dgm:t>
        <a:bodyPr/>
        <a:lstStyle/>
        <a:p>
          <a:endParaRPr lang="ru-RU"/>
        </a:p>
      </dgm:t>
    </dgm:pt>
    <dgm:pt modelId="{8A2BAEBE-D31D-4D0D-B14E-84DDE18A3450}" type="pres">
      <dgm:prSet presAssocID="{15E977CA-FBF4-4EC1-B0C2-10E40FEE3521}" presName="hierChild4" presStyleCnt="0"/>
      <dgm:spPr/>
    </dgm:pt>
    <dgm:pt modelId="{30F6E2B1-5F77-43AA-A8EF-1654DE925E39}" type="pres">
      <dgm:prSet presAssocID="{15E977CA-FBF4-4EC1-B0C2-10E40FEE3521}" presName="hierChild5" presStyleCnt="0"/>
      <dgm:spPr/>
    </dgm:pt>
    <dgm:pt modelId="{ACBFCD4E-D67C-43C5-9ABC-1DE4766B8D29}" type="pres">
      <dgm:prSet presAssocID="{98CBA8F9-A6D0-4E01-9B48-F9D4DFB6EC6F}" presName="Name35" presStyleLbl="parChTrans1D4" presStyleIdx="13" presStyleCnt="32"/>
      <dgm:spPr/>
      <dgm:t>
        <a:bodyPr/>
        <a:lstStyle/>
        <a:p>
          <a:endParaRPr lang="ru-RU"/>
        </a:p>
      </dgm:t>
    </dgm:pt>
    <dgm:pt modelId="{F2B07F66-0A10-43BF-B0CB-1520B09D9950}" type="pres">
      <dgm:prSet presAssocID="{4191CF9A-72DF-435A-8856-B70017D44576}" presName="hierRoot2" presStyleCnt="0">
        <dgm:presLayoutVars>
          <dgm:hierBranch val="init"/>
        </dgm:presLayoutVars>
      </dgm:prSet>
      <dgm:spPr/>
    </dgm:pt>
    <dgm:pt modelId="{25AAE731-438B-4377-AF42-4396D0544502}" type="pres">
      <dgm:prSet presAssocID="{4191CF9A-72DF-435A-8856-B70017D44576}" presName="rootComposite" presStyleCnt="0"/>
      <dgm:spPr/>
    </dgm:pt>
    <dgm:pt modelId="{884B6B9B-E1EC-4C44-83EA-DEB2D105C584}" type="pres">
      <dgm:prSet presAssocID="{4191CF9A-72DF-435A-8856-B70017D44576}" presName="rootText" presStyleLbl="node4" presStyleIdx="13" presStyleCnt="32" custScaleX="285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B1C765-69E2-45A1-9234-40878EF030B8}" type="pres">
      <dgm:prSet presAssocID="{4191CF9A-72DF-435A-8856-B70017D44576}" presName="rootConnector" presStyleLbl="node4" presStyleIdx="13" presStyleCnt="32"/>
      <dgm:spPr/>
      <dgm:t>
        <a:bodyPr/>
        <a:lstStyle/>
        <a:p>
          <a:endParaRPr lang="ru-RU"/>
        </a:p>
      </dgm:t>
    </dgm:pt>
    <dgm:pt modelId="{839DC84B-2A57-48A9-B487-71D9DBEF31B5}" type="pres">
      <dgm:prSet presAssocID="{4191CF9A-72DF-435A-8856-B70017D44576}" presName="hierChild4" presStyleCnt="0"/>
      <dgm:spPr/>
    </dgm:pt>
    <dgm:pt modelId="{F59D3A70-CF85-4527-9881-6EBC41A74685}" type="pres">
      <dgm:prSet presAssocID="{4191CF9A-72DF-435A-8856-B70017D44576}" presName="hierChild5" presStyleCnt="0"/>
      <dgm:spPr/>
    </dgm:pt>
    <dgm:pt modelId="{ECF58F63-3F52-43F2-B2E9-1B34D9AA7EFA}" type="pres">
      <dgm:prSet presAssocID="{0E31B524-495B-4C8C-A6E0-F7C633363303}" presName="hierChild5" presStyleCnt="0"/>
      <dgm:spPr/>
    </dgm:pt>
    <dgm:pt modelId="{5DD2FF10-7558-4AEE-B73E-1F22387B2D48}" type="pres">
      <dgm:prSet presAssocID="{0DB64C92-8B3E-41F1-9697-2E68A5A1F6F2}" presName="Name50" presStyleLbl="parChTrans1D4" presStyleIdx="14" presStyleCnt="32"/>
      <dgm:spPr/>
      <dgm:t>
        <a:bodyPr/>
        <a:lstStyle/>
        <a:p>
          <a:endParaRPr lang="ru-RU"/>
        </a:p>
      </dgm:t>
    </dgm:pt>
    <dgm:pt modelId="{00FF4A1A-8D21-42D4-89BE-7D87AB2BDE60}" type="pres">
      <dgm:prSet presAssocID="{82146EDF-0FC0-400E-8AD2-01CB660E0EED}" presName="hierRoot2" presStyleCnt="0">
        <dgm:presLayoutVars>
          <dgm:hierBranch val="init"/>
        </dgm:presLayoutVars>
      </dgm:prSet>
      <dgm:spPr/>
    </dgm:pt>
    <dgm:pt modelId="{70D7D978-F843-4807-ABF1-DAA59F1407D7}" type="pres">
      <dgm:prSet presAssocID="{82146EDF-0FC0-400E-8AD2-01CB660E0EED}" presName="rootComposite" presStyleCnt="0"/>
      <dgm:spPr/>
    </dgm:pt>
    <dgm:pt modelId="{74CEA8B8-949A-4598-BF6A-8CAD37E3786B}" type="pres">
      <dgm:prSet presAssocID="{82146EDF-0FC0-400E-8AD2-01CB660E0EED}" presName="rootText" presStyleLbl="node4" presStyleIdx="14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49C039-C3A7-4314-8899-E5235F2A8582}" type="pres">
      <dgm:prSet presAssocID="{82146EDF-0FC0-400E-8AD2-01CB660E0EED}" presName="rootConnector" presStyleLbl="node4" presStyleIdx="14" presStyleCnt="32"/>
      <dgm:spPr/>
      <dgm:t>
        <a:bodyPr/>
        <a:lstStyle/>
        <a:p>
          <a:endParaRPr lang="ru-RU"/>
        </a:p>
      </dgm:t>
    </dgm:pt>
    <dgm:pt modelId="{9C5CD77A-B89A-494A-AF58-67CE2C555703}" type="pres">
      <dgm:prSet presAssocID="{82146EDF-0FC0-400E-8AD2-01CB660E0EED}" presName="hierChild4" presStyleCnt="0"/>
      <dgm:spPr/>
    </dgm:pt>
    <dgm:pt modelId="{E5CA3AEA-441D-463A-80A5-922C0AC644EF}" type="pres">
      <dgm:prSet presAssocID="{82146EDF-0FC0-400E-8AD2-01CB660E0EED}" presName="hierChild5" presStyleCnt="0"/>
      <dgm:spPr/>
    </dgm:pt>
    <dgm:pt modelId="{A206DC57-9755-4C36-BFA6-347F4FECBD7A}" type="pres">
      <dgm:prSet presAssocID="{0149DC60-E2D4-48F3-8976-E892C9A1BD95}" presName="Name50" presStyleLbl="parChTrans1D4" presStyleIdx="15" presStyleCnt="32"/>
      <dgm:spPr/>
      <dgm:t>
        <a:bodyPr/>
        <a:lstStyle/>
        <a:p>
          <a:endParaRPr lang="ru-RU"/>
        </a:p>
      </dgm:t>
    </dgm:pt>
    <dgm:pt modelId="{118523A5-4AFF-4F48-B63F-5D9C47084F23}" type="pres">
      <dgm:prSet presAssocID="{6CD029B8-2E72-44D7-80A1-4996DC5D8058}" presName="hierRoot2" presStyleCnt="0">
        <dgm:presLayoutVars>
          <dgm:hierBranch val="init"/>
        </dgm:presLayoutVars>
      </dgm:prSet>
      <dgm:spPr/>
    </dgm:pt>
    <dgm:pt modelId="{F3D15686-FC8A-48DE-9511-08F0B272C1E0}" type="pres">
      <dgm:prSet presAssocID="{6CD029B8-2E72-44D7-80A1-4996DC5D8058}" presName="rootComposite" presStyleCnt="0"/>
      <dgm:spPr/>
    </dgm:pt>
    <dgm:pt modelId="{B4D43D7B-C645-4B7B-8474-6F62497916CF}" type="pres">
      <dgm:prSet presAssocID="{6CD029B8-2E72-44D7-80A1-4996DC5D8058}" presName="rootText" presStyleLbl="node4" presStyleIdx="15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BD2DCE-2B3E-4541-BBF2-C7BBC6CF5398}" type="pres">
      <dgm:prSet presAssocID="{6CD029B8-2E72-44D7-80A1-4996DC5D8058}" presName="rootConnector" presStyleLbl="node4" presStyleIdx="15" presStyleCnt="32"/>
      <dgm:spPr/>
      <dgm:t>
        <a:bodyPr/>
        <a:lstStyle/>
        <a:p>
          <a:endParaRPr lang="ru-RU"/>
        </a:p>
      </dgm:t>
    </dgm:pt>
    <dgm:pt modelId="{5789B73B-FDD1-45D6-8FB5-A3B51E9A1CA5}" type="pres">
      <dgm:prSet presAssocID="{6CD029B8-2E72-44D7-80A1-4996DC5D8058}" presName="hierChild4" presStyleCnt="0"/>
      <dgm:spPr/>
    </dgm:pt>
    <dgm:pt modelId="{BFF8C086-FA02-47BC-8271-A1AC1D0282FE}" type="pres">
      <dgm:prSet presAssocID="{6CD029B8-2E72-44D7-80A1-4996DC5D8058}" presName="hierChild5" presStyleCnt="0"/>
      <dgm:spPr/>
    </dgm:pt>
    <dgm:pt modelId="{B0FD19C5-F48C-4BCC-86E7-1CA6D77E2B68}" type="pres">
      <dgm:prSet presAssocID="{568A71D1-D543-4728-A47A-6B8DD54AB354}" presName="Name50" presStyleLbl="parChTrans1D4" presStyleIdx="16" presStyleCnt="32"/>
      <dgm:spPr/>
      <dgm:t>
        <a:bodyPr/>
        <a:lstStyle/>
        <a:p>
          <a:endParaRPr lang="ru-RU"/>
        </a:p>
      </dgm:t>
    </dgm:pt>
    <dgm:pt modelId="{EFE76592-1D0A-410D-978C-31AD64C3B0A9}" type="pres">
      <dgm:prSet presAssocID="{BDDE805F-9AD6-4708-ACC7-3F0ACE78EFB8}" presName="hierRoot2" presStyleCnt="0">
        <dgm:presLayoutVars>
          <dgm:hierBranch val="init"/>
        </dgm:presLayoutVars>
      </dgm:prSet>
      <dgm:spPr/>
    </dgm:pt>
    <dgm:pt modelId="{C30D710B-52A8-40BE-AFFB-AA2B5E70EFA6}" type="pres">
      <dgm:prSet presAssocID="{BDDE805F-9AD6-4708-ACC7-3F0ACE78EFB8}" presName="rootComposite" presStyleCnt="0"/>
      <dgm:spPr/>
    </dgm:pt>
    <dgm:pt modelId="{6E7031B2-4E7E-4DD5-BF1A-A39EB135634C}" type="pres">
      <dgm:prSet presAssocID="{BDDE805F-9AD6-4708-ACC7-3F0ACE78EFB8}" presName="rootText" presStyleLbl="node4" presStyleIdx="16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A6D7EA-65F4-4C41-8B9B-EBE456DDAD0C}" type="pres">
      <dgm:prSet presAssocID="{BDDE805F-9AD6-4708-ACC7-3F0ACE78EFB8}" presName="rootConnector" presStyleLbl="node4" presStyleIdx="16" presStyleCnt="32"/>
      <dgm:spPr/>
      <dgm:t>
        <a:bodyPr/>
        <a:lstStyle/>
        <a:p>
          <a:endParaRPr lang="ru-RU"/>
        </a:p>
      </dgm:t>
    </dgm:pt>
    <dgm:pt modelId="{668327C0-04AB-49AF-9212-2C9A8E740B40}" type="pres">
      <dgm:prSet presAssocID="{BDDE805F-9AD6-4708-ACC7-3F0ACE78EFB8}" presName="hierChild4" presStyleCnt="0"/>
      <dgm:spPr/>
    </dgm:pt>
    <dgm:pt modelId="{A04B57F2-ECF3-4DA6-AB6A-90672853A045}" type="pres">
      <dgm:prSet presAssocID="{BDDE805F-9AD6-4708-ACC7-3F0ACE78EFB8}" presName="hierChild5" presStyleCnt="0"/>
      <dgm:spPr/>
    </dgm:pt>
    <dgm:pt modelId="{FD2D91BB-8AB4-431B-AED5-B92C8D8DE7A2}" type="pres">
      <dgm:prSet presAssocID="{31B0E61F-D8DB-4DF6-909F-62E9741B8604}" presName="Name50" presStyleLbl="parChTrans1D4" presStyleIdx="17" presStyleCnt="32"/>
      <dgm:spPr/>
      <dgm:t>
        <a:bodyPr/>
        <a:lstStyle/>
        <a:p>
          <a:endParaRPr lang="ru-RU"/>
        </a:p>
      </dgm:t>
    </dgm:pt>
    <dgm:pt modelId="{E85441AB-7B67-483C-B541-923A65706F0E}" type="pres">
      <dgm:prSet presAssocID="{F083FD42-D690-40B0-AC8D-06C6BF25D2F7}" presName="hierRoot2" presStyleCnt="0">
        <dgm:presLayoutVars>
          <dgm:hierBranch val="init"/>
        </dgm:presLayoutVars>
      </dgm:prSet>
      <dgm:spPr/>
    </dgm:pt>
    <dgm:pt modelId="{14B5A2E9-B9A8-45AD-A5F6-EC5A369DCBF6}" type="pres">
      <dgm:prSet presAssocID="{F083FD42-D690-40B0-AC8D-06C6BF25D2F7}" presName="rootComposite" presStyleCnt="0"/>
      <dgm:spPr/>
    </dgm:pt>
    <dgm:pt modelId="{9C53DF3D-5806-4A8B-BFCC-8D74811908F9}" type="pres">
      <dgm:prSet presAssocID="{F083FD42-D690-40B0-AC8D-06C6BF25D2F7}" presName="rootText" presStyleLbl="node4" presStyleIdx="17" presStyleCnt="32" custScaleX="285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E5E384-7642-4E08-80F6-2F9FDDD2986B}" type="pres">
      <dgm:prSet presAssocID="{F083FD42-D690-40B0-AC8D-06C6BF25D2F7}" presName="rootConnector" presStyleLbl="node4" presStyleIdx="17" presStyleCnt="32"/>
      <dgm:spPr/>
      <dgm:t>
        <a:bodyPr/>
        <a:lstStyle/>
        <a:p>
          <a:endParaRPr lang="ru-RU"/>
        </a:p>
      </dgm:t>
    </dgm:pt>
    <dgm:pt modelId="{3322E1D9-1DC2-4209-9040-07000990A96D}" type="pres">
      <dgm:prSet presAssocID="{F083FD42-D690-40B0-AC8D-06C6BF25D2F7}" presName="hierChild4" presStyleCnt="0"/>
      <dgm:spPr/>
    </dgm:pt>
    <dgm:pt modelId="{801541F3-BD3F-4A0D-A53E-F4571B98A214}" type="pres">
      <dgm:prSet presAssocID="{F083FD42-D690-40B0-AC8D-06C6BF25D2F7}" presName="hierChild5" presStyleCnt="0"/>
      <dgm:spPr/>
    </dgm:pt>
    <dgm:pt modelId="{364D52AF-F6D7-4A36-B1DB-07EB25923F47}" type="pres">
      <dgm:prSet presAssocID="{9A8B1341-4015-4FF8-8390-155DEDCA8A56}" presName="Name50" presStyleLbl="parChTrans1D4" presStyleIdx="18" presStyleCnt="32"/>
      <dgm:spPr/>
      <dgm:t>
        <a:bodyPr/>
        <a:lstStyle/>
        <a:p>
          <a:endParaRPr lang="ru-RU"/>
        </a:p>
      </dgm:t>
    </dgm:pt>
    <dgm:pt modelId="{ED968B63-A9F4-4B22-98F6-270A1E66FB74}" type="pres">
      <dgm:prSet presAssocID="{8BAE6972-3550-4FFD-B148-0827A7444449}" presName="hierRoot2" presStyleCnt="0">
        <dgm:presLayoutVars>
          <dgm:hierBranch val="init"/>
        </dgm:presLayoutVars>
      </dgm:prSet>
      <dgm:spPr/>
    </dgm:pt>
    <dgm:pt modelId="{D8F89429-E642-476E-95FB-7CCB9BD2D641}" type="pres">
      <dgm:prSet presAssocID="{8BAE6972-3550-4FFD-B148-0827A7444449}" presName="rootComposite" presStyleCnt="0"/>
      <dgm:spPr/>
    </dgm:pt>
    <dgm:pt modelId="{28D4B39A-DDFD-4A41-B618-E523D5343364}" type="pres">
      <dgm:prSet presAssocID="{8BAE6972-3550-4FFD-B148-0827A7444449}" presName="rootText" presStyleLbl="node4" presStyleIdx="18" presStyleCnt="32" custScaleX="285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9F9F9C-61BF-4DAD-8DF2-208738F85FB1}" type="pres">
      <dgm:prSet presAssocID="{8BAE6972-3550-4FFD-B148-0827A7444449}" presName="rootConnector" presStyleLbl="node4" presStyleIdx="18" presStyleCnt="32"/>
      <dgm:spPr/>
      <dgm:t>
        <a:bodyPr/>
        <a:lstStyle/>
        <a:p>
          <a:endParaRPr lang="ru-RU"/>
        </a:p>
      </dgm:t>
    </dgm:pt>
    <dgm:pt modelId="{C55A5BF1-7CC9-4DC6-9204-9E3BD650DA13}" type="pres">
      <dgm:prSet presAssocID="{8BAE6972-3550-4FFD-B148-0827A7444449}" presName="hierChild4" presStyleCnt="0"/>
      <dgm:spPr/>
    </dgm:pt>
    <dgm:pt modelId="{9A8ECAD4-088F-421F-93A2-AF80F323FDF4}" type="pres">
      <dgm:prSet presAssocID="{8BAE6972-3550-4FFD-B148-0827A7444449}" presName="hierChild5" presStyleCnt="0"/>
      <dgm:spPr/>
    </dgm:pt>
    <dgm:pt modelId="{65AE875F-9AD0-4340-A1C0-C6C505A0DBD8}" type="pres">
      <dgm:prSet presAssocID="{CED4B0CB-E4FF-4855-B30A-AB6437EF9C2A}" presName="hierChild5" presStyleCnt="0"/>
      <dgm:spPr/>
    </dgm:pt>
    <dgm:pt modelId="{38400F49-00B8-4CE0-8384-952DD0B9D211}" type="pres">
      <dgm:prSet presAssocID="{351AF50A-F7C5-4895-A820-31D6A3F548CA}" presName="Name35" presStyleLbl="parChTrans1D4" presStyleIdx="19" presStyleCnt="32"/>
      <dgm:spPr/>
      <dgm:t>
        <a:bodyPr/>
        <a:lstStyle/>
        <a:p>
          <a:endParaRPr lang="ru-RU"/>
        </a:p>
      </dgm:t>
    </dgm:pt>
    <dgm:pt modelId="{F8D18A5D-1D83-4D1A-8706-5493DD0C6A87}" type="pres">
      <dgm:prSet presAssocID="{26436EE1-3B29-4863-9EB1-170F321929B4}" presName="hierRoot2" presStyleCnt="0">
        <dgm:presLayoutVars>
          <dgm:hierBranch val="r"/>
        </dgm:presLayoutVars>
      </dgm:prSet>
      <dgm:spPr/>
    </dgm:pt>
    <dgm:pt modelId="{68E53286-AE6B-4BA2-BCCC-85DFDFC2818A}" type="pres">
      <dgm:prSet presAssocID="{26436EE1-3B29-4863-9EB1-170F321929B4}" presName="rootComposite" presStyleCnt="0"/>
      <dgm:spPr/>
    </dgm:pt>
    <dgm:pt modelId="{3EB75514-5300-412D-896D-ABCBDB974C0C}" type="pres">
      <dgm:prSet presAssocID="{26436EE1-3B29-4863-9EB1-170F321929B4}" presName="rootText" presStyleLbl="node4" presStyleIdx="19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E6ED63-A6AB-491F-ABD9-F85A7A6A0475}" type="pres">
      <dgm:prSet presAssocID="{26436EE1-3B29-4863-9EB1-170F321929B4}" presName="rootConnector" presStyleLbl="node4" presStyleIdx="19" presStyleCnt="32"/>
      <dgm:spPr/>
      <dgm:t>
        <a:bodyPr/>
        <a:lstStyle/>
        <a:p>
          <a:endParaRPr lang="ru-RU"/>
        </a:p>
      </dgm:t>
    </dgm:pt>
    <dgm:pt modelId="{A4AC7D5B-0FB2-43F1-BD84-25C277E7E28C}" type="pres">
      <dgm:prSet presAssocID="{26436EE1-3B29-4863-9EB1-170F321929B4}" presName="hierChild4" presStyleCnt="0"/>
      <dgm:spPr/>
    </dgm:pt>
    <dgm:pt modelId="{816C6DE8-250D-4838-A9F7-A3EA73EA76E2}" type="pres">
      <dgm:prSet presAssocID="{5F071714-FD6F-4A64-85B4-1F3A34059A34}" presName="Name50" presStyleLbl="parChTrans1D4" presStyleIdx="20" presStyleCnt="32"/>
      <dgm:spPr/>
      <dgm:t>
        <a:bodyPr/>
        <a:lstStyle/>
        <a:p>
          <a:endParaRPr lang="ru-RU"/>
        </a:p>
      </dgm:t>
    </dgm:pt>
    <dgm:pt modelId="{434DCE35-F3C7-45AB-81A4-5C526E7C284E}" type="pres">
      <dgm:prSet presAssocID="{BDD5944E-4593-42AF-B5D1-B072C47A1F2F}" presName="hierRoot2" presStyleCnt="0">
        <dgm:presLayoutVars>
          <dgm:hierBranch val="init"/>
        </dgm:presLayoutVars>
      </dgm:prSet>
      <dgm:spPr/>
    </dgm:pt>
    <dgm:pt modelId="{0FC177D0-A023-4626-B7F5-5528991FCFC6}" type="pres">
      <dgm:prSet presAssocID="{BDD5944E-4593-42AF-B5D1-B072C47A1F2F}" presName="rootComposite" presStyleCnt="0"/>
      <dgm:spPr/>
    </dgm:pt>
    <dgm:pt modelId="{E3AAFC35-D9B8-467E-BEB5-4DC2C6DB515D}" type="pres">
      <dgm:prSet presAssocID="{BDD5944E-4593-42AF-B5D1-B072C47A1F2F}" presName="rootText" presStyleLbl="node4" presStyleIdx="20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E52605-AD7E-4105-99BE-962E01DD28FC}" type="pres">
      <dgm:prSet presAssocID="{BDD5944E-4593-42AF-B5D1-B072C47A1F2F}" presName="rootConnector" presStyleLbl="node4" presStyleIdx="20" presStyleCnt="32"/>
      <dgm:spPr/>
      <dgm:t>
        <a:bodyPr/>
        <a:lstStyle/>
        <a:p>
          <a:endParaRPr lang="ru-RU"/>
        </a:p>
      </dgm:t>
    </dgm:pt>
    <dgm:pt modelId="{E72A110B-79D8-47D9-B4A2-07E6A110B057}" type="pres">
      <dgm:prSet presAssocID="{BDD5944E-4593-42AF-B5D1-B072C47A1F2F}" presName="hierChild4" presStyleCnt="0"/>
      <dgm:spPr/>
    </dgm:pt>
    <dgm:pt modelId="{2FFCCFF4-960E-485A-9DA0-D7E475BDDB82}" type="pres">
      <dgm:prSet presAssocID="{BDD5944E-4593-42AF-B5D1-B072C47A1F2F}" presName="hierChild5" presStyleCnt="0"/>
      <dgm:spPr/>
    </dgm:pt>
    <dgm:pt modelId="{CD872105-6F7E-48F3-A424-BE09FAA1C820}" type="pres">
      <dgm:prSet presAssocID="{5D240ACF-131D-4974-950B-86699928ABB6}" presName="Name50" presStyleLbl="parChTrans1D4" presStyleIdx="21" presStyleCnt="32"/>
      <dgm:spPr/>
      <dgm:t>
        <a:bodyPr/>
        <a:lstStyle/>
        <a:p>
          <a:endParaRPr lang="ru-RU"/>
        </a:p>
      </dgm:t>
    </dgm:pt>
    <dgm:pt modelId="{7429E4CF-3EDC-478A-BACF-8E3DE28F59B3}" type="pres">
      <dgm:prSet presAssocID="{6371F917-D1D9-48E5-A052-9BB1BC904D70}" presName="hierRoot2" presStyleCnt="0">
        <dgm:presLayoutVars>
          <dgm:hierBranch val="init"/>
        </dgm:presLayoutVars>
      </dgm:prSet>
      <dgm:spPr/>
    </dgm:pt>
    <dgm:pt modelId="{F05B8C5F-4CD7-407E-B8B0-F4A4811175C5}" type="pres">
      <dgm:prSet presAssocID="{6371F917-D1D9-48E5-A052-9BB1BC904D70}" presName="rootComposite" presStyleCnt="0"/>
      <dgm:spPr/>
    </dgm:pt>
    <dgm:pt modelId="{862A014E-A726-40B7-875B-18B0294EB12C}" type="pres">
      <dgm:prSet presAssocID="{6371F917-D1D9-48E5-A052-9BB1BC904D70}" presName="rootText" presStyleLbl="node4" presStyleIdx="21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257F8-039A-45EA-805C-81DC3A7797CE}" type="pres">
      <dgm:prSet presAssocID="{6371F917-D1D9-48E5-A052-9BB1BC904D70}" presName="rootConnector" presStyleLbl="node4" presStyleIdx="21" presStyleCnt="32"/>
      <dgm:spPr/>
      <dgm:t>
        <a:bodyPr/>
        <a:lstStyle/>
        <a:p>
          <a:endParaRPr lang="ru-RU"/>
        </a:p>
      </dgm:t>
    </dgm:pt>
    <dgm:pt modelId="{3A389939-9F42-45C0-91CE-2C6989E57AF8}" type="pres">
      <dgm:prSet presAssocID="{6371F917-D1D9-48E5-A052-9BB1BC904D70}" presName="hierChild4" presStyleCnt="0"/>
      <dgm:spPr/>
    </dgm:pt>
    <dgm:pt modelId="{1D121BDA-0519-4918-A776-BC8C7D6FED21}" type="pres">
      <dgm:prSet presAssocID="{6371F917-D1D9-48E5-A052-9BB1BC904D70}" presName="hierChild5" presStyleCnt="0"/>
      <dgm:spPr/>
    </dgm:pt>
    <dgm:pt modelId="{FC3BFEFA-EFDE-4C89-9D52-81973AA63157}" type="pres">
      <dgm:prSet presAssocID="{A23824BA-DDAF-47CE-A6A5-0C701B5BF219}" presName="Name50" presStyleLbl="parChTrans1D4" presStyleIdx="22" presStyleCnt="32"/>
      <dgm:spPr/>
      <dgm:t>
        <a:bodyPr/>
        <a:lstStyle/>
        <a:p>
          <a:endParaRPr lang="ru-RU"/>
        </a:p>
      </dgm:t>
    </dgm:pt>
    <dgm:pt modelId="{68D1CD2E-4596-4CFE-8864-3963C65B86E0}" type="pres">
      <dgm:prSet presAssocID="{8768FD57-0A35-41EF-B220-E262A5BAE47D}" presName="hierRoot2" presStyleCnt="0">
        <dgm:presLayoutVars>
          <dgm:hierBranch val="init"/>
        </dgm:presLayoutVars>
      </dgm:prSet>
      <dgm:spPr/>
    </dgm:pt>
    <dgm:pt modelId="{F9EBB486-BAF9-4096-98A9-381CBD8C0337}" type="pres">
      <dgm:prSet presAssocID="{8768FD57-0A35-41EF-B220-E262A5BAE47D}" presName="rootComposite" presStyleCnt="0"/>
      <dgm:spPr/>
    </dgm:pt>
    <dgm:pt modelId="{FCFC37B9-B70B-4CCC-BF51-6351872A536A}" type="pres">
      <dgm:prSet presAssocID="{8768FD57-0A35-41EF-B220-E262A5BAE47D}" presName="rootText" presStyleLbl="node4" presStyleIdx="22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6FF90A-5C31-4E3E-8690-F6CE5900D272}" type="pres">
      <dgm:prSet presAssocID="{8768FD57-0A35-41EF-B220-E262A5BAE47D}" presName="rootConnector" presStyleLbl="node4" presStyleIdx="22" presStyleCnt="32"/>
      <dgm:spPr/>
      <dgm:t>
        <a:bodyPr/>
        <a:lstStyle/>
        <a:p>
          <a:endParaRPr lang="ru-RU"/>
        </a:p>
      </dgm:t>
    </dgm:pt>
    <dgm:pt modelId="{874C7999-D54C-4A81-80C6-9B923D1E7461}" type="pres">
      <dgm:prSet presAssocID="{8768FD57-0A35-41EF-B220-E262A5BAE47D}" presName="hierChild4" presStyleCnt="0"/>
      <dgm:spPr/>
    </dgm:pt>
    <dgm:pt modelId="{8DD8CBBD-A3FD-4B5B-AC66-E968CA95E774}" type="pres">
      <dgm:prSet presAssocID="{8768FD57-0A35-41EF-B220-E262A5BAE47D}" presName="hierChild5" presStyleCnt="0"/>
      <dgm:spPr/>
    </dgm:pt>
    <dgm:pt modelId="{0C8FC735-9499-4E13-B814-013A622F921D}" type="pres">
      <dgm:prSet presAssocID="{1A8E7D9E-45AB-48B5-9CA5-8861D2E544B5}" presName="Name50" presStyleLbl="parChTrans1D4" presStyleIdx="23" presStyleCnt="32"/>
      <dgm:spPr/>
      <dgm:t>
        <a:bodyPr/>
        <a:lstStyle/>
        <a:p>
          <a:endParaRPr lang="ru-RU"/>
        </a:p>
      </dgm:t>
    </dgm:pt>
    <dgm:pt modelId="{5D95EB5C-32E6-4497-9E4A-AFE01604439C}" type="pres">
      <dgm:prSet presAssocID="{E91F3122-8F68-49C4-9FC0-5C455105A1C4}" presName="hierRoot2" presStyleCnt="0">
        <dgm:presLayoutVars>
          <dgm:hierBranch val="init"/>
        </dgm:presLayoutVars>
      </dgm:prSet>
      <dgm:spPr/>
    </dgm:pt>
    <dgm:pt modelId="{4B36EF5B-6BB4-4DD3-ACFF-4812D1B6D983}" type="pres">
      <dgm:prSet presAssocID="{E91F3122-8F68-49C4-9FC0-5C455105A1C4}" presName="rootComposite" presStyleCnt="0"/>
      <dgm:spPr/>
    </dgm:pt>
    <dgm:pt modelId="{824715F3-9C02-4A01-8691-7D4E2591E912}" type="pres">
      <dgm:prSet presAssocID="{E91F3122-8F68-49C4-9FC0-5C455105A1C4}" presName="rootText" presStyleLbl="node4" presStyleIdx="23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312525-135C-4A1E-AB0E-828729568460}" type="pres">
      <dgm:prSet presAssocID="{E91F3122-8F68-49C4-9FC0-5C455105A1C4}" presName="rootConnector" presStyleLbl="node4" presStyleIdx="23" presStyleCnt="32"/>
      <dgm:spPr/>
      <dgm:t>
        <a:bodyPr/>
        <a:lstStyle/>
        <a:p>
          <a:endParaRPr lang="ru-RU"/>
        </a:p>
      </dgm:t>
    </dgm:pt>
    <dgm:pt modelId="{FC382E59-7FFE-4E84-9587-7D40D67379CE}" type="pres">
      <dgm:prSet presAssocID="{E91F3122-8F68-49C4-9FC0-5C455105A1C4}" presName="hierChild4" presStyleCnt="0"/>
      <dgm:spPr/>
    </dgm:pt>
    <dgm:pt modelId="{0EB74F80-362E-4FBD-AC2B-9C6560C6BCFA}" type="pres">
      <dgm:prSet presAssocID="{E91F3122-8F68-49C4-9FC0-5C455105A1C4}" presName="hierChild5" presStyleCnt="0"/>
      <dgm:spPr/>
    </dgm:pt>
    <dgm:pt modelId="{FD913B41-F6B2-4C18-8CA8-0685685800B6}" type="pres">
      <dgm:prSet presAssocID="{638BA936-150A-4368-A770-CA8B8CD39D70}" presName="Name50" presStyleLbl="parChTrans1D4" presStyleIdx="24" presStyleCnt="32"/>
      <dgm:spPr/>
      <dgm:t>
        <a:bodyPr/>
        <a:lstStyle/>
        <a:p>
          <a:endParaRPr lang="ru-RU"/>
        </a:p>
      </dgm:t>
    </dgm:pt>
    <dgm:pt modelId="{52584A6F-0024-432B-9785-5704D9370850}" type="pres">
      <dgm:prSet presAssocID="{830057AD-AE22-4B96-B64C-02833469D347}" presName="hierRoot2" presStyleCnt="0">
        <dgm:presLayoutVars>
          <dgm:hierBranch val="init"/>
        </dgm:presLayoutVars>
      </dgm:prSet>
      <dgm:spPr/>
    </dgm:pt>
    <dgm:pt modelId="{A624F762-94AD-4C34-ADB5-F84BCB0C5287}" type="pres">
      <dgm:prSet presAssocID="{830057AD-AE22-4B96-B64C-02833469D347}" presName="rootComposite" presStyleCnt="0"/>
      <dgm:spPr/>
    </dgm:pt>
    <dgm:pt modelId="{014F6BCB-7E49-4E51-AF6A-D4C81B5E5568}" type="pres">
      <dgm:prSet presAssocID="{830057AD-AE22-4B96-B64C-02833469D347}" presName="rootText" presStyleLbl="node4" presStyleIdx="24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80D016-5F89-4BBF-BBE3-40EAD3490C11}" type="pres">
      <dgm:prSet presAssocID="{830057AD-AE22-4B96-B64C-02833469D347}" presName="rootConnector" presStyleLbl="node4" presStyleIdx="24" presStyleCnt="32"/>
      <dgm:spPr/>
      <dgm:t>
        <a:bodyPr/>
        <a:lstStyle/>
        <a:p>
          <a:endParaRPr lang="ru-RU"/>
        </a:p>
      </dgm:t>
    </dgm:pt>
    <dgm:pt modelId="{FC909AE0-B82F-40F1-9758-A923EF822A2C}" type="pres">
      <dgm:prSet presAssocID="{830057AD-AE22-4B96-B64C-02833469D347}" presName="hierChild4" presStyleCnt="0"/>
      <dgm:spPr/>
    </dgm:pt>
    <dgm:pt modelId="{96925FE6-BA89-4DDD-8574-DDA24BAAD9D5}" type="pres">
      <dgm:prSet presAssocID="{830057AD-AE22-4B96-B64C-02833469D347}" presName="hierChild5" presStyleCnt="0"/>
      <dgm:spPr/>
    </dgm:pt>
    <dgm:pt modelId="{EDC113FA-02C5-4964-985A-E9E549536A10}" type="pres">
      <dgm:prSet presAssocID="{6E27DCED-B510-46F3-BC96-8C78B4E032FC}" presName="Name50" presStyleLbl="parChTrans1D4" presStyleIdx="25" presStyleCnt="32"/>
      <dgm:spPr/>
      <dgm:t>
        <a:bodyPr/>
        <a:lstStyle/>
        <a:p>
          <a:endParaRPr lang="ru-RU"/>
        </a:p>
      </dgm:t>
    </dgm:pt>
    <dgm:pt modelId="{377037A0-62AD-4DB4-BFCB-101A19258B5A}" type="pres">
      <dgm:prSet presAssocID="{48CDBFD5-505B-4610-B029-E67E701487AB}" presName="hierRoot2" presStyleCnt="0">
        <dgm:presLayoutVars>
          <dgm:hierBranch/>
        </dgm:presLayoutVars>
      </dgm:prSet>
      <dgm:spPr/>
    </dgm:pt>
    <dgm:pt modelId="{18717CAF-7708-454B-ADAF-734A941E4A08}" type="pres">
      <dgm:prSet presAssocID="{48CDBFD5-505B-4610-B029-E67E701487AB}" presName="rootComposite" presStyleCnt="0"/>
      <dgm:spPr/>
    </dgm:pt>
    <dgm:pt modelId="{8B58EEBA-0CE6-4532-8809-CED8416B00DE}" type="pres">
      <dgm:prSet presAssocID="{48CDBFD5-505B-4610-B029-E67E701487AB}" presName="rootText" presStyleLbl="node4" presStyleIdx="25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BA004A-F2FA-43CE-B621-710229CC126A}" type="pres">
      <dgm:prSet presAssocID="{48CDBFD5-505B-4610-B029-E67E701487AB}" presName="rootConnector" presStyleLbl="node4" presStyleIdx="25" presStyleCnt="32"/>
      <dgm:spPr/>
      <dgm:t>
        <a:bodyPr/>
        <a:lstStyle/>
        <a:p>
          <a:endParaRPr lang="ru-RU"/>
        </a:p>
      </dgm:t>
    </dgm:pt>
    <dgm:pt modelId="{5A9761D1-0622-4C3D-9A2D-752E92E3E6BF}" type="pres">
      <dgm:prSet presAssocID="{48CDBFD5-505B-4610-B029-E67E701487AB}" presName="hierChild4" presStyleCnt="0"/>
      <dgm:spPr/>
    </dgm:pt>
    <dgm:pt modelId="{199668A3-66ED-4ED5-B3C4-3A4567237D1E}" type="pres">
      <dgm:prSet presAssocID="{FF99FF42-68B5-4B0E-BC35-CA290B546092}" presName="Name35" presStyleLbl="parChTrans1D4" presStyleIdx="26" presStyleCnt="32"/>
      <dgm:spPr/>
      <dgm:t>
        <a:bodyPr/>
        <a:lstStyle/>
        <a:p>
          <a:endParaRPr lang="ru-RU"/>
        </a:p>
      </dgm:t>
    </dgm:pt>
    <dgm:pt modelId="{B34BCCA1-3932-4CCD-8533-BAB5C3C34C73}" type="pres">
      <dgm:prSet presAssocID="{A1C7791E-B9F1-4889-B635-B9C2E0F6425D}" presName="hierRoot2" presStyleCnt="0">
        <dgm:presLayoutVars>
          <dgm:hierBranch val="init"/>
        </dgm:presLayoutVars>
      </dgm:prSet>
      <dgm:spPr/>
    </dgm:pt>
    <dgm:pt modelId="{0A867DEB-59E7-414F-A345-B7A5238A5EAA}" type="pres">
      <dgm:prSet presAssocID="{A1C7791E-B9F1-4889-B635-B9C2E0F6425D}" presName="rootComposite" presStyleCnt="0"/>
      <dgm:spPr/>
    </dgm:pt>
    <dgm:pt modelId="{F7E6F890-950C-4589-B914-0DA9C955CCA8}" type="pres">
      <dgm:prSet presAssocID="{A1C7791E-B9F1-4889-B635-B9C2E0F6425D}" presName="rootText" presStyleLbl="node4" presStyleIdx="26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67C88F-514C-48C5-824C-119E2D2A6B38}" type="pres">
      <dgm:prSet presAssocID="{A1C7791E-B9F1-4889-B635-B9C2E0F6425D}" presName="rootConnector" presStyleLbl="node4" presStyleIdx="26" presStyleCnt="32"/>
      <dgm:spPr/>
      <dgm:t>
        <a:bodyPr/>
        <a:lstStyle/>
        <a:p>
          <a:endParaRPr lang="ru-RU"/>
        </a:p>
      </dgm:t>
    </dgm:pt>
    <dgm:pt modelId="{302D8B09-533D-4B6C-BD09-CE20CD54B4EE}" type="pres">
      <dgm:prSet presAssocID="{A1C7791E-B9F1-4889-B635-B9C2E0F6425D}" presName="hierChild4" presStyleCnt="0"/>
      <dgm:spPr/>
    </dgm:pt>
    <dgm:pt modelId="{6B81FC37-ECD8-46D0-9994-8700833D88DF}" type="pres">
      <dgm:prSet presAssocID="{A1C7791E-B9F1-4889-B635-B9C2E0F6425D}" presName="hierChild5" presStyleCnt="0"/>
      <dgm:spPr/>
    </dgm:pt>
    <dgm:pt modelId="{20F26AE3-5FBD-4801-B74B-7C74B9003394}" type="pres">
      <dgm:prSet presAssocID="{7D8DBBCF-8F65-4EE3-AD78-5E473082BB57}" presName="Name35" presStyleLbl="parChTrans1D4" presStyleIdx="27" presStyleCnt="32"/>
      <dgm:spPr/>
      <dgm:t>
        <a:bodyPr/>
        <a:lstStyle/>
        <a:p>
          <a:endParaRPr lang="ru-RU"/>
        </a:p>
      </dgm:t>
    </dgm:pt>
    <dgm:pt modelId="{7CDD11DF-3AAB-4E01-B5AA-E21BAC2CC267}" type="pres">
      <dgm:prSet presAssocID="{A5F6C84F-ADBE-4085-BA82-A27C71189221}" presName="hierRoot2" presStyleCnt="0">
        <dgm:presLayoutVars>
          <dgm:hierBranch val="init"/>
        </dgm:presLayoutVars>
      </dgm:prSet>
      <dgm:spPr/>
    </dgm:pt>
    <dgm:pt modelId="{6EE8B12A-2B09-44E0-9DC7-EF24A0ACB9CA}" type="pres">
      <dgm:prSet presAssocID="{A5F6C84F-ADBE-4085-BA82-A27C71189221}" presName="rootComposite" presStyleCnt="0"/>
      <dgm:spPr/>
    </dgm:pt>
    <dgm:pt modelId="{8A93B732-23CE-47A9-B46B-555DFFA9C94C}" type="pres">
      <dgm:prSet presAssocID="{A5F6C84F-ADBE-4085-BA82-A27C71189221}" presName="rootText" presStyleLbl="node4" presStyleIdx="27" presStyleCnt="32" custScaleX="285313" custScaleY="90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8A5323-57FC-4CE3-A7B8-79EAE954CB60}" type="pres">
      <dgm:prSet presAssocID="{A5F6C84F-ADBE-4085-BA82-A27C71189221}" presName="rootConnector" presStyleLbl="node4" presStyleIdx="27" presStyleCnt="32"/>
      <dgm:spPr/>
      <dgm:t>
        <a:bodyPr/>
        <a:lstStyle/>
        <a:p>
          <a:endParaRPr lang="ru-RU"/>
        </a:p>
      </dgm:t>
    </dgm:pt>
    <dgm:pt modelId="{3B4E05EF-28BD-4875-9CA5-0FE83A71CD8D}" type="pres">
      <dgm:prSet presAssocID="{A5F6C84F-ADBE-4085-BA82-A27C71189221}" presName="hierChild4" presStyleCnt="0"/>
      <dgm:spPr/>
    </dgm:pt>
    <dgm:pt modelId="{4152DCF4-C638-4160-A586-BBD5C133B981}" type="pres">
      <dgm:prSet presAssocID="{A5F6C84F-ADBE-4085-BA82-A27C71189221}" presName="hierChild5" presStyleCnt="0"/>
      <dgm:spPr/>
    </dgm:pt>
    <dgm:pt modelId="{042F5801-FFE8-4790-92A7-A05897CA009E}" type="pres">
      <dgm:prSet presAssocID="{48CDBFD5-505B-4610-B029-E67E701487AB}" presName="hierChild5" presStyleCnt="0"/>
      <dgm:spPr/>
    </dgm:pt>
    <dgm:pt modelId="{59770AFB-AE35-40CC-971E-9424E17A0C1C}" type="pres">
      <dgm:prSet presAssocID="{26436EE1-3B29-4863-9EB1-170F321929B4}" presName="hierChild5" presStyleCnt="0"/>
      <dgm:spPr/>
    </dgm:pt>
    <dgm:pt modelId="{BCFF445C-9EFC-4352-9F2C-9A833EBA5102}" type="pres">
      <dgm:prSet presAssocID="{43DAE54F-4992-4EC6-A667-ED2441ED92B3}" presName="Name35" presStyleLbl="parChTrans1D4" presStyleIdx="28" presStyleCnt="32"/>
      <dgm:spPr/>
      <dgm:t>
        <a:bodyPr/>
        <a:lstStyle/>
        <a:p>
          <a:endParaRPr lang="ru-RU"/>
        </a:p>
      </dgm:t>
    </dgm:pt>
    <dgm:pt modelId="{15831449-E611-4774-A44E-DF3792FB62E1}" type="pres">
      <dgm:prSet presAssocID="{9E9498F8-DDF6-40F2-A651-7266E1F9F764}" presName="hierRoot2" presStyleCnt="0">
        <dgm:presLayoutVars>
          <dgm:hierBranch val="init"/>
        </dgm:presLayoutVars>
      </dgm:prSet>
      <dgm:spPr/>
    </dgm:pt>
    <dgm:pt modelId="{DE499C2C-0B23-457C-BBE2-522E423A28F8}" type="pres">
      <dgm:prSet presAssocID="{9E9498F8-DDF6-40F2-A651-7266E1F9F764}" presName="rootComposite" presStyleCnt="0"/>
      <dgm:spPr/>
    </dgm:pt>
    <dgm:pt modelId="{2217A3A9-692D-4479-9166-1FED920FAC75}" type="pres">
      <dgm:prSet presAssocID="{9E9498F8-DDF6-40F2-A651-7266E1F9F764}" presName="rootText" presStyleLbl="node4" presStyleIdx="28" presStyleCnt="32" custScaleX="235795" custScaleY="90909" custLinFactNeighborX="38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FD43A4-0490-494F-8F74-21F422EFB9FE}" type="pres">
      <dgm:prSet presAssocID="{9E9498F8-DDF6-40F2-A651-7266E1F9F764}" presName="rootConnector" presStyleLbl="node4" presStyleIdx="28" presStyleCnt="32"/>
      <dgm:spPr/>
      <dgm:t>
        <a:bodyPr/>
        <a:lstStyle/>
        <a:p>
          <a:endParaRPr lang="ru-RU"/>
        </a:p>
      </dgm:t>
    </dgm:pt>
    <dgm:pt modelId="{88631B7B-84FF-4F0D-AC91-1FC8A6AEAFF1}" type="pres">
      <dgm:prSet presAssocID="{9E9498F8-DDF6-40F2-A651-7266E1F9F764}" presName="hierChild4" presStyleCnt="0"/>
      <dgm:spPr/>
    </dgm:pt>
    <dgm:pt modelId="{8114A511-22C6-42B7-8349-562D34E95AFB}" type="pres">
      <dgm:prSet presAssocID="{AC6D3185-AD02-400F-850E-F084A67B7E97}" presName="Name37" presStyleLbl="parChTrans1D4" presStyleIdx="29" presStyleCnt="32"/>
      <dgm:spPr/>
      <dgm:t>
        <a:bodyPr/>
        <a:lstStyle/>
        <a:p>
          <a:endParaRPr lang="ru-RU"/>
        </a:p>
      </dgm:t>
    </dgm:pt>
    <dgm:pt modelId="{E78F3001-12C5-4538-8462-EC1C78BFEE4C}" type="pres">
      <dgm:prSet presAssocID="{764EAD38-0F3E-4A7D-A5B5-BF1D9B8EA274}" presName="hierRoot2" presStyleCnt="0">
        <dgm:presLayoutVars>
          <dgm:hierBranch val="init"/>
        </dgm:presLayoutVars>
      </dgm:prSet>
      <dgm:spPr/>
    </dgm:pt>
    <dgm:pt modelId="{BA61C2E0-FF5C-414C-82C4-C85C063F5F19}" type="pres">
      <dgm:prSet presAssocID="{764EAD38-0F3E-4A7D-A5B5-BF1D9B8EA274}" presName="rootComposite" presStyleCnt="0"/>
      <dgm:spPr/>
    </dgm:pt>
    <dgm:pt modelId="{52C463DA-DD3C-466F-A7F8-34078066D6A4}" type="pres">
      <dgm:prSet presAssocID="{764EAD38-0F3E-4A7D-A5B5-BF1D9B8EA274}" presName="rootText" presStyleLbl="node4" presStyleIdx="29" presStyleCnt="32" custScaleX="235795" custScaleY="90909" custLinFactNeighborX="38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05CA6D-AA62-450C-AB07-1319FF886D25}" type="pres">
      <dgm:prSet presAssocID="{764EAD38-0F3E-4A7D-A5B5-BF1D9B8EA274}" presName="rootConnector" presStyleLbl="node4" presStyleIdx="29" presStyleCnt="32"/>
      <dgm:spPr/>
      <dgm:t>
        <a:bodyPr/>
        <a:lstStyle/>
        <a:p>
          <a:endParaRPr lang="ru-RU"/>
        </a:p>
      </dgm:t>
    </dgm:pt>
    <dgm:pt modelId="{4C4AF2F5-8DA7-49C2-8135-0E0E6349FBB6}" type="pres">
      <dgm:prSet presAssocID="{764EAD38-0F3E-4A7D-A5B5-BF1D9B8EA274}" presName="hierChild4" presStyleCnt="0"/>
      <dgm:spPr/>
    </dgm:pt>
    <dgm:pt modelId="{DCDD7352-5BAF-4DB6-9DBA-8C1308AE938F}" type="pres">
      <dgm:prSet presAssocID="{764EAD38-0F3E-4A7D-A5B5-BF1D9B8EA274}" presName="hierChild5" presStyleCnt="0"/>
      <dgm:spPr/>
    </dgm:pt>
    <dgm:pt modelId="{5054696E-BF85-40B5-A83C-DFFA007F94EE}" type="pres">
      <dgm:prSet presAssocID="{E2AFC2AB-5D1C-46FC-B208-47F9671AC02D}" presName="Name37" presStyleLbl="parChTrans1D4" presStyleIdx="30" presStyleCnt="32"/>
      <dgm:spPr/>
      <dgm:t>
        <a:bodyPr/>
        <a:lstStyle/>
        <a:p>
          <a:endParaRPr lang="ru-RU"/>
        </a:p>
      </dgm:t>
    </dgm:pt>
    <dgm:pt modelId="{BD494B62-437D-4A3A-83AA-75FE380A8430}" type="pres">
      <dgm:prSet presAssocID="{4BB5EBEC-1DAC-4936-A2AA-D186A5901B57}" presName="hierRoot2" presStyleCnt="0">
        <dgm:presLayoutVars>
          <dgm:hierBranch val="init"/>
        </dgm:presLayoutVars>
      </dgm:prSet>
      <dgm:spPr/>
    </dgm:pt>
    <dgm:pt modelId="{66067FEB-CA60-4618-9337-D06F6B96C373}" type="pres">
      <dgm:prSet presAssocID="{4BB5EBEC-1DAC-4936-A2AA-D186A5901B57}" presName="rootComposite" presStyleCnt="0"/>
      <dgm:spPr/>
    </dgm:pt>
    <dgm:pt modelId="{5ED1F4AF-688E-4315-B86F-2DAE8E22B967}" type="pres">
      <dgm:prSet presAssocID="{4BB5EBEC-1DAC-4936-A2AA-D186A5901B57}" presName="rootText" presStyleLbl="node4" presStyleIdx="30" presStyleCnt="32" custScaleX="235795" custScaleY="90909" custLinFactNeighborX="38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62B8F8-7C09-4762-991E-56493E4CB3A3}" type="pres">
      <dgm:prSet presAssocID="{4BB5EBEC-1DAC-4936-A2AA-D186A5901B57}" presName="rootConnector" presStyleLbl="node4" presStyleIdx="30" presStyleCnt="32"/>
      <dgm:spPr/>
      <dgm:t>
        <a:bodyPr/>
        <a:lstStyle/>
        <a:p>
          <a:endParaRPr lang="ru-RU"/>
        </a:p>
      </dgm:t>
    </dgm:pt>
    <dgm:pt modelId="{8DDE2AE9-B94B-4BDE-BBEA-3486C7812DCD}" type="pres">
      <dgm:prSet presAssocID="{4BB5EBEC-1DAC-4936-A2AA-D186A5901B57}" presName="hierChild4" presStyleCnt="0"/>
      <dgm:spPr/>
    </dgm:pt>
    <dgm:pt modelId="{1CD81C26-C720-45E4-A3CC-E094F33D1C56}" type="pres">
      <dgm:prSet presAssocID="{4BB5EBEC-1DAC-4936-A2AA-D186A5901B57}" presName="hierChild5" presStyleCnt="0"/>
      <dgm:spPr/>
    </dgm:pt>
    <dgm:pt modelId="{21A16FCB-F849-486A-95DE-A6E8A7366667}" type="pres">
      <dgm:prSet presAssocID="{F1455AC6-0E70-4E77-AB69-A56B0AAF9C3B}" presName="Name37" presStyleLbl="parChTrans1D4" presStyleIdx="31" presStyleCnt="32"/>
      <dgm:spPr/>
      <dgm:t>
        <a:bodyPr/>
        <a:lstStyle/>
        <a:p>
          <a:endParaRPr lang="ru-RU"/>
        </a:p>
      </dgm:t>
    </dgm:pt>
    <dgm:pt modelId="{70BFB8DA-817F-4A4B-BBA7-2B7B53214F16}" type="pres">
      <dgm:prSet presAssocID="{D3321607-5451-4B7C-98D7-344048A414E9}" presName="hierRoot2" presStyleCnt="0">
        <dgm:presLayoutVars>
          <dgm:hierBranch val="init"/>
        </dgm:presLayoutVars>
      </dgm:prSet>
      <dgm:spPr/>
    </dgm:pt>
    <dgm:pt modelId="{416E2018-E69D-4DEE-9E31-AB4E8AF1E774}" type="pres">
      <dgm:prSet presAssocID="{D3321607-5451-4B7C-98D7-344048A414E9}" presName="rootComposite" presStyleCnt="0"/>
      <dgm:spPr/>
    </dgm:pt>
    <dgm:pt modelId="{54BF0A3D-8986-4FD2-9C2B-DBF299976526}" type="pres">
      <dgm:prSet presAssocID="{D3321607-5451-4B7C-98D7-344048A414E9}" presName="rootText" presStyleLbl="node4" presStyleIdx="31" presStyleCnt="32" custScaleX="235795" custScaleY="90909" custLinFactNeighborX="38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62087-007C-48A7-AF15-B358EAA9C2F2}" type="pres">
      <dgm:prSet presAssocID="{D3321607-5451-4B7C-98D7-344048A414E9}" presName="rootConnector" presStyleLbl="node4" presStyleIdx="31" presStyleCnt="32"/>
      <dgm:spPr/>
      <dgm:t>
        <a:bodyPr/>
        <a:lstStyle/>
        <a:p>
          <a:endParaRPr lang="ru-RU"/>
        </a:p>
      </dgm:t>
    </dgm:pt>
    <dgm:pt modelId="{BA84D86E-5A9A-43D7-931B-14133C7977D7}" type="pres">
      <dgm:prSet presAssocID="{D3321607-5451-4B7C-98D7-344048A414E9}" presName="hierChild4" presStyleCnt="0"/>
      <dgm:spPr/>
    </dgm:pt>
    <dgm:pt modelId="{65475334-8B2E-47A1-A2F3-6CB6BD31D43F}" type="pres">
      <dgm:prSet presAssocID="{D3321607-5451-4B7C-98D7-344048A414E9}" presName="hierChild5" presStyleCnt="0"/>
      <dgm:spPr/>
    </dgm:pt>
    <dgm:pt modelId="{03894363-A281-4F4C-9E78-A616F3E5BDE4}" type="pres">
      <dgm:prSet presAssocID="{9E9498F8-DDF6-40F2-A651-7266E1F9F764}" presName="hierChild5" presStyleCnt="0"/>
      <dgm:spPr/>
    </dgm:pt>
    <dgm:pt modelId="{3BB99B06-35CD-44CE-B71D-FB31402C70F4}" type="pres">
      <dgm:prSet presAssocID="{B5AB3832-54DD-4517-AD49-C98E942EED37}" presName="hierChild5" presStyleCnt="0"/>
      <dgm:spPr/>
    </dgm:pt>
    <dgm:pt modelId="{913009D7-34B8-472D-B808-EF0AB4A74939}" type="pres">
      <dgm:prSet presAssocID="{E98149F9-BFDC-4D6B-A660-EBFC7626E9D5}" presName="hierChild5" presStyleCnt="0"/>
      <dgm:spPr/>
    </dgm:pt>
    <dgm:pt modelId="{A03EFD08-FDDD-4C41-8DDD-76F94C0769A2}" type="pres">
      <dgm:prSet presAssocID="{557E0BF2-6973-45ED-B70C-4C366BB25A32}" presName="hierChild3" presStyleCnt="0"/>
      <dgm:spPr/>
    </dgm:pt>
  </dgm:ptLst>
  <dgm:cxnLst>
    <dgm:cxn modelId="{F7AA627B-758D-45D9-9637-A57F5DF03710}" type="presOf" srcId="{FF99FF42-68B5-4B0E-BC35-CA290B546092}" destId="{199668A3-66ED-4ED5-B3C4-3A4567237D1E}" srcOrd="0" destOrd="0" presId="urn:microsoft.com/office/officeart/2005/8/layout/orgChart1"/>
    <dgm:cxn modelId="{83D3B8E3-B8B4-451E-BF9E-4E7045C914D4}" srcId="{26436EE1-3B29-4863-9EB1-170F321929B4}" destId="{48CDBFD5-505B-4610-B029-E67E701487AB}" srcOrd="5" destOrd="0" parTransId="{6E27DCED-B510-46F3-BC96-8C78B4E032FC}" sibTransId="{193ECFCC-EAD3-45BC-8B43-DBC7F4E6FD81}"/>
    <dgm:cxn modelId="{3B8CB7C4-30FD-4627-A26A-80061F8A8809}" type="presOf" srcId="{B5AB3832-54DD-4517-AD49-C98E942EED37}" destId="{7495EB75-2D5D-48B8-A17F-311036233AF4}" srcOrd="1" destOrd="0" presId="urn:microsoft.com/office/officeart/2005/8/layout/orgChart1"/>
    <dgm:cxn modelId="{F7FF5A89-FCE4-4B04-941C-9F780746C65B}" srcId="{E98149F9-BFDC-4D6B-A660-EBFC7626E9D5}" destId="{B5AB3832-54DD-4517-AD49-C98E942EED37}" srcOrd="0" destOrd="0" parTransId="{FF867B19-23A6-401B-93CE-F2FABA151236}" sibTransId="{6C1BB3C6-249E-46E9-972E-1F41F9A3BD36}"/>
    <dgm:cxn modelId="{23DBD242-F978-4471-B2EE-0552032F2D3B}" type="presOf" srcId="{A5F6C84F-ADBE-4085-BA82-A27C71189221}" destId="{8A93B732-23CE-47A9-B46B-555DFFA9C94C}" srcOrd="0" destOrd="0" presId="urn:microsoft.com/office/officeart/2005/8/layout/orgChart1"/>
    <dgm:cxn modelId="{9FBBF42A-CBEE-44AF-8408-AD27540AA9AF}" type="presOf" srcId="{9A8B1341-4015-4FF8-8390-155DEDCA8A56}" destId="{364D52AF-F6D7-4A36-B1DB-07EB25923F47}" srcOrd="0" destOrd="0" presId="urn:microsoft.com/office/officeart/2005/8/layout/orgChart1"/>
    <dgm:cxn modelId="{4640C95B-91CA-4325-A490-11259BE8FF91}" type="presOf" srcId="{568A71D1-D543-4728-A47A-6B8DD54AB354}" destId="{B0FD19C5-F48C-4BCC-86E7-1CA6D77E2B68}" srcOrd="0" destOrd="0" presId="urn:microsoft.com/office/officeart/2005/8/layout/orgChart1"/>
    <dgm:cxn modelId="{A4839752-8D49-4A28-BF11-CEE635C3168A}" srcId="{5D15DE06-7039-470C-9136-5D4701A06268}" destId="{E94DA3BF-793A-44DC-A325-8323FB596A40}" srcOrd="0" destOrd="0" parTransId="{EA8F16F2-6DEF-4DBF-8866-1DA88FDCEE2B}" sibTransId="{50B59169-731F-4DEF-9695-2E74F554BADD}"/>
    <dgm:cxn modelId="{0B9BD373-BD6E-4F1D-B40A-A464A5885482}" type="presOf" srcId="{E91F3122-8F68-49C4-9FC0-5C455105A1C4}" destId="{824715F3-9C02-4A01-8691-7D4E2591E912}" srcOrd="0" destOrd="0" presId="urn:microsoft.com/office/officeart/2005/8/layout/orgChart1"/>
    <dgm:cxn modelId="{CFAE8E4D-97DA-4675-9816-D629C229F62A}" type="presOf" srcId="{557E0BF2-6973-45ED-B70C-4C366BB25A32}" destId="{D421AEAF-6830-4345-A198-A1008C499CA8}" srcOrd="1" destOrd="0" presId="urn:microsoft.com/office/officeart/2005/8/layout/orgChart1"/>
    <dgm:cxn modelId="{A262820E-6669-4346-BDDF-C42B89AC4139}" srcId="{9E9498F8-DDF6-40F2-A651-7266E1F9F764}" destId="{764EAD38-0F3E-4A7D-A5B5-BF1D9B8EA274}" srcOrd="0" destOrd="0" parTransId="{AC6D3185-AD02-400F-850E-F084A67B7E97}" sibTransId="{A65F1375-85A2-4390-B5AC-D360E7057A33}"/>
    <dgm:cxn modelId="{4402A7A9-6C8C-4CAC-90A0-008BB1C9825E}" srcId="{68E7EA28-83D5-4A57-9559-557540D0C393}" destId="{557E0BF2-6973-45ED-B70C-4C366BB25A32}" srcOrd="0" destOrd="0" parTransId="{5B3AB5B0-189E-4E32-A63F-0C78C40533C9}" sibTransId="{7ED0083B-1410-49FB-8863-71CC565826BE}"/>
    <dgm:cxn modelId="{1E70E6F0-5530-491C-97CD-4A19D8A85684}" type="presOf" srcId="{D042C063-E9BA-4B8F-BE06-B30E7026988F}" destId="{59F0886D-705F-4E9A-A853-82AE14E022D4}" srcOrd="0" destOrd="0" presId="urn:microsoft.com/office/officeart/2005/8/layout/orgChart1"/>
    <dgm:cxn modelId="{A3C47F34-D3E8-4E05-BA06-47CA1A52D89B}" type="presOf" srcId="{E5C541DD-21DD-4940-8190-333A385FE599}" destId="{183A18BD-902C-4419-9E2C-6BD3F5054122}" srcOrd="0" destOrd="0" presId="urn:microsoft.com/office/officeart/2005/8/layout/orgChart1"/>
    <dgm:cxn modelId="{9B607475-BA9C-4AC9-9CFC-D73CDCAD9FA3}" type="presOf" srcId="{9E9498F8-DDF6-40F2-A651-7266E1F9F764}" destId="{2217A3A9-692D-4479-9166-1FED920FAC75}" srcOrd="0" destOrd="0" presId="urn:microsoft.com/office/officeart/2005/8/layout/orgChart1"/>
    <dgm:cxn modelId="{D1D17457-9093-4242-BB8E-C558A6DE04D6}" type="presOf" srcId="{ACE9F65C-616D-4B54-9C27-5B1DE8C18A70}" destId="{2E2B345D-0B18-44E4-8BB1-05B72BBC68FC}" srcOrd="0" destOrd="0" presId="urn:microsoft.com/office/officeart/2005/8/layout/orgChart1"/>
    <dgm:cxn modelId="{F74139F9-8FE8-4F71-8B16-E06190A1E02C}" type="presOf" srcId="{BB5CDA8D-DE7E-481A-8477-D381FE20F253}" destId="{87376BE5-D5CF-42CC-B43B-C1F2E8112F19}" srcOrd="1" destOrd="0" presId="urn:microsoft.com/office/officeart/2005/8/layout/orgChart1"/>
    <dgm:cxn modelId="{CEE59066-617E-4684-BC7C-7B9B25CD2021}" type="presOf" srcId="{93E697BF-425A-41A6-85CE-C9921C89C9D2}" destId="{FFD8A242-C395-4742-A3A1-5DEA4C3A0AC7}" srcOrd="0" destOrd="0" presId="urn:microsoft.com/office/officeart/2005/8/layout/orgChart1"/>
    <dgm:cxn modelId="{58C9C76D-64F4-4E49-923B-B2DEDC72D5F0}" type="presOf" srcId="{68E7EA28-83D5-4A57-9559-557540D0C393}" destId="{F5244127-40ED-4448-8ADB-849E6C17F351}" srcOrd="0" destOrd="0" presId="urn:microsoft.com/office/officeart/2005/8/layout/orgChart1"/>
    <dgm:cxn modelId="{DE8F8278-4940-4A15-9DEC-61E5796D712B}" srcId="{26436EE1-3B29-4863-9EB1-170F321929B4}" destId="{E91F3122-8F68-49C4-9FC0-5C455105A1C4}" srcOrd="3" destOrd="0" parTransId="{1A8E7D9E-45AB-48B5-9CA5-8861D2E544B5}" sibTransId="{D2D5BC96-8322-4CDC-9E97-C1A0BF3A2FBC}"/>
    <dgm:cxn modelId="{472A3041-F1C0-48C1-B645-A047E2D74D3F}" srcId="{26436EE1-3B29-4863-9EB1-170F321929B4}" destId="{6371F917-D1D9-48E5-A052-9BB1BC904D70}" srcOrd="1" destOrd="0" parTransId="{5D240ACF-131D-4974-950B-86699928ABB6}" sibTransId="{528AFF09-4826-4E5C-94E8-154AEC7795FF}"/>
    <dgm:cxn modelId="{9EEA2EC0-7508-436D-ACA3-38E74EB8E0F6}" type="presOf" srcId="{D3321607-5451-4B7C-98D7-344048A414E9}" destId="{54BF0A3D-8986-4FD2-9C2B-DBF299976526}" srcOrd="0" destOrd="0" presId="urn:microsoft.com/office/officeart/2005/8/layout/orgChart1"/>
    <dgm:cxn modelId="{CF693F0C-E33B-4477-96C4-DB560AAE35CD}" type="presOf" srcId="{A23824BA-DDAF-47CE-A6A5-0C701B5BF219}" destId="{FC3BFEFA-EFDE-4C89-9D52-81973AA63157}" srcOrd="0" destOrd="0" presId="urn:microsoft.com/office/officeart/2005/8/layout/orgChart1"/>
    <dgm:cxn modelId="{D0AB45ED-D7BF-4CC2-A147-C355949A5EF0}" type="presOf" srcId="{98CBA8F9-A6D0-4E01-9B48-F9D4DFB6EC6F}" destId="{ACBFCD4E-D67C-43C5-9ABC-1DE4766B8D29}" srcOrd="0" destOrd="0" presId="urn:microsoft.com/office/officeart/2005/8/layout/orgChart1"/>
    <dgm:cxn modelId="{43617392-EC89-4F2E-BFF1-190FFA68178C}" type="presOf" srcId="{8C9DD18D-5442-42A1-8166-8919A8405F0D}" destId="{3E8282CD-7A56-4117-84A1-72A16000680F}" srcOrd="1" destOrd="0" presId="urn:microsoft.com/office/officeart/2005/8/layout/orgChart1"/>
    <dgm:cxn modelId="{DCE245BC-F244-4BDF-84C8-4EDC9253298A}" type="presOf" srcId="{93E697BF-425A-41A6-85CE-C9921C89C9D2}" destId="{A86C21CB-8DDF-4324-AC96-9D989CDE2630}" srcOrd="1" destOrd="0" presId="urn:microsoft.com/office/officeart/2005/8/layout/orgChart1"/>
    <dgm:cxn modelId="{70367D8B-C66D-42E1-8984-47D34FA3E613}" type="presOf" srcId="{830057AD-AE22-4B96-B64C-02833469D347}" destId="{014F6BCB-7E49-4E51-AF6A-D4C81B5E5568}" srcOrd="0" destOrd="0" presId="urn:microsoft.com/office/officeart/2005/8/layout/orgChart1"/>
    <dgm:cxn modelId="{165CF327-1BCB-4E90-8B3F-2A0FD7548672}" type="presOf" srcId="{43DAE54F-4992-4EC6-A667-ED2441ED92B3}" destId="{BCFF445C-9EFC-4352-9F2C-9A833EBA5102}" srcOrd="0" destOrd="0" presId="urn:microsoft.com/office/officeart/2005/8/layout/orgChart1"/>
    <dgm:cxn modelId="{4E3C7C72-5D78-4840-AE21-9830886DAABB}" type="presOf" srcId="{557E0BF2-6973-45ED-B70C-4C366BB25A32}" destId="{ED92D20A-504E-465B-B583-238EA0C638D4}" srcOrd="0" destOrd="0" presId="urn:microsoft.com/office/officeart/2005/8/layout/orgChart1"/>
    <dgm:cxn modelId="{1BF4C984-7AAE-459A-BA48-183B3B2378BF}" srcId="{26436EE1-3B29-4863-9EB1-170F321929B4}" destId="{8768FD57-0A35-41EF-B220-E262A5BAE47D}" srcOrd="2" destOrd="0" parTransId="{A23824BA-DDAF-47CE-A6A5-0C701B5BF219}" sibTransId="{68639F11-EEDD-493B-9D12-59D13CDAE088}"/>
    <dgm:cxn modelId="{EC2E4AB8-E3BB-4ED8-A0ED-DC633B8EA47F}" type="presOf" srcId="{CED4B0CB-E4FF-4855-B30A-AB6437EF9C2A}" destId="{0C8489B1-1420-42B3-96A5-41D5D1FDA9E1}" srcOrd="1" destOrd="0" presId="urn:microsoft.com/office/officeart/2005/8/layout/orgChart1"/>
    <dgm:cxn modelId="{552A1CDD-A429-4F02-BC60-F3DD03342280}" srcId="{CED4B0CB-E4FF-4855-B30A-AB6437EF9C2A}" destId="{82146EDF-0FC0-400E-8AD2-01CB660E0EED}" srcOrd="4" destOrd="0" parTransId="{0DB64C92-8B3E-41F1-9697-2E68A5A1F6F2}" sibTransId="{96D077BA-7B7E-42B0-AF41-69344948D26B}"/>
    <dgm:cxn modelId="{F04E1BEB-084D-4993-A60C-5AE4008BE5AC}" srcId="{CED4B0CB-E4FF-4855-B30A-AB6437EF9C2A}" destId="{8BAE6972-3550-4FFD-B148-0827A7444449}" srcOrd="8" destOrd="0" parTransId="{9A8B1341-4015-4FF8-8390-155DEDCA8A56}" sibTransId="{785B48BD-65A3-4690-A76C-B17D6C1A858E}"/>
    <dgm:cxn modelId="{471F2E05-A1CE-4397-88E7-DB9358025628}" type="presOf" srcId="{5D240ACF-131D-4974-950B-86699928ABB6}" destId="{CD872105-6F7E-48F3-A424-BE09FAA1C820}" srcOrd="0" destOrd="0" presId="urn:microsoft.com/office/officeart/2005/8/layout/orgChart1"/>
    <dgm:cxn modelId="{1BB94F1E-FE62-4A94-A302-6309B949AB31}" type="presOf" srcId="{7D8DBBCF-8F65-4EE3-AD78-5E473082BB57}" destId="{20F26AE3-5FBD-4801-B74B-7C74B9003394}" srcOrd="0" destOrd="0" presId="urn:microsoft.com/office/officeart/2005/8/layout/orgChart1"/>
    <dgm:cxn modelId="{2F6BD996-38BC-478C-9B8D-C0A47339450D}" type="presOf" srcId="{4191CF9A-72DF-435A-8856-B70017D44576}" destId="{04B1C765-69E2-45A1-9234-40878EF030B8}" srcOrd="1" destOrd="0" presId="urn:microsoft.com/office/officeart/2005/8/layout/orgChart1"/>
    <dgm:cxn modelId="{E7E56AE3-71B6-4CA9-BA82-0EA1560ACB75}" type="presOf" srcId="{4191CF9A-72DF-435A-8856-B70017D44576}" destId="{884B6B9B-E1EC-4C44-83EA-DEB2D105C584}" srcOrd="0" destOrd="0" presId="urn:microsoft.com/office/officeart/2005/8/layout/orgChart1"/>
    <dgm:cxn modelId="{4B9ADD5C-222A-40E7-AA49-598224F7A1C0}" type="presOf" srcId="{6CD029B8-2E72-44D7-80A1-4996DC5D8058}" destId="{B4D43D7B-C645-4B7B-8474-6F62497916CF}" srcOrd="0" destOrd="0" presId="urn:microsoft.com/office/officeart/2005/8/layout/orgChart1"/>
    <dgm:cxn modelId="{06535AFD-32C6-4C66-A850-E5A0C890FC61}" type="presOf" srcId="{BDDE805F-9AD6-4708-ACC7-3F0ACE78EFB8}" destId="{9AA6D7EA-65F4-4C41-8B9B-EBE456DDAD0C}" srcOrd="1" destOrd="0" presId="urn:microsoft.com/office/officeart/2005/8/layout/orgChart1"/>
    <dgm:cxn modelId="{A0BD9FAD-5FB4-4869-8BA8-73EA501CEB4A}" type="presOf" srcId="{E2AFC2AB-5D1C-46FC-B208-47F9671AC02D}" destId="{5054696E-BF85-40B5-A83C-DFFA007F94EE}" srcOrd="0" destOrd="0" presId="urn:microsoft.com/office/officeart/2005/8/layout/orgChart1"/>
    <dgm:cxn modelId="{A825713F-F01E-44D9-8BC6-9B37F245E1FB}" type="presOf" srcId="{0149DC60-E2D4-48F3-8976-E892C9A1BD95}" destId="{A206DC57-9755-4C36-BFA6-347F4FECBD7A}" srcOrd="0" destOrd="0" presId="urn:microsoft.com/office/officeart/2005/8/layout/orgChart1"/>
    <dgm:cxn modelId="{A693E104-9872-459E-BFF0-E214FCDC9143}" type="presOf" srcId="{D3321607-5451-4B7C-98D7-344048A414E9}" destId="{94862087-007C-48A7-AF15-B358EAA9C2F2}" srcOrd="1" destOrd="0" presId="urn:microsoft.com/office/officeart/2005/8/layout/orgChart1"/>
    <dgm:cxn modelId="{BC68876D-6B19-4D1B-87CE-1E52D695A88D}" srcId="{CED4B0CB-E4FF-4855-B30A-AB6437EF9C2A}" destId="{F083FD42-D690-40B0-AC8D-06C6BF25D2F7}" srcOrd="7" destOrd="0" parTransId="{31B0E61F-D8DB-4DF6-909F-62E9741B8604}" sibTransId="{BC171A23-5787-47AD-942C-E998E2D4D7B0}"/>
    <dgm:cxn modelId="{7566BC03-8358-4FC6-8F7B-5B71FEA78A5B}" type="presOf" srcId="{E98149F9-BFDC-4D6B-A660-EBFC7626E9D5}" destId="{857D3496-45AF-44B1-A80E-AA3BD5480B8B}" srcOrd="0" destOrd="0" presId="urn:microsoft.com/office/officeart/2005/8/layout/orgChart1"/>
    <dgm:cxn modelId="{62F894D4-8BC0-4BF9-8E3A-471D715C5F13}" type="presOf" srcId="{BDD5944E-4593-42AF-B5D1-B072C47A1F2F}" destId="{E3AAFC35-D9B8-467E-BEB5-4DC2C6DB515D}" srcOrd="0" destOrd="0" presId="urn:microsoft.com/office/officeart/2005/8/layout/orgChart1"/>
    <dgm:cxn modelId="{016DFC5E-45B5-489C-AA63-259636127E8E}" type="presOf" srcId="{0DB64C92-8B3E-41F1-9697-2E68A5A1F6F2}" destId="{5DD2FF10-7558-4AEE-B73E-1F22387B2D48}" srcOrd="0" destOrd="0" presId="urn:microsoft.com/office/officeart/2005/8/layout/orgChart1"/>
    <dgm:cxn modelId="{C417B912-014A-4E70-90AB-59745F9A9842}" type="presOf" srcId="{8768FD57-0A35-41EF-B220-E262A5BAE47D}" destId="{F76FF90A-5C31-4E3E-8690-F6CE5900D272}" srcOrd="1" destOrd="0" presId="urn:microsoft.com/office/officeart/2005/8/layout/orgChart1"/>
    <dgm:cxn modelId="{E82E4270-286A-44C1-BE08-0B2D27F7D0E9}" srcId="{CED4B0CB-E4FF-4855-B30A-AB6437EF9C2A}" destId="{8C9DD18D-5442-42A1-8166-8919A8405F0D}" srcOrd="1" destOrd="0" parTransId="{0A4B735F-C8E7-4A1F-9D61-1B890734D8D6}" sibTransId="{EC74A6D7-BC5B-4490-A332-199857051F43}"/>
    <dgm:cxn modelId="{4B43F81B-1C73-4B9A-B23A-882A650F7797}" srcId="{0E31B524-495B-4C8C-A6E0-F7C633363303}" destId="{15E977CA-FBF4-4EC1-B0C2-10E40FEE3521}" srcOrd="0" destOrd="0" parTransId="{3500A6A7-2AB6-4389-8860-32B1A8A26683}" sibTransId="{E7C8A7B8-47D2-4CBC-85F0-AEA927F333E8}"/>
    <dgm:cxn modelId="{08B428B5-BE92-4ED8-9329-35DAA91A2484}" type="presOf" srcId="{5F071714-FD6F-4A64-85B4-1F3A34059A34}" destId="{816C6DE8-250D-4838-A9F7-A3EA73EA76E2}" srcOrd="0" destOrd="0" presId="urn:microsoft.com/office/officeart/2005/8/layout/orgChart1"/>
    <dgm:cxn modelId="{EFAB8999-2469-421F-A357-7C861EB1C408}" type="presOf" srcId="{A1C7791E-B9F1-4889-B635-B9C2E0F6425D}" destId="{F7E6F890-950C-4589-B914-0DA9C955CCA8}" srcOrd="0" destOrd="0" presId="urn:microsoft.com/office/officeart/2005/8/layout/orgChart1"/>
    <dgm:cxn modelId="{9A09FD49-0142-4EC3-B843-947A08115A79}" srcId="{FF9BC83B-49C6-4395-90E5-D7C6768D98C4}" destId="{D6CE5182-1DEB-4107-86F8-E28AE8426A6A}" srcOrd="0" destOrd="0" parTransId="{DD6592F7-F94B-4896-ADFB-8078EEA8D50B}" sibTransId="{FD56CFF4-667B-49BF-BC1A-9344D4FB5E0A}"/>
    <dgm:cxn modelId="{3741AB14-9046-46AC-8511-A3B6C361D7AA}" type="presOf" srcId="{F083FD42-D690-40B0-AC8D-06C6BF25D2F7}" destId="{18E5E384-7642-4E08-80F6-2F9FDDD2986B}" srcOrd="1" destOrd="0" presId="urn:microsoft.com/office/officeart/2005/8/layout/orgChart1"/>
    <dgm:cxn modelId="{86642CB8-260B-4F85-81BD-C56EB44B831B}" srcId="{557E0BF2-6973-45ED-B70C-4C366BB25A32}" destId="{E98149F9-BFDC-4D6B-A660-EBFC7626E9D5}" srcOrd="0" destOrd="0" parTransId="{E00922D4-BE21-4B54-9E43-F220ACCD863E}" sibTransId="{C70D2606-E23D-41AD-ADAE-A0732F60CABD}"/>
    <dgm:cxn modelId="{CD92AEEA-8192-4CF5-9C28-F20B30F6A613}" srcId="{8C9DD18D-5442-42A1-8166-8919A8405F0D}" destId="{6B79E5D7-0888-40BB-9018-0DF98C304E9B}" srcOrd="0" destOrd="0" parTransId="{4ED7788C-7356-47E8-95B4-4F6A67CA7978}" sibTransId="{0CDEF079-AAA9-4D04-820D-0B03CCAB5AD8}"/>
    <dgm:cxn modelId="{788E2D25-37EE-476B-AE84-BFB6C8D87EF0}" type="presOf" srcId="{E98149F9-BFDC-4D6B-A660-EBFC7626E9D5}" destId="{7E74F622-9A5C-4A86-94EE-C3B89EE2E4BC}" srcOrd="1" destOrd="0" presId="urn:microsoft.com/office/officeart/2005/8/layout/orgChart1"/>
    <dgm:cxn modelId="{A8248420-94E9-4DC5-B165-4A1E98AA875F}" srcId="{8C9DD18D-5442-42A1-8166-8919A8405F0D}" destId="{850B8F1B-D013-4F83-BE8D-5C8670FBDE3B}" srcOrd="1" destOrd="0" parTransId="{53C6CB3F-1DC3-4FFD-A2FD-BC29E4661132}" sibTransId="{08263F07-F851-4DC1-986F-8EF13E39F34C}"/>
    <dgm:cxn modelId="{08807E99-90F1-4224-A5F9-D4C6E4660BF7}" srcId="{48CDBFD5-505B-4610-B029-E67E701487AB}" destId="{A5F6C84F-ADBE-4085-BA82-A27C71189221}" srcOrd="1" destOrd="0" parTransId="{7D8DBBCF-8F65-4EE3-AD78-5E473082BB57}" sibTransId="{13CF14FF-112F-4831-8D9C-FEEE1342C292}"/>
    <dgm:cxn modelId="{CD82A4AD-B973-430E-BFBD-69A16280DFDF}" type="presOf" srcId="{4ED7788C-7356-47E8-95B4-4F6A67CA7978}" destId="{6E7482CD-C8EA-4472-89EB-A34E4F674C92}" srcOrd="0" destOrd="0" presId="urn:microsoft.com/office/officeart/2005/8/layout/orgChart1"/>
    <dgm:cxn modelId="{EC868119-E527-4969-BE13-48D8FE777B11}" type="presOf" srcId="{0E31B524-495B-4C8C-A6E0-F7C633363303}" destId="{A6A08B21-7910-466B-B231-B8FD20194F0D}" srcOrd="0" destOrd="0" presId="urn:microsoft.com/office/officeart/2005/8/layout/orgChart1"/>
    <dgm:cxn modelId="{103B8BC1-A5D0-4D20-9735-6EBF1CDBE5A9}" srcId="{B5AB3832-54DD-4517-AD49-C98E942EED37}" destId="{26436EE1-3B29-4863-9EB1-170F321929B4}" srcOrd="1" destOrd="0" parTransId="{351AF50A-F7C5-4895-A820-31D6A3F548CA}" sibTransId="{FC4CDCF8-F2DC-4344-B5D3-7D9FC6127E8A}"/>
    <dgm:cxn modelId="{2E4AA93B-E0A8-426D-A33D-D12501AE3C93}" srcId="{CED4B0CB-E4FF-4855-B30A-AB6437EF9C2A}" destId="{FF9BC83B-49C6-4395-90E5-D7C6768D98C4}" srcOrd="2" destOrd="0" parTransId="{E5C541DD-21DD-4940-8190-333A385FE599}" sibTransId="{D448FAE6-8581-4091-AD38-EAA2B05FB489}"/>
    <dgm:cxn modelId="{1E3D4E02-DF23-414B-9BB9-87D2437EE91F}" type="presOf" srcId="{E1AADB0C-36E7-4374-8357-E36E2BE7BAF3}" destId="{4FA4F46E-015D-479D-916F-468ABD6243B4}" srcOrd="0" destOrd="0" presId="urn:microsoft.com/office/officeart/2005/8/layout/orgChart1"/>
    <dgm:cxn modelId="{06C489F5-F4C4-4274-977F-0C3F1D9355C2}" srcId="{48CDBFD5-505B-4610-B029-E67E701487AB}" destId="{A1C7791E-B9F1-4889-B635-B9C2E0F6425D}" srcOrd="0" destOrd="0" parTransId="{FF99FF42-68B5-4B0E-BC35-CA290B546092}" sibTransId="{D3C8D525-D6D2-4637-8D7F-1DF242B9909B}"/>
    <dgm:cxn modelId="{7039CB18-8EAD-4CD3-A196-CC6E4BDB6386}" type="presOf" srcId="{BDD5944E-4593-42AF-B5D1-B072C47A1F2F}" destId="{0FE52605-AD7E-4105-99BE-962E01DD28FC}" srcOrd="1" destOrd="0" presId="urn:microsoft.com/office/officeart/2005/8/layout/orgChart1"/>
    <dgm:cxn modelId="{E18C2C16-0D81-4F46-9625-5EE9CE9D3CD4}" type="presOf" srcId="{48CDBFD5-505B-4610-B029-E67E701487AB}" destId="{8B58EEBA-0CE6-4532-8809-CED8416B00DE}" srcOrd="0" destOrd="0" presId="urn:microsoft.com/office/officeart/2005/8/layout/orgChart1"/>
    <dgm:cxn modelId="{5BDB7938-3377-4346-818A-FF642CD8C9EB}" type="presOf" srcId="{FF867B19-23A6-401B-93CE-F2FABA151236}" destId="{80C83DAC-178C-4007-90E1-B9CEC137F456}" srcOrd="0" destOrd="0" presId="urn:microsoft.com/office/officeart/2005/8/layout/orgChart1"/>
    <dgm:cxn modelId="{6BB3C38C-33A1-49A0-B983-7D21F677ED1B}" type="presOf" srcId="{E00922D4-BE21-4B54-9E43-F220ACCD863E}" destId="{B9C2BF9E-D91E-4279-B9AA-C0420528C020}" srcOrd="0" destOrd="0" presId="urn:microsoft.com/office/officeart/2005/8/layout/orgChart1"/>
    <dgm:cxn modelId="{49B976B2-1C78-40B4-B72B-3F7BB1161510}" srcId="{CED4B0CB-E4FF-4855-B30A-AB6437EF9C2A}" destId="{93E697BF-425A-41A6-85CE-C9921C89C9D2}" srcOrd="0" destOrd="0" parTransId="{E1AADB0C-36E7-4374-8357-E36E2BE7BAF3}" sibTransId="{98C1F534-2C6B-473B-9C74-1A3759661B2C}"/>
    <dgm:cxn modelId="{73AFDD24-E85A-4086-BBDC-B40616380906}" srcId="{8C9DD18D-5442-42A1-8166-8919A8405F0D}" destId="{ACE9F65C-616D-4B54-9C27-5B1DE8C18A70}" srcOrd="2" destOrd="0" parTransId="{40111387-B8BA-4C5E-8101-8778221832BF}" sibTransId="{1361B541-3E3E-42F8-AB86-5D31FB10C2F6}"/>
    <dgm:cxn modelId="{7140E1AE-FEE0-414F-A127-8B414B7850E6}" type="presOf" srcId="{850B8F1B-D013-4F83-BE8D-5C8670FBDE3B}" destId="{B0FDD46B-F96B-41BB-8B94-167C8645DE07}" srcOrd="0" destOrd="0" presId="urn:microsoft.com/office/officeart/2005/8/layout/orgChart1"/>
    <dgm:cxn modelId="{A3B4AED0-89A8-41B7-A71F-A6734A5903F8}" type="presOf" srcId="{4BB5EBEC-1DAC-4936-A2AA-D186A5901B57}" destId="{5ED1F4AF-688E-4315-B86F-2DAE8E22B967}" srcOrd="0" destOrd="0" presId="urn:microsoft.com/office/officeart/2005/8/layout/orgChart1"/>
    <dgm:cxn modelId="{D3AB2D9B-2390-4A23-8448-06053A471C4D}" type="presOf" srcId="{E94DA3BF-793A-44DC-A325-8323FB596A40}" destId="{C5EE0C3A-57C3-48D5-8B17-BB08028AD8E5}" srcOrd="1" destOrd="0" presId="urn:microsoft.com/office/officeart/2005/8/layout/orgChart1"/>
    <dgm:cxn modelId="{10CA9463-BB2F-417D-97AF-59A65123EAEF}" srcId="{CED4B0CB-E4FF-4855-B30A-AB6437EF9C2A}" destId="{BDDE805F-9AD6-4708-ACC7-3F0ACE78EFB8}" srcOrd="6" destOrd="0" parTransId="{568A71D1-D543-4728-A47A-6B8DD54AB354}" sibTransId="{586C1E37-88C2-4C97-B2C8-A4EF8FBB6DBE}"/>
    <dgm:cxn modelId="{E775C4FA-A9C7-4A2B-B6F8-F720BE819822}" srcId="{0E31B524-495B-4C8C-A6E0-F7C633363303}" destId="{4191CF9A-72DF-435A-8856-B70017D44576}" srcOrd="1" destOrd="0" parTransId="{98CBA8F9-A6D0-4E01-9B48-F9D4DFB6EC6F}" sibTransId="{A73D971A-930C-4F22-94AD-17D742089686}"/>
    <dgm:cxn modelId="{7AD5F343-464A-4671-812D-C3551A8DA0C6}" type="presOf" srcId="{638BA936-150A-4368-A770-CA8B8CD39D70}" destId="{FD913B41-F6B2-4C18-8CA8-0685685800B6}" srcOrd="0" destOrd="0" presId="urn:microsoft.com/office/officeart/2005/8/layout/orgChart1"/>
    <dgm:cxn modelId="{B984BAC3-C360-4DCF-A1EB-C44FDB93B390}" type="presOf" srcId="{FF9BC83B-49C6-4395-90E5-D7C6768D98C4}" destId="{E3E2E61F-F718-4688-A8E4-48A643EF186B}" srcOrd="0" destOrd="0" presId="urn:microsoft.com/office/officeart/2005/8/layout/orgChart1"/>
    <dgm:cxn modelId="{708A6569-929D-4C38-B9C4-C44B52D7A21B}" type="presOf" srcId="{9E9498F8-DDF6-40F2-A651-7266E1F9F764}" destId="{06FD43A4-0490-494F-8F74-21F422EFB9FE}" srcOrd="1" destOrd="0" presId="urn:microsoft.com/office/officeart/2005/8/layout/orgChart1"/>
    <dgm:cxn modelId="{DABFC8BD-FEC5-4AC3-BC02-EA9ADE0A3813}" type="presOf" srcId="{30CA95DF-D4EC-4913-9691-34B475100590}" destId="{0A1D0C19-F0B5-4F67-A3DE-77ACF0A6883D}" srcOrd="0" destOrd="0" presId="urn:microsoft.com/office/officeart/2005/8/layout/orgChart1"/>
    <dgm:cxn modelId="{85DCEDEE-B03A-4C88-B9B3-09E6254FD8E1}" type="presOf" srcId="{8BAE6972-3550-4FFD-B148-0827A7444449}" destId="{5F9F9F9C-61BF-4DAD-8DF2-208738F85FB1}" srcOrd="1" destOrd="0" presId="urn:microsoft.com/office/officeart/2005/8/layout/orgChart1"/>
    <dgm:cxn modelId="{8F9CA085-FF84-4EEE-B4FA-E26365799461}" type="presOf" srcId="{26436EE1-3B29-4863-9EB1-170F321929B4}" destId="{0DE6ED63-A6AB-491F-ABD9-F85A7A6A0475}" srcOrd="1" destOrd="0" presId="urn:microsoft.com/office/officeart/2005/8/layout/orgChart1"/>
    <dgm:cxn modelId="{051EDBDC-EAE2-4AB1-99FF-57B3AFB70E08}" type="presOf" srcId="{26436EE1-3B29-4863-9EB1-170F321929B4}" destId="{3EB75514-5300-412D-896D-ABCBDB974C0C}" srcOrd="0" destOrd="0" presId="urn:microsoft.com/office/officeart/2005/8/layout/orgChart1"/>
    <dgm:cxn modelId="{F3E166B0-800D-44AD-AA6D-0FD26095528B}" srcId="{9E9498F8-DDF6-40F2-A651-7266E1F9F764}" destId="{4BB5EBEC-1DAC-4936-A2AA-D186A5901B57}" srcOrd="1" destOrd="0" parTransId="{E2AFC2AB-5D1C-46FC-B208-47F9671AC02D}" sibTransId="{56C65682-06A2-480C-9383-D10951159F7A}"/>
    <dgm:cxn modelId="{675739EF-82CC-4D19-9D71-36337A300934}" type="presOf" srcId="{3500A6A7-2AB6-4389-8860-32B1A8A26683}" destId="{C9584843-68A0-4E37-B073-63F4238AAFC6}" srcOrd="0" destOrd="0" presId="urn:microsoft.com/office/officeart/2005/8/layout/orgChart1"/>
    <dgm:cxn modelId="{1508756A-0BC6-405A-8D9B-A10622BEA2CD}" type="presOf" srcId="{BDDE805F-9AD6-4708-ACC7-3F0ACE78EFB8}" destId="{6E7031B2-4E7E-4DD5-BF1A-A39EB135634C}" srcOrd="0" destOrd="0" presId="urn:microsoft.com/office/officeart/2005/8/layout/orgChart1"/>
    <dgm:cxn modelId="{DB757B2E-987B-47EE-A233-0ECCD3F6EEC9}" type="presOf" srcId="{53C6CB3F-1DC3-4FFD-A2FD-BC29E4661132}" destId="{13BEAB2A-D60A-4D2C-B2F8-CB2E60B8EF9C}" srcOrd="0" destOrd="0" presId="urn:microsoft.com/office/officeart/2005/8/layout/orgChart1"/>
    <dgm:cxn modelId="{2CB4530C-8BCE-4682-B304-6A311492A435}" type="presOf" srcId="{351AF50A-F7C5-4895-A820-31D6A3F548CA}" destId="{38400F49-00B8-4CE0-8384-952DD0B9D211}" srcOrd="0" destOrd="0" presId="urn:microsoft.com/office/officeart/2005/8/layout/orgChart1"/>
    <dgm:cxn modelId="{727D7F2A-E33B-4770-B75F-B1B7C3D6D870}" type="presOf" srcId="{15E977CA-FBF4-4EC1-B0C2-10E40FEE3521}" destId="{75EC39E5-EBD8-4688-A650-735B155E529B}" srcOrd="1" destOrd="0" presId="urn:microsoft.com/office/officeart/2005/8/layout/orgChart1"/>
    <dgm:cxn modelId="{DF813865-6657-4054-B375-FAEFA8424628}" type="presOf" srcId="{0A4B735F-C8E7-4A1F-9D61-1B890734D8D6}" destId="{6E8FAB7B-07FC-4812-80B0-E6C70F83986F}" srcOrd="0" destOrd="0" presId="urn:microsoft.com/office/officeart/2005/8/layout/orgChart1"/>
    <dgm:cxn modelId="{2E31853A-2448-4AC1-9C23-B5DD85C38EDB}" type="presOf" srcId="{764EAD38-0F3E-4A7D-A5B5-BF1D9B8EA274}" destId="{52C463DA-DD3C-466F-A7F8-34078066D6A4}" srcOrd="0" destOrd="0" presId="urn:microsoft.com/office/officeart/2005/8/layout/orgChart1"/>
    <dgm:cxn modelId="{CF2CAFA5-D635-463C-AF77-E3016D9B577F}" type="presOf" srcId="{84825BC1-A752-40B7-B5CB-FC5604F17557}" destId="{BB2B07EE-A15F-48DF-A6CA-D265752DD1B8}" srcOrd="0" destOrd="0" presId="urn:microsoft.com/office/officeart/2005/8/layout/orgChart1"/>
    <dgm:cxn modelId="{3E04DA26-B60F-4F5F-8869-26BE82BEF740}" type="presOf" srcId="{A1C7791E-B9F1-4889-B635-B9C2E0F6425D}" destId="{6067C88F-514C-48C5-824C-119E2D2A6B38}" srcOrd="1" destOrd="0" presId="urn:microsoft.com/office/officeart/2005/8/layout/orgChart1"/>
    <dgm:cxn modelId="{A3E65CF5-4E28-431B-B907-62A053914D2A}" srcId="{26436EE1-3B29-4863-9EB1-170F321929B4}" destId="{BDD5944E-4593-42AF-B5D1-B072C47A1F2F}" srcOrd="0" destOrd="0" parTransId="{5F071714-FD6F-4A64-85B4-1F3A34059A34}" sibTransId="{614731B1-F81A-4721-B10E-2F2CE5B23D25}"/>
    <dgm:cxn modelId="{E9A272B7-9EDD-4D91-B0B2-B55D62942196}" type="presOf" srcId="{D6CE5182-1DEB-4107-86F8-E28AE8426A6A}" destId="{C97AFF95-2E22-437F-A01F-9E6CF31B7A45}" srcOrd="1" destOrd="0" presId="urn:microsoft.com/office/officeart/2005/8/layout/orgChart1"/>
    <dgm:cxn modelId="{95C28806-39A0-47D2-B03C-B183C695D898}" type="presOf" srcId="{E94DA3BF-793A-44DC-A325-8323FB596A40}" destId="{9413DFE2-190F-4E12-9C93-EF85A1C6E00C}" srcOrd="0" destOrd="0" presId="urn:microsoft.com/office/officeart/2005/8/layout/orgChart1"/>
    <dgm:cxn modelId="{85855657-78AD-4C15-B050-14517C81E659}" type="presOf" srcId="{8768FD57-0A35-41EF-B220-E262A5BAE47D}" destId="{FCFC37B9-B70B-4CCC-BF51-6351872A536A}" srcOrd="0" destOrd="0" presId="urn:microsoft.com/office/officeart/2005/8/layout/orgChart1"/>
    <dgm:cxn modelId="{51C57279-B32E-458C-98B1-0DFC80E1AF5A}" type="presOf" srcId="{DD6592F7-F94B-4896-ADFB-8078EEA8D50B}" destId="{0B9F6B48-18A6-427F-BED3-E12AFC8EB7D7}" srcOrd="0" destOrd="0" presId="urn:microsoft.com/office/officeart/2005/8/layout/orgChart1"/>
    <dgm:cxn modelId="{0107B276-D9FE-43AB-A8CB-EA4099C20D3F}" type="presOf" srcId="{F1455AC6-0E70-4E77-AB69-A56B0AAF9C3B}" destId="{21A16FCB-F849-486A-95DE-A6E8A7366667}" srcOrd="0" destOrd="0" presId="urn:microsoft.com/office/officeart/2005/8/layout/orgChart1"/>
    <dgm:cxn modelId="{F0D7118D-4A6F-4926-95C7-B344DC1EC811}" srcId="{B5AB3832-54DD-4517-AD49-C98E942EED37}" destId="{9E9498F8-DDF6-40F2-A651-7266E1F9F764}" srcOrd="2" destOrd="0" parTransId="{43DAE54F-4992-4EC6-A667-ED2441ED92B3}" sibTransId="{DB46A890-6416-4E34-BA4E-9EDA555E5F86}"/>
    <dgm:cxn modelId="{410A8E4B-BAA4-4D0C-9B9F-97803D62DE34}" type="presOf" srcId="{AC6D3185-AD02-400F-850E-F084A67B7E97}" destId="{8114A511-22C6-42B7-8349-562D34E95AFB}" srcOrd="0" destOrd="0" presId="urn:microsoft.com/office/officeart/2005/8/layout/orgChart1"/>
    <dgm:cxn modelId="{DE06C61D-E229-4E3E-A9E8-FEB4BAD5353B}" type="presOf" srcId="{6CD029B8-2E72-44D7-80A1-4996DC5D8058}" destId="{21BD2DCE-2B3E-4541-BBF2-C7BBC6CF5398}" srcOrd="1" destOrd="0" presId="urn:microsoft.com/office/officeart/2005/8/layout/orgChart1"/>
    <dgm:cxn modelId="{5EC78CC0-4766-43AF-B267-39CCAA2E6DED}" type="presOf" srcId="{FF9BC83B-49C6-4395-90E5-D7C6768D98C4}" destId="{3583798E-9D76-4CED-9163-060BB344D726}" srcOrd="1" destOrd="0" presId="urn:microsoft.com/office/officeart/2005/8/layout/orgChart1"/>
    <dgm:cxn modelId="{6C1769C9-BFF9-4229-9421-576E4B405BB5}" srcId="{9E9498F8-DDF6-40F2-A651-7266E1F9F764}" destId="{D3321607-5451-4B7C-98D7-344048A414E9}" srcOrd="2" destOrd="0" parTransId="{F1455AC6-0E70-4E77-AB69-A56B0AAF9C3B}" sibTransId="{B6DA0443-E9DC-4440-B7C0-D6F9499E0A96}"/>
    <dgm:cxn modelId="{0BA52126-D5C9-41CE-B063-23AD0710697E}" srcId="{CED4B0CB-E4FF-4855-B30A-AB6437EF9C2A}" destId="{0E31B524-495B-4C8C-A6E0-F7C633363303}" srcOrd="3" destOrd="0" parTransId="{9A7DC2E0-38F4-42D7-BB6D-91BDCA0A29EA}" sibTransId="{547BD187-09B6-4EA1-BDDD-80439E534676}"/>
    <dgm:cxn modelId="{70F17C0F-607B-448F-BBED-0C8268059116}" srcId="{26436EE1-3B29-4863-9EB1-170F321929B4}" destId="{830057AD-AE22-4B96-B64C-02833469D347}" srcOrd="4" destOrd="0" parTransId="{638BA936-150A-4368-A770-CA8B8CD39D70}" sibTransId="{FB8A0F4F-B855-4BA0-A042-356E113F947D}"/>
    <dgm:cxn modelId="{F2E0F334-6981-4266-B6D4-434EA9071E13}" type="presOf" srcId="{D6CE5182-1DEB-4107-86F8-E28AE8426A6A}" destId="{EB64B5F6-B8DE-41FC-A7EE-282827C054BC}" srcOrd="0" destOrd="0" presId="urn:microsoft.com/office/officeart/2005/8/layout/orgChart1"/>
    <dgm:cxn modelId="{2073D45D-30F5-478D-A727-B4C261895A55}" srcId="{B5AB3832-54DD-4517-AD49-C98E942EED37}" destId="{CED4B0CB-E4FF-4855-B30A-AB6437EF9C2A}" srcOrd="0" destOrd="0" parTransId="{D042C063-E9BA-4B8F-BE06-B30E7026988F}" sibTransId="{9AD07C70-78A2-4A68-9F3C-52EE5F0339CC}"/>
    <dgm:cxn modelId="{F9764B12-2637-43C5-BBF0-01859B98A223}" type="presOf" srcId="{B5AB3832-54DD-4517-AD49-C98E942EED37}" destId="{668122A1-D1B8-4672-98E8-1D9208E3B117}" srcOrd="0" destOrd="0" presId="urn:microsoft.com/office/officeart/2005/8/layout/orgChart1"/>
    <dgm:cxn modelId="{A99B019E-AEE8-48A2-8217-4ADC09CFAD6C}" type="presOf" srcId="{6371F917-D1D9-48E5-A052-9BB1BC904D70}" destId="{7F9257F8-039A-45EA-805C-81DC3A7797CE}" srcOrd="1" destOrd="0" presId="urn:microsoft.com/office/officeart/2005/8/layout/orgChart1"/>
    <dgm:cxn modelId="{2C841118-8670-4C86-8EFC-AAB6FD394E01}" srcId="{CED4B0CB-E4FF-4855-B30A-AB6437EF9C2A}" destId="{6CD029B8-2E72-44D7-80A1-4996DC5D8058}" srcOrd="5" destOrd="0" parTransId="{0149DC60-E2D4-48F3-8976-E892C9A1BD95}" sibTransId="{AB94C450-FA67-4CD6-88C9-8014B1033567}"/>
    <dgm:cxn modelId="{32B60678-6D2C-4A34-8B4B-AE42C09FC3C8}" type="presOf" srcId="{40111387-B8BA-4C5E-8101-8778221832BF}" destId="{B24E3D44-9562-4487-AB3F-9663C1D58BEB}" srcOrd="0" destOrd="0" presId="urn:microsoft.com/office/officeart/2005/8/layout/orgChart1"/>
    <dgm:cxn modelId="{87F5E2B1-F062-458F-A205-94F7A7EB4EE2}" type="presOf" srcId="{6371F917-D1D9-48E5-A052-9BB1BC904D70}" destId="{862A014E-A726-40B7-875B-18B0294EB12C}" srcOrd="0" destOrd="0" presId="urn:microsoft.com/office/officeart/2005/8/layout/orgChart1"/>
    <dgm:cxn modelId="{C90CD571-5A98-4CAF-9B25-2FEFB805A250}" type="presOf" srcId="{15E977CA-FBF4-4EC1-B0C2-10E40FEE3521}" destId="{8E51A968-7AF2-4A7C-9038-0DB5A73C9FC5}" srcOrd="0" destOrd="0" presId="urn:microsoft.com/office/officeart/2005/8/layout/orgChart1"/>
    <dgm:cxn modelId="{487FFEBD-E69A-42BF-A14F-CBF08D76ADA6}" type="presOf" srcId="{8C9DD18D-5442-42A1-8166-8919A8405F0D}" destId="{571DD2ED-A807-4E6C-A328-59BA03AAB562}" srcOrd="0" destOrd="0" presId="urn:microsoft.com/office/officeart/2005/8/layout/orgChart1"/>
    <dgm:cxn modelId="{D4E2B953-165C-46B1-ABBE-39B892B4BB37}" type="presOf" srcId="{8BAE6972-3550-4FFD-B148-0827A7444449}" destId="{28D4B39A-DDFD-4A41-B618-E523D5343364}" srcOrd="0" destOrd="0" presId="urn:microsoft.com/office/officeart/2005/8/layout/orgChart1"/>
    <dgm:cxn modelId="{7844EFB2-D845-4694-99B6-45B7BA0F1661}" type="presOf" srcId="{9A7DC2E0-38F4-42D7-BB6D-91BDCA0A29EA}" destId="{4A577FAE-5D87-4316-A755-BC61788E0D1F}" srcOrd="0" destOrd="0" presId="urn:microsoft.com/office/officeart/2005/8/layout/orgChart1"/>
    <dgm:cxn modelId="{777C9F1E-B3F2-45C0-857E-CC20510EFCC7}" type="presOf" srcId="{F083FD42-D690-40B0-AC8D-06C6BF25D2F7}" destId="{9C53DF3D-5806-4A8B-BFCC-8D74811908F9}" srcOrd="0" destOrd="0" presId="urn:microsoft.com/office/officeart/2005/8/layout/orgChart1"/>
    <dgm:cxn modelId="{8C663179-B1DE-4197-8CC9-FF5870E72EE8}" type="presOf" srcId="{A5F6C84F-ADBE-4085-BA82-A27C71189221}" destId="{C28A5323-57FC-4CE3-A7B8-79EAE954CB60}" srcOrd="1" destOrd="0" presId="urn:microsoft.com/office/officeart/2005/8/layout/orgChart1"/>
    <dgm:cxn modelId="{8CD205BC-53CB-4451-B4AD-32E53ACC1963}" type="presOf" srcId="{6E27DCED-B510-46F3-BC96-8C78B4E032FC}" destId="{EDC113FA-02C5-4964-985A-E9E549536A10}" srcOrd="0" destOrd="0" presId="urn:microsoft.com/office/officeart/2005/8/layout/orgChart1"/>
    <dgm:cxn modelId="{BF919430-0171-4454-966F-A6189FC8B233}" type="presOf" srcId="{0E31B524-495B-4C8C-A6E0-F7C633363303}" destId="{2DF86A6B-AECF-4B90-A0F3-28AD2E9AAAE3}" srcOrd="1" destOrd="0" presId="urn:microsoft.com/office/officeart/2005/8/layout/orgChart1"/>
    <dgm:cxn modelId="{D68166CC-B45A-4AED-971E-8B868B1D58CE}" type="presOf" srcId="{82146EDF-0FC0-400E-8AD2-01CB660E0EED}" destId="{74CEA8B8-949A-4598-BF6A-8CAD37E3786B}" srcOrd="0" destOrd="0" presId="urn:microsoft.com/office/officeart/2005/8/layout/orgChart1"/>
    <dgm:cxn modelId="{DC757CEA-D502-483B-8B00-79A7C791B66E}" type="presOf" srcId="{5D15DE06-7039-470C-9136-5D4701A06268}" destId="{47E6D7F0-BC34-4C26-9D3D-99AFD426B0B5}" srcOrd="1" destOrd="0" presId="urn:microsoft.com/office/officeart/2005/8/layout/orgChart1"/>
    <dgm:cxn modelId="{F749DF84-09D3-4D4F-8DA4-CAC4570891F6}" type="presOf" srcId="{EA8F16F2-6DEF-4DBF-8866-1DA88FDCEE2B}" destId="{7FDC4D5D-4230-44F0-98FB-FF0B6EC17472}" srcOrd="0" destOrd="0" presId="urn:microsoft.com/office/officeart/2005/8/layout/orgChart1"/>
    <dgm:cxn modelId="{A0E3132D-3EF2-4A08-AA51-281761A727A8}" type="presOf" srcId="{6B79E5D7-0888-40BB-9018-0DF98C304E9B}" destId="{A2B7543B-2896-42D1-9F9C-1A750A3F70C0}" srcOrd="1" destOrd="0" presId="urn:microsoft.com/office/officeart/2005/8/layout/orgChart1"/>
    <dgm:cxn modelId="{E7607A2C-81C1-4DF4-99E0-BB022BC415A2}" type="presOf" srcId="{CED4B0CB-E4FF-4855-B30A-AB6437EF9C2A}" destId="{9CC3DEBB-36A9-4BD8-96DB-01944C36FF36}" srcOrd="0" destOrd="0" presId="urn:microsoft.com/office/officeart/2005/8/layout/orgChart1"/>
    <dgm:cxn modelId="{13CF5503-85CE-43CD-86FC-615864727344}" type="presOf" srcId="{6B79E5D7-0888-40BB-9018-0DF98C304E9B}" destId="{9FDCDB78-C372-4FDF-ABA2-991C85FD95BA}" srcOrd="0" destOrd="0" presId="urn:microsoft.com/office/officeart/2005/8/layout/orgChart1"/>
    <dgm:cxn modelId="{9F166373-88B4-46FE-84EA-5BF1C0BD891F}" type="presOf" srcId="{48CDBFD5-505B-4610-B029-E67E701487AB}" destId="{8BBA004A-F2FA-43CE-B621-710229CC126A}" srcOrd="1" destOrd="0" presId="urn:microsoft.com/office/officeart/2005/8/layout/orgChart1"/>
    <dgm:cxn modelId="{8E77B0CE-F5F3-4AF9-BF06-C2AE05EDA6A5}" type="presOf" srcId="{764EAD38-0F3E-4A7D-A5B5-BF1D9B8EA274}" destId="{0505CA6D-AA62-450C-AB07-1319FF886D25}" srcOrd="1" destOrd="0" presId="urn:microsoft.com/office/officeart/2005/8/layout/orgChart1"/>
    <dgm:cxn modelId="{CC794D96-F7EB-4FCD-B759-FDAEBEC79531}" type="presOf" srcId="{4BB5EBEC-1DAC-4936-A2AA-D186A5901B57}" destId="{8862B8F8-7C09-4762-991E-56493E4CB3A3}" srcOrd="1" destOrd="0" presId="urn:microsoft.com/office/officeart/2005/8/layout/orgChart1"/>
    <dgm:cxn modelId="{581C10A2-E517-41C9-9259-6261C2C46ABD}" type="presOf" srcId="{5D15DE06-7039-470C-9136-5D4701A06268}" destId="{BEE737A2-73EC-4B0D-B06D-7D3BE30CD658}" srcOrd="0" destOrd="0" presId="urn:microsoft.com/office/officeart/2005/8/layout/orgChart1"/>
    <dgm:cxn modelId="{B0D0824F-377B-4CE4-92AA-403B1D40EBB5}" type="presOf" srcId="{830057AD-AE22-4B96-B64C-02833469D347}" destId="{A980D016-5F89-4BBF-BBE3-40EAD3490C11}" srcOrd="1" destOrd="0" presId="urn:microsoft.com/office/officeart/2005/8/layout/orgChart1"/>
    <dgm:cxn modelId="{CCE56BF1-AD7B-44A4-AA17-D0F5658EC8FB}" type="presOf" srcId="{ACE9F65C-616D-4B54-9C27-5B1DE8C18A70}" destId="{82C60698-1F2E-4688-978B-86005F0A157D}" srcOrd="1" destOrd="0" presId="urn:microsoft.com/office/officeart/2005/8/layout/orgChart1"/>
    <dgm:cxn modelId="{9C5E5C67-4BDF-4343-9E80-D025687655FC}" type="presOf" srcId="{850B8F1B-D013-4F83-BE8D-5C8670FBDE3B}" destId="{81E82A84-4226-4F2A-A2B2-31CFE26079D5}" srcOrd="1" destOrd="0" presId="urn:microsoft.com/office/officeart/2005/8/layout/orgChart1"/>
    <dgm:cxn modelId="{AC60DF6C-A4C3-4E4C-B0A0-90216AFC14F7}" type="presOf" srcId="{82146EDF-0FC0-400E-8AD2-01CB660E0EED}" destId="{B349C039-C3A7-4314-8899-E5235F2A8582}" srcOrd="1" destOrd="0" presId="urn:microsoft.com/office/officeart/2005/8/layout/orgChart1"/>
    <dgm:cxn modelId="{DD01B1A4-70DA-4C41-8A69-452D525124CC}" type="presOf" srcId="{1A8E7D9E-45AB-48B5-9CA5-8861D2E544B5}" destId="{0C8FC735-9499-4E13-B814-013A622F921D}" srcOrd="0" destOrd="0" presId="urn:microsoft.com/office/officeart/2005/8/layout/orgChart1"/>
    <dgm:cxn modelId="{D420452F-EB75-4F77-A933-A01305982876}" type="presOf" srcId="{E91F3122-8F68-49C4-9FC0-5C455105A1C4}" destId="{30312525-135C-4A1E-AB0E-828729568460}" srcOrd="1" destOrd="0" presId="urn:microsoft.com/office/officeart/2005/8/layout/orgChart1"/>
    <dgm:cxn modelId="{D8B8460F-D58A-43D7-A7F8-4CD03A2933A3}" type="presOf" srcId="{31B0E61F-D8DB-4DF6-909F-62E9741B8604}" destId="{FD2D91BB-8AB4-431B-AED5-B92C8D8DE7A2}" srcOrd="0" destOrd="0" presId="urn:microsoft.com/office/officeart/2005/8/layout/orgChart1"/>
    <dgm:cxn modelId="{65732666-EBC8-48E9-AC6A-FBDBFB3AC220}" srcId="{FF9BC83B-49C6-4395-90E5-D7C6768D98C4}" destId="{BB5CDA8D-DE7E-481A-8477-D381FE20F253}" srcOrd="1" destOrd="0" parTransId="{30CA95DF-D4EC-4913-9691-34B475100590}" sibTransId="{745A4E4A-1F47-41D4-8288-2147A0F5307E}"/>
    <dgm:cxn modelId="{CE8C7388-6D07-4949-B557-66B73ACC9B79}" srcId="{93E697BF-425A-41A6-85CE-C9921C89C9D2}" destId="{5D15DE06-7039-470C-9136-5D4701A06268}" srcOrd="0" destOrd="0" parTransId="{84825BC1-A752-40B7-B5CB-FC5604F17557}" sibTransId="{81768C07-7284-4600-AA54-C00983DCFE0B}"/>
    <dgm:cxn modelId="{80AE938B-7D6B-4451-9F03-1E4755EAB331}" type="presOf" srcId="{BB5CDA8D-DE7E-481A-8477-D381FE20F253}" destId="{E5B2D880-BBA7-44B2-86D3-DDD6A11303E7}" srcOrd="0" destOrd="0" presId="urn:microsoft.com/office/officeart/2005/8/layout/orgChart1"/>
    <dgm:cxn modelId="{19D146BF-52AD-4FE3-B0D5-F4AD139B3192}" type="presParOf" srcId="{F5244127-40ED-4448-8ADB-849E6C17F351}" destId="{5099E54A-98A1-415F-912A-8898C8FB1965}" srcOrd="0" destOrd="0" presId="urn:microsoft.com/office/officeart/2005/8/layout/orgChart1"/>
    <dgm:cxn modelId="{F15267FD-487A-41B8-938F-53BB8FA60F5A}" type="presParOf" srcId="{5099E54A-98A1-415F-912A-8898C8FB1965}" destId="{61320851-4398-4816-B835-C9D247DD9DF8}" srcOrd="0" destOrd="0" presId="urn:microsoft.com/office/officeart/2005/8/layout/orgChart1"/>
    <dgm:cxn modelId="{BD6CA330-43E9-4D29-AF15-65339A925355}" type="presParOf" srcId="{61320851-4398-4816-B835-C9D247DD9DF8}" destId="{ED92D20A-504E-465B-B583-238EA0C638D4}" srcOrd="0" destOrd="0" presId="urn:microsoft.com/office/officeart/2005/8/layout/orgChart1"/>
    <dgm:cxn modelId="{A92C44D5-C7F2-4807-B09A-191CF6959021}" type="presParOf" srcId="{61320851-4398-4816-B835-C9D247DD9DF8}" destId="{D421AEAF-6830-4345-A198-A1008C499CA8}" srcOrd="1" destOrd="0" presId="urn:microsoft.com/office/officeart/2005/8/layout/orgChart1"/>
    <dgm:cxn modelId="{0E8596EA-E722-45BC-B032-F5101AEFBE92}" type="presParOf" srcId="{5099E54A-98A1-415F-912A-8898C8FB1965}" destId="{4A9DC5F1-7AF0-477F-B9D2-B8301E0EBF87}" srcOrd="1" destOrd="0" presId="urn:microsoft.com/office/officeart/2005/8/layout/orgChart1"/>
    <dgm:cxn modelId="{8FAFB173-7690-457D-A206-9C1A3959BE4E}" type="presParOf" srcId="{4A9DC5F1-7AF0-477F-B9D2-B8301E0EBF87}" destId="{B9C2BF9E-D91E-4279-B9AA-C0420528C020}" srcOrd="0" destOrd="0" presId="urn:microsoft.com/office/officeart/2005/8/layout/orgChart1"/>
    <dgm:cxn modelId="{2DA791C6-1167-4AFA-A0BE-64E2FE0A70C4}" type="presParOf" srcId="{4A9DC5F1-7AF0-477F-B9D2-B8301E0EBF87}" destId="{2E3BF1C3-B240-4D14-A61D-DA5711A4F7B4}" srcOrd="1" destOrd="0" presId="urn:microsoft.com/office/officeart/2005/8/layout/orgChart1"/>
    <dgm:cxn modelId="{3DE1E02A-23FD-403B-A3BF-271006AF84C6}" type="presParOf" srcId="{2E3BF1C3-B240-4D14-A61D-DA5711A4F7B4}" destId="{D41D3CD9-2099-4D9F-A54C-C85E937C9240}" srcOrd="0" destOrd="0" presId="urn:microsoft.com/office/officeart/2005/8/layout/orgChart1"/>
    <dgm:cxn modelId="{B347A9CA-7C5E-4CA9-BD84-8CF2B0486801}" type="presParOf" srcId="{D41D3CD9-2099-4D9F-A54C-C85E937C9240}" destId="{857D3496-45AF-44B1-A80E-AA3BD5480B8B}" srcOrd="0" destOrd="0" presId="urn:microsoft.com/office/officeart/2005/8/layout/orgChart1"/>
    <dgm:cxn modelId="{B67A22C3-4B16-4A85-93CD-5E1659BE0238}" type="presParOf" srcId="{D41D3CD9-2099-4D9F-A54C-C85E937C9240}" destId="{7E74F622-9A5C-4A86-94EE-C3B89EE2E4BC}" srcOrd="1" destOrd="0" presId="urn:microsoft.com/office/officeart/2005/8/layout/orgChart1"/>
    <dgm:cxn modelId="{5F8B6130-6C31-4569-8E75-F8E85E98BFFB}" type="presParOf" srcId="{2E3BF1C3-B240-4D14-A61D-DA5711A4F7B4}" destId="{7C1EF7C0-6AA6-427E-9191-6EC01CD1E3A0}" srcOrd="1" destOrd="0" presId="urn:microsoft.com/office/officeart/2005/8/layout/orgChart1"/>
    <dgm:cxn modelId="{CCE0BAAC-A294-4300-A901-E146ED7BD526}" type="presParOf" srcId="{7C1EF7C0-6AA6-427E-9191-6EC01CD1E3A0}" destId="{80C83DAC-178C-4007-90E1-B9CEC137F456}" srcOrd="0" destOrd="0" presId="urn:microsoft.com/office/officeart/2005/8/layout/orgChart1"/>
    <dgm:cxn modelId="{2892EBF9-56D5-4C70-85E8-4824506653A5}" type="presParOf" srcId="{7C1EF7C0-6AA6-427E-9191-6EC01CD1E3A0}" destId="{AE547726-6015-4CB3-9EA1-D52268429581}" srcOrd="1" destOrd="0" presId="urn:microsoft.com/office/officeart/2005/8/layout/orgChart1"/>
    <dgm:cxn modelId="{498CAD14-355A-4A8A-8DFD-DE64F8B3BBA5}" type="presParOf" srcId="{AE547726-6015-4CB3-9EA1-D52268429581}" destId="{8CA635B1-B0DC-404F-8F7F-2FA7F734E054}" srcOrd="0" destOrd="0" presId="urn:microsoft.com/office/officeart/2005/8/layout/orgChart1"/>
    <dgm:cxn modelId="{8DF6D810-8231-4A42-A4DD-0319C948F2C4}" type="presParOf" srcId="{8CA635B1-B0DC-404F-8F7F-2FA7F734E054}" destId="{668122A1-D1B8-4672-98E8-1D9208E3B117}" srcOrd="0" destOrd="0" presId="urn:microsoft.com/office/officeart/2005/8/layout/orgChart1"/>
    <dgm:cxn modelId="{2B40921D-23C6-4EED-95BE-CCE0661F7CD4}" type="presParOf" srcId="{8CA635B1-B0DC-404F-8F7F-2FA7F734E054}" destId="{7495EB75-2D5D-48B8-A17F-311036233AF4}" srcOrd="1" destOrd="0" presId="urn:microsoft.com/office/officeart/2005/8/layout/orgChart1"/>
    <dgm:cxn modelId="{7BFBC771-6CFB-44A3-990E-A6701D290415}" type="presParOf" srcId="{AE547726-6015-4CB3-9EA1-D52268429581}" destId="{007859E4-B1C4-4455-A262-CB9E9A5B2EA5}" srcOrd="1" destOrd="0" presId="urn:microsoft.com/office/officeart/2005/8/layout/orgChart1"/>
    <dgm:cxn modelId="{3666FDC4-ACF1-41D4-A74B-086E06484FA6}" type="presParOf" srcId="{007859E4-B1C4-4455-A262-CB9E9A5B2EA5}" destId="{59F0886D-705F-4E9A-A853-82AE14E022D4}" srcOrd="0" destOrd="0" presId="urn:microsoft.com/office/officeart/2005/8/layout/orgChart1"/>
    <dgm:cxn modelId="{517B6486-831F-432A-B958-871DE0D00619}" type="presParOf" srcId="{007859E4-B1C4-4455-A262-CB9E9A5B2EA5}" destId="{DB9AF281-35B4-4B4E-A819-CF86E8A4AD3B}" srcOrd="1" destOrd="0" presId="urn:microsoft.com/office/officeart/2005/8/layout/orgChart1"/>
    <dgm:cxn modelId="{8D49636A-1976-4B8C-BE33-18EA0FAC4201}" type="presParOf" srcId="{DB9AF281-35B4-4B4E-A819-CF86E8A4AD3B}" destId="{A3FD241D-00C2-45D6-906E-DCD4306BE912}" srcOrd="0" destOrd="0" presId="urn:microsoft.com/office/officeart/2005/8/layout/orgChart1"/>
    <dgm:cxn modelId="{C0F14994-B14F-45EF-8719-B8AC5066CC97}" type="presParOf" srcId="{A3FD241D-00C2-45D6-906E-DCD4306BE912}" destId="{9CC3DEBB-36A9-4BD8-96DB-01944C36FF36}" srcOrd="0" destOrd="0" presId="urn:microsoft.com/office/officeart/2005/8/layout/orgChart1"/>
    <dgm:cxn modelId="{8D44DCF5-9FEE-4AC4-8290-1BFB6F5D8829}" type="presParOf" srcId="{A3FD241D-00C2-45D6-906E-DCD4306BE912}" destId="{0C8489B1-1420-42B3-96A5-41D5D1FDA9E1}" srcOrd="1" destOrd="0" presId="urn:microsoft.com/office/officeart/2005/8/layout/orgChart1"/>
    <dgm:cxn modelId="{12ABC5B2-FD66-4CA0-B335-F119911EA73E}" type="presParOf" srcId="{DB9AF281-35B4-4B4E-A819-CF86E8A4AD3B}" destId="{51BDA73E-CE7F-431E-A619-0557CFB4320C}" srcOrd="1" destOrd="0" presId="urn:microsoft.com/office/officeart/2005/8/layout/orgChart1"/>
    <dgm:cxn modelId="{EDDB423D-6914-4A52-970D-E4D0B1EDA3D1}" type="presParOf" srcId="{51BDA73E-CE7F-431E-A619-0557CFB4320C}" destId="{4FA4F46E-015D-479D-916F-468ABD6243B4}" srcOrd="0" destOrd="0" presId="urn:microsoft.com/office/officeart/2005/8/layout/orgChart1"/>
    <dgm:cxn modelId="{09E666D4-FDC3-4FC3-A399-8E1C5E7ECA1C}" type="presParOf" srcId="{51BDA73E-CE7F-431E-A619-0557CFB4320C}" destId="{CDEE8E2D-DEFB-4093-8A09-BDFA064E0997}" srcOrd="1" destOrd="0" presId="urn:microsoft.com/office/officeart/2005/8/layout/orgChart1"/>
    <dgm:cxn modelId="{4B99A990-6F39-40F3-BE9E-C781E5076653}" type="presParOf" srcId="{CDEE8E2D-DEFB-4093-8A09-BDFA064E0997}" destId="{3233D3BD-B2CB-4355-B939-24E06A43C5B4}" srcOrd="0" destOrd="0" presId="urn:microsoft.com/office/officeart/2005/8/layout/orgChart1"/>
    <dgm:cxn modelId="{1251456A-FF77-4B33-9700-F2AF3500C4BA}" type="presParOf" srcId="{3233D3BD-B2CB-4355-B939-24E06A43C5B4}" destId="{FFD8A242-C395-4742-A3A1-5DEA4C3A0AC7}" srcOrd="0" destOrd="0" presId="urn:microsoft.com/office/officeart/2005/8/layout/orgChart1"/>
    <dgm:cxn modelId="{FC0D783E-147D-44DD-B3EA-BF434B8F1B4C}" type="presParOf" srcId="{3233D3BD-B2CB-4355-B939-24E06A43C5B4}" destId="{A86C21CB-8DDF-4324-AC96-9D989CDE2630}" srcOrd="1" destOrd="0" presId="urn:microsoft.com/office/officeart/2005/8/layout/orgChart1"/>
    <dgm:cxn modelId="{4D7FF976-2C43-47BD-AA43-E0E0FE2C5FCC}" type="presParOf" srcId="{CDEE8E2D-DEFB-4093-8A09-BDFA064E0997}" destId="{E95FAC27-033C-4592-90FE-BF3F7CBF6039}" srcOrd="1" destOrd="0" presId="urn:microsoft.com/office/officeart/2005/8/layout/orgChart1"/>
    <dgm:cxn modelId="{3589B5B3-F9BC-4FB0-90D6-8FAA03161A1B}" type="presParOf" srcId="{E95FAC27-033C-4592-90FE-BF3F7CBF6039}" destId="{BB2B07EE-A15F-48DF-A6CA-D265752DD1B8}" srcOrd="0" destOrd="0" presId="urn:microsoft.com/office/officeart/2005/8/layout/orgChart1"/>
    <dgm:cxn modelId="{67C5D651-FA9F-4140-9A7E-15B70216288B}" type="presParOf" srcId="{E95FAC27-033C-4592-90FE-BF3F7CBF6039}" destId="{CF52E7B7-E40E-4341-95C7-2B031B5885C2}" srcOrd="1" destOrd="0" presId="urn:microsoft.com/office/officeart/2005/8/layout/orgChart1"/>
    <dgm:cxn modelId="{DF3FD668-AE08-48D7-BE40-3C6D6DEF7BE0}" type="presParOf" srcId="{CF52E7B7-E40E-4341-95C7-2B031B5885C2}" destId="{05B6A132-60F1-462B-9682-D65152E085DC}" srcOrd="0" destOrd="0" presId="urn:microsoft.com/office/officeart/2005/8/layout/orgChart1"/>
    <dgm:cxn modelId="{E5F36BCE-F8A6-4B38-9D5E-93DEC39AE8B0}" type="presParOf" srcId="{05B6A132-60F1-462B-9682-D65152E085DC}" destId="{BEE737A2-73EC-4B0D-B06D-7D3BE30CD658}" srcOrd="0" destOrd="0" presId="urn:microsoft.com/office/officeart/2005/8/layout/orgChart1"/>
    <dgm:cxn modelId="{2B4B8473-CC04-40D1-9551-1D60DB1709BE}" type="presParOf" srcId="{05B6A132-60F1-462B-9682-D65152E085DC}" destId="{47E6D7F0-BC34-4C26-9D3D-99AFD426B0B5}" srcOrd="1" destOrd="0" presId="urn:microsoft.com/office/officeart/2005/8/layout/orgChart1"/>
    <dgm:cxn modelId="{35CE0C47-CCA7-4D78-9495-7DDB9084E57A}" type="presParOf" srcId="{CF52E7B7-E40E-4341-95C7-2B031B5885C2}" destId="{4DB36C55-BDBB-441E-B7F2-62014D71E462}" srcOrd="1" destOrd="0" presId="urn:microsoft.com/office/officeart/2005/8/layout/orgChart1"/>
    <dgm:cxn modelId="{41E9888D-0B05-46D6-B4BB-955AAA39FD30}" type="presParOf" srcId="{4DB36C55-BDBB-441E-B7F2-62014D71E462}" destId="{7FDC4D5D-4230-44F0-98FB-FF0B6EC17472}" srcOrd="0" destOrd="0" presId="urn:microsoft.com/office/officeart/2005/8/layout/orgChart1"/>
    <dgm:cxn modelId="{3D157079-6322-424F-8CBB-2CFC4EF865F9}" type="presParOf" srcId="{4DB36C55-BDBB-441E-B7F2-62014D71E462}" destId="{E4E92B2D-F97A-4D01-8E85-F87491BF93EE}" srcOrd="1" destOrd="0" presId="urn:microsoft.com/office/officeart/2005/8/layout/orgChart1"/>
    <dgm:cxn modelId="{62BCA0E4-9433-4245-BCB3-FC2AAB61A5E7}" type="presParOf" srcId="{E4E92B2D-F97A-4D01-8E85-F87491BF93EE}" destId="{79CA9C18-9EDD-4685-81D2-31D9DEA166B2}" srcOrd="0" destOrd="0" presId="urn:microsoft.com/office/officeart/2005/8/layout/orgChart1"/>
    <dgm:cxn modelId="{23E2CDC2-F223-48A1-8CB4-5C15F7FA73AA}" type="presParOf" srcId="{79CA9C18-9EDD-4685-81D2-31D9DEA166B2}" destId="{9413DFE2-190F-4E12-9C93-EF85A1C6E00C}" srcOrd="0" destOrd="0" presId="urn:microsoft.com/office/officeart/2005/8/layout/orgChart1"/>
    <dgm:cxn modelId="{24ACBDBF-1450-4447-9517-CDFDDC9347CB}" type="presParOf" srcId="{79CA9C18-9EDD-4685-81D2-31D9DEA166B2}" destId="{C5EE0C3A-57C3-48D5-8B17-BB08028AD8E5}" srcOrd="1" destOrd="0" presId="urn:microsoft.com/office/officeart/2005/8/layout/orgChart1"/>
    <dgm:cxn modelId="{44EBF0F5-995E-460B-8734-4B17F219A876}" type="presParOf" srcId="{E4E92B2D-F97A-4D01-8E85-F87491BF93EE}" destId="{B60D6B98-B121-47F0-80DC-42D1483E19A1}" srcOrd="1" destOrd="0" presId="urn:microsoft.com/office/officeart/2005/8/layout/orgChart1"/>
    <dgm:cxn modelId="{9C8E1C1B-D64F-4380-B816-51BB9D75C477}" type="presParOf" srcId="{E4E92B2D-F97A-4D01-8E85-F87491BF93EE}" destId="{FA9D2D6C-F039-477E-B1FD-11BF0AB1F6B8}" srcOrd="2" destOrd="0" presId="urn:microsoft.com/office/officeart/2005/8/layout/orgChart1"/>
    <dgm:cxn modelId="{2F8967CD-3D4D-4158-B171-448548B21E63}" type="presParOf" srcId="{CF52E7B7-E40E-4341-95C7-2B031B5885C2}" destId="{1D98F698-9787-4A09-BAE3-C59411F91293}" srcOrd="2" destOrd="0" presId="urn:microsoft.com/office/officeart/2005/8/layout/orgChart1"/>
    <dgm:cxn modelId="{F7702E4B-FBE6-4FA6-BB71-3F205A47191E}" type="presParOf" srcId="{CDEE8E2D-DEFB-4093-8A09-BDFA064E0997}" destId="{BD549F16-04B7-4B47-ACB9-BBEC92AB2EFC}" srcOrd="2" destOrd="0" presId="urn:microsoft.com/office/officeart/2005/8/layout/orgChart1"/>
    <dgm:cxn modelId="{11A538D2-A1F4-4DB6-857C-9B00B4F97C4F}" type="presParOf" srcId="{51BDA73E-CE7F-431E-A619-0557CFB4320C}" destId="{6E8FAB7B-07FC-4812-80B0-E6C70F83986F}" srcOrd="2" destOrd="0" presId="urn:microsoft.com/office/officeart/2005/8/layout/orgChart1"/>
    <dgm:cxn modelId="{DF7E408B-F41C-4166-A5FC-C3FB4B471FB9}" type="presParOf" srcId="{51BDA73E-CE7F-431E-A619-0557CFB4320C}" destId="{8B7C22A1-9748-490D-B42A-98AC601AAAE7}" srcOrd="3" destOrd="0" presId="urn:microsoft.com/office/officeart/2005/8/layout/orgChart1"/>
    <dgm:cxn modelId="{4670AFC0-467E-45E4-931E-D8DCF5F7E628}" type="presParOf" srcId="{8B7C22A1-9748-490D-B42A-98AC601AAAE7}" destId="{F74B7B1D-B53C-4872-8673-E56D88015523}" srcOrd="0" destOrd="0" presId="urn:microsoft.com/office/officeart/2005/8/layout/orgChart1"/>
    <dgm:cxn modelId="{6A8BF458-A38D-4204-93AB-B882884685A5}" type="presParOf" srcId="{F74B7B1D-B53C-4872-8673-E56D88015523}" destId="{571DD2ED-A807-4E6C-A328-59BA03AAB562}" srcOrd="0" destOrd="0" presId="urn:microsoft.com/office/officeart/2005/8/layout/orgChart1"/>
    <dgm:cxn modelId="{D559F867-7573-492A-A656-309ECA9F856C}" type="presParOf" srcId="{F74B7B1D-B53C-4872-8673-E56D88015523}" destId="{3E8282CD-7A56-4117-84A1-72A16000680F}" srcOrd="1" destOrd="0" presId="urn:microsoft.com/office/officeart/2005/8/layout/orgChart1"/>
    <dgm:cxn modelId="{D8082C9B-6168-4083-A56E-312D8C0A707B}" type="presParOf" srcId="{8B7C22A1-9748-490D-B42A-98AC601AAAE7}" destId="{132580A0-8CE2-4952-B9F4-17E063F27AA8}" srcOrd="1" destOrd="0" presId="urn:microsoft.com/office/officeart/2005/8/layout/orgChart1"/>
    <dgm:cxn modelId="{F04FA79A-F796-422E-A124-A3F00A0CD253}" type="presParOf" srcId="{132580A0-8CE2-4952-B9F4-17E063F27AA8}" destId="{6E7482CD-C8EA-4472-89EB-A34E4F674C92}" srcOrd="0" destOrd="0" presId="urn:microsoft.com/office/officeart/2005/8/layout/orgChart1"/>
    <dgm:cxn modelId="{A2B02945-D8B5-4957-92BE-69120A1B073D}" type="presParOf" srcId="{132580A0-8CE2-4952-B9F4-17E063F27AA8}" destId="{109E90E8-C6B4-4E31-A14B-CB3B0F4F85B0}" srcOrd="1" destOrd="0" presId="urn:microsoft.com/office/officeart/2005/8/layout/orgChart1"/>
    <dgm:cxn modelId="{731FD36E-01DF-4894-98F0-2ED8E93E3394}" type="presParOf" srcId="{109E90E8-C6B4-4E31-A14B-CB3B0F4F85B0}" destId="{093D75BD-7165-4B8A-B50E-49776D96D7EA}" srcOrd="0" destOrd="0" presId="urn:microsoft.com/office/officeart/2005/8/layout/orgChart1"/>
    <dgm:cxn modelId="{CCE80421-17C7-489A-B579-349E49060935}" type="presParOf" srcId="{093D75BD-7165-4B8A-B50E-49776D96D7EA}" destId="{9FDCDB78-C372-4FDF-ABA2-991C85FD95BA}" srcOrd="0" destOrd="0" presId="urn:microsoft.com/office/officeart/2005/8/layout/orgChart1"/>
    <dgm:cxn modelId="{FA2326C9-5589-4D1E-A7D5-DF126AA1287E}" type="presParOf" srcId="{093D75BD-7165-4B8A-B50E-49776D96D7EA}" destId="{A2B7543B-2896-42D1-9F9C-1A750A3F70C0}" srcOrd="1" destOrd="0" presId="urn:microsoft.com/office/officeart/2005/8/layout/orgChart1"/>
    <dgm:cxn modelId="{0D489CE9-D094-44CC-89BE-F89195FFE92C}" type="presParOf" srcId="{109E90E8-C6B4-4E31-A14B-CB3B0F4F85B0}" destId="{7F16D2E0-942C-417A-BE16-5554468553B9}" srcOrd="1" destOrd="0" presId="urn:microsoft.com/office/officeart/2005/8/layout/orgChart1"/>
    <dgm:cxn modelId="{BE8FAA8A-12E0-4B74-BC79-ACF9A68F2F95}" type="presParOf" srcId="{109E90E8-C6B4-4E31-A14B-CB3B0F4F85B0}" destId="{8459BE59-9868-404A-A9DB-14F5EB1EBE6D}" srcOrd="2" destOrd="0" presId="urn:microsoft.com/office/officeart/2005/8/layout/orgChart1"/>
    <dgm:cxn modelId="{27381E5F-6344-46B5-9CD3-4220E9D3357D}" type="presParOf" srcId="{132580A0-8CE2-4952-B9F4-17E063F27AA8}" destId="{13BEAB2A-D60A-4D2C-B2F8-CB2E60B8EF9C}" srcOrd="2" destOrd="0" presId="urn:microsoft.com/office/officeart/2005/8/layout/orgChart1"/>
    <dgm:cxn modelId="{138EAECF-BBA1-465C-AD35-435E175BCBB1}" type="presParOf" srcId="{132580A0-8CE2-4952-B9F4-17E063F27AA8}" destId="{B1B35F3B-0371-4E96-9D5B-48125B157586}" srcOrd="3" destOrd="0" presId="urn:microsoft.com/office/officeart/2005/8/layout/orgChart1"/>
    <dgm:cxn modelId="{0A9A6728-12FE-4F74-B91B-22439465FED2}" type="presParOf" srcId="{B1B35F3B-0371-4E96-9D5B-48125B157586}" destId="{5728E30F-1A4A-42D2-BA4F-EAB547EF3CFF}" srcOrd="0" destOrd="0" presId="urn:microsoft.com/office/officeart/2005/8/layout/orgChart1"/>
    <dgm:cxn modelId="{AA14A906-A532-492A-9447-E82898CF4A69}" type="presParOf" srcId="{5728E30F-1A4A-42D2-BA4F-EAB547EF3CFF}" destId="{B0FDD46B-F96B-41BB-8B94-167C8645DE07}" srcOrd="0" destOrd="0" presId="urn:microsoft.com/office/officeart/2005/8/layout/orgChart1"/>
    <dgm:cxn modelId="{95F7F152-C133-4F8E-A45D-A1F8BA497B22}" type="presParOf" srcId="{5728E30F-1A4A-42D2-BA4F-EAB547EF3CFF}" destId="{81E82A84-4226-4F2A-A2B2-31CFE26079D5}" srcOrd="1" destOrd="0" presId="urn:microsoft.com/office/officeart/2005/8/layout/orgChart1"/>
    <dgm:cxn modelId="{46F2B81D-F849-49A0-88DD-BAB787E5D69D}" type="presParOf" srcId="{B1B35F3B-0371-4E96-9D5B-48125B157586}" destId="{DAE04DFE-4D0A-46D0-A08D-0D060E0B04D0}" srcOrd="1" destOrd="0" presId="urn:microsoft.com/office/officeart/2005/8/layout/orgChart1"/>
    <dgm:cxn modelId="{7C393ECF-5413-486C-8E77-7FEEE812F696}" type="presParOf" srcId="{B1B35F3B-0371-4E96-9D5B-48125B157586}" destId="{62860008-395B-45B0-8FBA-CD4F56088098}" srcOrd="2" destOrd="0" presId="urn:microsoft.com/office/officeart/2005/8/layout/orgChart1"/>
    <dgm:cxn modelId="{FC61DF37-473F-49D0-A010-2B74966889C0}" type="presParOf" srcId="{132580A0-8CE2-4952-B9F4-17E063F27AA8}" destId="{B24E3D44-9562-4487-AB3F-9663C1D58BEB}" srcOrd="4" destOrd="0" presId="urn:microsoft.com/office/officeart/2005/8/layout/orgChart1"/>
    <dgm:cxn modelId="{0E5C99CD-24D5-44F7-932C-9527CB7F8FE1}" type="presParOf" srcId="{132580A0-8CE2-4952-B9F4-17E063F27AA8}" destId="{BB17EBD9-584D-498A-9F61-7C0E3D5EB53A}" srcOrd="5" destOrd="0" presId="urn:microsoft.com/office/officeart/2005/8/layout/orgChart1"/>
    <dgm:cxn modelId="{714658C3-0B4E-44F3-8A94-099B45A68353}" type="presParOf" srcId="{BB17EBD9-584D-498A-9F61-7C0E3D5EB53A}" destId="{E803EA24-23BC-43D9-8710-46F14E51B273}" srcOrd="0" destOrd="0" presId="urn:microsoft.com/office/officeart/2005/8/layout/orgChart1"/>
    <dgm:cxn modelId="{CB7D2CB6-B7A3-45AF-922D-695BD1024978}" type="presParOf" srcId="{E803EA24-23BC-43D9-8710-46F14E51B273}" destId="{2E2B345D-0B18-44E4-8BB1-05B72BBC68FC}" srcOrd="0" destOrd="0" presId="urn:microsoft.com/office/officeart/2005/8/layout/orgChart1"/>
    <dgm:cxn modelId="{E2CBD6A6-C0DC-4BFA-856A-638DCF9A93D4}" type="presParOf" srcId="{E803EA24-23BC-43D9-8710-46F14E51B273}" destId="{82C60698-1F2E-4688-978B-86005F0A157D}" srcOrd="1" destOrd="0" presId="urn:microsoft.com/office/officeart/2005/8/layout/orgChart1"/>
    <dgm:cxn modelId="{35699C85-DC8D-4021-8D1F-D08455A7155A}" type="presParOf" srcId="{BB17EBD9-584D-498A-9F61-7C0E3D5EB53A}" destId="{8A52C05B-9142-4269-82C7-18D8D02FE4DF}" srcOrd="1" destOrd="0" presId="urn:microsoft.com/office/officeart/2005/8/layout/orgChart1"/>
    <dgm:cxn modelId="{881D59B4-9CCC-4F27-B0F6-D14C042CC433}" type="presParOf" srcId="{BB17EBD9-584D-498A-9F61-7C0E3D5EB53A}" destId="{15A96626-F359-406A-AD14-D407D5B227FC}" srcOrd="2" destOrd="0" presId="urn:microsoft.com/office/officeart/2005/8/layout/orgChart1"/>
    <dgm:cxn modelId="{A258814B-2E3D-41CE-9E52-3CDC42E2DFF4}" type="presParOf" srcId="{8B7C22A1-9748-490D-B42A-98AC601AAAE7}" destId="{83BE1BAA-4B55-420F-91E8-4EA0ABBCCB43}" srcOrd="2" destOrd="0" presId="urn:microsoft.com/office/officeart/2005/8/layout/orgChart1"/>
    <dgm:cxn modelId="{66A0F6C7-471B-46DE-A409-88A278150264}" type="presParOf" srcId="{51BDA73E-CE7F-431E-A619-0557CFB4320C}" destId="{183A18BD-902C-4419-9E2C-6BD3F5054122}" srcOrd="4" destOrd="0" presId="urn:microsoft.com/office/officeart/2005/8/layout/orgChart1"/>
    <dgm:cxn modelId="{62100FD6-7DED-4F28-99E8-43BBC337FDC2}" type="presParOf" srcId="{51BDA73E-CE7F-431E-A619-0557CFB4320C}" destId="{94338842-30D7-488E-9CD6-7492BE053D6C}" srcOrd="5" destOrd="0" presId="urn:microsoft.com/office/officeart/2005/8/layout/orgChart1"/>
    <dgm:cxn modelId="{8057A94C-0722-47BB-B772-F5CF0F87156E}" type="presParOf" srcId="{94338842-30D7-488E-9CD6-7492BE053D6C}" destId="{869BD088-6EA3-4DD5-8B8E-2DB786448201}" srcOrd="0" destOrd="0" presId="urn:microsoft.com/office/officeart/2005/8/layout/orgChart1"/>
    <dgm:cxn modelId="{ACE0F997-BD5C-4601-8C33-FF39087211EA}" type="presParOf" srcId="{869BD088-6EA3-4DD5-8B8E-2DB786448201}" destId="{E3E2E61F-F718-4688-A8E4-48A643EF186B}" srcOrd="0" destOrd="0" presId="urn:microsoft.com/office/officeart/2005/8/layout/orgChart1"/>
    <dgm:cxn modelId="{C7CC3CA5-3055-4600-970C-E6AEC437A606}" type="presParOf" srcId="{869BD088-6EA3-4DD5-8B8E-2DB786448201}" destId="{3583798E-9D76-4CED-9163-060BB344D726}" srcOrd="1" destOrd="0" presId="urn:microsoft.com/office/officeart/2005/8/layout/orgChart1"/>
    <dgm:cxn modelId="{1E67669A-43A8-4CD5-87A1-72977C8B5107}" type="presParOf" srcId="{94338842-30D7-488E-9CD6-7492BE053D6C}" destId="{B60808BF-36BB-4D4E-9372-CB9C0C6E9B20}" srcOrd="1" destOrd="0" presId="urn:microsoft.com/office/officeart/2005/8/layout/orgChart1"/>
    <dgm:cxn modelId="{056FA655-DD9B-4F3B-B105-82A90741165A}" type="presParOf" srcId="{B60808BF-36BB-4D4E-9372-CB9C0C6E9B20}" destId="{0B9F6B48-18A6-427F-BED3-E12AFC8EB7D7}" srcOrd="0" destOrd="0" presId="urn:microsoft.com/office/officeart/2005/8/layout/orgChart1"/>
    <dgm:cxn modelId="{0EC36421-8650-46CC-AC05-45E2BCCCCEF6}" type="presParOf" srcId="{B60808BF-36BB-4D4E-9372-CB9C0C6E9B20}" destId="{B78DAE42-C369-4F43-91AE-5037C882C167}" srcOrd="1" destOrd="0" presId="urn:microsoft.com/office/officeart/2005/8/layout/orgChart1"/>
    <dgm:cxn modelId="{316F21BA-D2FD-43B0-B774-5982345D5856}" type="presParOf" srcId="{B78DAE42-C369-4F43-91AE-5037C882C167}" destId="{312560AF-6920-457C-BCC3-1DF79CE1DE87}" srcOrd="0" destOrd="0" presId="urn:microsoft.com/office/officeart/2005/8/layout/orgChart1"/>
    <dgm:cxn modelId="{72EFDA10-B0E3-483A-816E-D2C17A553325}" type="presParOf" srcId="{312560AF-6920-457C-BCC3-1DF79CE1DE87}" destId="{EB64B5F6-B8DE-41FC-A7EE-282827C054BC}" srcOrd="0" destOrd="0" presId="urn:microsoft.com/office/officeart/2005/8/layout/orgChart1"/>
    <dgm:cxn modelId="{1388A8BE-756A-405D-A51F-40AAC98CDBB1}" type="presParOf" srcId="{312560AF-6920-457C-BCC3-1DF79CE1DE87}" destId="{C97AFF95-2E22-437F-A01F-9E6CF31B7A45}" srcOrd="1" destOrd="0" presId="urn:microsoft.com/office/officeart/2005/8/layout/orgChart1"/>
    <dgm:cxn modelId="{53B1D5A7-84EB-448F-9E87-BAFD87571CE9}" type="presParOf" srcId="{B78DAE42-C369-4F43-91AE-5037C882C167}" destId="{CC61BC7C-B5EA-4E65-B7FF-502DC1608B0B}" srcOrd="1" destOrd="0" presId="urn:microsoft.com/office/officeart/2005/8/layout/orgChart1"/>
    <dgm:cxn modelId="{EF750282-3DD8-4327-8A6E-5BAB02275D2D}" type="presParOf" srcId="{B78DAE42-C369-4F43-91AE-5037C882C167}" destId="{7B851D3C-1627-470D-A11E-952FCB6D4F1F}" srcOrd="2" destOrd="0" presId="urn:microsoft.com/office/officeart/2005/8/layout/orgChart1"/>
    <dgm:cxn modelId="{7D12C409-F493-4B7E-B00E-6886D8272B09}" type="presParOf" srcId="{B60808BF-36BB-4D4E-9372-CB9C0C6E9B20}" destId="{0A1D0C19-F0B5-4F67-A3DE-77ACF0A6883D}" srcOrd="2" destOrd="0" presId="urn:microsoft.com/office/officeart/2005/8/layout/orgChart1"/>
    <dgm:cxn modelId="{E27D6E32-771E-4993-999C-731AFBBA7881}" type="presParOf" srcId="{B60808BF-36BB-4D4E-9372-CB9C0C6E9B20}" destId="{1EA1E70C-CEDA-4925-A675-2146ECAB9460}" srcOrd="3" destOrd="0" presId="urn:microsoft.com/office/officeart/2005/8/layout/orgChart1"/>
    <dgm:cxn modelId="{11AA2040-7458-47EB-9D1C-6E120F02D42B}" type="presParOf" srcId="{1EA1E70C-CEDA-4925-A675-2146ECAB9460}" destId="{ED4D221A-6BD7-45D6-BDC4-7BEBF46F3F62}" srcOrd="0" destOrd="0" presId="urn:microsoft.com/office/officeart/2005/8/layout/orgChart1"/>
    <dgm:cxn modelId="{42C9D482-6E06-4D9C-91FA-210FF1EF0576}" type="presParOf" srcId="{ED4D221A-6BD7-45D6-BDC4-7BEBF46F3F62}" destId="{E5B2D880-BBA7-44B2-86D3-DDD6A11303E7}" srcOrd="0" destOrd="0" presId="urn:microsoft.com/office/officeart/2005/8/layout/orgChart1"/>
    <dgm:cxn modelId="{610CC4AC-391A-4C7D-8370-033AC348CF55}" type="presParOf" srcId="{ED4D221A-6BD7-45D6-BDC4-7BEBF46F3F62}" destId="{87376BE5-D5CF-42CC-B43B-C1F2E8112F19}" srcOrd="1" destOrd="0" presId="urn:microsoft.com/office/officeart/2005/8/layout/orgChart1"/>
    <dgm:cxn modelId="{7C41D0E0-629C-4D3C-8F89-B255B8BE0F02}" type="presParOf" srcId="{1EA1E70C-CEDA-4925-A675-2146ECAB9460}" destId="{909CC694-6747-4B19-814F-4344E4510116}" srcOrd="1" destOrd="0" presId="urn:microsoft.com/office/officeart/2005/8/layout/orgChart1"/>
    <dgm:cxn modelId="{7BB7BFF0-D156-4238-AD38-2A14B9C081B6}" type="presParOf" srcId="{1EA1E70C-CEDA-4925-A675-2146ECAB9460}" destId="{FB348163-49DD-4047-9BD2-BF009433A28C}" srcOrd="2" destOrd="0" presId="urn:microsoft.com/office/officeart/2005/8/layout/orgChart1"/>
    <dgm:cxn modelId="{A6D6F282-EDE3-4B21-9E66-20B8E995CEE5}" type="presParOf" srcId="{94338842-30D7-488E-9CD6-7492BE053D6C}" destId="{F3030601-A409-4B3E-B52F-DF45F95B4A8E}" srcOrd="2" destOrd="0" presId="urn:microsoft.com/office/officeart/2005/8/layout/orgChart1"/>
    <dgm:cxn modelId="{12014360-4D2C-44F2-BDA1-6C6E60FC757C}" type="presParOf" srcId="{51BDA73E-CE7F-431E-A619-0557CFB4320C}" destId="{4A577FAE-5D87-4316-A755-BC61788E0D1F}" srcOrd="6" destOrd="0" presId="urn:microsoft.com/office/officeart/2005/8/layout/orgChart1"/>
    <dgm:cxn modelId="{B8915444-4AC0-4FAD-B3F3-AF8BA5A7CE2A}" type="presParOf" srcId="{51BDA73E-CE7F-431E-A619-0557CFB4320C}" destId="{3CAB382B-567F-4D1B-8B56-22CC509210E6}" srcOrd="7" destOrd="0" presId="urn:microsoft.com/office/officeart/2005/8/layout/orgChart1"/>
    <dgm:cxn modelId="{C761332A-B940-4DA9-A689-A9AFBE04BDF5}" type="presParOf" srcId="{3CAB382B-567F-4D1B-8B56-22CC509210E6}" destId="{4F51B5AF-4BA6-436C-84AD-E2B6017D2CB8}" srcOrd="0" destOrd="0" presId="urn:microsoft.com/office/officeart/2005/8/layout/orgChart1"/>
    <dgm:cxn modelId="{A2066DC7-F46D-48A3-9F7D-77B4B5C53075}" type="presParOf" srcId="{4F51B5AF-4BA6-436C-84AD-E2B6017D2CB8}" destId="{A6A08B21-7910-466B-B231-B8FD20194F0D}" srcOrd="0" destOrd="0" presId="urn:microsoft.com/office/officeart/2005/8/layout/orgChart1"/>
    <dgm:cxn modelId="{3FEDF4AC-1480-4965-8FDB-FEDB5414F9A7}" type="presParOf" srcId="{4F51B5AF-4BA6-436C-84AD-E2B6017D2CB8}" destId="{2DF86A6B-AECF-4B90-A0F3-28AD2E9AAAE3}" srcOrd="1" destOrd="0" presId="urn:microsoft.com/office/officeart/2005/8/layout/orgChart1"/>
    <dgm:cxn modelId="{E6022598-7D9C-4120-A905-EB50C57DB127}" type="presParOf" srcId="{3CAB382B-567F-4D1B-8B56-22CC509210E6}" destId="{76E1C05F-475F-4A60-8157-290A46184A00}" srcOrd="1" destOrd="0" presId="urn:microsoft.com/office/officeart/2005/8/layout/orgChart1"/>
    <dgm:cxn modelId="{0B4993D0-D9D1-4EF1-BD9B-D8ADAADDF344}" type="presParOf" srcId="{76E1C05F-475F-4A60-8157-290A46184A00}" destId="{C9584843-68A0-4E37-B073-63F4238AAFC6}" srcOrd="0" destOrd="0" presId="urn:microsoft.com/office/officeart/2005/8/layout/orgChart1"/>
    <dgm:cxn modelId="{02A27ACA-C251-4905-A59A-9D72776610C3}" type="presParOf" srcId="{76E1C05F-475F-4A60-8157-290A46184A00}" destId="{24D87D9E-9F90-42E9-811B-9B590C09D0EF}" srcOrd="1" destOrd="0" presId="urn:microsoft.com/office/officeart/2005/8/layout/orgChart1"/>
    <dgm:cxn modelId="{978B8082-662D-4502-9F9E-46CA71A24FED}" type="presParOf" srcId="{24D87D9E-9F90-42E9-811B-9B590C09D0EF}" destId="{EE05CD3D-E718-4756-9D28-7C223F34B07E}" srcOrd="0" destOrd="0" presId="urn:microsoft.com/office/officeart/2005/8/layout/orgChart1"/>
    <dgm:cxn modelId="{FB10CAEE-4442-432D-B789-15A72324493F}" type="presParOf" srcId="{EE05CD3D-E718-4756-9D28-7C223F34B07E}" destId="{8E51A968-7AF2-4A7C-9038-0DB5A73C9FC5}" srcOrd="0" destOrd="0" presId="urn:microsoft.com/office/officeart/2005/8/layout/orgChart1"/>
    <dgm:cxn modelId="{3077BC82-A0A0-4B5C-B944-00E2F6272373}" type="presParOf" srcId="{EE05CD3D-E718-4756-9D28-7C223F34B07E}" destId="{75EC39E5-EBD8-4688-A650-735B155E529B}" srcOrd="1" destOrd="0" presId="urn:microsoft.com/office/officeart/2005/8/layout/orgChart1"/>
    <dgm:cxn modelId="{2912AD0F-4231-45B9-AC1E-46A45FE8433F}" type="presParOf" srcId="{24D87D9E-9F90-42E9-811B-9B590C09D0EF}" destId="{8A2BAEBE-D31D-4D0D-B14E-84DDE18A3450}" srcOrd="1" destOrd="0" presId="urn:microsoft.com/office/officeart/2005/8/layout/orgChart1"/>
    <dgm:cxn modelId="{ED158580-FEF7-4B39-8377-A90D87E2063F}" type="presParOf" srcId="{24D87D9E-9F90-42E9-811B-9B590C09D0EF}" destId="{30F6E2B1-5F77-43AA-A8EF-1654DE925E39}" srcOrd="2" destOrd="0" presId="urn:microsoft.com/office/officeart/2005/8/layout/orgChart1"/>
    <dgm:cxn modelId="{452008BD-7183-41CB-830F-9A7B5B7EE549}" type="presParOf" srcId="{76E1C05F-475F-4A60-8157-290A46184A00}" destId="{ACBFCD4E-D67C-43C5-9ABC-1DE4766B8D29}" srcOrd="2" destOrd="0" presId="urn:microsoft.com/office/officeart/2005/8/layout/orgChart1"/>
    <dgm:cxn modelId="{4EF0196D-EC93-4392-B250-76540B9B9BB9}" type="presParOf" srcId="{76E1C05F-475F-4A60-8157-290A46184A00}" destId="{F2B07F66-0A10-43BF-B0CB-1520B09D9950}" srcOrd="3" destOrd="0" presId="urn:microsoft.com/office/officeart/2005/8/layout/orgChart1"/>
    <dgm:cxn modelId="{80801F28-DEAE-4D85-B9FF-91CF1C4A0909}" type="presParOf" srcId="{F2B07F66-0A10-43BF-B0CB-1520B09D9950}" destId="{25AAE731-438B-4377-AF42-4396D0544502}" srcOrd="0" destOrd="0" presId="urn:microsoft.com/office/officeart/2005/8/layout/orgChart1"/>
    <dgm:cxn modelId="{36711976-45D3-4E83-9529-68BCFFFC2686}" type="presParOf" srcId="{25AAE731-438B-4377-AF42-4396D0544502}" destId="{884B6B9B-E1EC-4C44-83EA-DEB2D105C584}" srcOrd="0" destOrd="0" presId="urn:microsoft.com/office/officeart/2005/8/layout/orgChart1"/>
    <dgm:cxn modelId="{A2CCE9FD-FEE0-4DFC-BF94-8A3D4F3E6F9F}" type="presParOf" srcId="{25AAE731-438B-4377-AF42-4396D0544502}" destId="{04B1C765-69E2-45A1-9234-40878EF030B8}" srcOrd="1" destOrd="0" presId="urn:microsoft.com/office/officeart/2005/8/layout/orgChart1"/>
    <dgm:cxn modelId="{6A3ABE0E-092D-4CE7-A834-BF87DD504125}" type="presParOf" srcId="{F2B07F66-0A10-43BF-B0CB-1520B09D9950}" destId="{839DC84B-2A57-48A9-B487-71D9DBEF31B5}" srcOrd="1" destOrd="0" presId="urn:microsoft.com/office/officeart/2005/8/layout/orgChart1"/>
    <dgm:cxn modelId="{F0D179D2-D96D-4DF5-A381-F71BE08CD61C}" type="presParOf" srcId="{F2B07F66-0A10-43BF-B0CB-1520B09D9950}" destId="{F59D3A70-CF85-4527-9881-6EBC41A74685}" srcOrd="2" destOrd="0" presId="urn:microsoft.com/office/officeart/2005/8/layout/orgChart1"/>
    <dgm:cxn modelId="{648C8A4C-82C7-467D-A921-AE94DC5B4765}" type="presParOf" srcId="{3CAB382B-567F-4D1B-8B56-22CC509210E6}" destId="{ECF58F63-3F52-43F2-B2E9-1B34D9AA7EFA}" srcOrd="2" destOrd="0" presId="urn:microsoft.com/office/officeart/2005/8/layout/orgChart1"/>
    <dgm:cxn modelId="{A7103576-29B6-4366-94DA-93737B46718B}" type="presParOf" srcId="{51BDA73E-CE7F-431E-A619-0557CFB4320C}" destId="{5DD2FF10-7558-4AEE-B73E-1F22387B2D48}" srcOrd="8" destOrd="0" presId="urn:microsoft.com/office/officeart/2005/8/layout/orgChart1"/>
    <dgm:cxn modelId="{BE7EBB81-5DA6-4081-B0CE-FE4FE194617F}" type="presParOf" srcId="{51BDA73E-CE7F-431E-A619-0557CFB4320C}" destId="{00FF4A1A-8D21-42D4-89BE-7D87AB2BDE60}" srcOrd="9" destOrd="0" presId="urn:microsoft.com/office/officeart/2005/8/layout/orgChart1"/>
    <dgm:cxn modelId="{111D22A8-3F86-493F-8125-59B3909016AE}" type="presParOf" srcId="{00FF4A1A-8D21-42D4-89BE-7D87AB2BDE60}" destId="{70D7D978-F843-4807-ABF1-DAA59F1407D7}" srcOrd="0" destOrd="0" presId="urn:microsoft.com/office/officeart/2005/8/layout/orgChart1"/>
    <dgm:cxn modelId="{00EEDDDA-AC4B-447E-BB07-963C21A03496}" type="presParOf" srcId="{70D7D978-F843-4807-ABF1-DAA59F1407D7}" destId="{74CEA8B8-949A-4598-BF6A-8CAD37E3786B}" srcOrd="0" destOrd="0" presId="urn:microsoft.com/office/officeart/2005/8/layout/orgChart1"/>
    <dgm:cxn modelId="{64E7DB1C-E9DB-4DCF-838C-C9D2A84C35C4}" type="presParOf" srcId="{70D7D978-F843-4807-ABF1-DAA59F1407D7}" destId="{B349C039-C3A7-4314-8899-E5235F2A8582}" srcOrd="1" destOrd="0" presId="urn:microsoft.com/office/officeart/2005/8/layout/orgChart1"/>
    <dgm:cxn modelId="{A9A77264-B604-41C3-8716-22DB8324188C}" type="presParOf" srcId="{00FF4A1A-8D21-42D4-89BE-7D87AB2BDE60}" destId="{9C5CD77A-B89A-494A-AF58-67CE2C555703}" srcOrd="1" destOrd="0" presId="urn:microsoft.com/office/officeart/2005/8/layout/orgChart1"/>
    <dgm:cxn modelId="{52DB79C6-40EC-4D96-93B9-776AFAB60C07}" type="presParOf" srcId="{00FF4A1A-8D21-42D4-89BE-7D87AB2BDE60}" destId="{E5CA3AEA-441D-463A-80A5-922C0AC644EF}" srcOrd="2" destOrd="0" presId="urn:microsoft.com/office/officeart/2005/8/layout/orgChart1"/>
    <dgm:cxn modelId="{913FE3C1-5567-421D-8AE7-F71F82CA44A4}" type="presParOf" srcId="{51BDA73E-CE7F-431E-A619-0557CFB4320C}" destId="{A206DC57-9755-4C36-BFA6-347F4FECBD7A}" srcOrd="10" destOrd="0" presId="urn:microsoft.com/office/officeart/2005/8/layout/orgChart1"/>
    <dgm:cxn modelId="{09A051FE-C0E3-478A-B63E-E49467CA41DD}" type="presParOf" srcId="{51BDA73E-CE7F-431E-A619-0557CFB4320C}" destId="{118523A5-4AFF-4F48-B63F-5D9C47084F23}" srcOrd="11" destOrd="0" presId="urn:microsoft.com/office/officeart/2005/8/layout/orgChart1"/>
    <dgm:cxn modelId="{B7690A8E-CC5C-4AD9-BEB3-76F10195D1CE}" type="presParOf" srcId="{118523A5-4AFF-4F48-B63F-5D9C47084F23}" destId="{F3D15686-FC8A-48DE-9511-08F0B272C1E0}" srcOrd="0" destOrd="0" presId="urn:microsoft.com/office/officeart/2005/8/layout/orgChart1"/>
    <dgm:cxn modelId="{BFA18A80-357D-4DEF-84AB-69A5D0E83EA9}" type="presParOf" srcId="{F3D15686-FC8A-48DE-9511-08F0B272C1E0}" destId="{B4D43D7B-C645-4B7B-8474-6F62497916CF}" srcOrd="0" destOrd="0" presId="urn:microsoft.com/office/officeart/2005/8/layout/orgChart1"/>
    <dgm:cxn modelId="{AAE0F62E-AFA7-4E92-96CB-7A63440C8F61}" type="presParOf" srcId="{F3D15686-FC8A-48DE-9511-08F0B272C1E0}" destId="{21BD2DCE-2B3E-4541-BBF2-C7BBC6CF5398}" srcOrd="1" destOrd="0" presId="urn:microsoft.com/office/officeart/2005/8/layout/orgChart1"/>
    <dgm:cxn modelId="{271FA6F9-D27F-4420-9158-C23CE3127C94}" type="presParOf" srcId="{118523A5-4AFF-4F48-B63F-5D9C47084F23}" destId="{5789B73B-FDD1-45D6-8FB5-A3B51E9A1CA5}" srcOrd="1" destOrd="0" presId="urn:microsoft.com/office/officeart/2005/8/layout/orgChart1"/>
    <dgm:cxn modelId="{A41A6219-09B7-4509-9690-7767ED57B6D2}" type="presParOf" srcId="{118523A5-4AFF-4F48-B63F-5D9C47084F23}" destId="{BFF8C086-FA02-47BC-8271-A1AC1D0282FE}" srcOrd="2" destOrd="0" presId="urn:microsoft.com/office/officeart/2005/8/layout/orgChart1"/>
    <dgm:cxn modelId="{904FAE49-D526-4D94-B55D-ADB7669937DB}" type="presParOf" srcId="{51BDA73E-CE7F-431E-A619-0557CFB4320C}" destId="{B0FD19C5-F48C-4BCC-86E7-1CA6D77E2B68}" srcOrd="12" destOrd="0" presId="urn:microsoft.com/office/officeart/2005/8/layout/orgChart1"/>
    <dgm:cxn modelId="{E6A4FAEC-B6CC-4D75-8790-89236CA0E72A}" type="presParOf" srcId="{51BDA73E-CE7F-431E-A619-0557CFB4320C}" destId="{EFE76592-1D0A-410D-978C-31AD64C3B0A9}" srcOrd="13" destOrd="0" presId="urn:microsoft.com/office/officeart/2005/8/layout/orgChart1"/>
    <dgm:cxn modelId="{1398B021-6F07-4D8B-B630-CD553D234458}" type="presParOf" srcId="{EFE76592-1D0A-410D-978C-31AD64C3B0A9}" destId="{C30D710B-52A8-40BE-AFFB-AA2B5E70EFA6}" srcOrd="0" destOrd="0" presId="urn:microsoft.com/office/officeart/2005/8/layout/orgChart1"/>
    <dgm:cxn modelId="{A5B53BFF-63E2-4E5D-83AA-6574DBC4E341}" type="presParOf" srcId="{C30D710B-52A8-40BE-AFFB-AA2B5E70EFA6}" destId="{6E7031B2-4E7E-4DD5-BF1A-A39EB135634C}" srcOrd="0" destOrd="0" presId="urn:microsoft.com/office/officeart/2005/8/layout/orgChart1"/>
    <dgm:cxn modelId="{29A25434-3B3B-4F49-B0D2-EA5FDE983BA8}" type="presParOf" srcId="{C30D710B-52A8-40BE-AFFB-AA2B5E70EFA6}" destId="{9AA6D7EA-65F4-4C41-8B9B-EBE456DDAD0C}" srcOrd="1" destOrd="0" presId="urn:microsoft.com/office/officeart/2005/8/layout/orgChart1"/>
    <dgm:cxn modelId="{5B4C6C17-26DE-46DF-96CE-A502C925B14E}" type="presParOf" srcId="{EFE76592-1D0A-410D-978C-31AD64C3B0A9}" destId="{668327C0-04AB-49AF-9212-2C9A8E740B40}" srcOrd="1" destOrd="0" presId="urn:microsoft.com/office/officeart/2005/8/layout/orgChart1"/>
    <dgm:cxn modelId="{5D1EF223-8DAE-4AC7-A4BD-2B9B6EFA5E3F}" type="presParOf" srcId="{EFE76592-1D0A-410D-978C-31AD64C3B0A9}" destId="{A04B57F2-ECF3-4DA6-AB6A-90672853A045}" srcOrd="2" destOrd="0" presId="urn:microsoft.com/office/officeart/2005/8/layout/orgChart1"/>
    <dgm:cxn modelId="{3C963529-4EAD-4396-900D-9A3AFDCF28C8}" type="presParOf" srcId="{51BDA73E-CE7F-431E-A619-0557CFB4320C}" destId="{FD2D91BB-8AB4-431B-AED5-B92C8D8DE7A2}" srcOrd="14" destOrd="0" presId="urn:microsoft.com/office/officeart/2005/8/layout/orgChart1"/>
    <dgm:cxn modelId="{81085845-DC7C-4EF3-8C7C-3964FF3BF3F8}" type="presParOf" srcId="{51BDA73E-CE7F-431E-A619-0557CFB4320C}" destId="{E85441AB-7B67-483C-B541-923A65706F0E}" srcOrd="15" destOrd="0" presId="urn:microsoft.com/office/officeart/2005/8/layout/orgChart1"/>
    <dgm:cxn modelId="{B7B8BF0D-BC14-477D-A6AE-5469CD90E046}" type="presParOf" srcId="{E85441AB-7B67-483C-B541-923A65706F0E}" destId="{14B5A2E9-B9A8-45AD-A5F6-EC5A369DCBF6}" srcOrd="0" destOrd="0" presId="urn:microsoft.com/office/officeart/2005/8/layout/orgChart1"/>
    <dgm:cxn modelId="{3700358E-3EBA-41CB-8439-AE145445C526}" type="presParOf" srcId="{14B5A2E9-B9A8-45AD-A5F6-EC5A369DCBF6}" destId="{9C53DF3D-5806-4A8B-BFCC-8D74811908F9}" srcOrd="0" destOrd="0" presId="urn:microsoft.com/office/officeart/2005/8/layout/orgChart1"/>
    <dgm:cxn modelId="{D86146E9-CCAF-464F-B7B6-7839ACBD9E1B}" type="presParOf" srcId="{14B5A2E9-B9A8-45AD-A5F6-EC5A369DCBF6}" destId="{18E5E384-7642-4E08-80F6-2F9FDDD2986B}" srcOrd="1" destOrd="0" presId="urn:microsoft.com/office/officeart/2005/8/layout/orgChart1"/>
    <dgm:cxn modelId="{6C054997-9ECD-47CD-8703-885A521A92DC}" type="presParOf" srcId="{E85441AB-7B67-483C-B541-923A65706F0E}" destId="{3322E1D9-1DC2-4209-9040-07000990A96D}" srcOrd="1" destOrd="0" presId="urn:microsoft.com/office/officeart/2005/8/layout/orgChart1"/>
    <dgm:cxn modelId="{B3C9DC24-B2CD-4B50-8E8E-4A60E07C1475}" type="presParOf" srcId="{E85441AB-7B67-483C-B541-923A65706F0E}" destId="{801541F3-BD3F-4A0D-A53E-F4571B98A214}" srcOrd="2" destOrd="0" presId="urn:microsoft.com/office/officeart/2005/8/layout/orgChart1"/>
    <dgm:cxn modelId="{A83A1A6C-6A4D-48E2-955E-29326F99ED14}" type="presParOf" srcId="{51BDA73E-CE7F-431E-A619-0557CFB4320C}" destId="{364D52AF-F6D7-4A36-B1DB-07EB25923F47}" srcOrd="16" destOrd="0" presId="urn:microsoft.com/office/officeart/2005/8/layout/orgChart1"/>
    <dgm:cxn modelId="{F21DF349-39A4-4B78-830C-8BA7B11CA53D}" type="presParOf" srcId="{51BDA73E-CE7F-431E-A619-0557CFB4320C}" destId="{ED968B63-A9F4-4B22-98F6-270A1E66FB74}" srcOrd="17" destOrd="0" presId="urn:microsoft.com/office/officeart/2005/8/layout/orgChart1"/>
    <dgm:cxn modelId="{714D98F2-0B8E-49E5-A274-D6EC1B9787F1}" type="presParOf" srcId="{ED968B63-A9F4-4B22-98F6-270A1E66FB74}" destId="{D8F89429-E642-476E-95FB-7CCB9BD2D641}" srcOrd="0" destOrd="0" presId="urn:microsoft.com/office/officeart/2005/8/layout/orgChart1"/>
    <dgm:cxn modelId="{647E226F-C295-41A5-B6E2-30AA43BD717A}" type="presParOf" srcId="{D8F89429-E642-476E-95FB-7CCB9BD2D641}" destId="{28D4B39A-DDFD-4A41-B618-E523D5343364}" srcOrd="0" destOrd="0" presId="urn:microsoft.com/office/officeart/2005/8/layout/orgChart1"/>
    <dgm:cxn modelId="{379A2708-27B9-4373-80B6-E645AA0CB018}" type="presParOf" srcId="{D8F89429-E642-476E-95FB-7CCB9BD2D641}" destId="{5F9F9F9C-61BF-4DAD-8DF2-208738F85FB1}" srcOrd="1" destOrd="0" presId="urn:microsoft.com/office/officeart/2005/8/layout/orgChart1"/>
    <dgm:cxn modelId="{362D2E61-1978-4125-A43B-114C53DD1EC5}" type="presParOf" srcId="{ED968B63-A9F4-4B22-98F6-270A1E66FB74}" destId="{C55A5BF1-7CC9-4DC6-9204-9E3BD650DA13}" srcOrd="1" destOrd="0" presId="urn:microsoft.com/office/officeart/2005/8/layout/orgChart1"/>
    <dgm:cxn modelId="{0ED2203F-8CA8-4F2E-A43A-01E597442476}" type="presParOf" srcId="{ED968B63-A9F4-4B22-98F6-270A1E66FB74}" destId="{9A8ECAD4-088F-421F-93A2-AF80F323FDF4}" srcOrd="2" destOrd="0" presId="urn:microsoft.com/office/officeart/2005/8/layout/orgChart1"/>
    <dgm:cxn modelId="{9A645D03-B269-4B88-A699-586663BD0B1A}" type="presParOf" srcId="{DB9AF281-35B4-4B4E-A819-CF86E8A4AD3B}" destId="{65AE875F-9AD0-4340-A1C0-C6C505A0DBD8}" srcOrd="2" destOrd="0" presId="urn:microsoft.com/office/officeart/2005/8/layout/orgChart1"/>
    <dgm:cxn modelId="{EBC14938-D3FE-4D1C-8B15-B30F2A37D157}" type="presParOf" srcId="{007859E4-B1C4-4455-A262-CB9E9A5B2EA5}" destId="{38400F49-00B8-4CE0-8384-952DD0B9D211}" srcOrd="2" destOrd="0" presId="urn:microsoft.com/office/officeart/2005/8/layout/orgChart1"/>
    <dgm:cxn modelId="{865BB465-82B5-4E0F-842D-A4AC2F0B656D}" type="presParOf" srcId="{007859E4-B1C4-4455-A262-CB9E9A5B2EA5}" destId="{F8D18A5D-1D83-4D1A-8706-5493DD0C6A87}" srcOrd="3" destOrd="0" presId="urn:microsoft.com/office/officeart/2005/8/layout/orgChart1"/>
    <dgm:cxn modelId="{82BED65A-BCBA-4213-BBD9-2EFA07432538}" type="presParOf" srcId="{F8D18A5D-1D83-4D1A-8706-5493DD0C6A87}" destId="{68E53286-AE6B-4BA2-BCCC-85DFDFC2818A}" srcOrd="0" destOrd="0" presId="urn:microsoft.com/office/officeart/2005/8/layout/orgChart1"/>
    <dgm:cxn modelId="{76B87523-1007-451A-997A-C1BCB4F2278C}" type="presParOf" srcId="{68E53286-AE6B-4BA2-BCCC-85DFDFC2818A}" destId="{3EB75514-5300-412D-896D-ABCBDB974C0C}" srcOrd="0" destOrd="0" presId="urn:microsoft.com/office/officeart/2005/8/layout/orgChart1"/>
    <dgm:cxn modelId="{D8332D4F-D55F-4DB7-B4B5-4B0D9F1F4C11}" type="presParOf" srcId="{68E53286-AE6B-4BA2-BCCC-85DFDFC2818A}" destId="{0DE6ED63-A6AB-491F-ABD9-F85A7A6A0475}" srcOrd="1" destOrd="0" presId="urn:microsoft.com/office/officeart/2005/8/layout/orgChart1"/>
    <dgm:cxn modelId="{5F613751-EAC7-4D6A-A09C-9DB9E8B196B7}" type="presParOf" srcId="{F8D18A5D-1D83-4D1A-8706-5493DD0C6A87}" destId="{A4AC7D5B-0FB2-43F1-BD84-25C277E7E28C}" srcOrd="1" destOrd="0" presId="urn:microsoft.com/office/officeart/2005/8/layout/orgChart1"/>
    <dgm:cxn modelId="{A69A8A8F-7359-4388-A2CF-5C04663DC114}" type="presParOf" srcId="{A4AC7D5B-0FB2-43F1-BD84-25C277E7E28C}" destId="{816C6DE8-250D-4838-A9F7-A3EA73EA76E2}" srcOrd="0" destOrd="0" presId="urn:microsoft.com/office/officeart/2005/8/layout/orgChart1"/>
    <dgm:cxn modelId="{D1B4B384-A2D2-4741-8A67-B174F76E7E18}" type="presParOf" srcId="{A4AC7D5B-0FB2-43F1-BD84-25C277E7E28C}" destId="{434DCE35-F3C7-45AB-81A4-5C526E7C284E}" srcOrd="1" destOrd="0" presId="urn:microsoft.com/office/officeart/2005/8/layout/orgChart1"/>
    <dgm:cxn modelId="{99A36183-EBDA-42C6-AA00-0967672E5CE2}" type="presParOf" srcId="{434DCE35-F3C7-45AB-81A4-5C526E7C284E}" destId="{0FC177D0-A023-4626-B7F5-5528991FCFC6}" srcOrd="0" destOrd="0" presId="urn:microsoft.com/office/officeart/2005/8/layout/orgChart1"/>
    <dgm:cxn modelId="{8D2AE717-8BE3-44E7-974A-CF0936B6063E}" type="presParOf" srcId="{0FC177D0-A023-4626-B7F5-5528991FCFC6}" destId="{E3AAFC35-D9B8-467E-BEB5-4DC2C6DB515D}" srcOrd="0" destOrd="0" presId="urn:microsoft.com/office/officeart/2005/8/layout/orgChart1"/>
    <dgm:cxn modelId="{230897E9-F88E-42EF-AFC2-2B716F3DCD67}" type="presParOf" srcId="{0FC177D0-A023-4626-B7F5-5528991FCFC6}" destId="{0FE52605-AD7E-4105-99BE-962E01DD28FC}" srcOrd="1" destOrd="0" presId="urn:microsoft.com/office/officeart/2005/8/layout/orgChart1"/>
    <dgm:cxn modelId="{80EC28AF-BC45-4763-98CC-C7D2FF5C6777}" type="presParOf" srcId="{434DCE35-F3C7-45AB-81A4-5C526E7C284E}" destId="{E72A110B-79D8-47D9-B4A2-07E6A110B057}" srcOrd="1" destOrd="0" presId="urn:microsoft.com/office/officeart/2005/8/layout/orgChart1"/>
    <dgm:cxn modelId="{ED662878-1504-4D1C-A422-8292BDAFA65C}" type="presParOf" srcId="{434DCE35-F3C7-45AB-81A4-5C526E7C284E}" destId="{2FFCCFF4-960E-485A-9DA0-D7E475BDDB82}" srcOrd="2" destOrd="0" presId="urn:microsoft.com/office/officeart/2005/8/layout/orgChart1"/>
    <dgm:cxn modelId="{1FEA4521-55FF-4D3F-AB24-319589B2BD05}" type="presParOf" srcId="{A4AC7D5B-0FB2-43F1-BD84-25C277E7E28C}" destId="{CD872105-6F7E-48F3-A424-BE09FAA1C820}" srcOrd="2" destOrd="0" presId="urn:microsoft.com/office/officeart/2005/8/layout/orgChart1"/>
    <dgm:cxn modelId="{30D41BC4-FD1D-41AE-8509-FFDF5A244BD7}" type="presParOf" srcId="{A4AC7D5B-0FB2-43F1-BD84-25C277E7E28C}" destId="{7429E4CF-3EDC-478A-BACF-8E3DE28F59B3}" srcOrd="3" destOrd="0" presId="urn:microsoft.com/office/officeart/2005/8/layout/orgChart1"/>
    <dgm:cxn modelId="{2846CFF5-FFA0-4C90-930C-A58DAF196F1C}" type="presParOf" srcId="{7429E4CF-3EDC-478A-BACF-8E3DE28F59B3}" destId="{F05B8C5F-4CD7-407E-B8B0-F4A4811175C5}" srcOrd="0" destOrd="0" presId="urn:microsoft.com/office/officeart/2005/8/layout/orgChart1"/>
    <dgm:cxn modelId="{86C1D456-8848-4D01-8CA4-04BE7F42865C}" type="presParOf" srcId="{F05B8C5F-4CD7-407E-B8B0-F4A4811175C5}" destId="{862A014E-A726-40B7-875B-18B0294EB12C}" srcOrd="0" destOrd="0" presId="urn:microsoft.com/office/officeart/2005/8/layout/orgChart1"/>
    <dgm:cxn modelId="{57E38F5A-6E06-447C-8D53-333470788BC0}" type="presParOf" srcId="{F05B8C5F-4CD7-407E-B8B0-F4A4811175C5}" destId="{7F9257F8-039A-45EA-805C-81DC3A7797CE}" srcOrd="1" destOrd="0" presId="urn:microsoft.com/office/officeart/2005/8/layout/orgChart1"/>
    <dgm:cxn modelId="{3390D373-D57F-4357-BCAD-8C2EE43A964B}" type="presParOf" srcId="{7429E4CF-3EDC-478A-BACF-8E3DE28F59B3}" destId="{3A389939-9F42-45C0-91CE-2C6989E57AF8}" srcOrd="1" destOrd="0" presId="urn:microsoft.com/office/officeart/2005/8/layout/orgChart1"/>
    <dgm:cxn modelId="{77B8CEEE-913D-471C-B726-6E7F3C0CE048}" type="presParOf" srcId="{7429E4CF-3EDC-478A-BACF-8E3DE28F59B3}" destId="{1D121BDA-0519-4918-A776-BC8C7D6FED21}" srcOrd="2" destOrd="0" presId="urn:microsoft.com/office/officeart/2005/8/layout/orgChart1"/>
    <dgm:cxn modelId="{76033454-AB8A-47E1-8132-A4E2FDB4FA14}" type="presParOf" srcId="{A4AC7D5B-0FB2-43F1-BD84-25C277E7E28C}" destId="{FC3BFEFA-EFDE-4C89-9D52-81973AA63157}" srcOrd="4" destOrd="0" presId="urn:microsoft.com/office/officeart/2005/8/layout/orgChart1"/>
    <dgm:cxn modelId="{DC65C143-BA32-49BB-86A4-521270700650}" type="presParOf" srcId="{A4AC7D5B-0FB2-43F1-BD84-25C277E7E28C}" destId="{68D1CD2E-4596-4CFE-8864-3963C65B86E0}" srcOrd="5" destOrd="0" presId="urn:microsoft.com/office/officeart/2005/8/layout/orgChart1"/>
    <dgm:cxn modelId="{536421D1-D3D2-445C-AB50-31281BD35A26}" type="presParOf" srcId="{68D1CD2E-4596-4CFE-8864-3963C65B86E0}" destId="{F9EBB486-BAF9-4096-98A9-381CBD8C0337}" srcOrd="0" destOrd="0" presId="urn:microsoft.com/office/officeart/2005/8/layout/orgChart1"/>
    <dgm:cxn modelId="{7E3C4859-2962-459D-8344-784511E1A733}" type="presParOf" srcId="{F9EBB486-BAF9-4096-98A9-381CBD8C0337}" destId="{FCFC37B9-B70B-4CCC-BF51-6351872A536A}" srcOrd="0" destOrd="0" presId="urn:microsoft.com/office/officeart/2005/8/layout/orgChart1"/>
    <dgm:cxn modelId="{82D3D8BD-B150-4C1F-B3EF-B17D6577F81E}" type="presParOf" srcId="{F9EBB486-BAF9-4096-98A9-381CBD8C0337}" destId="{F76FF90A-5C31-4E3E-8690-F6CE5900D272}" srcOrd="1" destOrd="0" presId="urn:microsoft.com/office/officeart/2005/8/layout/orgChart1"/>
    <dgm:cxn modelId="{6764E079-8933-4394-BFAD-2BCE1D49671F}" type="presParOf" srcId="{68D1CD2E-4596-4CFE-8864-3963C65B86E0}" destId="{874C7999-D54C-4A81-80C6-9B923D1E7461}" srcOrd="1" destOrd="0" presId="urn:microsoft.com/office/officeart/2005/8/layout/orgChart1"/>
    <dgm:cxn modelId="{FB1ED11D-DC7F-47F4-A81B-4CE02FDC08DE}" type="presParOf" srcId="{68D1CD2E-4596-4CFE-8864-3963C65B86E0}" destId="{8DD8CBBD-A3FD-4B5B-AC66-E968CA95E774}" srcOrd="2" destOrd="0" presId="urn:microsoft.com/office/officeart/2005/8/layout/orgChart1"/>
    <dgm:cxn modelId="{3A2F6CB1-26FC-4789-8428-5D6749631EE7}" type="presParOf" srcId="{A4AC7D5B-0FB2-43F1-BD84-25C277E7E28C}" destId="{0C8FC735-9499-4E13-B814-013A622F921D}" srcOrd="6" destOrd="0" presId="urn:microsoft.com/office/officeart/2005/8/layout/orgChart1"/>
    <dgm:cxn modelId="{AA4AC00D-C66E-46ED-B14C-72F403812554}" type="presParOf" srcId="{A4AC7D5B-0FB2-43F1-BD84-25C277E7E28C}" destId="{5D95EB5C-32E6-4497-9E4A-AFE01604439C}" srcOrd="7" destOrd="0" presId="urn:microsoft.com/office/officeart/2005/8/layout/orgChart1"/>
    <dgm:cxn modelId="{AE76B197-EFCF-4BDD-BE21-7FAAA689E46D}" type="presParOf" srcId="{5D95EB5C-32E6-4497-9E4A-AFE01604439C}" destId="{4B36EF5B-6BB4-4DD3-ACFF-4812D1B6D983}" srcOrd="0" destOrd="0" presId="urn:microsoft.com/office/officeart/2005/8/layout/orgChart1"/>
    <dgm:cxn modelId="{4A2A80F9-7D66-4CBE-939D-2706B3A5FA57}" type="presParOf" srcId="{4B36EF5B-6BB4-4DD3-ACFF-4812D1B6D983}" destId="{824715F3-9C02-4A01-8691-7D4E2591E912}" srcOrd="0" destOrd="0" presId="urn:microsoft.com/office/officeart/2005/8/layout/orgChart1"/>
    <dgm:cxn modelId="{40A3F996-1C72-4863-92C5-1A5A296B2251}" type="presParOf" srcId="{4B36EF5B-6BB4-4DD3-ACFF-4812D1B6D983}" destId="{30312525-135C-4A1E-AB0E-828729568460}" srcOrd="1" destOrd="0" presId="urn:microsoft.com/office/officeart/2005/8/layout/orgChart1"/>
    <dgm:cxn modelId="{20D81AD4-2E43-4C0A-B945-ED7245B3EEE1}" type="presParOf" srcId="{5D95EB5C-32E6-4497-9E4A-AFE01604439C}" destId="{FC382E59-7FFE-4E84-9587-7D40D67379CE}" srcOrd="1" destOrd="0" presId="urn:microsoft.com/office/officeart/2005/8/layout/orgChart1"/>
    <dgm:cxn modelId="{99D39378-1F83-4570-B599-36556C3FD298}" type="presParOf" srcId="{5D95EB5C-32E6-4497-9E4A-AFE01604439C}" destId="{0EB74F80-362E-4FBD-AC2B-9C6560C6BCFA}" srcOrd="2" destOrd="0" presId="urn:microsoft.com/office/officeart/2005/8/layout/orgChart1"/>
    <dgm:cxn modelId="{4A8A6D19-AB8C-4470-8FC6-F7E82D36FF8F}" type="presParOf" srcId="{A4AC7D5B-0FB2-43F1-BD84-25C277E7E28C}" destId="{FD913B41-F6B2-4C18-8CA8-0685685800B6}" srcOrd="8" destOrd="0" presId="urn:microsoft.com/office/officeart/2005/8/layout/orgChart1"/>
    <dgm:cxn modelId="{F843C289-2C32-4D91-AC0F-CEF979748974}" type="presParOf" srcId="{A4AC7D5B-0FB2-43F1-BD84-25C277E7E28C}" destId="{52584A6F-0024-432B-9785-5704D9370850}" srcOrd="9" destOrd="0" presId="urn:microsoft.com/office/officeart/2005/8/layout/orgChart1"/>
    <dgm:cxn modelId="{2F0F8369-ED3E-4873-A516-E3E5CC177AE9}" type="presParOf" srcId="{52584A6F-0024-432B-9785-5704D9370850}" destId="{A624F762-94AD-4C34-ADB5-F84BCB0C5287}" srcOrd="0" destOrd="0" presId="urn:microsoft.com/office/officeart/2005/8/layout/orgChart1"/>
    <dgm:cxn modelId="{26F4D2C1-0D13-4E62-B433-9A54F2C31EE9}" type="presParOf" srcId="{A624F762-94AD-4C34-ADB5-F84BCB0C5287}" destId="{014F6BCB-7E49-4E51-AF6A-D4C81B5E5568}" srcOrd="0" destOrd="0" presId="urn:microsoft.com/office/officeart/2005/8/layout/orgChart1"/>
    <dgm:cxn modelId="{1824B27C-FE59-40C2-8F03-F681FB5E095E}" type="presParOf" srcId="{A624F762-94AD-4C34-ADB5-F84BCB0C5287}" destId="{A980D016-5F89-4BBF-BBE3-40EAD3490C11}" srcOrd="1" destOrd="0" presId="urn:microsoft.com/office/officeart/2005/8/layout/orgChart1"/>
    <dgm:cxn modelId="{5D67DB45-EFFE-4E2F-832A-87C590B44316}" type="presParOf" srcId="{52584A6F-0024-432B-9785-5704D9370850}" destId="{FC909AE0-B82F-40F1-9758-A923EF822A2C}" srcOrd="1" destOrd="0" presId="urn:microsoft.com/office/officeart/2005/8/layout/orgChart1"/>
    <dgm:cxn modelId="{415D2326-9E71-4D7A-9843-AFD3AF1FFFEF}" type="presParOf" srcId="{52584A6F-0024-432B-9785-5704D9370850}" destId="{96925FE6-BA89-4DDD-8574-DDA24BAAD9D5}" srcOrd="2" destOrd="0" presId="urn:microsoft.com/office/officeart/2005/8/layout/orgChart1"/>
    <dgm:cxn modelId="{C3F3A8BD-724E-4284-A682-70A2DDCC7E81}" type="presParOf" srcId="{A4AC7D5B-0FB2-43F1-BD84-25C277E7E28C}" destId="{EDC113FA-02C5-4964-985A-E9E549536A10}" srcOrd="10" destOrd="0" presId="urn:microsoft.com/office/officeart/2005/8/layout/orgChart1"/>
    <dgm:cxn modelId="{6D83F367-4A85-4E5D-BB47-113314E44761}" type="presParOf" srcId="{A4AC7D5B-0FB2-43F1-BD84-25C277E7E28C}" destId="{377037A0-62AD-4DB4-BFCB-101A19258B5A}" srcOrd="11" destOrd="0" presId="urn:microsoft.com/office/officeart/2005/8/layout/orgChart1"/>
    <dgm:cxn modelId="{55B9681F-90C6-4A70-9AB7-FCBD3C5C75E9}" type="presParOf" srcId="{377037A0-62AD-4DB4-BFCB-101A19258B5A}" destId="{18717CAF-7708-454B-ADAF-734A941E4A08}" srcOrd="0" destOrd="0" presId="urn:microsoft.com/office/officeart/2005/8/layout/orgChart1"/>
    <dgm:cxn modelId="{45E9C416-5B4C-4A86-851F-8D283BD4E6E6}" type="presParOf" srcId="{18717CAF-7708-454B-ADAF-734A941E4A08}" destId="{8B58EEBA-0CE6-4532-8809-CED8416B00DE}" srcOrd="0" destOrd="0" presId="urn:microsoft.com/office/officeart/2005/8/layout/orgChart1"/>
    <dgm:cxn modelId="{90D8E78B-8171-48DB-8325-542C5EBE0658}" type="presParOf" srcId="{18717CAF-7708-454B-ADAF-734A941E4A08}" destId="{8BBA004A-F2FA-43CE-B621-710229CC126A}" srcOrd="1" destOrd="0" presId="urn:microsoft.com/office/officeart/2005/8/layout/orgChart1"/>
    <dgm:cxn modelId="{BF660775-B346-4430-82FA-4811290D17E4}" type="presParOf" srcId="{377037A0-62AD-4DB4-BFCB-101A19258B5A}" destId="{5A9761D1-0622-4C3D-9A2D-752E92E3E6BF}" srcOrd="1" destOrd="0" presId="urn:microsoft.com/office/officeart/2005/8/layout/orgChart1"/>
    <dgm:cxn modelId="{13399539-B19F-4387-BFCD-0F795966E63C}" type="presParOf" srcId="{5A9761D1-0622-4C3D-9A2D-752E92E3E6BF}" destId="{199668A3-66ED-4ED5-B3C4-3A4567237D1E}" srcOrd="0" destOrd="0" presId="urn:microsoft.com/office/officeart/2005/8/layout/orgChart1"/>
    <dgm:cxn modelId="{612527A3-BB52-41BA-8D0A-8AF4CBB53CEF}" type="presParOf" srcId="{5A9761D1-0622-4C3D-9A2D-752E92E3E6BF}" destId="{B34BCCA1-3932-4CCD-8533-BAB5C3C34C73}" srcOrd="1" destOrd="0" presId="urn:microsoft.com/office/officeart/2005/8/layout/orgChart1"/>
    <dgm:cxn modelId="{E0F1B489-E79A-45DB-9CA6-09CA8A2A7688}" type="presParOf" srcId="{B34BCCA1-3932-4CCD-8533-BAB5C3C34C73}" destId="{0A867DEB-59E7-414F-A345-B7A5238A5EAA}" srcOrd="0" destOrd="0" presId="urn:microsoft.com/office/officeart/2005/8/layout/orgChart1"/>
    <dgm:cxn modelId="{569D33E7-6031-4512-89B1-3837B07D843F}" type="presParOf" srcId="{0A867DEB-59E7-414F-A345-B7A5238A5EAA}" destId="{F7E6F890-950C-4589-B914-0DA9C955CCA8}" srcOrd="0" destOrd="0" presId="urn:microsoft.com/office/officeart/2005/8/layout/orgChart1"/>
    <dgm:cxn modelId="{26A26282-3AE3-456F-806E-4D677F066977}" type="presParOf" srcId="{0A867DEB-59E7-414F-A345-B7A5238A5EAA}" destId="{6067C88F-514C-48C5-824C-119E2D2A6B38}" srcOrd="1" destOrd="0" presId="urn:microsoft.com/office/officeart/2005/8/layout/orgChart1"/>
    <dgm:cxn modelId="{BEA04B67-82BE-4454-8EF4-A88AD7FC0AC5}" type="presParOf" srcId="{B34BCCA1-3932-4CCD-8533-BAB5C3C34C73}" destId="{302D8B09-533D-4B6C-BD09-CE20CD54B4EE}" srcOrd="1" destOrd="0" presId="urn:microsoft.com/office/officeart/2005/8/layout/orgChart1"/>
    <dgm:cxn modelId="{13D563BD-F4FC-4BF5-94FE-1132106451CA}" type="presParOf" srcId="{B34BCCA1-3932-4CCD-8533-BAB5C3C34C73}" destId="{6B81FC37-ECD8-46D0-9994-8700833D88DF}" srcOrd="2" destOrd="0" presId="urn:microsoft.com/office/officeart/2005/8/layout/orgChart1"/>
    <dgm:cxn modelId="{C1A07BAA-F107-463A-B95C-3E3691D10BF0}" type="presParOf" srcId="{5A9761D1-0622-4C3D-9A2D-752E92E3E6BF}" destId="{20F26AE3-5FBD-4801-B74B-7C74B9003394}" srcOrd="2" destOrd="0" presId="urn:microsoft.com/office/officeart/2005/8/layout/orgChart1"/>
    <dgm:cxn modelId="{8A9D74C1-2CC4-4920-A601-486D20B3D868}" type="presParOf" srcId="{5A9761D1-0622-4C3D-9A2D-752E92E3E6BF}" destId="{7CDD11DF-3AAB-4E01-B5AA-E21BAC2CC267}" srcOrd="3" destOrd="0" presId="urn:microsoft.com/office/officeart/2005/8/layout/orgChart1"/>
    <dgm:cxn modelId="{2D740047-0CA0-4F04-B260-90E6BDEBC4AF}" type="presParOf" srcId="{7CDD11DF-3AAB-4E01-B5AA-E21BAC2CC267}" destId="{6EE8B12A-2B09-44E0-9DC7-EF24A0ACB9CA}" srcOrd="0" destOrd="0" presId="urn:microsoft.com/office/officeart/2005/8/layout/orgChart1"/>
    <dgm:cxn modelId="{86F0D0AE-75D6-47AD-B1C1-934A8F2407BE}" type="presParOf" srcId="{6EE8B12A-2B09-44E0-9DC7-EF24A0ACB9CA}" destId="{8A93B732-23CE-47A9-B46B-555DFFA9C94C}" srcOrd="0" destOrd="0" presId="urn:microsoft.com/office/officeart/2005/8/layout/orgChart1"/>
    <dgm:cxn modelId="{4D6279BB-49E2-429B-9F19-0F293A560DB2}" type="presParOf" srcId="{6EE8B12A-2B09-44E0-9DC7-EF24A0ACB9CA}" destId="{C28A5323-57FC-4CE3-A7B8-79EAE954CB60}" srcOrd="1" destOrd="0" presId="urn:microsoft.com/office/officeart/2005/8/layout/orgChart1"/>
    <dgm:cxn modelId="{40C5E289-8F39-4511-9774-61796A32679C}" type="presParOf" srcId="{7CDD11DF-3AAB-4E01-B5AA-E21BAC2CC267}" destId="{3B4E05EF-28BD-4875-9CA5-0FE83A71CD8D}" srcOrd="1" destOrd="0" presId="urn:microsoft.com/office/officeart/2005/8/layout/orgChart1"/>
    <dgm:cxn modelId="{4C67D942-A86C-4927-B717-6F5582520DBC}" type="presParOf" srcId="{7CDD11DF-3AAB-4E01-B5AA-E21BAC2CC267}" destId="{4152DCF4-C638-4160-A586-BBD5C133B981}" srcOrd="2" destOrd="0" presId="urn:microsoft.com/office/officeart/2005/8/layout/orgChart1"/>
    <dgm:cxn modelId="{E7D8C190-3E86-4DFC-B8EA-DF218B761B16}" type="presParOf" srcId="{377037A0-62AD-4DB4-BFCB-101A19258B5A}" destId="{042F5801-FFE8-4790-92A7-A05897CA009E}" srcOrd="2" destOrd="0" presId="urn:microsoft.com/office/officeart/2005/8/layout/orgChart1"/>
    <dgm:cxn modelId="{82B536E4-F03D-4AB2-9B8B-83A0F17B6AF4}" type="presParOf" srcId="{F8D18A5D-1D83-4D1A-8706-5493DD0C6A87}" destId="{59770AFB-AE35-40CC-971E-9424E17A0C1C}" srcOrd="2" destOrd="0" presId="urn:microsoft.com/office/officeart/2005/8/layout/orgChart1"/>
    <dgm:cxn modelId="{AC63FBD9-1E40-4070-BDF2-070F8E48BF17}" type="presParOf" srcId="{007859E4-B1C4-4455-A262-CB9E9A5B2EA5}" destId="{BCFF445C-9EFC-4352-9F2C-9A833EBA5102}" srcOrd="4" destOrd="0" presId="urn:microsoft.com/office/officeart/2005/8/layout/orgChart1"/>
    <dgm:cxn modelId="{842E531B-B963-4524-AD13-B6C6B4AF12FD}" type="presParOf" srcId="{007859E4-B1C4-4455-A262-CB9E9A5B2EA5}" destId="{15831449-E611-4774-A44E-DF3792FB62E1}" srcOrd="5" destOrd="0" presId="urn:microsoft.com/office/officeart/2005/8/layout/orgChart1"/>
    <dgm:cxn modelId="{C45D50CE-A002-404B-8A65-EE7ECA6B41F3}" type="presParOf" srcId="{15831449-E611-4774-A44E-DF3792FB62E1}" destId="{DE499C2C-0B23-457C-BBE2-522E423A28F8}" srcOrd="0" destOrd="0" presId="urn:microsoft.com/office/officeart/2005/8/layout/orgChart1"/>
    <dgm:cxn modelId="{015E6193-8048-4D66-8349-32C871B24FA1}" type="presParOf" srcId="{DE499C2C-0B23-457C-BBE2-522E423A28F8}" destId="{2217A3A9-692D-4479-9166-1FED920FAC75}" srcOrd="0" destOrd="0" presId="urn:microsoft.com/office/officeart/2005/8/layout/orgChart1"/>
    <dgm:cxn modelId="{8926C7BB-0A45-4C1E-B2B4-F8332242EB3A}" type="presParOf" srcId="{DE499C2C-0B23-457C-BBE2-522E423A28F8}" destId="{06FD43A4-0490-494F-8F74-21F422EFB9FE}" srcOrd="1" destOrd="0" presId="urn:microsoft.com/office/officeart/2005/8/layout/orgChart1"/>
    <dgm:cxn modelId="{7E68EB31-8950-4360-804A-37FFC098209F}" type="presParOf" srcId="{15831449-E611-4774-A44E-DF3792FB62E1}" destId="{88631B7B-84FF-4F0D-AC91-1FC8A6AEAFF1}" srcOrd="1" destOrd="0" presId="urn:microsoft.com/office/officeart/2005/8/layout/orgChart1"/>
    <dgm:cxn modelId="{4B5B2BDE-10F0-45BA-8BC2-991FDE150C06}" type="presParOf" srcId="{88631B7B-84FF-4F0D-AC91-1FC8A6AEAFF1}" destId="{8114A511-22C6-42B7-8349-562D34E95AFB}" srcOrd="0" destOrd="0" presId="urn:microsoft.com/office/officeart/2005/8/layout/orgChart1"/>
    <dgm:cxn modelId="{D08DFD93-3977-4D1A-8300-E49483080BA7}" type="presParOf" srcId="{88631B7B-84FF-4F0D-AC91-1FC8A6AEAFF1}" destId="{E78F3001-12C5-4538-8462-EC1C78BFEE4C}" srcOrd="1" destOrd="0" presId="urn:microsoft.com/office/officeart/2005/8/layout/orgChart1"/>
    <dgm:cxn modelId="{51747DC8-18A2-416C-8011-A695519F567F}" type="presParOf" srcId="{E78F3001-12C5-4538-8462-EC1C78BFEE4C}" destId="{BA61C2E0-FF5C-414C-82C4-C85C063F5F19}" srcOrd="0" destOrd="0" presId="urn:microsoft.com/office/officeart/2005/8/layout/orgChart1"/>
    <dgm:cxn modelId="{85C13067-3394-4BA1-9BDB-10F513159EAF}" type="presParOf" srcId="{BA61C2E0-FF5C-414C-82C4-C85C063F5F19}" destId="{52C463DA-DD3C-466F-A7F8-34078066D6A4}" srcOrd="0" destOrd="0" presId="urn:microsoft.com/office/officeart/2005/8/layout/orgChart1"/>
    <dgm:cxn modelId="{8682D26F-B533-4348-A527-AFF27BFF129B}" type="presParOf" srcId="{BA61C2E0-FF5C-414C-82C4-C85C063F5F19}" destId="{0505CA6D-AA62-450C-AB07-1319FF886D25}" srcOrd="1" destOrd="0" presId="urn:microsoft.com/office/officeart/2005/8/layout/orgChart1"/>
    <dgm:cxn modelId="{8ECE72E7-2CE5-48DE-8AF0-42470CA45EFE}" type="presParOf" srcId="{E78F3001-12C5-4538-8462-EC1C78BFEE4C}" destId="{4C4AF2F5-8DA7-49C2-8135-0E0E6349FBB6}" srcOrd="1" destOrd="0" presId="urn:microsoft.com/office/officeart/2005/8/layout/orgChart1"/>
    <dgm:cxn modelId="{A37A81C6-544D-4AE5-9D28-6A7283A91786}" type="presParOf" srcId="{E78F3001-12C5-4538-8462-EC1C78BFEE4C}" destId="{DCDD7352-5BAF-4DB6-9DBA-8C1308AE938F}" srcOrd="2" destOrd="0" presId="urn:microsoft.com/office/officeart/2005/8/layout/orgChart1"/>
    <dgm:cxn modelId="{8CB417C6-776B-474D-8CF9-1150E0033EFA}" type="presParOf" srcId="{88631B7B-84FF-4F0D-AC91-1FC8A6AEAFF1}" destId="{5054696E-BF85-40B5-A83C-DFFA007F94EE}" srcOrd="2" destOrd="0" presId="urn:microsoft.com/office/officeart/2005/8/layout/orgChart1"/>
    <dgm:cxn modelId="{6E4CB83A-AD03-451A-B650-07117007EE77}" type="presParOf" srcId="{88631B7B-84FF-4F0D-AC91-1FC8A6AEAFF1}" destId="{BD494B62-437D-4A3A-83AA-75FE380A8430}" srcOrd="3" destOrd="0" presId="urn:microsoft.com/office/officeart/2005/8/layout/orgChart1"/>
    <dgm:cxn modelId="{8AF2B48F-5FC2-423A-AC41-EFD4641AC873}" type="presParOf" srcId="{BD494B62-437D-4A3A-83AA-75FE380A8430}" destId="{66067FEB-CA60-4618-9337-D06F6B96C373}" srcOrd="0" destOrd="0" presId="urn:microsoft.com/office/officeart/2005/8/layout/orgChart1"/>
    <dgm:cxn modelId="{81056D8B-B699-421B-BFF9-2F61DE52B528}" type="presParOf" srcId="{66067FEB-CA60-4618-9337-D06F6B96C373}" destId="{5ED1F4AF-688E-4315-B86F-2DAE8E22B967}" srcOrd="0" destOrd="0" presId="urn:microsoft.com/office/officeart/2005/8/layout/orgChart1"/>
    <dgm:cxn modelId="{9BF583DB-087F-4F69-BD4E-E2501EAD563E}" type="presParOf" srcId="{66067FEB-CA60-4618-9337-D06F6B96C373}" destId="{8862B8F8-7C09-4762-991E-56493E4CB3A3}" srcOrd="1" destOrd="0" presId="urn:microsoft.com/office/officeart/2005/8/layout/orgChart1"/>
    <dgm:cxn modelId="{7479684E-E77A-4C4B-A2D0-7F15C9679376}" type="presParOf" srcId="{BD494B62-437D-4A3A-83AA-75FE380A8430}" destId="{8DDE2AE9-B94B-4BDE-BBEA-3486C7812DCD}" srcOrd="1" destOrd="0" presId="urn:microsoft.com/office/officeart/2005/8/layout/orgChart1"/>
    <dgm:cxn modelId="{8EC454EF-987E-40F9-AA95-9C9E8980B741}" type="presParOf" srcId="{BD494B62-437D-4A3A-83AA-75FE380A8430}" destId="{1CD81C26-C720-45E4-A3CC-E094F33D1C56}" srcOrd="2" destOrd="0" presId="urn:microsoft.com/office/officeart/2005/8/layout/orgChart1"/>
    <dgm:cxn modelId="{9FE4597A-CD80-4637-A902-02F919EE27B9}" type="presParOf" srcId="{88631B7B-84FF-4F0D-AC91-1FC8A6AEAFF1}" destId="{21A16FCB-F849-486A-95DE-A6E8A7366667}" srcOrd="4" destOrd="0" presId="urn:microsoft.com/office/officeart/2005/8/layout/orgChart1"/>
    <dgm:cxn modelId="{3B5D0763-C659-48E7-86EA-F94E331E053C}" type="presParOf" srcId="{88631B7B-84FF-4F0D-AC91-1FC8A6AEAFF1}" destId="{70BFB8DA-817F-4A4B-BBA7-2B7B53214F16}" srcOrd="5" destOrd="0" presId="urn:microsoft.com/office/officeart/2005/8/layout/orgChart1"/>
    <dgm:cxn modelId="{9C1B4A4D-F877-4559-BA36-04A3AE3B5EB2}" type="presParOf" srcId="{70BFB8DA-817F-4A4B-BBA7-2B7B53214F16}" destId="{416E2018-E69D-4DEE-9E31-AB4E8AF1E774}" srcOrd="0" destOrd="0" presId="urn:microsoft.com/office/officeart/2005/8/layout/orgChart1"/>
    <dgm:cxn modelId="{CB7173E6-1894-4CC3-92A1-0C1174CE7820}" type="presParOf" srcId="{416E2018-E69D-4DEE-9E31-AB4E8AF1E774}" destId="{54BF0A3D-8986-4FD2-9C2B-DBF299976526}" srcOrd="0" destOrd="0" presId="urn:microsoft.com/office/officeart/2005/8/layout/orgChart1"/>
    <dgm:cxn modelId="{4DD97EC7-60C2-4193-8E6F-20A697E25D4A}" type="presParOf" srcId="{416E2018-E69D-4DEE-9E31-AB4E8AF1E774}" destId="{94862087-007C-48A7-AF15-B358EAA9C2F2}" srcOrd="1" destOrd="0" presId="urn:microsoft.com/office/officeart/2005/8/layout/orgChart1"/>
    <dgm:cxn modelId="{31C0C5E0-B96E-4C78-B8C3-58EFBFF9A67A}" type="presParOf" srcId="{70BFB8DA-817F-4A4B-BBA7-2B7B53214F16}" destId="{BA84D86E-5A9A-43D7-931B-14133C7977D7}" srcOrd="1" destOrd="0" presId="urn:microsoft.com/office/officeart/2005/8/layout/orgChart1"/>
    <dgm:cxn modelId="{CD15314C-FDD5-491C-AB07-FD852F14541D}" type="presParOf" srcId="{70BFB8DA-817F-4A4B-BBA7-2B7B53214F16}" destId="{65475334-8B2E-47A1-A2F3-6CB6BD31D43F}" srcOrd="2" destOrd="0" presId="urn:microsoft.com/office/officeart/2005/8/layout/orgChart1"/>
    <dgm:cxn modelId="{93B1AE99-91FB-44DF-A857-FA31BE65142B}" type="presParOf" srcId="{15831449-E611-4774-A44E-DF3792FB62E1}" destId="{03894363-A281-4F4C-9E78-A616F3E5BDE4}" srcOrd="2" destOrd="0" presId="urn:microsoft.com/office/officeart/2005/8/layout/orgChart1"/>
    <dgm:cxn modelId="{1E3481D7-D171-4605-8F38-2FA01330B205}" type="presParOf" srcId="{AE547726-6015-4CB3-9EA1-D52268429581}" destId="{3BB99B06-35CD-44CE-B71D-FB31402C70F4}" srcOrd="2" destOrd="0" presId="urn:microsoft.com/office/officeart/2005/8/layout/orgChart1"/>
    <dgm:cxn modelId="{9FA10A53-CE84-46F7-B61D-17C8864712B0}" type="presParOf" srcId="{2E3BF1C3-B240-4D14-A61D-DA5711A4F7B4}" destId="{913009D7-34B8-472D-B808-EF0AB4A74939}" srcOrd="2" destOrd="0" presId="urn:microsoft.com/office/officeart/2005/8/layout/orgChart1"/>
    <dgm:cxn modelId="{E27680DE-DC9D-4E49-A4C7-344E60FB25CE}" type="presParOf" srcId="{5099E54A-98A1-415F-912A-8898C8FB1965}" destId="{A03EFD08-FDDD-4C41-8DDD-76F94C0769A2}" srcOrd="2" destOrd="0" presId="urn:microsoft.com/office/officeart/2005/8/layout/orgChart1"/>
  </dgm:cxnLst>
  <dgm:bg/>
  <dgm:whole>
    <a:ln w="0">
      <a:noFill/>
    </a:ln>
  </dgm:whole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8D8F9953-8358-4F78-ABAA-C693977D83A9}" type="presOf" srcId="{26BDAFCB-6260-4FCE-8EE1-38AB2E6A5908}" destId="{85571E5D-4DC0-4FE7-94F5-047D15B6BED9}" srcOrd="0" destOrd="0" presId="urn:microsoft.com/office/officeart/2005/8/layout/hierarchy6"/>
    <dgm:cxn modelId="{C954B4BF-4004-4BF1-B5DA-14BC9D5C2508}" type="presParOf" srcId="{85571E5D-4DC0-4FE7-94F5-047D15B6BED9}" destId="{2070D354-3105-4F10-8A89-FC04F1E97379}" srcOrd="0" destOrd="0" presId="urn:microsoft.com/office/officeart/2005/8/layout/hierarchy6"/>
    <dgm:cxn modelId="{3B12F924-532D-4966-B531-5C7055C74EDF}" type="presParOf" srcId="{2070D354-3105-4F10-8A89-FC04F1E97379}" destId="{CC67479A-FBFA-4A6B-8A1A-6F1A3774E2D9}" srcOrd="0" destOrd="0" presId="urn:microsoft.com/office/officeart/2005/8/layout/hierarchy6"/>
    <dgm:cxn modelId="{1043B780-267E-4402-8142-7AAE305BF21A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EFF031DF-1F0A-4BC2-BB04-799020F0A4AA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1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1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1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1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1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1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1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1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1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1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1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1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1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1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1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1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1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1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1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1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1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1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1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1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1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1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1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1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1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1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1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1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1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1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1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1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1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1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1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1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1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1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1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1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1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1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1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1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1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1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1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1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1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1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1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1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1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1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1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1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1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1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1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1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1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1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1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1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1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1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1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1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1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1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1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1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1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1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1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1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1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0" presStyleCnt="41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0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0" presStyleCnt="41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1" presStyleCnt="41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1" presStyleCnt="41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1" presStyleCnt="41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2" presStyleCnt="41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2" presStyleCnt="41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2" presStyleCnt="41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3" presStyleCnt="41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3" presStyleCnt="41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3" presStyleCnt="41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4" presStyleCnt="41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4" presStyleCnt="41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4" presStyleCnt="41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5" presStyleCnt="41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5" presStyleCnt="41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5" presStyleCnt="41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6" presStyleCnt="41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6" presStyleCnt="41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6" presStyleCnt="41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7" presStyleCnt="41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7" presStyleCnt="41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7" presStyleCnt="41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38" presStyleCnt="41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38" presStyleCnt="41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38" presStyleCnt="41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39" presStyleCnt="41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39" presStyleCnt="41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39" presStyleCnt="41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0" presStyleCnt="41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0" presStyleCnt="41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0" presStyleCnt="41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48BABB9C-8C5A-4195-B263-A3985DC7B3A4}" type="presOf" srcId="{816C9783-94D9-40D3-9AC7-6D57B1CA2411}" destId="{DDA77CC6-2E30-4CFA-AC77-8532B6CF5A16}" srcOrd="0" destOrd="0" presId="urn:microsoft.com/office/officeart/2005/8/layout/orgChart1"/>
    <dgm:cxn modelId="{5AD450E4-0B9D-4959-8B56-54D3B571BAF2}" type="presOf" srcId="{A6D5A8F1-3071-4D1B-83F6-57CDF754A351}" destId="{4D49C8F2-93FF-44CA-81D9-B204AD1331D1}" srcOrd="0" destOrd="0" presId="urn:microsoft.com/office/officeart/2005/8/layout/orgChart1"/>
    <dgm:cxn modelId="{43E0AA39-E40E-47E0-B3C8-524BBEC2DB6F}" type="presOf" srcId="{D4EA8887-F641-442C-A5E7-DCE8A13F9BC4}" destId="{B686E10C-7AC2-4B4E-A0B2-F2A18C8AA672}" srcOrd="1" destOrd="0" presId="urn:microsoft.com/office/officeart/2005/8/layout/orgChart1"/>
    <dgm:cxn modelId="{E1419FBE-218E-4E81-8BEF-0913361A477B}" type="presOf" srcId="{210E8AFE-82AF-442A-9DC7-DBB69EBCC999}" destId="{3D9FD3E3-88E0-477A-A56B-07BC808BF3F4}" srcOrd="0" destOrd="0" presId="urn:microsoft.com/office/officeart/2005/8/layout/orgChart1"/>
    <dgm:cxn modelId="{179F9D8F-7A27-409B-A0EB-78211380BB29}" type="presOf" srcId="{D40BC0E2-313B-4CA7-B794-B715E4300FB6}" destId="{4DD9B34F-AFBD-424A-A79B-831268E04466}" srcOrd="0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F11053CB-1D31-40E7-BB32-5D56E0D9207D}" type="presOf" srcId="{3438F38D-16FF-4CBB-94D6-D207710C3ADE}" destId="{74E53913-DBBF-477A-9E14-AF1DAD065A0C}" srcOrd="0" destOrd="0" presId="urn:microsoft.com/office/officeart/2005/8/layout/orgChart1"/>
    <dgm:cxn modelId="{1BDD42BA-3363-4D23-9AA5-AC1D2878A484}" type="presOf" srcId="{D4EA8887-F641-442C-A5E7-DCE8A13F9BC4}" destId="{52DC18CA-4CFB-47D5-A2DC-697BCD52F3E0}" srcOrd="0" destOrd="0" presId="urn:microsoft.com/office/officeart/2005/8/layout/orgChart1"/>
    <dgm:cxn modelId="{9CC3D5D3-D31F-4ED0-AD46-67A7AA1B1BBA}" type="presOf" srcId="{591505A1-85F5-42C4-A25D-35F11AAFD02A}" destId="{4D8E0742-E159-4E1A-ADA3-9C1D18EE95C0}" srcOrd="1" destOrd="0" presId="urn:microsoft.com/office/officeart/2005/8/layout/orgChart1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6F797939-AD9C-413D-A554-548C70466C4A}" type="presOf" srcId="{E84BDA00-4A78-4E14-921B-A8F19C24B888}" destId="{C4222B9E-8839-4888-ABA0-98BC961419F6}" srcOrd="0" destOrd="0" presId="urn:microsoft.com/office/officeart/2005/8/layout/orgChart1"/>
    <dgm:cxn modelId="{3F80C63F-121C-4767-A212-8AFE26953859}" type="presOf" srcId="{A3265BF1-3955-42CD-906B-920112714ABF}" destId="{F44886B8-8626-4D6E-B5E3-95C5865D9D46}" srcOrd="0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E8AD8049-4B26-4B4F-875C-6A7E53E2344A}" type="presOf" srcId="{32F0BEEB-1736-4361-BCAF-D861843FF247}" destId="{CD094F32-3F87-4931-9A53-EF29DCD0BFD8}" srcOrd="1" destOrd="0" presId="urn:microsoft.com/office/officeart/2005/8/layout/orgChart1"/>
    <dgm:cxn modelId="{9A1CA03F-DD53-45B3-B276-4D2776A1EE32}" type="presOf" srcId="{6728C70A-D8EE-4F55-B518-BF0215783889}" destId="{02387E26-E3EE-44E8-9FAE-1AEC57A76CD5}" srcOrd="1" destOrd="0" presId="urn:microsoft.com/office/officeart/2005/8/layout/orgChart1"/>
    <dgm:cxn modelId="{B6D41FAA-5B2E-41A8-B4FA-081940792CEA}" type="presOf" srcId="{CAF9CE3F-0CBE-4EAB-8E2E-DAAB4E6B0B47}" destId="{873DDAD6-BCDC-4C57-AD34-A4EEBFD25E82}" srcOrd="0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51B11A1B-0EC6-44B7-95D0-1AE4968684AD}" type="presOf" srcId="{2A7F98D4-0413-4470-B8BF-1500121EF719}" destId="{7B1516A1-C0FA-47D8-8FF5-88B0B2B9B530}" srcOrd="0" destOrd="0" presId="urn:microsoft.com/office/officeart/2005/8/layout/orgChart1"/>
    <dgm:cxn modelId="{9B7E24FB-E15E-40E1-9A6F-D4273FC34FB1}" type="presOf" srcId="{0B98223A-9404-4B97-A4E1-F8D3C7EE8BC3}" destId="{87104EB8-9FE0-492C-9AA9-5952F2D304B4}" srcOrd="0" destOrd="0" presId="urn:microsoft.com/office/officeart/2005/8/layout/orgChart1"/>
    <dgm:cxn modelId="{EDB1D612-2C77-4D51-8B76-992B91F99CA2}" type="presOf" srcId="{7D6F32D4-B8C2-4509-BA08-928EB219C4EA}" destId="{590220E1-FE62-48C3-BECC-EC1EC2E21324}" srcOrd="1" destOrd="0" presId="urn:microsoft.com/office/officeart/2005/8/layout/orgChart1"/>
    <dgm:cxn modelId="{70EFB780-A8B7-427A-A41A-9A9B210FC4AD}" type="presOf" srcId="{25F6176B-988E-4B8C-ABA7-FAC514DE1B41}" destId="{45C7AE86-91BA-4BBC-815D-9E95AE2861D8}" srcOrd="1" destOrd="0" presId="urn:microsoft.com/office/officeart/2005/8/layout/orgChart1"/>
    <dgm:cxn modelId="{05A50E96-E367-41D9-82FD-F45AEB80CADF}" type="presOf" srcId="{A3EB5106-9DF8-4644-9098-440A1A5BA644}" destId="{4E33F582-0ACF-4752-9777-273DA2DE42AF}" srcOrd="0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800AC6F6-8531-4495-97CC-B25F632C808B}" type="presOf" srcId="{2246969D-A9E9-4F48-B9B0-B05FA77D17B1}" destId="{68D3B770-AA4C-4BCA-A86D-87EBE7DD07AA}" srcOrd="0" destOrd="0" presId="urn:microsoft.com/office/officeart/2005/8/layout/orgChart1"/>
    <dgm:cxn modelId="{1833CF2C-130F-40AA-95E9-C806DD411C4C}" type="presOf" srcId="{161645FA-81A4-4FB4-A31C-1E6A392CC0A8}" destId="{B61C9630-9CDE-4486-BFE1-93E0DBD61F3D}" srcOrd="0" destOrd="0" presId="urn:microsoft.com/office/officeart/2005/8/layout/orgChart1"/>
    <dgm:cxn modelId="{4201CC85-97C4-4BC7-8F0D-0D942C3AD7F4}" type="presOf" srcId="{5A05280B-7813-433E-A5C7-35ADDF822739}" destId="{C3E37554-AC75-4384-A96D-F91B4AC49892}" srcOrd="1" destOrd="0" presId="urn:microsoft.com/office/officeart/2005/8/layout/orgChart1"/>
    <dgm:cxn modelId="{09B13B7B-CC8E-4570-B0B5-D204A0AE0512}" type="presOf" srcId="{D69A11DC-65DD-4575-A031-34EF890B2D1C}" destId="{80BA7277-41CF-4DBB-A3C9-A613C76DBBC3}" srcOrd="0" destOrd="0" presId="urn:microsoft.com/office/officeart/2005/8/layout/orgChart1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22DBA1AA-B529-4ADC-9858-0515134AF2BE}" type="presOf" srcId="{4E07AD2D-87AC-4D85-92F6-2F5E9444F5E1}" destId="{273E9022-5A8C-4693-923D-893C593F8E06}" srcOrd="0" destOrd="0" presId="urn:microsoft.com/office/officeart/2005/8/layout/orgChart1"/>
    <dgm:cxn modelId="{1576FDA7-1EED-41B9-B733-4E95D3E750BB}" type="presOf" srcId="{3B016758-9B19-4583-86DB-CAB2EC4756D5}" destId="{1EA0F390-46A6-40DB-ABAF-491290EB0145}" srcOrd="1" destOrd="0" presId="urn:microsoft.com/office/officeart/2005/8/layout/orgChart1"/>
    <dgm:cxn modelId="{8CF7F216-2439-4920-8C45-8C4AA616657F}" type="presOf" srcId="{A8FEE9B6-CB61-448D-A1D2-4BE34640F9F3}" destId="{6D5BC242-852F-4CD5-9D23-5228932F85E3}" srcOrd="0" destOrd="0" presId="urn:microsoft.com/office/officeart/2005/8/layout/orgChart1"/>
    <dgm:cxn modelId="{A1279DDC-0C92-486A-A0D1-489EA282DF5B}" type="presOf" srcId="{8A1609C7-F78F-4F36-939C-D4A6AFD2156F}" destId="{06E5DE2A-43BC-4698-BC30-24C07F2EF9EE}" srcOrd="0" destOrd="0" presId="urn:microsoft.com/office/officeart/2005/8/layout/orgChart1"/>
    <dgm:cxn modelId="{838CC23A-D668-49D4-8D5A-C5C5E097AB2E}" type="presOf" srcId="{0A009885-D6E1-4A23-8A69-5B25A552EA8B}" destId="{1B5D52C5-D667-4125-9D5A-0AE4C5BDCC01}" srcOrd="0" destOrd="0" presId="urn:microsoft.com/office/officeart/2005/8/layout/orgChart1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1067278A-9E3D-447D-8E9C-D1F6DE42E4DB}" type="presOf" srcId="{47D280C8-018F-4240-BF1F-7C10008C3738}" destId="{B5888153-D8FB-4E16-BD56-9F1A07650EB7}" srcOrd="1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A051FEBC-A0EE-4E95-A55D-0808621BEBF6}" type="presOf" srcId="{EAF02E06-BED0-4EC3-AC81-3A91CC738CFB}" destId="{D4EA128C-DF21-45C0-BF4F-C14BA70ADDB2}" srcOrd="0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C9DEF09E-956A-49C6-8ED2-B7118134A413}" type="presOf" srcId="{FAC2F488-8B67-4871-8527-8A290C5DC601}" destId="{E2BA2384-16C6-41AF-AA03-30DE76175038}" srcOrd="0" destOrd="0" presId="urn:microsoft.com/office/officeart/2005/8/layout/orgChart1"/>
    <dgm:cxn modelId="{C078A09E-164E-4BE7-9BD4-FDB102C28590}" type="presOf" srcId="{3BCCE053-941B-4483-8F1E-94A93E085D35}" destId="{856000C9-742D-4E1D-8BFC-7B31265F2B73}" srcOrd="1" destOrd="0" presId="urn:microsoft.com/office/officeart/2005/8/layout/orgChart1"/>
    <dgm:cxn modelId="{5C9E9E61-57A2-46A6-A83F-1343F217B6C8}" type="presOf" srcId="{388F2973-2913-4828-843F-3884B8839609}" destId="{052F90F9-9291-4E19-A1F2-793F98DB2291}" srcOrd="0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8E7BF818-31EC-4F79-B939-DE52BCBBB80A}" type="presOf" srcId="{8A1609C7-F78F-4F36-939C-D4A6AFD2156F}" destId="{0C00728A-798A-475D-8EC0-1E75F134B41F}" srcOrd="1" destOrd="0" presId="urn:microsoft.com/office/officeart/2005/8/layout/orgChart1"/>
    <dgm:cxn modelId="{8DC31382-1115-4BF7-AAAA-2C7ACBB8805A}" type="presOf" srcId="{25F6176B-988E-4B8C-ABA7-FAC514DE1B41}" destId="{9898FB4E-58D0-4DA4-A6F7-885A49288266}" srcOrd="0" destOrd="0" presId="urn:microsoft.com/office/officeart/2005/8/layout/orgChart1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9E1AB46C-C0C5-4DC3-8D23-7FBE93FB169D}" type="presOf" srcId="{88DF5EAA-0ED2-40AE-8D5D-666E12FF4C1C}" destId="{313618FE-AA20-4574-B0A0-08A822E0C120}" srcOrd="1" destOrd="0" presId="urn:microsoft.com/office/officeart/2005/8/layout/orgChart1"/>
    <dgm:cxn modelId="{06E26924-2A34-4462-866B-63C4ECB21B6B}" type="presOf" srcId="{388F2973-2913-4828-843F-3884B8839609}" destId="{9C388844-8D2F-4B01-9FF2-1CC09254C78C}" srcOrd="1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47C6A80B-D960-42DA-8185-1678576A4F4C}" type="presOf" srcId="{D6BF2D6F-AD6F-4A6E-A0D1-16F1386A432B}" destId="{FF628C03-4F58-4EA8-96C0-FF02E48E5712}" srcOrd="0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D33475AE-CAE6-4865-85D3-AC9E60CB577D}" type="presOf" srcId="{E1003D2F-86BC-4B99-AB0D-14F134395F88}" destId="{1F4FB6C7-BBC1-4D9C-9236-E4E8BF2A0BDC}" srcOrd="1" destOrd="0" presId="urn:microsoft.com/office/officeart/2005/8/layout/orgChart1"/>
    <dgm:cxn modelId="{638C656A-2B51-41E5-BF6A-40D125173F7D}" type="presOf" srcId="{89E1FC92-2E9A-4973-B7A7-58A08F79102F}" destId="{2343D4BB-B37C-4576-8A78-341247D57629}" srcOrd="1" destOrd="0" presId="urn:microsoft.com/office/officeart/2005/8/layout/orgChart1"/>
    <dgm:cxn modelId="{AB9CC032-A56C-40AB-A1BC-23D6C877E9E5}" type="presOf" srcId="{A6D5A8F1-3071-4D1B-83F6-57CDF754A351}" destId="{98A0D214-8F78-4E17-95C9-5B46D22A66F8}" srcOrd="1" destOrd="0" presId="urn:microsoft.com/office/officeart/2005/8/layout/orgChart1"/>
    <dgm:cxn modelId="{EB755B04-82DC-4AF5-9A0D-EFD2E5CAEA72}" type="presOf" srcId="{F963B530-32B8-46EC-9784-22BFD0DA4A62}" destId="{9ACF3576-BF1A-4CFB-ACA5-CCFFA2B66599}" srcOrd="0" destOrd="0" presId="urn:microsoft.com/office/officeart/2005/8/layout/orgChart1"/>
    <dgm:cxn modelId="{F6405109-C3CB-4B6C-9100-60BB44501788}" type="presOf" srcId="{2A7F98D4-0413-4470-B8BF-1500121EF719}" destId="{FFF4F3F1-5EFB-4687-A44D-49CA099B07F6}" srcOrd="1" destOrd="0" presId="urn:microsoft.com/office/officeart/2005/8/layout/orgChart1"/>
    <dgm:cxn modelId="{85285C9D-3EA3-4F82-BE86-639E5EBA9D77}" type="presOf" srcId="{5BF1D1CC-F321-49AB-B43E-7D2B6BDB9F74}" destId="{97B477EA-1147-45EC-A03A-FDBFB56D83C8}" srcOrd="0" destOrd="0" presId="urn:microsoft.com/office/officeart/2005/8/layout/orgChart1"/>
    <dgm:cxn modelId="{E37A6B37-FC97-41E7-80ED-102819ACBA0F}" type="presOf" srcId="{70952B51-6799-4495-99D1-34419239A938}" destId="{98C46B07-6D4D-4F00-B5F2-17D41102D307}" srcOrd="0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8AF25C23-05E5-45FB-B521-E27095D8A02A}" type="presOf" srcId="{F3A5C33E-9084-4677-97BB-C4598597EA0C}" destId="{816134AE-FBFE-441A-8BDB-F12FE955BDDE}" srcOrd="0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0C232F03-3BD5-40EA-AB84-D85010209D3A}" type="presOf" srcId="{89E1FC92-2E9A-4973-B7A7-58A08F79102F}" destId="{FB6ECC9F-1A98-4AB5-9BEE-6CC0A279FA04}" srcOrd="0" destOrd="0" presId="urn:microsoft.com/office/officeart/2005/8/layout/orgChart1"/>
    <dgm:cxn modelId="{36C49105-6200-4A72-9F2F-32D0A7199288}" type="presOf" srcId="{9A1C4013-5AB7-4BBF-8A6C-85871FF46142}" destId="{CCA9156E-0B3A-4FD5-8425-DE8EE19674E4}" srcOrd="0" destOrd="0" presId="urn:microsoft.com/office/officeart/2005/8/layout/orgChart1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05B21AB0-0A6F-4C3B-AEDC-A2778B43FF1B}" type="presOf" srcId="{0E1854A5-31FD-4C6C-BE74-7721EAA6745C}" destId="{DD2E1F5E-7F3D-40EB-964F-C13873B9263B}" srcOrd="0" destOrd="0" presId="urn:microsoft.com/office/officeart/2005/8/layout/orgChart1"/>
    <dgm:cxn modelId="{86130467-8F03-49E6-9A14-7C64CB3123F8}" type="presOf" srcId="{D69A11DC-65DD-4575-A031-34EF890B2D1C}" destId="{ADB8C25F-F08E-411B-B4DF-E69900289C66}" srcOrd="1" destOrd="0" presId="urn:microsoft.com/office/officeart/2005/8/layout/orgChart1"/>
    <dgm:cxn modelId="{51CF7191-AE30-4393-B39A-273640251E87}" type="presOf" srcId="{D7E1038C-8186-4D0B-85EA-B3A2EF2030F9}" destId="{BC882CBD-1CC9-45C4-9444-4B78B1DE87DE}" srcOrd="0" destOrd="0" presId="urn:microsoft.com/office/officeart/2005/8/layout/orgChart1"/>
    <dgm:cxn modelId="{25F26099-3E53-47DB-95E7-46670D82CB85}" type="presOf" srcId="{5D15E427-6E0C-4380-A284-2A2E9B49B543}" destId="{29E5C6A3-BC7C-4703-A181-43356580C177}" srcOrd="1" destOrd="0" presId="urn:microsoft.com/office/officeart/2005/8/layout/orgChart1"/>
    <dgm:cxn modelId="{E50B7F0C-AE81-4702-B5A9-4CF0051704AC}" type="presOf" srcId="{3BCCE053-941B-4483-8F1E-94A93E085D35}" destId="{7E9A90C3-5E03-4E30-9C59-D3329E6ACC6A}" srcOrd="0" destOrd="0" presId="urn:microsoft.com/office/officeart/2005/8/layout/orgChart1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82EE9C0B-F7B7-44A4-8FC7-F65D394CB288}" type="presOf" srcId="{C6214F99-54E3-454B-8BD3-336785EC8495}" destId="{7D4535F7-23FB-41F1-BF2C-ECE5CD3338D1}" srcOrd="1" destOrd="0" presId="urn:microsoft.com/office/officeart/2005/8/layout/orgChart1"/>
    <dgm:cxn modelId="{59A5F913-0980-47DD-8A57-0DAC161CD6C9}" type="presOf" srcId="{69143A65-8CD3-4988-AE60-E007DA94030F}" destId="{9CC9DB37-06F4-4B73-92B8-555E1FE1CEA8}" srcOrd="0" destOrd="0" presId="urn:microsoft.com/office/officeart/2005/8/layout/orgChart1"/>
    <dgm:cxn modelId="{3AE2C985-8A19-44EA-8637-F72C4CC15C5B}" type="presOf" srcId="{5A05280B-7813-433E-A5C7-35ADDF822739}" destId="{1256C2D3-CFEB-4E9C-A9D4-125F82E43A43}" srcOrd="0" destOrd="0" presId="urn:microsoft.com/office/officeart/2005/8/layout/orgChart1"/>
    <dgm:cxn modelId="{B3AD2C1D-A6ED-4634-8B8B-D050455C00ED}" type="presOf" srcId="{47D280C8-018F-4240-BF1F-7C10008C3738}" destId="{66150514-19F9-406E-BA0C-88EEBF8642BE}" srcOrd="0" destOrd="0" presId="urn:microsoft.com/office/officeart/2005/8/layout/orgChart1"/>
    <dgm:cxn modelId="{40D5843A-57E9-4D80-8792-D3B196682A84}" type="presOf" srcId="{6B31737F-3BAB-4A36-B93A-744C73025325}" destId="{9F29CBCB-BC47-4DE5-89C1-201A28505C78}" srcOrd="0" destOrd="0" presId="urn:microsoft.com/office/officeart/2005/8/layout/orgChart1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C293C425-3304-41C1-9C0E-C7364290530C}" type="presOf" srcId="{B9768134-A3F4-41D2-ADF3-353AE7123BAA}" destId="{514FD5DA-B095-4F86-987C-4A855FC06027}" srcOrd="0" destOrd="0" presId="urn:microsoft.com/office/officeart/2005/8/layout/orgChart1"/>
    <dgm:cxn modelId="{BE904BEF-49F5-4550-A93C-1E03525B179B}" type="presOf" srcId="{7B8002EF-75FD-46FE-B8D9-2C9453D3FBB8}" destId="{1BACF4A4-3653-4EAE-A88B-57D206F74968}" srcOrd="0" destOrd="0" presId="urn:microsoft.com/office/officeart/2005/8/layout/orgChart1"/>
    <dgm:cxn modelId="{779AFB6F-107C-4E52-B9D3-CDCBB2BBA6BC}" type="presOf" srcId="{2766CA63-4716-42F6-A472-2443E49A1ADE}" destId="{810EC35F-8E32-4EC9-8501-26A94F89098A}" srcOrd="1" destOrd="0" presId="urn:microsoft.com/office/officeart/2005/8/layout/orgChart1"/>
    <dgm:cxn modelId="{D02FDC86-4615-4F44-9012-D069B8A3EFC8}" type="presOf" srcId="{FEFCA9D8-F2DC-49DB-8FD2-6361D5C58910}" destId="{9F57A6E5-4839-4B75-B49B-01F6EC6DD34B}" srcOrd="1" destOrd="0" presId="urn:microsoft.com/office/officeart/2005/8/layout/orgChart1"/>
    <dgm:cxn modelId="{A53F874E-B2A8-446E-A485-2D079A5B76FD}" type="presOf" srcId="{69143A65-8CD3-4988-AE60-E007DA94030F}" destId="{664B0A36-C086-4F8E-8913-FC68AB622034}" srcOrd="1" destOrd="0" presId="urn:microsoft.com/office/officeart/2005/8/layout/orgChart1"/>
    <dgm:cxn modelId="{DBD6C339-FF83-47F8-B8CA-15143339A7CE}" srcId="{F9DCB5D3-C543-4617-B37F-CFF86D0EB312}" destId="{8F9CC196-C090-4498-B2F6-53BB4801C8A7}" srcOrd="4" destOrd="0" parTransId="{F7B8E7FC-BE02-460C-860A-35378352026A}" sibTransId="{1C4B4C6C-4E9D-4D99-8C13-7571CD38EF40}"/>
    <dgm:cxn modelId="{2947DADB-10C2-4EFF-B20A-DD99C3FFF573}" type="presOf" srcId="{BF19AF0D-FB6C-4B87-A1B9-1BABFF49F445}" destId="{80D49BAC-30D9-429D-B56B-213923853D34}" srcOrd="0" destOrd="0" presId="urn:microsoft.com/office/officeart/2005/8/layout/orgChart1"/>
    <dgm:cxn modelId="{D2AF9113-C31C-4027-BD07-7F7D972F1350}" type="presOf" srcId="{06955F22-FA60-4543-A52D-92E2EB657A47}" destId="{F2AAE23E-D403-4459-9F33-2D308F307B3C}" srcOrd="0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645B1542-A850-4DE0-8C59-88D0C698C5F1}" type="presOf" srcId="{85781100-4E5C-415B-BCA6-A8E860259C56}" destId="{D0BEBF4C-3CC0-4911-8F01-F2794F029EB4}" srcOrd="0" destOrd="0" presId="urn:microsoft.com/office/officeart/2005/8/layout/orgChart1"/>
    <dgm:cxn modelId="{6B213B13-5C4D-4274-83F1-6DD823E86892}" type="presOf" srcId="{3048DD57-D774-4C7A-89D0-9DED7A36345D}" destId="{FA0F8742-664D-4CFA-800F-45698EC5501A}" srcOrd="0" destOrd="0" presId="urn:microsoft.com/office/officeart/2005/8/layout/orgChart1"/>
    <dgm:cxn modelId="{CBB0FF2E-06BD-497E-9831-5C856093CD73}" type="presOf" srcId="{85781100-4E5C-415B-BCA6-A8E860259C56}" destId="{59D2353A-8888-4405-9787-79965978A4E7}" srcOrd="1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51518FCF-AE39-484B-8F39-89595A07CE1F}" type="presOf" srcId="{A3EB5106-9DF8-4644-9098-440A1A5BA644}" destId="{3970077E-DC8F-4BC0-AFBC-3BCA04AA4596}" srcOrd="1" destOrd="0" presId="urn:microsoft.com/office/officeart/2005/8/layout/orgChart1"/>
    <dgm:cxn modelId="{DB30DDF6-8719-48B9-B93A-E5FE51494464}" type="presOf" srcId="{EAF02E06-BED0-4EC3-AC81-3A91CC738CFB}" destId="{8FEA3F3B-97D9-4A90-B171-A5B7071C97F3}" srcOrd="1" destOrd="0" presId="urn:microsoft.com/office/officeart/2005/8/layout/orgChart1"/>
    <dgm:cxn modelId="{3624F4DA-BD69-497A-9D71-F57AD720D7B5}" type="presOf" srcId="{D6CE7951-7192-47C2-AD73-EE515DFFB326}" destId="{07844388-A3B4-4C13-A2D2-792D32DA861A}" srcOrd="0" destOrd="0" presId="urn:microsoft.com/office/officeart/2005/8/layout/orgChart1"/>
    <dgm:cxn modelId="{E0248ACF-832A-49FF-BD0B-5250F5A55E2F}" type="presOf" srcId="{C14EB1CB-AE56-480B-A9DC-4D92821727F2}" destId="{FDD5B8B3-EAC2-4EF5-A4FB-81C08D58FCC8}" srcOrd="1" destOrd="0" presId="urn:microsoft.com/office/officeart/2005/8/layout/orgChart1"/>
    <dgm:cxn modelId="{87651A9C-AD65-4346-AE91-3833F659396B}" type="presOf" srcId="{F7B8E7FC-BE02-460C-860A-35378352026A}" destId="{9E9A8419-1327-4B38-8EA7-4CED955139D6}" srcOrd="0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2E6D97EE-4D67-4321-9BDC-1A491360C687}" type="presOf" srcId="{AA442634-4345-42BC-9C64-F3AB2060A4A2}" destId="{FE062E2C-1EC6-42C3-BD15-75C62F50A378}" srcOrd="0" destOrd="0" presId="urn:microsoft.com/office/officeart/2005/8/layout/orgChart1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64363343-CFB3-4948-AE35-B1C962BF2F37}" type="presOf" srcId="{88DF5EAA-0ED2-40AE-8D5D-666E12FF4C1C}" destId="{5C8E4539-33E2-4316-9135-B5BEABF70BF8}" srcOrd="0" destOrd="0" presId="urn:microsoft.com/office/officeart/2005/8/layout/orgChart1"/>
    <dgm:cxn modelId="{7144D8A9-30F6-4D0A-8635-AAB0BB0A45C8}" type="presOf" srcId="{8F9CC196-C090-4498-B2F6-53BB4801C8A7}" destId="{C248BDA1-E772-4B98-B83F-23DAAEB74FE6}" srcOrd="0" destOrd="0" presId="urn:microsoft.com/office/officeart/2005/8/layout/orgChart1"/>
    <dgm:cxn modelId="{F1697273-F69E-4182-9833-4E5ACD4FB738}" type="presOf" srcId="{5406EFAE-BF64-48E7-89E5-673D76019A2F}" destId="{0C0B857E-F98A-42E0-9684-BC2B14D016D0}" srcOrd="1" destOrd="0" presId="urn:microsoft.com/office/officeart/2005/8/layout/orgChart1"/>
    <dgm:cxn modelId="{F65883D4-1BF9-425E-B3DA-4ECA4525CADF}" type="presOf" srcId="{5D43BFA9-F819-438A-9B47-3C6EBF87A68F}" destId="{EC9AADF3-7CBB-432E-B7EF-BC4E51CC59AF}" srcOrd="0" destOrd="0" presId="urn:microsoft.com/office/officeart/2005/8/layout/orgChart1"/>
    <dgm:cxn modelId="{325FBC64-32C8-4028-B3DA-0587CC141DE7}" type="presOf" srcId="{F3A5C33E-9084-4677-97BB-C4598597EA0C}" destId="{95388C73-4E35-42F1-94F6-44519EC8456D}" srcOrd="1" destOrd="0" presId="urn:microsoft.com/office/officeart/2005/8/layout/orgChart1"/>
    <dgm:cxn modelId="{20050A92-C405-4D36-979B-B8A4EDBF769A}" type="presOf" srcId="{E1003D2F-86BC-4B99-AB0D-14F134395F88}" destId="{4E7478B3-4D81-41D1-85DF-D62021172ACA}" srcOrd="0" destOrd="0" presId="urn:microsoft.com/office/officeart/2005/8/layout/orgChart1"/>
    <dgm:cxn modelId="{4B9D0A40-977E-4092-8739-624E3FEC69A9}" type="presOf" srcId="{497A1238-8576-4E28-A78F-1F14EA0D873D}" destId="{063EFEDC-6028-4BDA-A913-CF110AA3E838}" srcOrd="1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DA18C3FB-A06E-4135-8C1B-9A6D2B063056}" type="presOf" srcId="{79EA3A8E-597E-4DE2-8BDB-B0D3CFB9A045}" destId="{9BA316A6-80A5-482C-8FA0-429A17DB7918}" srcOrd="0" destOrd="0" presId="urn:microsoft.com/office/officeart/2005/8/layout/orgChart1"/>
    <dgm:cxn modelId="{F505783E-A11D-4E72-AFEA-3637A2982ADD}" type="presOf" srcId="{43A51755-572A-46B4-BE31-1D1F6D0915C3}" destId="{B8C3FC53-197B-4638-ABB6-D23EA1537228}" srcOrd="0" destOrd="0" presId="urn:microsoft.com/office/officeart/2005/8/layout/orgChart1"/>
    <dgm:cxn modelId="{EF32594E-D27E-4A47-8FAC-66540F7F1874}" type="presOf" srcId="{F9DCB5D3-C543-4617-B37F-CFF86D0EB312}" destId="{5383D253-C5B7-4BD7-89A2-DA21CD9326DC}" srcOrd="1" destOrd="0" presId="urn:microsoft.com/office/officeart/2005/8/layout/orgChart1"/>
    <dgm:cxn modelId="{4F503741-D493-47AC-984A-C4DCE676A4FD}" type="presOf" srcId="{332B6937-F8B4-4D9F-96A7-94857F41F3C3}" destId="{8A48FC2E-A7D6-4995-806E-3DB3E74C2FC0}" srcOrd="1" destOrd="0" presId="urn:microsoft.com/office/officeart/2005/8/layout/orgChart1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7469725E-A21C-4EB1-B601-BB3A04C874E5}" type="presOf" srcId="{75733C4A-4563-4BB8-B906-A878AC90CE91}" destId="{DDB9500F-2C57-4F81-80FC-3F3DAEBB27CD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88C52BC3-5369-4976-B594-60149E84E96D}" type="presOf" srcId="{4D0F617A-10D6-46B4-BD3A-0CBEA7A7081E}" destId="{28EAAB8B-17B4-40A5-A032-FD86D0C29E23}" srcOrd="0" destOrd="0" presId="urn:microsoft.com/office/officeart/2005/8/layout/orgChart1"/>
    <dgm:cxn modelId="{23E97877-8D9A-401F-9623-706D97BDDEF4}" type="presOf" srcId="{5A918A92-743B-44E4-B8D3-2ACE0FFFD8BE}" destId="{68875745-9348-41FD-9ADD-F553930F415D}" srcOrd="0" destOrd="0" presId="urn:microsoft.com/office/officeart/2005/8/layout/orgChart1"/>
    <dgm:cxn modelId="{82315A6A-A009-4924-8C67-18F183212135}" type="presOf" srcId="{0D9B5EFD-FEB2-4CAB-A2AB-432D7876C7F2}" destId="{D1CC07C4-D477-4F38-B041-15059DF04B07}" srcOrd="0" destOrd="0" presId="urn:microsoft.com/office/officeart/2005/8/layout/orgChart1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1BD1E37F-A936-4181-A5C3-233E5F3B885F}" type="presOf" srcId="{3B016758-9B19-4583-86DB-CAB2EC4756D5}" destId="{D7A2FDCB-2896-411A-B2BB-4AE81426E9D2}" srcOrd="0" destOrd="0" presId="urn:microsoft.com/office/officeart/2005/8/layout/orgChart1"/>
    <dgm:cxn modelId="{A400F583-0AF8-47FC-8422-9CDA53D17604}" type="presOf" srcId="{5BF1D1CC-F321-49AB-B43E-7D2B6BDB9F74}" destId="{3E4001B8-0815-450D-B118-4245520BB44C}" srcOrd="1" destOrd="0" presId="urn:microsoft.com/office/officeart/2005/8/layout/orgChart1"/>
    <dgm:cxn modelId="{133A8327-B7E7-4074-AD61-C0FECA6DA03A}" type="presOf" srcId="{0659507C-5527-4305-B91A-3A51431A1BD1}" destId="{AB8156B5-9D14-43C6-AD5E-82A42B051476}" srcOrd="0" destOrd="0" presId="urn:microsoft.com/office/officeart/2005/8/layout/orgChart1"/>
    <dgm:cxn modelId="{DCE99BC0-8C05-4F7F-9B6C-18862B597840}" type="presOf" srcId="{6AFDDB80-B529-4E4C-A0FD-0EDB17CB6604}" destId="{4974CEF8-0A13-4360-B74A-1D3E66743CC0}" srcOrd="1" destOrd="0" presId="urn:microsoft.com/office/officeart/2005/8/layout/orgChart1"/>
    <dgm:cxn modelId="{771A47C9-C638-4960-853A-2919F91D6F51}" type="presOf" srcId="{0FC62669-BBA6-4CED-AD11-FE733EBE1F36}" destId="{D51E6881-38ED-4536-9C05-D42F237297EA}" srcOrd="0" destOrd="0" presId="urn:microsoft.com/office/officeart/2005/8/layout/orgChart1"/>
    <dgm:cxn modelId="{39BB479C-2F4D-4D90-9C97-B6AAC2654E1A}" type="presOf" srcId="{FEFCA9D8-F2DC-49DB-8FD2-6361D5C58910}" destId="{B65811BC-91E8-415F-81FF-1CF0569FAC88}" srcOrd="0" destOrd="0" presId="urn:microsoft.com/office/officeart/2005/8/layout/orgChart1"/>
    <dgm:cxn modelId="{2D220D98-FD67-4628-A4F1-AC1CD39AD341}" type="presOf" srcId="{1CDD30F0-0A8A-477B-8B54-DBFAF7B197C5}" destId="{6AC061CF-CC08-4F4F-AFFE-D64EFC45FB2C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E4C8E077-FB16-480B-B499-91EACE80FCA7}" type="presOf" srcId="{C6214F99-54E3-454B-8BD3-336785EC8495}" destId="{9570D9A5-2609-418D-9459-71DDC798B540}" srcOrd="0" destOrd="0" presId="urn:microsoft.com/office/officeart/2005/8/layout/orgChart1"/>
    <dgm:cxn modelId="{FDB50D61-1430-4D8B-B9BD-382036D510EE}" type="presOf" srcId="{B558798C-F97E-44FE-AF32-2AC05DA88C21}" destId="{97EB257B-F7C1-468C-9D56-4853B7908A97}" srcOrd="0" destOrd="0" presId="urn:microsoft.com/office/officeart/2005/8/layout/orgChart1"/>
    <dgm:cxn modelId="{AB75B358-D403-4292-BE6A-2BF7A1343745}" type="presOf" srcId="{757A7436-3FCE-4EA4-98A6-8774785120E2}" destId="{432F130A-479F-418F-85F8-84EAABB2EFBD}" srcOrd="0" destOrd="0" presId="urn:microsoft.com/office/officeart/2005/8/layout/orgChart1"/>
    <dgm:cxn modelId="{3FD848DF-94C4-4A60-A5D3-CC609926BF0B}" type="presOf" srcId="{686083BA-B72E-4708-9DC9-BDB34D334C80}" destId="{948C4337-4368-4676-85B0-BA02A38EE57B}" srcOrd="1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AF894112-ED46-4C6F-8FAA-52B96FE20996}" type="presOf" srcId="{2766CA63-4716-42F6-A472-2443E49A1ADE}" destId="{DB4D2263-EB4F-415D-BDBE-83CF312B23EC}" srcOrd="0" destOrd="0" presId="urn:microsoft.com/office/officeart/2005/8/layout/orgChart1"/>
    <dgm:cxn modelId="{CAE5A080-5D68-41E6-B086-1B8A1FF54B5A}" type="presOf" srcId="{03DAACA6-9333-44FF-A341-3A949BC70EEB}" destId="{EAA37ABF-8CD4-4146-9582-D688367A48C3}" srcOrd="1" destOrd="0" presId="urn:microsoft.com/office/officeart/2005/8/layout/orgChart1"/>
    <dgm:cxn modelId="{3773EE59-0D1A-41FE-BA09-D53F8EA04A3B}" type="presOf" srcId="{591505A1-85F5-42C4-A25D-35F11AAFD02A}" destId="{6120BC4C-84AE-4B1F-BD4C-9486B1EED0DB}" srcOrd="0" destOrd="0" presId="urn:microsoft.com/office/officeart/2005/8/layout/orgChart1"/>
    <dgm:cxn modelId="{00E3685D-2ACA-4E28-8752-79DDC0633F52}" type="presOf" srcId="{BF19AF0D-FB6C-4B87-A1B9-1BABFF49F445}" destId="{DE0F2880-6562-4880-A7EF-C14D60BC443A}" srcOrd="1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49505366-EB81-4A58-BE56-019585D6BBD3}" type="presOf" srcId="{85E0AA7E-901B-4730-AA5C-DDC5F47F6B3B}" destId="{14833949-89B2-4B49-869D-BC94D50EE4B9}" srcOrd="0" destOrd="0" presId="urn:microsoft.com/office/officeart/2005/8/layout/orgChart1"/>
    <dgm:cxn modelId="{C2301A6C-5557-4E2D-A01C-786D35BB3A3C}" type="presOf" srcId="{BF4C4A38-7E96-43D2-BF32-F5F7209C5E48}" destId="{BFF3661C-13D4-4B4B-8918-439447739003}" srcOrd="0" destOrd="0" presId="urn:microsoft.com/office/officeart/2005/8/layout/orgChart1"/>
    <dgm:cxn modelId="{D6DCB8E0-BAA2-4F83-B6E3-926927C32DA5}" type="presOf" srcId="{70952B51-6799-4495-99D1-34419239A938}" destId="{221957C1-377A-4059-8CDE-0B5A564B964D}" srcOrd="1" destOrd="0" presId="urn:microsoft.com/office/officeart/2005/8/layout/orgChart1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F5931672-00DD-4984-B16B-04887E28F4E2}" type="presOf" srcId="{122A0DF7-8209-4FEE-9948-8EA66EBBB965}" destId="{6779BD6A-7D87-418C-878A-03729CACBDAB}" srcOrd="0" destOrd="0" presId="urn:microsoft.com/office/officeart/2005/8/layout/orgChart1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F460249F-9A7D-4A15-8593-9225F296C1D4}" type="presOf" srcId="{7D6F32D4-B8C2-4509-BA08-928EB219C4EA}" destId="{EBDBC34A-14B9-4D9C-B5B6-216E7CDD3FB6}" srcOrd="0" destOrd="0" presId="urn:microsoft.com/office/officeart/2005/8/layout/orgChart1"/>
    <dgm:cxn modelId="{37107732-9D64-4E5A-8488-CEAA39A8558F}" type="presOf" srcId="{0B98223A-9404-4B97-A4E1-F8D3C7EE8BC3}" destId="{E1D809AD-507D-4E75-81B0-F8543CD788E0}" srcOrd="1" destOrd="0" presId="urn:microsoft.com/office/officeart/2005/8/layout/orgChart1"/>
    <dgm:cxn modelId="{9589C282-357B-4F33-94B5-D9EADF3DB850}" type="presOf" srcId="{48343668-9E66-4B1D-B811-038CB2CB37F3}" destId="{8EEA0984-B204-4C93-B8EF-B1673010C278}" srcOrd="0" destOrd="0" presId="urn:microsoft.com/office/officeart/2005/8/layout/orgChart1"/>
    <dgm:cxn modelId="{4D4A8A12-D325-4A0D-9D48-2F140E1E4E7E}" type="presOf" srcId="{6728C70A-D8EE-4F55-B518-BF0215783889}" destId="{3335ED73-5D35-4596-8F67-7CB9CBB3A78F}" srcOrd="0" destOrd="0" presId="urn:microsoft.com/office/officeart/2005/8/layout/orgChart1"/>
    <dgm:cxn modelId="{03D823F9-E0F1-4790-BC48-F663F3DD72B1}" type="presOf" srcId="{A5D7A24C-2A4A-4B50-A99B-DFACFFDAF089}" destId="{CEF030A0-C670-41DE-B99F-6470DD1F3DE6}" srcOrd="0" destOrd="0" presId="urn:microsoft.com/office/officeart/2005/8/layout/orgChart1"/>
    <dgm:cxn modelId="{58A5540D-89DF-48C8-AF28-E4FF6A944CEA}" type="presOf" srcId="{C321F7C3-0D31-4706-B9E6-1EA118769EC4}" destId="{05100A20-93D4-4B7E-857A-7BACF6FEDE27}" srcOrd="0" destOrd="0" presId="urn:microsoft.com/office/officeart/2005/8/layout/orgChart1"/>
    <dgm:cxn modelId="{E5BA318C-2448-424E-8A41-18B81C7327CE}" type="presOf" srcId="{757A7436-3FCE-4EA4-98A6-8774785120E2}" destId="{2B169FED-9B21-4A48-916A-72107FAB323C}" srcOrd="1" destOrd="0" presId="urn:microsoft.com/office/officeart/2005/8/layout/orgChart1"/>
    <dgm:cxn modelId="{A649C324-A243-4E54-8A28-AD137F7C712A}" type="presOf" srcId="{497A1238-8576-4E28-A78F-1F14EA0D873D}" destId="{043DD402-8965-4ECF-B5DC-2BDAAA15C61E}" srcOrd="0" destOrd="0" presId="urn:microsoft.com/office/officeart/2005/8/layout/orgChart1"/>
    <dgm:cxn modelId="{064318AD-E345-4714-BC50-1B1F71E0C0BF}" type="presOf" srcId="{02E3D7FC-52F4-4E30-91B3-4E919B4C7E92}" destId="{399D923B-F4BF-402A-918E-4596CA7C2072}" srcOrd="0" destOrd="0" presId="urn:microsoft.com/office/officeart/2005/8/layout/orgChart1"/>
    <dgm:cxn modelId="{132D3E36-9206-440D-8FA6-E2BE566684D5}" type="presOf" srcId="{D6CE7951-7192-47C2-AD73-EE515DFFB326}" destId="{44EEB922-C647-46C5-934C-BFEF348601D5}" srcOrd="1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12DBEC31-2A23-4102-8266-C999C9DA1C96}" type="presOf" srcId="{25247C44-1ED1-49AE-87BB-7478659A5DA7}" destId="{1EFF3FF4-9BA7-4114-B4BD-4C163B7E6D2C}" srcOrd="1" destOrd="0" presId="urn:microsoft.com/office/officeart/2005/8/layout/orgChart1"/>
    <dgm:cxn modelId="{45BBBDAD-FF94-4839-98B8-FA03360CB7AE}" type="presOf" srcId="{5406EFAE-BF64-48E7-89E5-673D76019A2F}" destId="{14B02933-18E1-4D5C-B46B-2FB4D4F5F149}" srcOrd="0" destOrd="0" presId="urn:microsoft.com/office/officeart/2005/8/layout/orgChart1"/>
    <dgm:cxn modelId="{83155995-2C38-4389-80CF-7397FFA031D4}" type="presOf" srcId="{F963B530-32B8-46EC-9784-22BFD0DA4A62}" destId="{4ADACADE-388D-4CFF-9AC5-B30E89E8E213}" srcOrd="1" destOrd="0" presId="urn:microsoft.com/office/officeart/2005/8/layout/orgChart1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4C3C5636-2AEF-4945-A1DA-AB14FE6EC5B3}" type="presOf" srcId="{D5C5D72D-A7E3-4AF7-9B76-F3CB55F699A3}" destId="{239DCF95-E6E8-4DD8-B918-5241A47F39B3}" srcOrd="0" destOrd="0" presId="urn:microsoft.com/office/officeart/2005/8/layout/orgChart1"/>
    <dgm:cxn modelId="{0E9C4A8D-691C-4CC3-8E6A-2DE78B4B466F}" type="presOf" srcId="{CA08EE5A-3F94-43DD-AC46-2E1145E5E60A}" destId="{69CE9D6D-9776-4863-8BC1-DE0D92497933}" srcOrd="0" destOrd="0" presId="urn:microsoft.com/office/officeart/2005/8/layout/orgChart1"/>
    <dgm:cxn modelId="{37A4E4A1-7726-4B94-A3B1-A0BE19FA87C2}" type="presOf" srcId="{F9DCB5D3-C543-4617-B37F-CFF86D0EB312}" destId="{2CFA37AB-61A6-4E3C-B639-C00E6001CD73}" srcOrd="0" destOrd="0" presId="urn:microsoft.com/office/officeart/2005/8/layout/orgChart1"/>
    <dgm:cxn modelId="{BC4FF443-B24F-47CD-AAE8-5FBB53E37E84}" type="presOf" srcId="{3A6DD5B1-23DB-4E30-A7B3-6E0B41941179}" destId="{F7612866-D728-4972-AD81-082E01EBE87E}" srcOrd="0" destOrd="0" presId="urn:microsoft.com/office/officeart/2005/8/layout/orgChart1"/>
    <dgm:cxn modelId="{1E635B81-2A08-4F13-A42A-29B2F96289C6}" type="presOf" srcId="{25247C44-1ED1-49AE-87BB-7478659A5DA7}" destId="{0B6630BF-6D5C-424B-923E-EC7375F89897}" srcOrd="0" destOrd="0" presId="urn:microsoft.com/office/officeart/2005/8/layout/orgChart1"/>
    <dgm:cxn modelId="{C3B636C6-2FF5-471C-88C7-945C019D6D4E}" type="presOf" srcId="{2A29691D-ABC3-41C0-A3CD-15952F1ED9EB}" destId="{6924B78D-E9A6-44E0-BA14-9DD0739C4B9C}" srcOrd="0" destOrd="0" presId="urn:microsoft.com/office/officeart/2005/8/layout/orgChart1"/>
    <dgm:cxn modelId="{3ED3DFAA-C9FF-458C-9A0E-FEF9909635FD}" type="presOf" srcId="{B11432E2-5F7D-483C-9163-F06002B50A17}" destId="{62B2FB17-BDB2-4CEC-8B1D-97BCBD8258C1}" srcOrd="0" destOrd="0" presId="urn:microsoft.com/office/officeart/2005/8/layout/orgChart1"/>
    <dgm:cxn modelId="{CDA4131E-F00F-4DF5-98AA-B9A2ADA32AFA}" type="presOf" srcId="{C14EB1CB-AE56-480B-A9DC-4D92821727F2}" destId="{7A869336-8D0F-4E4B-9DE9-977D5B94E6E3}" srcOrd="0" destOrd="0" presId="urn:microsoft.com/office/officeart/2005/8/layout/orgChart1"/>
    <dgm:cxn modelId="{D4E32E3A-F9E6-4F70-A18A-88842366684F}" type="presOf" srcId="{1CDD30F0-0A8A-477B-8B54-DBFAF7B197C5}" destId="{7B7E5418-302C-4DCB-84B4-1FECB3AE2D7A}" srcOrd="1" destOrd="0" presId="urn:microsoft.com/office/officeart/2005/8/layout/orgChart1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2865334E-161A-4B5F-9BF4-ED3E0233098A}" type="presOf" srcId="{32F0BEEB-1736-4361-BCAF-D861843FF247}" destId="{63484696-703B-44B2-AE28-00F9E13489F2}" srcOrd="0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B9C108B4-8F06-4DAC-845C-BDB24669028F}" type="presOf" srcId="{FA440D9E-6B99-442F-B579-44E4740D24C6}" destId="{A6251617-BAA3-47D4-A526-2BC8A25E5BA9}" srcOrd="0" destOrd="0" presId="urn:microsoft.com/office/officeart/2005/8/layout/orgChart1"/>
    <dgm:cxn modelId="{C501CE80-D508-4E33-AB33-CFED2DA8993E}" type="presOf" srcId="{C3E4C47E-26B7-4C4D-AE96-76EF143BA490}" destId="{FB2B7043-9B04-46F8-9F48-9F4017FF4DD2}" srcOrd="0" destOrd="0" presId="urn:microsoft.com/office/officeart/2005/8/layout/orgChart1"/>
    <dgm:cxn modelId="{FE607163-06DB-45C5-8FA4-D4B0B0B25CEF}" type="presOf" srcId="{6B31737F-3BAB-4A36-B93A-744C73025325}" destId="{D673EB7E-7AFD-4932-A988-E1D28CFB84E2}" srcOrd="1" destOrd="0" presId="urn:microsoft.com/office/officeart/2005/8/layout/orgChart1"/>
    <dgm:cxn modelId="{8BC95F72-BC73-4FE4-AED2-87CAA24BBED7}" type="presOf" srcId="{332B6937-F8B4-4D9F-96A7-94857F41F3C3}" destId="{1314EB1D-D4A5-417C-9B8A-A19C36109857}" srcOrd="0" destOrd="0" presId="urn:microsoft.com/office/officeart/2005/8/layout/orgChart1"/>
    <dgm:cxn modelId="{4ACBDAA3-F840-4CB8-8B2F-7A0E3491D74F}" type="presOf" srcId="{03DAACA6-9333-44FF-A341-3A949BC70EEB}" destId="{8B8B023A-5FEE-40D8-8347-0287C67560B1}" srcOrd="0" destOrd="0" presId="urn:microsoft.com/office/officeart/2005/8/layout/orgChart1"/>
    <dgm:cxn modelId="{49D1B52F-1BED-4484-83FB-776728C24399}" type="presOf" srcId="{6722A1D3-CE7B-4A00-8912-11A598926017}" destId="{B133DE78-AB7B-43D3-BAF3-F72D45AFF75E}" srcOrd="0" destOrd="0" presId="urn:microsoft.com/office/officeart/2005/8/layout/orgChart1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1AF9884B-50F8-4344-8404-D4E03DE424B7}" type="presOf" srcId="{6AFDDB80-B529-4E4C-A0FD-0EDB17CB6604}" destId="{CC883DDA-8DE2-442B-B572-EB42CDB8515A}" srcOrd="0" destOrd="0" presId="urn:microsoft.com/office/officeart/2005/8/layout/orgChart1"/>
    <dgm:cxn modelId="{180FE263-0C6C-443E-B755-2F368D2F112E}" type="presOf" srcId="{122A0DF7-8209-4FEE-9948-8EA66EBBB965}" destId="{3246982F-4830-4E62-AB49-86B8EF3D71CC}" srcOrd="1" destOrd="0" presId="urn:microsoft.com/office/officeart/2005/8/layout/orgChart1"/>
    <dgm:cxn modelId="{D28E7C6D-4EF0-4EE6-A56B-6BCCF9842DD5}" type="presOf" srcId="{5D15E427-6E0C-4380-A284-2A2E9B49B543}" destId="{D1C38C4C-8CA7-4C13-9A39-2BFBD762656E}" srcOrd="0" destOrd="0" presId="urn:microsoft.com/office/officeart/2005/8/layout/orgChart1"/>
    <dgm:cxn modelId="{85D2DEFC-849D-4F2E-B5D3-1E25DE525676}" type="presOf" srcId="{6DADC438-E59C-4258-9EE3-0798573D4CF4}" destId="{495955C5-013A-47D7-B839-C57DB3E8A100}" srcOrd="0" destOrd="0" presId="urn:microsoft.com/office/officeart/2005/8/layout/orgChart1"/>
    <dgm:cxn modelId="{2D566391-1420-4D95-99D7-70AEA0C6F5DF}" type="presOf" srcId="{FA440D9E-6B99-442F-B579-44E4740D24C6}" destId="{9124BCC0-F441-44E5-BBA1-A89CAF979D64}" srcOrd="1" destOrd="0" presId="urn:microsoft.com/office/officeart/2005/8/layout/orgChart1"/>
    <dgm:cxn modelId="{B1493322-FD29-44FE-B386-280126EB2765}" type="presOf" srcId="{7FDDC606-6557-4A44-8ECA-8CF737E3471E}" destId="{64268E04-F066-444C-A878-3BD3E6856A1A}" srcOrd="0" destOrd="0" presId="urn:microsoft.com/office/officeart/2005/8/layout/orgChart1"/>
    <dgm:cxn modelId="{3563B8BC-8D5E-4AD8-A04F-45E5E5C43093}" type="presOf" srcId="{686083BA-B72E-4708-9DC9-BDB34D334C80}" destId="{99638FEC-C50E-49EB-AB7F-60912F0B412F}" srcOrd="0" destOrd="0" presId="urn:microsoft.com/office/officeart/2005/8/layout/orgChart1"/>
    <dgm:cxn modelId="{6DD2C51E-66DD-447A-A7A7-0DBE379FB5CA}" type="presOf" srcId="{8F9CC196-C090-4498-B2F6-53BB4801C8A7}" destId="{1B1B160F-FDFB-408A-B747-F68E274E44E1}" srcOrd="1" destOrd="0" presId="urn:microsoft.com/office/officeart/2005/8/layout/orgChart1"/>
    <dgm:cxn modelId="{2B4D4A95-4E77-4684-A910-613CBBDB3E8A}" type="presParOf" srcId="{B133DE78-AB7B-43D3-BAF3-F72D45AFF75E}" destId="{690B4ADB-98D1-476E-BB59-542D9C226BD4}" srcOrd="0" destOrd="0" presId="urn:microsoft.com/office/officeart/2005/8/layout/orgChart1"/>
    <dgm:cxn modelId="{08120661-A9BE-4515-85FE-CCF1D6D4DE5E}" type="presParOf" srcId="{690B4ADB-98D1-476E-BB59-542D9C226BD4}" destId="{2AFAF9EB-E6B1-487D-A6FF-225DDD091C8A}" srcOrd="0" destOrd="0" presId="urn:microsoft.com/office/officeart/2005/8/layout/orgChart1"/>
    <dgm:cxn modelId="{2EFEB02F-B841-4C28-B435-0ED55C2D32F3}" type="presParOf" srcId="{2AFAF9EB-E6B1-487D-A6FF-225DDD091C8A}" destId="{1256C2D3-CFEB-4E9C-A9D4-125F82E43A43}" srcOrd="0" destOrd="0" presId="urn:microsoft.com/office/officeart/2005/8/layout/orgChart1"/>
    <dgm:cxn modelId="{970CFC99-FC74-49C6-A60D-EF3AB4A03858}" type="presParOf" srcId="{2AFAF9EB-E6B1-487D-A6FF-225DDD091C8A}" destId="{C3E37554-AC75-4384-A96D-F91B4AC49892}" srcOrd="1" destOrd="0" presId="urn:microsoft.com/office/officeart/2005/8/layout/orgChart1"/>
    <dgm:cxn modelId="{970E95E6-70D4-4F03-9FA0-F76FC90664EA}" type="presParOf" srcId="{690B4ADB-98D1-476E-BB59-542D9C226BD4}" destId="{30FB4649-8B7D-4B10-999F-95CD6B9B0EB1}" srcOrd="1" destOrd="0" presId="urn:microsoft.com/office/officeart/2005/8/layout/orgChart1"/>
    <dgm:cxn modelId="{E1503103-82D4-4B77-84F5-135EFCFE6679}" type="presParOf" srcId="{30FB4649-8B7D-4B10-999F-95CD6B9B0EB1}" destId="{05100A20-93D4-4B7E-857A-7BACF6FEDE27}" srcOrd="0" destOrd="0" presId="urn:microsoft.com/office/officeart/2005/8/layout/orgChart1"/>
    <dgm:cxn modelId="{674E9039-FC5A-462B-96CB-02CC052D2C0D}" type="presParOf" srcId="{30FB4649-8B7D-4B10-999F-95CD6B9B0EB1}" destId="{2CCFC2E9-18F6-4C83-B7BE-8D83151D3398}" srcOrd="1" destOrd="0" presId="urn:microsoft.com/office/officeart/2005/8/layout/orgChart1"/>
    <dgm:cxn modelId="{899EDBA2-F9F4-40AC-96BB-EEB636786594}" type="presParOf" srcId="{2CCFC2E9-18F6-4C83-B7BE-8D83151D3398}" destId="{B25D55FE-8853-4B24-831C-24BA99642CCD}" srcOrd="0" destOrd="0" presId="urn:microsoft.com/office/officeart/2005/8/layout/orgChart1"/>
    <dgm:cxn modelId="{D9CDF118-B8BE-45F1-AE1F-D01D3CEF6FAC}" type="presParOf" srcId="{B25D55FE-8853-4B24-831C-24BA99642CCD}" destId="{87104EB8-9FE0-492C-9AA9-5952F2D304B4}" srcOrd="0" destOrd="0" presId="urn:microsoft.com/office/officeart/2005/8/layout/orgChart1"/>
    <dgm:cxn modelId="{00C646DA-77F9-431D-B646-4C82DC3484D0}" type="presParOf" srcId="{B25D55FE-8853-4B24-831C-24BA99642CCD}" destId="{E1D809AD-507D-4E75-81B0-F8543CD788E0}" srcOrd="1" destOrd="0" presId="urn:microsoft.com/office/officeart/2005/8/layout/orgChart1"/>
    <dgm:cxn modelId="{517C576C-A4F0-47F7-85CC-9C09771B7C0D}" type="presParOf" srcId="{2CCFC2E9-18F6-4C83-B7BE-8D83151D3398}" destId="{86A03B88-80C6-42F2-BF4E-3C358D6A9643}" srcOrd="1" destOrd="0" presId="urn:microsoft.com/office/officeart/2005/8/layout/orgChart1"/>
    <dgm:cxn modelId="{503F7A60-724B-41B2-9D1A-FA0D7273E64D}" type="presParOf" srcId="{86A03B88-80C6-42F2-BF4E-3C358D6A9643}" destId="{EC9AADF3-7CBB-432E-B7EF-BC4E51CC59AF}" srcOrd="0" destOrd="0" presId="urn:microsoft.com/office/officeart/2005/8/layout/orgChart1"/>
    <dgm:cxn modelId="{E7732C71-CD2D-4224-8401-917D110AEF38}" type="presParOf" srcId="{86A03B88-80C6-42F2-BF4E-3C358D6A9643}" destId="{DC2780B7-1BA0-4098-B2EC-14A3D795989A}" srcOrd="1" destOrd="0" presId="urn:microsoft.com/office/officeart/2005/8/layout/orgChart1"/>
    <dgm:cxn modelId="{A4128127-B6F1-491E-A643-D4E090905ED1}" type="presParOf" srcId="{DC2780B7-1BA0-4098-B2EC-14A3D795989A}" destId="{7DFCBDA6-7D5B-4E1A-B7F0-E589D2C69C0F}" srcOrd="0" destOrd="0" presId="urn:microsoft.com/office/officeart/2005/8/layout/orgChart1"/>
    <dgm:cxn modelId="{80A5398D-66AA-4598-98E7-6AE41ED0A7AB}" type="presParOf" srcId="{7DFCBDA6-7D5B-4E1A-B7F0-E589D2C69C0F}" destId="{DB4D2263-EB4F-415D-BDBE-83CF312B23EC}" srcOrd="0" destOrd="0" presId="urn:microsoft.com/office/officeart/2005/8/layout/orgChart1"/>
    <dgm:cxn modelId="{DA4507C4-AD2A-4B5C-A583-51EF947FF57D}" type="presParOf" srcId="{7DFCBDA6-7D5B-4E1A-B7F0-E589D2C69C0F}" destId="{810EC35F-8E32-4EC9-8501-26A94F89098A}" srcOrd="1" destOrd="0" presId="urn:microsoft.com/office/officeart/2005/8/layout/orgChart1"/>
    <dgm:cxn modelId="{F44E5CF0-3929-429E-B9D9-B6702805507E}" type="presParOf" srcId="{DC2780B7-1BA0-4098-B2EC-14A3D795989A}" destId="{86228B29-145B-4ECB-B9A4-C610A3607326}" srcOrd="1" destOrd="0" presId="urn:microsoft.com/office/officeart/2005/8/layout/orgChart1"/>
    <dgm:cxn modelId="{E23E3FA0-F5AC-4EB3-B1D2-557E38A42DB3}" type="presParOf" srcId="{DC2780B7-1BA0-4098-B2EC-14A3D795989A}" destId="{B48632CB-C372-48D5-B934-B3F439DEC385}" srcOrd="2" destOrd="0" presId="urn:microsoft.com/office/officeart/2005/8/layout/orgChart1"/>
    <dgm:cxn modelId="{540B3EBB-E6BA-4987-AA16-2AB87F90C759}" type="presParOf" srcId="{86A03B88-80C6-42F2-BF4E-3C358D6A9643}" destId="{FF628C03-4F58-4EA8-96C0-FF02E48E5712}" srcOrd="2" destOrd="0" presId="urn:microsoft.com/office/officeart/2005/8/layout/orgChart1"/>
    <dgm:cxn modelId="{CE6687A4-3BDF-4C22-8F69-F03CEEC6502A}" type="presParOf" srcId="{86A03B88-80C6-42F2-BF4E-3C358D6A9643}" destId="{7D71EA40-78DE-4455-8E38-C997C560D163}" srcOrd="3" destOrd="0" presId="urn:microsoft.com/office/officeart/2005/8/layout/orgChart1"/>
    <dgm:cxn modelId="{9DC9B40E-1363-4F4F-A26E-04EA84960E9A}" type="presParOf" srcId="{7D71EA40-78DE-4455-8E38-C997C560D163}" destId="{EC2EB8FD-FBDC-4839-AB31-3E510AC53760}" srcOrd="0" destOrd="0" presId="urn:microsoft.com/office/officeart/2005/8/layout/orgChart1"/>
    <dgm:cxn modelId="{D946665C-3534-46E9-ABF3-9CC68DC8B1C3}" type="presParOf" srcId="{EC2EB8FD-FBDC-4839-AB31-3E510AC53760}" destId="{FB6ECC9F-1A98-4AB5-9BEE-6CC0A279FA04}" srcOrd="0" destOrd="0" presId="urn:microsoft.com/office/officeart/2005/8/layout/orgChart1"/>
    <dgm:cxn modelId="{87BF6F8B-ABEF-416A-99BB-24EA22D77DF0}" type="presParOf" srcId="{EC2EB8FD-FBDC-4839-AB31-3E510AC53760}" destId="{2343D4BB-B37C-4576-8A78-341247D57629}" srcOrd="1" destOrd="0" presId="urn:microsoft.com/office/officeart/2005/8/layout/orgChart1"/>
    <dgm:cxn modelId="{C4DC75C4-CC28-47A4-8D78-922154EE03D3}" type="presParOf" srcId="{7D71EA40-78DE-4455-8E38-C997C560D163}" destId="{C4D77F2F-6FEC-4627-AB14-6898076C89FB}" srcOrd="1" destOrd="0" presId="urn:microsoft.com/office/officeart/2005/8/layout/orgChart1"/>
    <dgm:cxn modelId="{BF657E41-E501-4790-8880-E704555A3490}" type="presParOf" srcId="{C4D77F2F-6FEC-4627-AB14-6898076C89FB}" destId="{AB8156B5-9D14-43C6-AD5E-82A42B051476}" srcOrd="0" destOrd="0" presId="urn:microsoft.com/office/officeart/2005/8/layout/orgChart1"/>
    <dgm:cxn modelId="{707DC1AE-3668-4270-ADD9-52759FD2F023}" type="presParOf" srcId="{C4D77F2F-6FEC-4627-AB14-6898076C89FB}" destId="{30818783-7A71-4063-B43C-BC585C6CA13A}" srcOrd="1" destOrd="0" presId="urn:microsoft.com/office/officeart/2005/8/layout/orgChart1"/>
    <dgm:cxn modelId="{AFDEC643-D76E-41AB-9E52-0AF9BC8D847E}" type="presParOf" srcId="{30818783-7A71-4063-B43C-BC585C6CA13A}" destId="{DB6A9A10-4888-41DB-B9CE-D4A6C7BBD33E}" srcOrd="0" destOrd="0" presId="urn:microsoft.com/office/officeart/2005/8/layout/orgChart1"/>
    <dgm:cxn modelId="{BDE7FECF-B46E-4D4E-A4F7-EB06C6DD6459}" type="presParOf" srcId="{DB6A9A10-4888-41DB-B9CE-D4A6C7BBD33E}" destId="{D1C38C4C-8CA7-4C13-9A39-2BFBD762656E}" srcOrd="0" destOrd="0" presId="urn:microsoft.com/office/officeart/2005/8/layout/orgChart1"/>
    <dgm:cxn modelId="{D91FEA77-913C-4FA0-A0ED-DEB093B88AB5}" type="presParOf" srcId="{DB6A9A10-4888-41DB-B9CE-D4A6C7BBD33E}" destId="{29E5C6A3-BC7C-4703-A181-43356580C177}" srcOrd="1" destOrd="0" presId="urn:microsoft.com/office/officeart/2005/8/layout/orgChart1"/>
    <dgm:cxn modelId="{4126EFDE-BEB5-4090-87E8-4CF03590C791}" type="presParOf" srcId="{30818783-7A71-4063-B43C-BC585C6CA13A}" destId="{F91B3753-E225-4394-9F75-74D63CEBE30A}" srcOrd="1" destOrd="0" presId="urn:microsoft.com/office/officeart/2005/8/layout/orgChart1"/>
    <dgm:cxn modelId="{6C90E14A-51E7-4150-BD70-A2FC205F6B7E}" type="presParOf" srcId="{F91B3753-E225-4394-9F75-74D63CEBE30A}" destId="{F44886B8-8626-4D6E-B5E3-95C5865D9D46}" srcOrd="0" destOrd="0" presId="urn:microsoft.com/office/officeart/2005/8/layout/orgChart1"/>
    <dgm:cxn modelId="{1E153760-09DE-4F30-A46C-49A08876C1D5}" type="presParOf" srcId="{F91B3753-E225-4394-9F75-74D63CEBE30A}" destId="{5141ADA5-42D8-45F7-9460-BB8CF9C87644}" srcOrd="1" destOrd="0" presId="urn:microsoft.com/office/officeart/2005/8/layout/orgChart1"/>
    <dgm:cxn modelId="{FF2BDF0C-E6DB-4B77-84E8-C1B0CE3771F1}" type="presParOf" srcId="{5141ADA5-42D8-45F7-9460-BB8CF9C87644}" destId="{083E8E69-D7BD-4D28-B34F-BF65E97C5B8B}" srcOrd="0" destOrd="0" presId="urn:microsoft.com/office/officeart/2005/8/layout/orgChart1"/>
    <dgm:cxn modelId="{D56C7E84-8168-48CD-B67C-48C992374A77}" type="presParOf" srcId="{083E8E69-D7BD-4D28-B34F-BF65E97C5B8B}" destId="{052F90F9-9291-4E19-A1F2-793F98DB2291}" srcOrd="0" destOrd="0" presId="urn:microsoft.com/office/officeart/2005/8/layout/orgChart1"/>
    <dgm:cxn modelId="{AEA3E780-CA49-4B2D-A428-9391626F143C}" type="presParOf" srcId="{083E8E69-D7BD-4D28-B34F-BF65E97C5B8B}" destId="{9C388844-8D2F-4B01-9FF2-1CC09254C78C}" srcOrd="1" destOrd="0" presId="urn:microsoft.com/office/officeart/2005/8/layout/orgChart1"/>
    <dgm:cxn modelId="{5321AA2D-7CC8-46EA-8E7D-9F2E56A1B18D}" type="presParOf" srcId="{5141ADA5-42D8-45F7-9460-BB8CF9C87644}" destId="{5D5C261F-6842-404E-893E-94DF92B6F9CD}" srcOrd="1" destOrd="0" presId="urn:microsoft.com/office/officeart/2005/8/layout/orgChart1"/>
    <dgm:cxn modelId="{EDC53E64-BBBA-47D4-9AF3-0E982D4EA476}" type="presParOf" srcId="{5D5C261F-6842-404E-893E-94DF92B6F9CD}" destId="{CEF030A0-C670-41DE-B99F-6470DD1F3DE6}" srcOrd="0" destOrd="0" presId="urn:microsoft.com/office/officeart/2005/8/layout/orgChart1"/>
    <dgm:cxn modelId="{E6B59C9D-5BF6-4E2B-B906-4485108FC991}" type="presParOf" srcId="{5D5C261F-6842-404E-893E-94DF92B6F9CD}" destId="{24EB5C6B-E884-4B69-A775-BC19A50D31C0}" srcOrd="1" destOrd="0" presId="urn:microsoft.com/office/officeart/2005/8/layout/orgChart1"/>
    <dgm:cxn modelId="{F0703624-C244-4B1C-90FC-98AE7EDA4312}" type="presParOf" srcId="{24EB5C6B-E884-4B69-A775-BC19A50D31C0}" destId="{0B2B2986-27A7-4CAD-8A75-15DA5EF17C63}" srcOrd="0" destOrd="0" presId="urn:microsoft.com/office/officeart/2005/8/layout/orgChart1"/>
    <dgm:cxn modelId="{B08BA12E-273A-4E58-95D3-41AD68EABC29}" type="presParOf" srcId="{0B2B2986-27A7-4CAD-8A75-15DA5EF17C63}" destId="{2CFA37AB-61A6-4E3C-B639-C00E6001CD73}" srcOrd="0" destOrd="0" presId="urn:microsoft.com/office/officeart/2005/8/layout/orgChart1"/>
    <dgm:cxn modelId="{47DDB972-7726-4EA0-9616-8E017470967B}" type="presParOf" srcId="{0B2B2986-27A7-4CAD-8A75-15DA5EF17C63}" destId="{5383D253-C5B7-4BD7-89A2-DA21CD9326DC}" srcOrd="1" destOrd="0" presId="urn:microsoft.com/office/officeart/2005/8/layout/orgChart1"/>
    <dgm:cxn modelId="{DDF9E8FD-CEDE-432F-BF39-58B25F77F6A9}" type="presParOf" srcId="{24EB5C6B-E884-4B69-A775-BC19A50D31C0}" destId="{FD1FBADC-35EF-4069-955C-2DD4C80BB4D2}" srcOrd="1" destOrd="0" presId="urn:microsoft.com/office/officeart/2005/8/layout/orgChart1"/>
    <dgm:cxn modelId="{576BCC0E-6896-488A-B280-FDE9173C8BAA}" type="presParOf" srcId="{FD1FBADC-35EF-4069-955C-2DD4C80BB4D2}" destId="{8EEA0984-B204-4C93-B8EF-B1673010C278}" srcOrd="0" destOrd="0" presId="urn:microsoft.com/office/officeart/2005/8/layout/orgChart1"/>
    <dgm:cxn modelId="{2C024AA5-580E-4274-B30F-0DCC15101599}" type="presParOf" srcId="{FD1FBADC-35EF-4069-955C-2DD4C80BB4D2}" destId="{14924837-FCCF-4CBE-A7EB-8476BE900067}" srcOrd="1" destOrd="0" presId="urn:microsoft.com/office/officeart/2005/8/layout/orgChart1"/>
    <dgm:cxn modelId="{DA8AC6AB-7E99-459F-AE36-4A73E81E3FF2}" type="presParOf" srcId="{14924837-FCCF-4CBE-A7EB-8476BE900067}" destId="{AD04D252-86B8-4EE4-923F-81AF794B479B}" srcOrd="0" destOrd="0" presId="urn:microsoft.com/office/officeart/2005/8/layout/orgChart1"/>
    <dgm:cxn modelId="{643788DE-C7FA-4341-AFF8-E31B2958311A}" type="presParOf" srcId="{AD04D252-86B8-4EE4-923F-81AF794B479B}" destId="{9CC9DB37-06F4-4B73-92B8-555E1FE1CEA8}" srcOrd="0" destOrd="0" presId="urn:microsoft.com/office/officeart/2005/8/layout/orgChart1"/>
    <dgm:cxn modelId="{FD7D4164-C882-4938-9559-071D0D9D47E8}" type="presParOf" srcId="{AD04D252-86B8-4EE4-923F-81AF794B479B}" destId="{664B0A36-C086-4F8E-8913-FC68AB622034}" srcOrd="1" destOrd="0" presId="urn:microsoft.com/office/officeart/2005/8/layout/orgChart1"/>
    <dgm:cxn modelId="{28B4E1AF-EDC9-4A0A-BCDD-CEBD14C67556}" type="presParOf" srcId="{14924837-FCCF-4CBE-A7EB-8476BE900067}" destId="{2226A3A1-43BA-42FC-9918-9BB862AC9376}" srcOrd="1" destOrd="0" presId="urn:microsoft.com/office/officeart/2005/8/layout/orgChart1"/>
    <dgm:cxn modelId="{1BE2EFED-B485-4765-B4F1-AB4A41800606}" type="presParOf" srcId="{14924837-FCCF-4CBE-A7EB-8476BE900067}" destId="{A7AD59B7-6184-4CDD-881E-5A4AB434FC3D}" srcOrd="2" destOrd="0" presId="urn:microsoft.com/office/officeart/2005/8/layout/orgChart1"/>
    <dgm:cxn modelId="{BD302A31-A85C-4316-B274-92F48C6768F0}" type="presParOf" srcId="{FD1FBADC-35EF-4069-955C-2DD4C80BB4D2}" destId="{68875745-9348-41FD-9ADD-F553930F415D}" srcOrd="2" destOrd="0" presId="urn:microsoft.com/office/officeart/2005/8/layout/orgChart1"/>
    <dgm:cxn modelId="{2E1E0079-5E6B-4637-9874-87165E77975C}" type="presParOf" srcId="{FD1FBADC-35EF-4069-955C-2DD4C80BB4D2}" destId="{D1452C35-C770-4F8D-9DF4-EB454332B41D}" srcOrd="3" destOrd="0" presId="urn:microsoft.com/office/officeart/2005/8/layout/orgChart1"/>
    <dgm:cxn modelId="{0DBDB90F-0A5A-49C2-8420-4A672F7A9130}" type="presParOf" srcId="{D1452C35-C770-4F8D-9DF4-EB454332B41D}" destId="{BE583087-D79A-40F0-AA01-9376F375CD5B}" srcOrd="0" destOrd="0" presId="urn:microsoft.com/office/officeart/2005/8/layout/orgChart1"/>
    <dgm:cxn modelId="{117FFCD1-A43E-4A17-AE9F-F780BF515A29}" type="presParOf" srcId="{BE583087-D79A-40F0-AA01-9376F375CD5B}" destId="{9898FB4E-58D0-4DA4-A6F7-885A49288266}" srcOrd="0" destOrd="0" presId="urn:microsoft.com/office/officeart/2005/8/layout/orgChart1"/>
    <dgm:cxn modelId="{69FDA13B-903B-4597-9861-4830083E0A9E}" type="presParOf" srcId="{BE583087-D79A-40F0-AA01-9376F375CD5B}" destId="{45C7AE86-91BA-4BBC-815D-9E95AE2861D8}" srcOrd="1" destOrd="0" presId="urn:microsoft.com/office/officeart/2005/8/layout/orgChart1"/>
    <dgm:cxn modelId="{E09E60ED-4AC3-4E4D-B1A5-E722C8051785}" type="presParOf" srcId="{D1452C35-C770-4F8D-9DF4-EB454332B41D}" destId="{256E71F4-A9BC-438F-983C-0453CA8AB938}" srcOrd="1" destOrd="0" presId="urn:microsoft.com/office/officeart/2005/8/layout/orgChart1"/>
    <dgm:cxn modelId="{3C59DF21-0EB8-49EC-910A-3E2AE1285D0D}" type="presParOf" srcId="{D1452C35-C770-4F8D-9DF4-EB454332B41D}" destId="{FDE98EF5-0023-4868-80EB-A7B3B331BB91}" srcOrd="2" destOrd="0" presId="urn:microsoft.com/office/officeart/2005/8/layout/orgChart1"/>
    <dgm:cxn modelId="{4D82BD90-9964-4D4D-AE11-93DA3EE8767E}" type="presParOf" srcId="{FD1FBADC-35EF-4069-955C-2DD4C80BB4D2}" destId="{97EB257B-F7C1-468C-9D56-4853B7908A97}" srcOrd="4" destOrd="0" presId="urn:microsoft.com/office/officeart/2005/8/layout/orgChart1"/>
    <dgm:cxn modelId="{BFE5C8E1-5364-46A9-8DDC-3E3E0861053D}" type="presParOf" srcId="{FD1FBADC-35EF-4069-955C-2DD4C80BB4D2}" destId="{36D47DFA-4346-4FC8-918F-A52AD7A058E7}" srcOrd="5" destOrd="0" presId="urn:microsoft.com/office/officeart/2005/8/layout/orgChart1"/>
    <dgm:cxn modelId="{1022A099-FE17-415A-98BB-A1A9B2EEAD78}" type="presParOf" srcId="{36D47DFA-4346-4FC8-918F-A52AD7A058E7}" destId="{9F0B61E7-F8B7-428C-A709-65C23D19698D}" srcOrd="0" destOrd="0" presId="urn:microsoft.com/office/officeart/2005/8/layout/orgChart1"/>
    <dgm:cxn modelId="{2E40BF18-DF81-4347-8E54-2F78C288DA24}" type="presParOf" srcId="{9F0B61E7-F8B7-428C-A709-65C23D19698D}" destId="{B65811BC-91E8-415F-81FF-1CF0569FAC88}" srcOrd="0" destOrd="0" presId="urn:microsoft.com/office/officeart/2005/8/layout/orgChart1"/>
    <dgm:cxn modelId="{5B532BCE-3BFE-45DE-8625-39529C49864D}" type="presParOf" srcId="{9F0B61E7-F8B7-428C-A709-65C23D19698D}" destId="{9F57A6E5-4839-4B75-B49B-01F6EC6DD34B}" srcOrd="1" destOrd="0" presId="urn:microsoft.com/office/officeart/2005/8/layout/orgChart1"/>
    <dgm:cxn modelId="{B95D4941-A2BA-488A-AFF3-F2DC7C32ABDB}" type="presParOf" srcId="{36D47DFA-4346-4FC8-918F-A52AD7A058E7}" destId="{8D286E80-CFD4-4F3A-A70B-0DB2E1422F48}" srcOrd="1" destOrd="0" presId="urn:microsoft.com/office/officeart/2005/8/layout/orgChart1"/>
    <dgm:cxn modelId="{7F3BFA15-9445-4DA6-B7F7-C450F0BB9C7F}" type="presParOf" srcId="{36D47DFA-4346-4FC8-918F-A52AD7A058E7}" destId="{37C62F05-BE3A-4B95-B201-6D2A49E1C1BE}" srcOrd="2" destOrd="0" presId="urn:microsoft.com/office/officeart/2005/8/layout/orgChart1"/>
    <dgm:cxn modelId="{D45556C6-CD22-47BC-B7DF-04380DFB5C01}" type="presParOf" srcId="{FD1FBADC-35EF-4069-955C-2DD4C80BB4D2}" destId="{BFF3661C-13D4-4B4B-8918-439447739003}" srcOrd="6" destOrd="0" presId="urn:microsoft.com/office/officeart/2005/8/layout/orgChart1"/>
    <dgm:cxn modelId="{EADDD7A5-A2FC-4D98-A456-83ADFCFBBEF6}" type="presParOf" srcId="{FD1FBADC-35EF-4069-955C-2DD4C80BB4D2}" destId="{B2CC8767-33D6-4ABB-9E63-C67FFDA31553}" srcOrd="7" destOrd="0" presId="urn:microsoft.com/office/officeart/2005/8/layout/orgChart1"/>
    <dgm:cxn modelId="{654B63C0-3034-4CE8-BFC7-BB92FD1AEFCC}" type="presParOf" srcId="{B2CC8767-33D6-4ABB-9E63-C67FFDA31553}" destId="{C5353400-82DD-48A4-894E-7AB5BAA27784}" srcOrd="0" destOrd="0" presId="urn:microsoft.com/office/officeart/2005/8/layout/orgChart1"/>
    <dgm:cxn modelId="{E2AAE402-553C-4DDE-8AFE-BBF81249C957}" type="presParOf" srcId="{C5353400-82DD-48A4-894E-7AB5BAA27784}" destId="{432F130A-479F-418F-85F8-84EAABB2EFBD}" srcOrd="0" destOrd="0" presId="urn:microsoft.com/office/officeart/2005/8/layout/orgChart1"/>
    <dgm:cxn modelId="{6050CFFA-6D2A-4D8A-905A-2B86501D8435}" type="presParOf" srcId="{C5353400-82DD-48A4-894E-7AB5BAA27784}" destId="{2B169FED-9B21-4A48-916A-72107FAB323C}" srcOrd="1" destOrd="0" presId="urn:microsoft.com/office/officeart/2005/8/layout/orgChart1"/>
    <dgm:cxn modelId="{2702E8A4-DC23-49AF-A953-30C432070E00}" type="presParOf" srcId="{B2CC8767-33D6-4ABB-9E63-C67FFDA31553}" destId="{BCA1D850-E49B-4B60-8EB0-8BB5F1E1210F}" srcOrd="1" destOrd="0" presId="urn:microsoft.com/office/officeart/2005/8/layout/orgChart1"/>
    <dgm:cxn modelId="{81E0DBA9-0CEA-486C-B6AF-2D9C11C9ED57}" type="presParOf" srcId="{BCA1D850-E49B-4B60-8EB0-8BB5F1E1210F}" destId="{DDB9500F-2C57-4F81-80FC-3F3DAEBB27CD}" srcOrd="0" destOrd="0" presId="urn:microsoft.com/office/officeart/2005/8/layout/orgChart1"/>
    <dgm:cxn modelId="{24CB8031-5861-4C8C-ACE2-1A2C934CD358}" type="presParOf" srcId="{BCA1D850-E49B-4B60-8EB0-8BB5F1E1210F}" destId="{C96DA427-05A1-4C09-8159-A3304DD6B3B9}" srcOrd="1" destOrd="0" presId="urn:microsoft.com/office/officeart/2005/8/layout/orgChart1"/>
    <dgm:cxn modelId="{D692B216-209B-431F-9EC8-79AA3EA88CBB}" type="presParOf" srcId="{C96DA427-05A1-4C09-8159-A3304DD6B3B9}" destId="{DE7A3955-E7CC-4E4C-BBB4-C463F860FB42}" srcOrd="0" destOrd="0" presId="urn:microsoft.com/office/officeart/2005/8/layout/orgChart1"/>
    <dgm:cxn modelId="{1AC53796-AFC9-4D6C-9D8F-23844035B00F}" type="presParOf" srcId="{DE7A3955-E7CC-4E4C-BBB4-C463F860FB42}" destId="{7A869336-8D0F-4E4B-9DE9-977D5B94E6E3}" srcOrd="0" destOrd="0" presId="urn:microsoft.com/office/officeart/2005/8/layout/orgChart1"/>
    <dgm:cxn modelId="{5AB9F1F4-03EF-4C02-A8CF-CB17E146F614}" type="presParOf" srcId="{DE7A3955-E7CC-4E4C-BBB4-C463F860FB42}" destId="{FDD5B8B3-EAC2-4EF5-A4FB-81C08D58FCC8}" srcOrd="1" destOrd="0" presId="urn:microsoft.com/office/officeart/2005/8/layout/orgChart1"/>
    <dgm:cxn modelId="{A017B0E4-6175-4E17-8059-D41DBF38E51E}" type="presParOf" srcId="{C96DA427-05A1-4C09-8159-A3304DD6B3B9}" destId="{1EE07F26-4E9B-40C8-8AF1-D249BE2BAC45}" srcOrd="1" destOrd="0" presId="urn:microsoft.com/office/officeart/2005/8/layout/orgChart1"/>
    <dgm:cxn modelId="{CBE8838F-0A7E-4AB2-B7C0-D0C87BF6D976}" type="presParOf" srcId="{1EE07F26-4E9B-40C8-8AF1-D249BE2BAC45}" destId="{B8C3FC53-197B-4638-ABB6-D23EA1537228}" srcOrd="0" destOrd="0" presId="urn:microsoft.com/office/officeart/2005/8/layout/orgChart1"/>
    <dgm:cxn modelId="{780AA02C-4422-4A9C-B26F-66F6D956A2C0}" type="presParOf" srcId="{1EE07F26-4E9B-40C8-8AF1-D249BE2BAC45}" destId="{2F80F2F8-75FA-4220-A674-2BBEC4994A2D}" srcOrd="1" destOrd="0" presId="urn:microsoft.com/office/officeart/2005/8/layout/orgChart1"/>
    <dgm:cxn modelId="{81B3107A-E6C0-4E7B-900C-2785A4C1CF77}" type="presParOf" srcId="{2F80F2F8-75FA-4220-A674-2BBEC4994A2D}" destId="{9370601E-B4FE-4C1E-93A4-ADC8174D6B0A}" srcOrd="0" destOrd="0" presId="urn:microsoft.com/office/officeart/2005/8/layout/orgChart1"/>
    <dgm:cxn modelId="{DF559417-92D7-4FDF-A461-4FD8AF2AF509}" type="presParOf" srcId="{9370601E-B4FE-4C1E-93A4-ADC8174D6B0A}" destId="{043DD402-8965-4ECF-B5DC-2BDAAA15C61E}" srcOrd="0" destOrd="0" presId="urn:microsoft.com/office/officeart/2005/8/layout/orgChart1"/>
    <dgm:cxn modelId="{3962EDEC-B281-45AE-BBFA-63AB23202D35}" type="presParOf" srcId="{9370601E-B4FE-4C1E-93A4-ADC8174D6B0A}" destId="{063EFEDC-6028-4BDA-A913-CF110AA3E838}" srcOrd="1" destOrd="0" presId="urn:microsoft.com/office/officeart/2005/8/layout/orgChart1"/>
    <dgm:cxn modelId="{31D38305-4101-4B98-91E8-5D25C00CD1AA}" type="presParOf" srcId="{2F80F2F8-75FA-4220-A674-2BBEC4994A2D}" destId="{55126B12-BDCE-41CF-BF3F-444B1A0A1195}" srcOrd="1" destOrd="0" presId="urn:microsoft.com/office/officeart/2005/8/layout/orgChart1"/>
    <dgm:cxn modelId="{510711B6-A1CA-43D6-BC5B-7BFA3AAC4B62}" type="presParOf" srcId="{2F80F2F8-75FA-4220-A674-2BBEC4994A2D}" destId="{465C0AD2-3EFF-4B3B-A702-91CE42733DD7}" srcOrd="2" destOrd="0" presId="urn:microsoft.com/office/officeart/2005/8/layout/orgChart1"/>
    <dgm:cxn modelId="{634A0E2C-3AE5-4EE1-B431-EF1CA5374C2F}" type="presParOf" srcId="{1EE07F26-4E9B-40C8-8AF1-D249BE2BAC45}" destId="{399D923B-F4BF-402A-918E-4596CA7C2072}" srcOrd="2" destOrd="0" presId="urn:microsoft.com/office/officeart/2005/8/layout/orgChart1"/>
    <dgm:cxn modelId="{7C605214-729A-4F40-AD05-03F792D5AF0D}" type="presParOf" srcId="{1EE07F26-4E9B-40C8-8AF1-D249BE2BAC45}" destId="{8FA67E10-9955-433F-A45C-A12AC0423CFC}" srcOrd="3" destOrd="0" presId="urn:microsoft.com/office/officeart/2005/8/layout/orgChart1"/>
    <dgm:cxn modelId="{D24E6A3C-9CA8-4F02-A256-DEBC112E190B}" type="presParOf" srcId="{8FA67E10-9955-433F-A45C-A12AC0423CFC}" destId="{463CE477-8F50-482B-A8B1-F417D0BFD017}" srcOrd="0" destOrd="0" presId="urn:microsoft.com/office/officeart/2005/8/layout/orgChart1"/>
    <dgm:cxn modelId="{81D96ADE-8784-4F1E-B265-C310372E93E1}" type="presParOf" srcId="{463CE477-8F50-482B-A8B1-F417D0BFD017}" destId="{63484696-703B-44B2-AE28-00F9E13489F2}" srcOrd="0" destOrd="0" presId="urn:microsoft.com/office/officeart/2005/8/layout/orgChart1"/>
    <dgm:cxn modelId="{FB619FAB-DE53-4D40-9EF8-6D68F9AF71F1}" type="presParOf" srcId="{463CE477-8F50-482B-A8B1-F417D0BFD017}" destId="{CD094F32-3F87-4931-9A53-EF29DCD0BFD8}" srcOrd="1" destOrd="0" presId="urn:microsoft.com/office/officeart/2005/8/layout/orgChart1"/>
    <dgm:cxn modelId="{61F1DFF0-CB42-47C8-A2FE-6A5F9528E111}" type="presParOf" srcId="{8FA67E10-9955-433F-A45C-A12AC0423CFC}" destId="{FAD1F863-C3CE-40B4-AA57-8DC12338655C}" srcOrd="1" destOrd="0" presId="urn:microsoft.com/office/officeart/2005/8/layout/orgChart1"/>
    <dgm:cxn modelId="{6D74F5F4-0A2A-4055-BAFB-0ADFEFE52A72}" type="presParOf" srcId="{FAD1F863-C3CE-40B4-AA57-8DC12338655C}" destId="{28EAAB8B-17B4-40A5-A032-FD86D0C29E23}" srcOrd="0" destOrd="0" presId="urn:microsoft.com/office/officeart/2005/8/layout/orgChart1"/>
    <dgm:cxn modelId="{26F1FF5B-2A24-4225-A513-62297C8957F7}" type="presParOf" srcId="{FAD1F863-C3CE-40B4-AA57-8DC12338655C}" destId="{CC05D72C-A6ED-472C-8C8D-979ABFE373A6}" srcOrd="1" destOrd="0" presId="urn:microsoft.com/office/officeart/2005/8/layout/orgChart1"/>
    <dgm:cxn modelId="{FCC8D087-3BF3-43D7-9CBD-027B75F38F92}" type="presParOf" srcId="{CC05D72C-A6ED-472C-8C8D-979ABFE373A6}" destId="{D41397B1-5083-4575-B5BD-B98B1EB98943}" srcOrd="0" destOrd="0" presId="urn:microsoft.com/office/officeart/2005/8/layout/orgChart1"/>
    <dgm:cxn modelId="{499C964A-F198-4102-B54B-932F63F57174}" type="presParOf" srcId="{D41397B1-5083-4575-B5BD-B98B1EB98943}" destId="{EBDBC34A-14B9-4D9C-B5B6-216E7CDD3FB6}" srcOrd="0" destOrd="0" presId="urn:microsoft.com/office/officeart/2005/8/layout/orgChart1"/>
    <dgm:cxn modelId="{DA8C4E16-6C41-4B3B-A37E-B2C5C47E6C2F}" type="presParOf" srcId="{D41397B1-5083-4575-B5BD-B98B1EB98943}" destId="{590220E1-FE62-48C3-BECC-EC1EC2E21324}" srcOrd="1" destOrd="0" presId="urn:microsoft.com/office/officeart/2005/8/layout/orgChart1"/>
    <dgm:cxn modelId="{75151DE5-3F76-4EA1-91EC-D1BC634A0370}" type="presParOf" srcId="{CC05D72C-A6ED-472C-8C8D-979ABFE373A6}" destId="{08D5689B-C15F-44F6-B7DE-0EE2D3A747F4}" srcOrd="1" destOrd="0" presId="urn:microsoft.com/office/officeart/2005/8/layout/orgChart1"/>
    <dgm:cxn modelId="{6434813E-E11F-4E5C-B64C-DF9DD19ADA6B}" type="presParOf" srcId="{CC05D72C-A6ED-472C-8C8D-979ABFE373A6}" destId="{3B3D9207-BC34-4355-9E47-A43ED40EE083}" srcOrd="2" destOrd="0" presId="urn:microsoft.com/office/officeart/2005/8/layout/orgChart1"/>
    <dgm:cxn modelId="{8FB19232-6510-4281-B684-E18E2FB2D89F}" type="presParOf" srcId="{8FA67E10-9955-433F-A45C-A12AC0423CFC}" destId="{D995D960-C121-4915-B2D6-A6802F1961EB}" srcOrd="2" destOrd="0" presId="urn:microsoft.com/office/officeart/2005/8/layout/orgChart1"/>
    <dgm:cxn modelId="{ABA55395-ABD9-4459-82E6-C0B19B9E6A42}" type="presParOf" srcId="{1EE07F26-4E9B-40C8-8AF1-D249BE2BAC45}" destId="{4DD9B34F-AFBD-424A-A79B-831268E04466}" srcOrd="4" destOrd="0" presId="urn:microsoft.com/office/officeart/2005/8/layout/orgChart1"/>
    <dgm:cxn modelId="{11D520DA-DFD6-4EBF-9CCA-B2411BA36EDE}" type="presParOf" srcId="{1EE07F26-4E9B-40C8-8AF1-D249BE2BAC45}" destId="{B9A8E364-FBFB-4EDC-933A-AF45D474A20E}" srcOrd="5" destOrd="0" presId="urn:microsoft.com/office/officeart/2005/8/layout/orgChart1"/>
    <dgm:cxn modelId="{0FEE48C9-F5A6-4C5B-A085-2534C7A3C78A}" type="presParOf" srcId="{B9A8E364-FBFB-4EDC-933A-AF45D474A20E}" destId="{B80C1842-7729-4348-8533-CB84C1C3D809}" srcOrd="0" destOrd="0" presId="urn:microsoft.com/office/officeart/2005/8/layout/orgChart1"/>
    <dgm:cxn modelId="{1F1503EB-9866-4824-BF91-A6818D4D07E1}" type="presParOf" srcId="{B80C1842-7729-4348-8533-CB84C1C3D809}" destId="{14B02933-18E1-4D5C-B46B-2FB4D4F5F149}" srcOrd="0" destOrd="0" presId="urn:microsoft.com/office/officeart/2005/8/layout/orgChart1"/>
    <dgm:cxn modelId="{930C24C6-E220-4BA9-8611-7F50EFC71C28}" type="presParOf" srcId="{B80C1842-7729-4348-8533-CB84C1C3D809}" destId="{0C0B857E-F98A-42E0-9684-BC2B14D016D0}" srcOrd="1" destOrd="0" presId="urn:microsoft.com/office/officeart/2005/8/layout/orgChart1"/>
    <dgm:cxn modelId="{08C9A4CA-8648-4198-85D7-7ECC908AF03D}" type="presParOf" srcId="{B9A8E364-FBFB-4EDC-933A-AF45D474A20E}" destId="{3F84B334-A448-4004-B397-7E6DA393D8B2}" srcOrd="1" destOrd="0" presId="urn:microsoft.com/office/officeart/2005/8/layout/orgChart1"/>
    <dgm:cxn modelId="{81C915F3-5F01-4B96-8DF3-F21ED2FC4242}" type="presParOf" srcId="{3F84B334-A448-4004-B397-7E6DA393D8B2}" destId="{495955C5-013A-47D7-B839-C57DB3E8A100}" srcOrd="0" destOrd="0" presId="urn:microsoft.com/office/officeart/2005/8/layout/orgChart1"/>
    <dgm:cxn modelId="{FEC3C17B-FB27-437B-A8A8-0D2E1885F88F}" type="presParOf" srcId="{3F84B334-A448-4004-B397-7E6DA393D8B2}" destId="{CF30E25F-30BB-444A-AF30-0B25DE0D8C6A}" srcOrd="1" destOrd="0" presId="urn:microsoft.com/office/officeart/2005/8/layout/orgChart1"/>
    <dgm:cxn modelId="{561B5655-E3D3-4CF8-AFA8-DA281BAD68CB}" type="presParOf" srcId="{CF30E25F-30BB-444A-AF30-0B25DE0D8C6A}" destId="{F021B5B9-7F38-4FD3-A73E-9C3C8845E645}" srcOrd="0" destOrd="0" presId="urn:microsoft.com/office/officeart/2005/8/layout/orgChart1"/>
    <dgm:cxn modelId="{AAD83CFD-6496-472C-BBB4-DFDE0D68D0E1}" type="presParOf" srcId="{F021B5B9-7F38-4FD3-A73E-9C3C8845E645}" destId="{1314EB1D-D4A5-417C-9B8A-A19C36109857}" srcOrd="0" destOrd="0" presId="urn:microsoft.com/office/officeart/2005/8/layout/orgChart1"/>
    <dgm:cxn modelId="{CD4D8C4A-AFC7-47DB-AFA7-283D2CFA600B}" type="presParOf" srcId="{F021B5B9-7F38-4FD3-A73E-9C3C8845E645}" destId="{8A48FC2E-A7D6-4995-806E-3DB3E74C2FC0}" srcOrd="1" destOrd="0" presId="urn:microsoft.com/office/officeart/2005/8/layout/orgChart1"/>
    <dgm:cxn modelId="{0A526BAE-3CB4-4AF1-99C8-2D1DF2F60D8D}" type="presParOf" srcId="{CF30E25F-30BB-444A-AF30-0B25DE0D8C6A}" destId="{ECE7BDDA-3D5C-4A6C-A0D3-0BA4EA938C03}" srcOrd="1" destOrd="0" presId="urn:microsoft.com/office/officeart/2005/8/layout/orgChart1"/>
    <dgm:cxn modelId="{47C17488-D517-4828-B3AA-CAE5F92D6B10}" type="presParOf" srcId="{CF30E25F-30BB-444A-AF30-0B25DE0D8C6A}" destId="{CE6B5639-DE25-446A-82BF-FD96F7E67894}" srcOrd="2" destOrd="0" presId="urn:microsoft.com/office/officeart/2005/8/layout/orgChart1"/>
    <dgm:cxn modelId="{44BF70EE-7EF6-41C5-869A-B21EF5A72A9F}" type="presParOf" srcId="{3F84B334-A448-4004-B397-7E6DA393D8B2}" destId="{DD2E1F5E-7F3D-40EB-964F-C13873B9263B}" srcOrd="2" destOrd="0" presId="urn:microsoft.com/office/officeart/2005/8/layout/orgChart1"/>
    <dgm:cxn modelId="{7F41706A-5669-453E-BCF8-8AB1E021BF84}" type="presParOf" srcId="{3F84B334-A448-4004-B397-7E6DA393D8B2}" destId="{2CDB02BD-73EA-46AF-AA55-864D335E5066}" srcOrd="3" destOrd="0" presId="urn:microsoft.com/office/officeart/2005/8/layout/orgChart1"/>
    <dgm:cxn modelId="{F1C99E41-2C1F-4947-8E11-075133AED1F9}" type="presParOf" srcId="{2CDB02BD-73EA-46AF-AA55-864D335E5066}" destId="{47403176-6649-434F-BD30-3ED89C5C71BD}" srcOrd="0" destOrd="0" presId="urn:microsoft.com/office/officeart/2005/8/layout/orgChart1"/>
    <dgm:cxn modelId="{9D9846C0-563C-4C27-B1D1-D5EE7CF4D64C}" type="presParOf" srcId="{47403176-6649-434F-BD30-3ED89C5C71BD}" destId="{9570D9A5-2609-418D-9459-71DDC798B540}" srcOrd="0" destOrd="0" presId="urn:microsoft.com/office/officeart/2005/8/layout/orgChart1"/>
    <dgm:cxn modelId="{5C9E856A-9C16-4A35-8C99-F3178687AA45}" type="presParOf" srcId="{47403176-6649-434F-BD30-3ED89C5C71BD}" destId="{7D4535F7-23FB-41F1-BF2C-ECE5CD3338D1}" srcOrd="1" destOrd="0" presId="urn:microsoft.com/office/officeart/2005/8/layout/orgChart1"/>
    <dgm:cxn modelId="{3CAE5AE3-BDC8-42A3-BD08-6B57F519883F}" type="presParOf" srcId="{2CDB02BD-73EA-46AF-AA55-864D335E5066}" destId="{BCA7DC96-44D7-4C36-82B0-6D66A561D82E}" srcOrd="1" destOrd="0" presId="urn:microsoft.com/office/officeart/2005/8/layout/orgChart1"/>
    <dgm:cxn modelId="{3C6A336F-C103-48D8-B564-856B9056F13A}" type="presParOf" srcId="{2CDB02BD-73EA-46AF-AA55-864D335E5066}" destId="{C840E5A5-8DF9-478D-A329-01225F1D3511}" srcOrd="2" destOrd="0" presId="urn:microsoft.com/office/officeart/2005/8/layout/orgChart1"/>
    <dgm:cxn modelId="{3809672C-9727-490E-A573-79185D2DFD7E}" type="presParOf" srcId="{3F84B334-A448-4004-B397-7E6DA393D8B2}" destId="{273E9022-5A8C-4693-923D-893C593F8E06}" srcOrd="4" destOrd="0" presId="urn:microsoft.com/office/officeart/2005/8/layout/orgChart1"/>
    <dgm:cxn modelId="{E013131F-8D72-41A9-A672-0B10A76E063C}" type="presParOf" srcId="{3F84B334-A448-4004-B397-7E6DA393D8B2}" destId="{142459EE-A14C-4A21-81C2-18F6E20486D1}" srcOrd="5" destOrd="0" presId="urn:microsoft.com/office/officeart/2005/8/layout/orgChart1"/>
    <dgm:cxn modelId="{F4724A23-50F1-4E2C-A772-BFB2FB9AC05B}" type="presParOf" srcId="{142459EE-A14C-4A21-81C2-18F6E20486D1}" destId="{3276B014-6DB1-436A-8D4E-EA00E571D176}" srcOrd="0" destOrd="0" presId="urn:microsoft.com/office/officeart/2005/8/layout/orgChart1"/>
    <dgm:cxn modelId="{9E3A538A-718E-43DC-B0B3-D2A97D865162}" type="presParOf" srcId="{3276B014-6DB1-436A-8D4E-EA00E571D176}" destId="{06E5DE2A-43BC-4698-BC30-24C07F2EF9EE}" srcOrd="0" destOrd="0" presId="urn:microsoft.com/office/officeart/2005/8/layout/orgChart1"/>
    <dgm:cxn modelId="{7F54EF40-983C-4331-9F82-480CF9246720}" type="presParOf" srcId="{3276B014-6DB1-436A-8D4E-EA00E571D176}" destId="{0C00728A-798A-475D-8EC0-1E75F134B41F}" srcOrd="1" destOrd="0" presId="urn:microsoft.com/office/officeart/2005/8/layout/orgChart1"/>
    <dgm:cxn modelId="{20C739B6-AA61-47D4-ADB8-E14A71C6AD7C}" type="presParOf" srcId="{142459EE-A14C-4A21-81C2-18F6E20486D1}" destId="{4F81EBD1-7854-4139-81D2-D380E745A2B9}" srcOrd="1" destOrd="0" presId="urn:microsoft.com/office/officeart/2005/8/layout/orgChart1"/>
    <dgm:cxn modelId="{D5AC9B1B-AF8A-4B16-813D-608F25364AA6}" type="presParOf" srcId="{4F81EBD1-7854-4139-81D2-D380E745A2B9}" destId="{239DCF95-E6E8-4DD8-B918-5241A47F39B3}" srcOrd="0" destOrd="0" presId="urn:microsoft.com/office/officeart/2005/8/layout/orgChart1"/>
    <dgm:cxn modelId="{B0221117-42B6-4AE7-BFA4-E08C5CC314B2}" type="presParOf" srcId="{4F81EBD1-7854-4139-81D2-D380E745A2B9}" destId="{502B5C7E-1AA0-4706-B43C-2031022F4B51}" srcOrd="1" destOrd="0" presId="urn:microsoft.com/office/officeart/2005/8/layout/orgChart1"/>
    <dgm:cxn modelId="{A476E48C-5E17-4935-95C0-76C95DEC044E}" type="presParOf" srcId="{502B5C7E-1AA0-4706-B43C-2031022F4B51}" destId="{26605F03-ED68-4D7E-9D12-CCF2F6ADB69E}" srcOrd="0" destOrd="0" presId="urn:microsoft.com/office/officeart/2005/8/layout/orgChart1"/>
    <dgm:cxn modelId="{0FF99BFA-4CC0-4F4E-BA00-0E275E149D38}" type="presParOf" srcId="{26605F03-ED68-4D7E-9D12-CCF2F6ADB69E}" destId="{9F29CBCB-BC47-4DE5-89C1-201A28505C78}" srcOrd="0" destOrd="0" presId="urn:microsoft.com/office/officeart/2005/8/layout/orgChart1"/>
    <dgm:cxn modelId="{E6DE1715-2151-43D2-890E-595EAE352CF2}" type="presParOf" srcId="{26605F03-ED68-4D7E-9D12-CCF2F6ADB69E}" destId="{D673EB7E-7AFD-4932-A988-E1D28CFB84E2}" srcOrd="1" destOrd="0" presId="urn:microsoft.com/office/officeart/2005/8/layout/orgChart1"/>
    <dgm:cxn modelId="{233653F1-89DA-47A3-8688-ED97EC8D23C1}" type="presParOf" srcId="{502B5C7E-1AA0-4706-B43C-2031022F4B51}" destId="{32B54B46-70B4-42B7-B1DB-64296F845582}" srcOrd="1" destOrd="0" presId="urn:microsoft.com/office/officeart/2005/8/layout/orgChart1"/>
    <dgm:cxn modelId="{78A23858-7EA0-4508-8C41-9E0FA542E247}" type="presParOf" srcId="{502B5C7E-1AA0-4706-B43C-2031022F4B51}" destId="{63A7D411-C303-493E-888C-38F0D1DA5ECA}" srcOrd="2" destOrd="0" presId="urn:microsoft.com/office/officeart/2005/8/layout/orgChart1"/>
    <dgm:cxn modelId="{E61EB38B-0AD8-432F-8E12-3F96952006D1}" type="presParOf" srcId="{4F81EBD1-7854-4139-81D2-D380E745A2B9}" destId="{69CE9D6D-9776-4863-8BC1-DE0D92497933}" srcOrd="2" destOrd="0" presId="urn:microsoft.com/office/officeart/2005/8/layout/orgChart1"/>
    <dgm:cxn modelId="{E10C532B-2F30-4F67-AB33-5DA78A7EA7D1}" type="presParOf" srcId="{4F81EBD1-7854-4139-81D2-D380E745A2B9}" destId="{E59757F3-1EE0-4F0C-911A-6D46CF6E07FB}" srcOrd="3" destOrd="0" presId="urn:microsoft.com/office/officeart/2005/8/layout/orgChart1"/>
    <dgm:cxn modelId="{3919810D-DCBF-4D99-BFC3-5327569EE8E0}" type="presParOf" srcId="{E59757F3-1EE0-4F0C-911A-6D46CF6E07FB}" destId="{7BDC21FC-E760-4C81-92F4-80328C43509A}" srcOrd="0" destOrd="0" presId="urn:microsoft.com/office/officeart/2005/8/layout/orgChart1"/>
    <dgm:cxn modelId="{C1DD75C4-B57B-438A-897E-9015564B9657}" type="presParOf" srcId="{7BDC21FC-E760-4C81-92F4-80328C43509A}" destId="{D7A2FDCB-2896-411A-B2BB-4AE81426E9D2}" srcOrd="0" destOrd="0" presId="urn:microsoft.com/office/officeart/2005/8/layout/orgChart1"/>
    <dgm:cxn modelId="{D183B881-9B21-430D-A157-0CA51764AC5A}" type="presParOf" srcId="{7BDC21FC-E760-4C81-92F4-80328C43509A}" destId="{1EA0F390-46A6-40DB-ABAF-491290EB0145}" srcOrd="1" destOrd="0" presId="urn:microsoft.com/office/officeart/2005/8/layout/orgChart1"/>
    <dgm:cxn modelId="{7998F673-327A-408B-894B-F74150C50F19}" type="presParOf" srcId="{E59757F3-1EE0-4F0C-911A-6D46CF6E07FB}" destId="{6F332879-0250-4EC2-8CC6-3D7E512D71DF}" srcOrd="1" destOrd="0" presId="urn:microsoft.com/office/officeart/2005/8/layout/orgChart1"/>
    <dgm:cxn modelId="{07FDECB2-33A2-483E-8403-47DD7B2B6F9B}" type="presParOf" srcId="{E59757F3-1EE0-4F0C-911A-6D46CF6E07FB}" destId="{80A9AF2F-6E3B-4100-A8EB-5236FBD7F6A1}" srcOrd="2" destOrd="0" presId="urn:microsoft.com/office/officeart/2005/8/layout/orgChart1"/>
    <dgm:cxn modelId="{78524EF4-8D5E-4965-B248-0CFE92406711}" type="presParOf" srcId="{142459EE-A14C-4A21-81C2-18F6E20486D1}" destId="{CC189C79-6A0D-4AF2-873B-6FADBE10490A}" srcOrd="2" destOrd="0" presId="urn:microsoft.com/office/officeart/2005/8/layout/orgChart1"/>
    <dgm:cxn modelId="{3348F887-0CF1-49D4-8129-3C49AD1141D4}" type="presParOf" srcId="{B9A8E364-FBFB-4EDC-933A-AF45D474A20E}" destId="{1101C13A-BD47-46B9-82CE-171C47551C26}" srcOrd="2" destOrd="0" presId="urn:microsoft.com/office/officeart/2005/8/layout/orgChart1"/>
    <dgm:cxn modelId="{B0DEBEF5-F650-4DE6-A4FD-B652A1B7118A}" type="presParOf" srcId="{C96DA427-05A1-4C09-8159-A3304DD6B3B9}" destId="{C356A2CC-94A8-4D87-8B5D-BBEF74073672}" srcOrd="2" destOrd="0" presId="urn:microsoft.com/office/officeart/2005/8/layout/orgChart1"/>
    <dgm:cxn modelId="{654D646A-F9F8-4606-8C37-04F1805C6502}" type="presParOf" srcId="{BCA1D850-E49B-4B60-8EB0-8BB5F1E1210F}" destId="{F7612866-D728-4972-AD81-082E01EBE87E}" srcOrd="2" destOrd="0" presId="urn:microsoft.com/office/officeart/2005/8/layout/orgChart1"/>
    <dgm:cxn modelId="{BB9C1548-9D5A-4B14-A9A8-FA12648A38D3}" type="presParOf" srcId="{BCA1D850-E49B-4B60-8EB0-8BB5F1E1210F}" destId="{4FE9B96B-C848-4373-97CC-CE10C66BF688}" srcOrd="3" destOrd="0" presId="urn:microsoft.com/office/officeart/2005/8/layout/orgChart1"/>
    <dgm:cxn modelId="{4ECF825A-DA24-4B9E-A79B-414D98AAB125}" type="presParOf" srcId="{4FE9B96B-C848-4373-97CC-CE10C66BF688}" destId="{711358ED-976E-4912-8064-437EEFE47441}" srcOrd="0" destOrd="0" presId="urn:microsoft.com/office/officeart/2005/8/layout/orgChart1"/>
    <dgm:cxn modelId="{EE237885-932B-40FA-8C16-1B756965326D}" type="presParOf" srcId="{711358ED-976E-4912-8064-437EEFE47441}" destId="{80BA7277-41CF-4DBB-A3C9-A613C76DBBC3}" srcOrd="0" destOrd="0" presId="urn:microsoft.com/office/officeart/2005/8/layout/orgChart1"/>
    <dgm:cxn modelId="{56401B8D-BF4E-4EA1-BA55-037EE85B872E}" type="presParOf" srcId="{711358ED-976E-4912-8064-437EEFE47441}" destId="{ADB8C25F-F08E-411B-B4DF-E69900289C66}" srcOrd="1" destOrd="0" presId="urn:microsoft.com/office/officeart/2005/8/layout/orgChart1"/>
    <dgm:cxn modelId="{1D7926C9-C395-4676-94D1-751E205E83E5}" type="presParOf" srcId="{4FE9B96B-C848-4373-97CC-CE10C66BF688}" destId="{01F8BEC7-E39E-44F9-99CA-37A6EE0D95E0}" srcOrd="1" destOrd="0" presId="urn:microsoft.com/office/officeart/2005/8/layout/orgChart1"/>
    <dgm:cxn modelId="{07F00535-670B-45AA-A08F-AC57A0102C97}" type="presParOf" srcId="{01F8BEC7-E39E-44F9-99CA-37A6EE0D95E0}" destId="{6924B78D-E9A6-44E0-BA14-9DD0739C4B9C}" srcOrd="0" destOrd="0" presId="urn:microsoft.com/office/officeart/2005/8/layout/orgChart1"/>
    <dgm:cxn modelId="{3F0DF4B4-C0EC-4CA4-A557-3658C349CEB6}" type="presParOf" srcId="{01F8BEC7-E39E-44F9-99CA-37A6EE0D95E0}" destId="{3FDED22D-CF26-4498-86AB-2C59F77C6658}" srcOrd="1" destOrd="0" presId="urn:microsoft.com/office/officeart/2005/8/layout/orgChart1"/>
    <dgm:cxn modelId="{8A237FA5-498C-44FC-AD38-F76BA10DD3EA}" type="presParOf" srcId="{3FDED22D-CF26-4498-86AB-2C59F77C6658}" destId="{8C92FAB8-6AD2-4353-96D4-64938BEDCC88}" srcOrd="0" destOrd="0" presId="urn:microsoft.com/office/officeart/2005/8/layout/orgChart1"/>
    <dgm:cxn modelId="{23790DE9-0F28-4637-AD25-87DB9C531766}" type="presParOf" srcId="{8C92FAB8-6AD2-4353-96D4-64938BEDCC88}" destId="{07844388-A3B4-4C13-A2D2-792D32DA861A}" srcOrd="0" destOrd="0" presId="urn:microsoft.com/office/officeart/2005/8/layout/orgChart1"/>
    <dgm:cxn modelId="{048C6946-B4F4-4FD0-BD2F-8641A52F04DD}" type="presParOf" srcId="{8C92FAB8-6AD2-4353-96D4-64938BEDCC88}" destId="{44EEB922-C647-46C5-934C-BFEF348601D5}" srcOrd="1" destOrd="0" presId="urn:microsoft.com/office/officeart/2005/8/layout/orgChart1"/>
    <dgm:cxn modelId="{AC14B9DA-39DA-4D43-BA8B-7A0AE15FFD5F}" type="presParOf" srcId="{3FDED22D-CF26-4498-86AB-2C59F77C6658}" destId="{8894C6D1-60BA-4547-923C-688077BFF586}" srcOrd="1" destOrd="0" presId="urn:microsoft.com/office/officeart/2005/8/layout/orgChart1"/>
    <dgm:cxn modelId="{A6EAE740-8296-444E-BBF1-23B3DD249AD9}" type="presParOf" srcId="{3FDED22D-CF26-4498-86AB-2C59F77C6658}" destId="{4EF129BA-52FE-4029-B58B-F71C3FEB0AF3}" srcOrd="2" destOrd="0" presId="urn:microsoft.com/office/officeart/2005/8/layout/orgChart1"/>
    <dgm:cxn modelId="{458EB0C7-360E-4FA9-B14C-B2BB5FB956AD}" type="presParOf" srcId="{01F8BEC7-E39E-44F9-99CA-37A6EE0D95E0}" destId="{C4222B9E-8839-4888-ABA0-98BC961419F6}" srcOrd="2" destOrd="0" presId="urn:microsoft.com/office/officeart/2005/8/layout/orgChart1"/>
    <dgm:cxn modelId="{0A235ECF-3CDF-45B1-AE91-A00E5FCCF75E}" type="presParOf" srcId="{01F8BEC7-E39E-44F9-99CA-37A6EE0D95E0}" destId="{4D12C63E-FCF5-4C4F-BFD1-C03085F68C3A}" srcOrd="3" destOrd="0" presId="urn:microsoft.com/office/officeart/2005/8/layout/orgChart1"/>
    <dgm:cxn modelId="{EC8D093A-3C5B-4E6C-BBC2-9476303057FB}" type="presParOf" srcId="{4D12C63E-FCF5-4C4F-BFD1-C03085F68C3A}" destId="{8590DE2D-FF40-469E-BD60-5D0EA03A2225}" srcOrd="0" destOrd="0" presId="urn:microsoft.com/office/officeart/2005/8/layout/orgChart1"/>
    <dgm:cxn modelId="{64E0BC1D-2867-4FC7-A825-98D88761F9EF}" type="presParOf" srcId="{8590DE2D-FF40-469E-BD60-5D0EA03A2225}" destId="{3335ED73-5D35-4596-8F67-7CB9CBB3A78F}" srcOrd="0" destOrd="0" presId="urn:microsoft.com/office/officeart/2005/8/layout/orgChart1"/>
    <dgm:cxn modelId="{8197EFFB-7949-4D7F-B02D-8A053CC1886F}" type="presParOf" srcId="{8590DE2D-FF40-469E-BD60-5D0EA03A2225}" destId="{02387E26-E3EE-44E8-9FAE-1AEC57A76CD5}" srcOrd="1" destOrd="0" presId="urn:microsoft.com/office/officeart/2005/8/layout/orgChart1"/>
    <dgm:cxn modelId="{500BFA44-B801-424C-90F2-8CD0EBC581EC}" type="presParOf" srcId="{4D12C63E-FCF5-4C4F-BFD1-C03085F68C3A}" destId="{23F38E52-55B8-4E67-8F77-0FCC29D2E2A3}" srcOrd="1" destOrd="0" presId="urn:microsoft.com/office/officeart/2005/8/layout/orgChart1"/>
    <dgm:cxn modelId="{EE460E53-83CD-4603-91DA-B293069DF12E}" type="presParOf" srcId="{4D12C63E-FCF5-4C4F-BFD1-C03085F68C3A}" destId="{8BB5466C-7F80-4D93-950B-6AB01AB4D715}" srcOrd="2" destOrd="0" presId="urn:microsoft.com/office/officeart/2005/8/layout/orgChart1"/>
    <dgm:cxn modelId="{4C36B40F-5E81-4C97-8C88-3E652889185E}" type="presParOf" srcId="{4FE9B96B-C848-4373-97CC-CE10C66BF688}" destId="{43B024FC-601F-40A9-90AA-51BCAA8108FD}" srcOrd="2" destOrd="0" presId="urn:microsoft.com/office/officeart/2005/8/layout/orgChart1"/>
    <dgm:cxn modelId="{9E2BE53F-429B-4F98-9E97-D9FA879D20E8}" type="presParOf" srcId="{BCA1D850-E49B-4B60-8EB0-8BB5F1E1210F}" destId="{9BA316A6-80A5-482C-8FA0-429A17DB7918}" srcOrd="4" destOrd="0" presId="urn:microsoft.com/office/officeart/2005/8/layout/orgChart1"/>
    <dgm:cxn modelId="{694357D9-8725-4684-AA73-50F434175B0E}" type="presParOf" srcId="{BCA1D850-E49B-4B60-8EB0-8BB5F1E1210F}" destId="{6607A1FD-92F6-4716-AE27-851D90411263}" srcOrd="5" destOrd="0" presId="urn:microsoft.com/office/officeart/2005/8/layout/orgChart1"/>
    <dgm:cxn modelId="{5D0A27AE-F5EA-4EB5-92DD-4D6250718B6C}" type="presParOf" srcId="{6607A1FD-92F6-4716-AE27-851D90411263}" destId="{09BC738A-31D8-4F12-A3A8-CABA67847F34}" srcOrd="0" destOrd="0" presId="urn:microsoft.com/office/officeart/2005/8/layout/orgChart1"/>
    <dgm:cxn modelId="{D4689373-AC6C-44D6-A806-D84FC2BDE6D5}" type="presParOf" srcId="{09BC738A-31D8-4F12-A3A8-CABA67847F34}" destId="{0B6630BF-6D5C-424B-923E-EC7375F89897}" srcOrd="0" destOrd="0" presId="urn:microsoft.com/office/officeart/2005/8/layout/orgChart1"/>
    <dgm:cxn modelId="{571C8A01-87DD-4F27-99BE-C7512D8E3C58}" type="presParOf" srcId="{09BC738A-31D8-4F12-A3A8-CABA67847F34}" destId="{1EFF3FF4-9BA7-4114-B4BD-4C163B7E6D2C}" srcOrd="1" destOrd="0" presId="urn:microsoft.com/office/officeart/2005/8/layout/orgChart1"/>
    <dgm:cxn modelId="{E858F01B-3F82-4DE2-B65B-27404786E94F}" type="presParOf" srcId="{6607A1FD-92F6-4716-AE27-851D90411263}" destId="{64EF3DA3-EFA3-4E20-B692-DAC79580ABF2}" srcOrd="1" destOrd="0" presId="urn:microsoft.com/office/officeart/2005/8/layout/orgChart1"/>
    <dgm:cxn modelId="{FFED18F3-1246-439B-94C2-CE055F1F88C1}" type="presParOf" srcId="{64EF3DA3-EFA3-4E20-B692-DAC79580ABF2}" destId="{1B5D52C5-D667-4125-9D5A-0AE4C5BDCC01}" srcOrd="0" destOrd="0" presId="urn:microsoft.com/office/officeart/2005/8/layout/orgChart1"/>
    <dgm:cxn modelId="{063862E7-E7CA-4939-9DD9-F7CD1FA0AC75}" type="presParOf" srcId="{64EF3DA3-EFA3-4E20-B692-DAC79580ABF2}" destId="{D07789E8-4A57-4843-9575-9228A2751F6A}" srcOrd="1" destOrd="0" presId="urn:microsoft.com/office/officeart/2005/8/layout/orgChart1"/>
    <dgm:cxn modelId="{F89892B2-C115-4580-BBC8-2C0F1128760B}" type="presParOf" srcId="{D07789E8-4A57-4843-9575-9228A2751F6A}" destId="{68E7C802-CF60-41E6-8FE9-8C38CCB38587}" srcOrd="0" destOrd="0" presId="urn:microsoft.com/office/officeart/2005/8/layout/orgChart1"/>
    <dgm:cxn modelId="{716B9AB8-C8B3-480C-B3FB-C950590848C5}" type="presParOf" srcId="{68E7C802-CF60-41E6-8FE9-8C38CCB38587}" destId="{7E9A90C3-5E03-4E30-9C59-D3329E6ACC6A}" srcOrd="0" destOrd="0" presId="urn:microsoft.com/office/officeart/2005/8/layout/orgChart1"/>
    <dgm:cxn modelId="{7D5C1808-D366-4E15-B356-601A301B8E31}" type="presParOf" srcId="{68E7C802-CF60-41E6-8FE9-8C38CCB38587}" destId="{856000C9-742D-4E1D-8BFC-7B31265F2B73}" srcOrd="1" destOrd="0" presId="urn:microsoft.com/office/officeart/2005/8/layout/orgChart1"/>
    <dgm:cxn modelId="{299E75EF-6B22-472F-8A93-1C71405C5BE0}" type="presParOf" srcId="{D07789E8-4A57-4843-9575-9228A2751F6A}" destId="{0238C4DD-7A32-484E-86C7-C01B2330C9FE}" srcOrd="1" destOrd="0" presId="urn:microsoft.com/office/officeart/2005/8/layout/orgChart1"/>
    <dgm:cxn modelId="{21AD22FF-43C1-44C6-AE38-8634375EAA98}" type="presParOf" srcId="{D07789E8-4A57-4843-9575-9228A2751F6A}" destId="{0680996E-2936-4120-8899-0565AF6968F9}" srcOrd="2" destOrd="0" presId="urn:microsoft.com/office/officeart/2005/8/layout/orgChart1"/>
    <dgm:cxn modelId="{F9E292F7-55CF-41DD-BA7F-DFB231B911AE}" type="presParOf" srcId="{64EF3DA3-EFA3-4E20-B692-DAC79580ABF2}" destId="{DDA77CC6-2E30-4CFA-AC77-8532B6CF5A16}" srcOrd="2" destOrd="0" presId="urn:microsoft.com/office/officeart/2005/8/layout/orgChart1"/>
    <dgm:cxn modelId="{D43303F3-BA2C-44C9-9F00-AC9FCAFC18E2}" type="presParOf" srcId="{64EF3DA3-EFA3-4E20-B692-DAC79580ABF2}" destId="{401B8894-64FC-4193-B85C-BA490D56D023}" srcOrd="3" destOrd="0" presId="urn:microsoft.com/office/officeart/2005/8/layout/orgChart1"/>
    <dgm:cxn modelId="{5FD51D76-C91B-4D17-9C1F-57CE4BFAB61B}" type="presParOf" srcId="{401B8894-64FC-4193-B85C-BA490D56D023}" destId="{A01FDCCC-D4B7-4F3D-A18D-BA861EC5D636}" srcOrd="0" destOrd="0" presId="urn:microsoft.com/office/officeart/2005/8/layout/orgChart1"/>
    <dgm:cxn modelId="{62811674-9F0F-44EB-8F4F-02DA9F430DEB}" type="presParOf" srcId="{A01FDCCC-D4B7-4F3D-A18D-BA861EC5D636}" destId="{8B8B023A-5FEE-40D8-8347-0287C67560B1}" srcOrd="0" destOrd="0" presId="urn:microsoft.com/office/officeart/2005/8/layout/orgChart1"/>
    <dgm:cxn modelId="{7EC28492-EFF8-43E0-8B6C-52A3535F587E}" type="presParOf" srcId="{A01FDCCC-D4B7-4F3D-A18D-BA861EC5D636}" destId="{EAA37ABF-8CD4-4146-9582-D688367A48C3}" srcOrd="1" destOrd="0" presId="urn:microsoft.com/office/officeart/2005/8/layout/orgChart1"/>
    <dgm:cxn modelId="{3521EF36-8A5C-4977-A7DB-742CE0E2F5BF}" type="presParOf" srcId="{401B8894-64FC-4193-B85C-BA490D56D023}" destId="{EA12EB34-814D-4A51-A825-B33390ED0877}" srcOrd="1" destOrd="0" presId="urn:microsoft.com/office/officeart/2005/8/layout/orgChart1"/>
    <dgm:cxn modelId="{173DC798-2789-440E-9B6B-70B947F7EA73}" type="presParOf" srcId="{401B8894-64FC-4193-B85C-BA490D56D023}" destId="{CA5CF1E6-FCC3-4F9A-9B26-D27BCF91A0EC}" srcOrd="2" destOrd="0" presId="urn:microsoft.com/office/officeart/2005/8/layout/orgChart1"/>
    <dgm:cxn modelId="{522BCF52-4081-4306-B105-352D382BAF4C}" type="presParOf" srcId="{6607A1FD-92F6-4716-AE27-851D90411263}" destId="{5C4B82C2-2A8A-423E-AFE5-A50C64FD9965}" srcOrd="2" destOrd="0" presId="urn:microsoft.com/office/officeart/2005/8/layout/orgChart1"/>
    <dgm:cxn modelId="{4A7B698B-63FC-4980-B775-2C769BBF6AF8}" type="presParOf" srcId="{BCA1D850-E49B-4B60-8EB0-8BB5F1E1210F}" destId="{E2BA2384-16C6-41AF-AA03-30DE76175038}" srcOrd="6" destOrd="0" presId="urn:microsoft.com/office/officeart/2005/8/layout/orgChart1"/>
    <dgm:cxn modelId="{E71333F1-E666-402B-94F8-584DFDF7DF45}" type="presParOf" srcId="{BCA1D850-E49B-4B60-8EB0-8BB5F1E1210F}" destId="{E78E2BCD-0707-4570-88FC-93697620625B}" srcOrd="7" destOrd="0" presId="urn:microsoft.com/office/officeart/2005/8/layout/orgChart1"/>
    <dgm:cxn modelId="{E3B1CBEC-D366-4FDB-9EAD-BF019E4292A0}" type="presParOf" srcId="{E78E2BCD-0707-4570-88FC-93697620625B}" destId="{3FA612A0-EA2D-4C2A-A117-875433F5B33B}" srcOrd="0" destOrd="0" presId="urn:microsoft.com/office/officeart/2005/8/layout/orgChart1"/>
    <dgm:cxn modelId="{EAF7FB19-E309-4CA4-B365-07753D10B9D5}" type="presParOf" srcId="{3FA612A0-EA2D-4C2A-A117-875433F5B33B}" destId="{97B477EA-1147-45EC-A03A-FDBFB56D83C8}" srcOrd="0" destOrd="0" presId="urn:microsoft.com/office/officeart/2005/8/layout/orgChart1"/>
    <dgm:cxn modelId="{5352799D-0C76-4268-B0B0-3CAC713FFD54}" type="presParOf" srcId="{3FA612A0-EA2D-4C2A-A117-875433F5B33B}" destId="{3E4001B8-0815-450D-B118-4245520BB44C}" srcOrd="1" destOrd="0" presId="urn:microsoft.com/office/officeart/2005/8/layout/orgChart1"/>
    <dgm:cxn modelId="{8F45F9A0-0E2E-48BF-A128-79EE04DCF2C5}" type="presParOf" srcId="{E78E2BCD-0707-4570-88FC-93697620625B}" destId="{0C148A02-D145-463A-B1F9-250D77770F05}" srcOrd="1" destOrd="0" presId="urn:microsoft.com/office/officeart/2005/8/layout/orgChart1"/>
    <dgm:cxn modelId="{ADDA7B2C-C266-4F6E-A74E-4654020DF698}" type="presParOf" srcId="{0C148A02-D145-463A-B1F9-250D77770F05}" destId="{14833949-89B2-4B49-869D-BC94D50EE4B9}" srcOrd="0" destOrd="0" presId="urn:microsoft.com/office/officeart/2005/8/layout/orgChart1"/>
    <dgm:cxn modelId="{9DE89CA9-1480-4F00-8214-1BDFD987C55B}" type="presParOf" srcId="{0C148A02-D145-463A-B1F9-250D77770F05}" destId="{28E87334-9551-4AF1-A6A8-426845C7BC1B}" srcOrd="1" destOrd="0" presId="urn:microsoft.com/office/officeart/2005/8/layout/orgChart1"/>
    <dgm:cxn modelId="{6E76BEF0-90E5-4D2A-B27C-7B21E7779437}" type="presParOf" srcId="{28E87334-9551-4AF1-A6A8-426845C7BC1B}" destId="{54556970-7011-4B49-9460-430C91F72CF4}" srcOrd="0" destOrd="0" presId="urn:microsoft.com/office/officeart/2005/8/layout/orgChart1"/>
    <dgm:cxn modelId="{AD1C2091-DACE-4B2D-B64E-E626D82ECED6}" type="presParOf" srcId="{54556970-7011-4B49-9460-430C91F72CF4}" destId="{A6251617-BAA3-47D4-A526-2BC8A25E5BA9}" srcOrd="0" destOrd="0" presId="urn:microsoft.com/office/officeart/2005/8/layout/orgChart1"/>
    <dgm:cxn modelId="{78C2C9A7-53BE-4183-ACFF-BA46A53B8E64}" type="presParOf" srcId="{54556970-7011-4B49-9460-430C91F72CF4}" destId="{9124BCC0-F441-44E5-BBA1-A89CAF979D64}" srcOrd="1" destOrd="0" presId="urn:microsoft.com/office/officeart/2005/8/layout/orgChart1"/>
    <dgm:cxn modelId="{7C5F9996-D131-41E4-AB4D-D680BBAF51BC}" type="presParOf" srcId="{28E87334-9551-4AF1-A6A8-426845C7BC1B}" destId="{10AC582E-3593-4B7A-9AAB-85D5ADA7B0E2}" srcOrd="1" destOrd="0" presId="urn:microsoft.com/office/officeart/2005/8/layout/orgChart1"/>
    <dgm:cxn modelId="{4B183F9B-6772-4187-9942-DC4E780559E7}" type="presParOf" srcId="{10AC582E-3593-4B7A-9AAB-85D5ADA7B0E2}" destId="{FA0F8742-664D-4CFA-800F-45698EC5501A}" srcOrd="0" destOrd="0" presId="urn:microsoft.com/office/officeart/2005/8/layout/orgChart1"/>
    <dgm:cxn modelId="{FADEFFD7-DA51-463A-8E9C-16F8D67054F2}" type="presParOf" srcId="{10AC582E-3593-4B7A-9AAB-85D5ADA7B0E2}" destId="{4B5627FD-48C5-4115-BC35-3F7D7FE57FD4}" srcOrd="1" destOrd="0" presId="urn:microsoft.com/office/officeart/2005/8/layout/orgChart1"/>
    <dgm:cxn modelId="{057DABEB-B690-4B4B-AB7D-C1F9C3E2B481}" type="presParOf" srcId="{4B5627FD-48C5-4115-BC35-3F7D7FE57FD4}" destId="{2D1D6AEE-669D-4FF6-B639-304900FF8354}" srcOrd="0" destOrd="0" presId="urn:microsoft.com/office/officeart/2005/8/layout/orgChart1"/>
    <dgm:cxn modelId="{AF07FE83-D274-4152-9D25-B1A36210ED3C}" type="presParOf" srcId="{2D1D6AEE-669D-4FF6-B639-304900FF8354}" destId="{9ACF3576-BF1A-4CFB-ACA5-CCFFA2B66599}" srcOrd="0" destOrd="0" presId="urn:microsoft.com/office/officeart/2005/8/layout/orgChart1"/>
    <dgm:cxn modelId="{143E37E8-13A1-4DB6-95B4-652EC9B2B128}" type="presParOf" srcId="{2D1D6AEE-669D-4FF6-B639-304900FF8354}" destId="{4ADACADE-388D-4CFF-9AC5-B30E89E8E213}" srcOrd="1" destOrd="0" presId="urn:microsoft.com/office/officeart/2005/8/layout/orgChart1"/>
    <dgm:cxn modelId="{17858528-82AF-4288-8E2A-3EA4F6FBDB99}" type="presParOf" srcId="{4B5627FD-48C5-4115-BC35-3F7D7FE57FD4}" destId="{1B10870E-1544-460A-812B-FB8D1E0CB660}" srcOrd="1" destOrd="0" presId="urn:microsoft.com/office/officeart/2005/8/layout/orgChart1"/>
    <dgm:cxn modelId="{2DA090ED-760D-48B6-A460-289C4299FA24}" type="presParOf" srcId="{4B5627FD-48C5-4115-BC35-3F7D7FE57FD4}" destId="{ECFABF09-534D-464E-9AC3-3F0CAC319212}" srcOrd="2" destOrd="0" presId="urn:microsoft.com/office/officeart/2005/8/layout/orgChart1"/>
    <dgm:cxn modelId="{CCFC42D5-8037-4918-ABE3-23E12A063771}" type="presParOf" srcId="{10AC582E-3593-4B7A-9AAB-85D5ADA7B0E2}" destId="{6D5BC242-852F-4CD5-9D23-5228932F85E3}" srcOrd="2" destOrd="0" presId="urn:microsoft.com/office/officeart/2005/8/layout/orgChart1"/>
    <dgm:cxn modelId="{0DAE0CB6-9E03-4BAE-AEDC-F9C98E9A350E}" type="presParOf" srcId="{10AC582E-3593-4B7A-9AAB-85D5ADA7B0E2}" destId="{F0248A9F-67FA-4F6D-A9A4-81D9E0C8FDF3}" srcOrd="3" destOrd="0" presId="urn:microsoft.com/office/officeart/2005/8/layout/orgChart1"/>
    <dgm:cxn modelId="{E432A82E-AB80-427F-BB3D-E5E1C9BF3B09}" type="presParOf" srcId="{F0248A9F-67FA-4F6D-A9A4-81D9E0C8FDF3}" destId="{CCD3327C-EAA2-49CE-9169-6673CC4413F1}" srcOrd="0" destOrd="0" presId="urn:microsoft.com/office/officeart/2005/8/layout/orgChart1"/>
    <dgm:cxn modelId="{9C2F1CD4-1111-4A79-8083-E8D1D7083B54}" type="presParOf" srcId="{CCD3327C-EAA2-49CE-9169-6673CC4413F1}" destId="{66150514-19F9-406E-BA0C-88EEBF8642BE}" srcOrd="0" destOrd="0" presId="urn:microsoft.com/office/officeart/2005/8/layout/orgChart1"/>
    <dgm:cxn modelId="{DAAD192B-6837-4C31-BB81-F6EB9BC58064}" type="presParOf" srcId="{CCD3327C-EAA2-49CE-9169-6673CC4413F1}" destId="{B5888153-D8FB-4E16-BD56-9F1A07650EB7}" srcOrd="1" destOrd="0" presId="urn:microsoft.com/office/officeart/2005/8/layout/orgChart1"/>
    <dgm:cxn modelId="{01BE10F3-0839-4D2A-9D6F-E44C254FAC98}" type="presParOf" srcId="{F0248A9F-67FA-4F6D-A9A4-81D9E0C8FDF3}" destId="{CE7E3A64-506C-48B5-AD5F-D2EFFA55DA58}" srcOrd="1" destOrd="0" presId="urn:microsoft.com/office/officeart/2005/8/layout/orgChart1"/>
    <dgm:cxn modelId="{9D290141-FBC5-4444-AD74-5F2126D9AE3C}" type="presParOf" srcId="{F0248A9F-67FA-4F6D-A9A4-81D9E0C8FDF3}" destId="{56A05EA5-59A3-4869-B0C3-21EDBB35EB97}" srcOrd="2" destOrd="0" presId="urn:microsoft.com/office/officeart/2005/8/layout/orgChart1"/>
    <dgm:cxn modelId="{5DE2F195-4F60-4844-8AD5-D30B7F0B1C24}" type="presParOf" srcId="{28E87334-9551-4AF1-A6A8-426845C7BC1B}" destId="{DB199F0C-724B-4124-AA18-F80414C1839C}" srcOrd="2" destOrd="0" presId="urn:microsoft.com/office/officeart/2005/8/layout/orgChart1"/>
    <dgm:cxn modelId="{7AE2CDA2-F951-47BE-BC90-DC2B27526DA9}" type="presParOf" srcId="{0C148A02-D145-463A-B1F9-250D77770F05}" destId="{514FD5DA-B095-4F86-987C-4A855FC06027}" srcOrd="2" destOrd="0" presId="urn:microsoft.com/office/officeart/2005/8/layout/orgChart1"/>
    <dgm:cxn modelId="{562E3F73-6C84-44DD-B9F5-F9A46C0AA482}" type="presParOf" srcId="{0C148A02-D145-463A-B1F9-250D77770F05}" destId="{E61AE2C8-3F23-4F9B-A718-2D92DAA98870}" srcOrd="3" destOrd="0" presId="urn:microsoft.com/office/officeart/2005/8/layout/orgChart1"/>
    <dgm:cxn modelId="{DFA364F4-BFF8-4504-85C1-FE4E7C5267E5}" type="presParOf" srcId="{E61AE2C8-3F23-4F9B-A718-2D92DAA98870}" destId="{ED0D493D-AFC5-4A27-8F23-ECBE4AD7DF93}" srcOrd="0" destOrd="0" presId="urn:microsoft.com/office/officeart/2005/8/layout/orgChart1"/>
    <dgm:cxn modelId="{A1159E29-8FD7-41B4-9729-5F759A85319C}" type="presParOf" srcId="{ED0D493D-AFC5-4A27-8F23-ECBE4AD7DF93}" destId="{7B1516A1-C0FA-47D8-8FF5-88B0B2B9B530}" srcOrd="0" destOrd="0" presId="urn:microsoft.com/office/officeart/2005/8/layout/orgChart1"/>
    <dgm:cxn modelId="{C3ED9C65-64BE-4AD3-B118-E417E92AD752}" type="presParOf" srcId="{ED0D493D-AFC5-4A27-8F23-ECBE4AD7DF93}" destId="{FFF4F3F1-5EFB-4687-A44D-49CA099B07F6}" srcOrd="1" destOrd="0" presId="urn:microsoft.com/office/officeart/2005/8/layout/orgChart1"/>
    <dgm:cxn modelId="{B18B86EA-20E5-47DC-8E02-34E27948F824}" type="presParOf" srcId="{E61AE2C8-3F23-4F9B-A718-2D92DAA98870}" destId="{B5909F5A-DEDE-46E6-9A1A-09241925CDEA}" srcOrd="1" destOrd="0" presId="urn:microsoft.com/office/officeart/2005/8/layout/orgChart1"/>
    <dgm:cxn modelId="{0D7FD22C-90A7-449E-AFB6-41C59B333E5B}" type="presParOf" srcId="{B5909F5A-DEDE-46E6-9A1A-09241925CDEA}" destId="{64268E04-F066-444C-A878-3BD3E6856A1A}" srcOrd="0" destOrd="0" presId="urn:microsoft.com/office/officeart/2005/8/layout/orgChart1"/>
    <dgm:cxn modelId="{802941DF-5E95-4D88-86BD-EC1B0E0C3DFF}" type="presParOf" srcId="{B5909F5A-DEDE-46E6-9A1A-09241925CDEA}" destId="{A3647EC6-6259-458D-B70A-396BFEF366DA}" srcOrd="1" destOrd="0" presId="urn:microsoft.com/office/officeart/2005/8/layout/orgChart1"/>
    <dgm:cxn modelId="{F2BFD77D-4797-425B-9C56-D24BDE04562C}" type="presParOf" srcId="{A3647EC6-6259-458D-B70A-396BFEF366DA}" destId="{7E28CACE-BDDA-4A7D-946A-F8021993B6BB}" srcOrd="0" destOrd="0" presId="urn:microsoft.com/office/officeart/2005/8/layout/orgChart1"/>
    <dgm:cxn modelId="{73F988FE-1CF7-4423-AC9B-70ED1A5CB39A}" type="presParOf" srcId="{7E28CACE-BDDA-4A7D-946A-F8021993B6BB}" destId="{CC883DDA-8DE2-442B-B572-EB42CDB8515A}" srcOrd="0" destOrd="0" presId="urn:microsoft.com/office/officeart/2005/8/layout/orgChart1"/>
    <dgm:cxn modelId="{8268557C-292C-4028-BF31-95B737D4D90E}" type="presParOf" srcId="{7E28CACE-BDDA-4A7D-946A-F8021993B6BB}" destId="{4974CEF8-0A13-4360-B74A-1D3E66743CC0}" srcOrd="1" destOrd="0" presId="urn:microsoft.com/office/officeart/2005/8/layout/orgChart1"/>
    <dgm:cxn modelId="{7B7D1185-AF88-4814-A933-BA2BD28D858A}" type="presParOf" srcId="{A3647EC6-6259-458D-B70A-396BFEF366DA}" destId="{D29E54B0-FA9B-4476-8040-1FE1B40DE251}" srcOrd="1" destOrd="0" presId="urn:microsoft.com/office/officeart/2005/8/layout/orgChart1"/>
    <dgm:cxn modelId="{BE87367F-5A90-4309-AEDC-108E18F76ABB}" type="presParOf" srcId="{A3647EC6-6259-458D-B70A-396BFEF366DA}" destId="{C4F77B3F-09C1-481C-8BC9-0585B36F38BD}" srcOrd="2" destOrd="0" presId="urn:microsoft.com/office/officeart/2005/8/layout/orgChart1"/>
    <dgm:cxn modelId="{4602CE52-725E-45CD-89E0-1AAA0BD37D3A}" type="presParOf" srcId="{B5909F5A-DEDE-46E6-9A1A-09241925CDEA}" destId="{FE062E2C-1EC6-42C3-BD15-75C62F50A378}" srcOrd="2" destOrd="0" presId="urn:microsoft.com/office/officeart/2005/8/layout/orgChart1"/>
    <dgm:cxn modelId="{59E9D7B6-6067-489D-8296-466F8869991F}" type="presParOf" srcId="{B5909F5A-DEDE-46E6-9A1A-09241925CDEA}" destId="{634E5262-8385-4B24-97A6-A15CBA402DBD}" srcOrd="3" destOrd="0" presId="urn:microsoft.com/office/officeart/2005/8/layout/orgChart1"/>
    <dgm:cxn modelId="{5CDFCC88-E23E-4F61-A2C0-17613C3B0127}" type="presParOf" srcId="{634E5262-8385-4B24-97A6-A15CBA402DBD}" destId="{52D43D97-8CEA-489B-8E2D-5CC95A89361E}" srcOrd="0" destOrd="0" presId="urn:microsoft.com/office/officeart/2005/8/layout/orgChart1"/>
    <dgm:cxn modelId="{2CA847F3-2B9D-4B3C-8A5F-EF5F85DCE0AC}" type="presParOf" srcId="{52D43D97-8CEA-489B-8E2D-5CC95A89361E}" destId="{816134AE-FBFE-441A-8BDB-F12FE955BDDE}" srcOrd="0" destOrd="0" presId="urn:microsoft.com/office/officeart/2005/8/layout/orgChart1"/>
    <dgm:cxn modelId="{430F178C-528B-4FB4-AB0E-0DE22F3164D5}" type="presParOf" srcId="{52D43D97-8CEA-489B-8E2D-5CC95A89361E}" destId="{95388C73-4E35-42F1-94F6-44519EC8456D}" srcOrd="1" destOrd="0" presId="urn:microsoft.com/office/officeart/2005/8/layout/orgChart1"/>
    <dgm:cxn modelId="{866FA239-56FC-4F65-A9BE-1B0FC3BA83E5}" type="presParOf" srcId="{634E5262-8385-4B24-97A6-A15CBA402DBD}" destId="{777B6DBE-6AF5-45A8-919A-C5B166577E3C}" srcOrd="1" destOrd="0" presId="urn:microsoft.com/office/officeart/2005/8/layout/orgChart1"/>
    <dgm:cxn modelId="{3D51CE96-D99A-4E6B-8089-91790BA20C20}" type="presParOf" srcId="{634E5262-8385-4B24-97A6-A15CBA402DBD}" destId="{0A405164-1B21-44BE-954C-3D597F85CFF3}" srcOrd="2" destOrd="0" presId="urn:microsoft.com/office/officeart/2005/8/layout/orgChart1"/>
    <dgm:cxn modelId="{63F4C29F-99FC-45E3-A09E-B8657F014E77}" type="presParOf" srcId="{E61AE2C8-3F23-4F9B-A718-2D92DAA98870}" destId="{F1180CCA-82BC-4421-98CD-73E06DED547A}" srcOrd="2" destOrd="0" presId="urn:microsoft.com/office/officeart/2005/8/layout/orgChart1"/>
    <dgm:cxn modelId="{45BFD25D-CEB1-466D-B71D-7D7ED33E337F}" type="presParOf" srcId="{0C148A02-D145-463A-B1F9-250D77770F05}" destId="{68D3B770-AA4C-4BCA-A86D-87EBE7DD07AA}" srcOrd="4" destOrd="0" presId="urn:microsoft.com/office/officeart/2005/8/layout/orgChart1"/>
    <dgm:cxn modelId="{362A6961-96C7-4D68-81C1-64F5C5E8E9A8}" type="presParOf" srcId="{0C148A02-D145-463A-B1F9-250D77770F05}" destId="{45227F64-6E75-473E-BCD8-DE6C3232589B}" srcOrd="5" destOrd="0" presId="urn:microsoft.com/office/officeart/2005/8/layout/orgChart1"/>
    <dgm:cxn modelId="{A3C69D3F-3EAA-4CB8-8A31-50AF0D2BB611}" type="presParOf" srcId="{45227F64-6E75-473E-BCD8-DE6C3232589B}" destId="{7D901B7D-6CB2-45C6-BFFA-E3D7471A1786}" srcOrd="0" destOrd="0" presId="urn:microsoft.com/office/officeart/2005/8/layout/orgChart1"/>
    <dgm:cxn modelId="{04BA6A77-ED24-4C18-9613-AA1BFD8420D8}" type="presParOf" srcId="{7D901B7D-6CB2-45C6-BFFA-E3D7471A1786}" destId="{6779BD6A-7D87-418C-878A-03729CACBDAB}" srcOrd="0" destOrd="0" presId="urn:microsoft.com/office/officeart/2005/8/layout/orgChart1"/>
    <dgm:cxn modelId="{195953A6-A67E-4950-A8AE-4FE1B5574589}" type="presParOf" srcId="{7D901B7D-6CB2-45C6-BFFA-E3D7471A1786}" destId="{3246982F-4830-4E62-AB49-86B8EF3D71CC}" srcOrd="1" destOrd="0" presId="urn:microsoft.com/office/officeart/2005/8/layout/orgChart1"/>
    <dgm:cxn modelId="{8F7F022F-11BC-4F77-A642-E1F08F2232FB}" type="presParOf" srcId="{45227F64-6E75-473E-BCD8-DE6C3232589B}" destId="{2617EA09-FAC8-4DD8-ACAB-79563F2F21CC}" srcOrd="1" destOrd="0" presId="urn:microsoft.com/office/officeart/2005/8/layout/orgChart1"/>
    <dgm:cxn modelId="{2C125096-6799-4A59-B9A0-874D74CA5922}" type="presParOf" srcId="{2617EA09-FAC8-4DD8-ACAB-79563F2F21CC}" destId="{FB2B7043-9B04-46F8-9F48-9F4017FF4DD2}" srcOrd="0" destOrd="0" presId="urn:microsoft.com/office/officeart/2005/8/layout/orgChart1"/>
    <dgm:cxn modelId="{8970FCE2-8388-4902-A86A-27BE4043CFBA}" type="presParOf" srcId="{2617EA09-FAC8-4DD8-ACAB-79563F2F21CC}" destId="{8A8F61C6-167A-4C60-8CB1-581B53739FC8}" srcOrd="1" destOrd="0" presId="urn:microsoft.com/office/officeart/2005/8/layout/orgChart1"/>
    <dgm:cxn modelId="{575A9A98-E19B-4148-9DCE-20CC9AB03697}" type="presParOf" srcId="{8A8F61C6-167A-4C60-8CB1-581B53739FC8}" destId="{8272B39A-E2B7-45FF-846A-D4E763B393FA}" srcOrd="0" destOrd="0" presId="urn:microsoft.com/office/officeart/2005/8/layout/orgChart1"/>
    <dgm:cxn modelId="{FD22ED05-EB27-4CBB-9A7A-6A12500CAD4F}" type="presParOf" srcId="{8272B39A-E2B7-45FF-846A-D4E763B393FA}" destId="{52DC18CA-4CFB-47D5-A2DC-697BCD52F3E0}" srcOrd="0" destOrd="0" presId="urn:microsoft.com/office/officeart/2005/8/layout/orgChart1"/>
    <dgm:cxn modelId="{8B8FD550-DB49-4DBD-BADF-ED50250123D1}" type="presParOf" srcId="{8272B39A-E2B7-45FF-846A-D4E763B393FA}" destId="{B686E10C-7AC2-4B4E-A0B2-F2A18C8AA672}" srcOrd="1" destOrd="0" presId="urn:microsoft.com/office/officeart/2005/8/layout/orgChart1"/>
    <dgm:cxn modelId="{27BCC205-8A43-4615-B517-930B2009323E}" type="presParOf" srcId="{8A8F61C6-167A-4C60-8CB1-581B53739FC8}" destId="{4A5DDDF4-F2BB-458E-8833-916386A6253D}" srcOrd="1" destOrd="0" presId="urn:microsoft.com/office/officeart/2005/8/layout/orgChart1"/>
    <dgm:cxn modelId="{641E28C0-3BC3-4D69-808F-E2C18AC1C434}" type="presParOf" srcId="{8A8F61C6-167A-4C60-8CB1-581B53739FC8}" destId="{5F55DF4C-8A4C-411F-A3C2-96CAA479A538}" srcOrd="2" destOrd="0" presId="urn:microsoft.com/office/officeart/2005/8/layout/orgChart1"/>
    <dgm:cxn modelId="{3D34B706-9494-4465-A7F0-8D92D0A47C39}" type="presParOf" srcId="{2617EA09-FAC8-4DD8-ACAB-79563F2F21CC}" destId="{74E53913-DBBF-477A-9E14-AF1DAD065A0C}" srcOrd="2" destOrd="0" presId="urn:microsoft.com/office/officeart/2005/8/layout/orgChart1"/>
    <dgm:cxn modelId="{2F9EABBD-0A1E-4C62-8B63-9BF9707389E4}" type="presParOf" srcId="{2617EA09-FAC8-4DD8-ACAB-79563F2F21CC}" destId="{401E2C44-D9F0-4E16-908E-A83C3B2DC7B8}" srcOrd="3" destOrd="0" presId="urn:microsoft.com/office/officeart/2005/8/layout/orgChart1"/>
    <dgm:cxn modelId="{7563730C-837D-4590-A9B4-28930B610197}" type="presParOf" srcId="{401E2C44-D9F0-4E16-908E-A83C3B2DC7B8}" destId="{1285E970-3C6D-4EF0-A0E4-7AE10D46F9F6}" srcOrd="0" destOrd="0" presId="urn:microsoft.com/office/officeart/2005/8/layout/orgChart1"/>
    <dgm:cxn modelId="{D32022EC-C32D-46E3-882A-EE73B5A819AD}" type="presParOf" srcId="{1285E970-3C6D-4EF0-A0E4-7AE10D46F9F6}" destId="{4E7478B3-4D81-41D1-85DF-D62021172ACA}" srcOrd="0" destOrd="0" presId="urn:microsoft.com/office/officeart/2005/8/layout/orgChart1"/>
    <dgm:cxn modelId="{5A97DB57-E802-4A0D-AB2C-582E54E2F94D}" type="presParOf" srcId="{1285E970-3C6D-4EF0-A0E4-7AE10D46F9F6}" destId="{1F4FB6C7-BBC1-4D9C-9236-E4E8BF2A0BDC}" srcOrd="1" destOrd="0" presId="urn:microsoft.com/office/officeart/2005/8/layout/orgChart1"/>
    <dgm:cxn modelId="{6E8A4AD2-2762-4B37-B095-AD59FE470B9E}" type="presParOf" srcId="{401E2C44-D9F0-4E16-908E-A83C3B2DC7B8}" destId="{10E30215-7DD7-430B-AF0F-6F5DABBB941C}" srcOrd="1" destOrd="0" presId="urn:microsoft.com/office/officeart/2005/8/layout/orgChart1"/>
    <dgm:cxn modelId="{EF5F7208-3D87-42A9-A1AC-FF8ABC628A04}" type="presParOf" srcId="{10E30215-7DD7-430B-AF0F-6F5DABBB941C}" destId="{D51E6881-38ED-4536-9C05-D42F237297EA}" srcOrd="0" destOrd="0" presId="urn:microsoft.com/office/officeart/2005/8/layout/orgChart1"/>
    <dgm:cxn modelId="{29A90CBB-CEBC-41D2-AC6A-D887006A3D22}" type="presParOf" srcId="{10E30215-7DD7-430B-AF0F-6F5DABBB941C}" destId="{3FAC8BA1-43D1-4198-8888-83F363171FD3}" srcOrd="1" destOrd="0" presId="urn:microsoft.com/office/officeart/2005/8/layout/orgChart1"/>
    <dgm:cxn modelId="{702050E2-BDF5-4F19-9663-F53EA57D0709}" type="presParOf" srcId="{3FAC8BA1-43D1-4198-8888-83F363171FD3}" destId="{62E260D5-8890-44D5-A9B0-B2D119CA60EA}" srcOrd="0" destOrd="0" presId="urn:microsoft.com/office/officeart/2005/8/layout/orgChart1"/>
    <dgm:cxn modelId="{E9D1912A-7C08-4D52-B5D8-7CEB9105BCD9}" type="presParOf" srcId="{62E260D5-8890-44D5-A9B0-B2D119CA60EA}" destId="{98C46B07-6D4D-4F00-B5F2-17D41102D307}" srcOrd="0" destOrd="0" presId="urn:microsoft.com/office/officeart/2005/8/layout/orgChart1"/>
    <dgm:cxn modelId="{3C79E942-A341-419E-BF08-40B7185295EF}" type="presParOf" srcId="{62E260D5-8890-44D5-A9B0-B2D119CA60EA}" destId="{221957C1-377A-4059-8CDE-0B5A564B964D}" srcOrd="1" destOrd="0" presId="urn:microsoft.com/office/officeart/2005/8/layout/orgChart1"/>
    <dgm:cxn modelId="{65E659A3-4430-40DF-BF70-0CAE1C6E31DF}" type="presParOf" srcId="{3FAC8BA1-43D1-4198-8888-83F363171FD3}" destId="{6404FEA3-813B-48AE-AEDC-AFC960367E9B}" srcOrd="1" destOrd="0" presId="urn:microsoft.com/office/officeart/2005/8/layout/orgChart1"/>
    <dgm:cxn modelId="{6E47A5C3-628F-4E48-B41E-2E2DB0E73612}" type="presParOf" srcId="{3FAC8BA1-43D1-4198-8888-83F363171FD3}" destId="{40D5C496-37FA-4946-9A11-74C59B8DC1A5}" srcOrd="2" destOrd="0" presId="urn:microsoft.com/office/officeart/2005/8/layout/orgChart1"/>
    <dgm:cxn modelId="{BC925D3F-FD52-48E1-8EA0-7E4408B9FA63}" type="presParOf" srcId="{401E2C44-D9F0-4E16-908E-A83C3B2DC7B8}" destId="{CA544BA9-9F1C-48F6-BC96-10822697CD81}" srcOrd="2" destOrd="0" presId="urn:microsoft.com/office/officeart/2005/8/layout/orgChart1"/>
    <dgm:cxn modelId="{D77F63D7-0AB4-462B-A916-21E521F050C1}" type="presParOf" srcId="{2617EA09-FAC8-4DD8-ACAB-79563F2F21CC}" destId="{D1CC07C4-D477-4F38-B041-15059DF04B07}" srcOrd="4" destOrd="0" presId="urn:microsoft.com/office/officeart/2005/8/layout/orgChart1"/>
    <dgm:cxn modelId="{8D50700F-E35F-4654-8A1A-0C62AC15B756}" type="presParOf" srcId="{2617EA09-FAC8-4DD8-ACAB-79563F2F21CC}" destId="{45F89CB4-C31C-47E6-8C50-71B21BD598BC}" srcOrd="5" destOrd="0" presId="urn:microsoft.com/office/officeart/2005/8/layout/orgChart1"/>
    <dgm:cxn modelId="{5FA57952-9FE4-40C8-B473-29EF8BD691E5}" type="presParOf" srcId="{45F89CB4-C31C-47E6-8C50-71B21BD598BC}" destId="{4F35C89D-51AD-436B-9DDC-FBBF64F9DA32}" srcOrd="0" destOrd="0" presId="urn:microsoft.com/office/officeart/2005/8/layout/orgChart1"/>
    <dgm:cxn modelId="{83AB3E63-CB86-44CA-AA5F-133811357BC2}" type="presParOf" srcId="{4F35C89D-51AD-436B-9DDC-FBBF64F9DA32}" destId="{4D49C8F2-93FF-44CA-81D9-B204AD1331D1}" srcOrd="0" destOrd="0" presId="urn:microsoft.com/office/officeart/2005/8/layout/orgChart1"/>
    <dgm:cxn modelId="{8A64D424-2662-4B3B-8175-F8FB720D00F3}" type="presParOf" srcId="{4F35C89D-51AD-436B-9DDC-FBBF64F9DA32}" destId="{98A0D214-8F78-4E17-95C9-5B46D22A66F8}" srcOrd="1" destOrd="0" presId="urn:microsoft.com/office/officeart/2005/8/layout/orgChart1"/>
    <dgm:cxn modelId="{DA2EEE0D-3B65-4960-9B5D-A36A8C880EF0}" type="presParOf" srcId="{45F89CB4-C31C-47E6-8C50-71B21BD598BC}" destId="{240E9858-8BC5-4183-A46E-7E5B5FE541F8}" srcOrd="1" destOrd="0" presId="urn:microsoft.com/office/officeart/2005/8/layout/orgChart1"/>
    <dgm:cxn modelId="{7508F839-7E45-40B4-B756-4922DA04B81E}" type="presParOf" srcId="{45F89CB4-C31C-47E6-8C50-71B21BD598BC}" destId="{39EBE4F4-6A6D-4D71-8BAF-913393B7061C}" srcOrd="2" destOrd="0" presId="urn:microsoft.com/office/officeart/2005/8/layout/orgChart1"/>
    <dgm:cxn modelId="{4660E077-1325-4C94-86CE-AB0BA14D0397}" type="presParOf" srcId="{45227F64-6E75-473E-BCD8-DE6C3232589B}" destId="{9BDBD4BD-8C7E-41BA-A622-9A4E58F3F6F9}" srcOrd="2" destOrd="0" presId="urn:microsoft.com/office/officeart/2005/8/layout/orgChart1"/>
    <dgm:cxn modelId="{935AE687-F985-4ECA-99F3-6EBA2E14EB06}" type="presParOf" srcId="{0C148A02-D145-463A-B1F9-250D77770F05}" destId="{873DDAD6-BCDC-4C57-AD34-A4EEBFD25E82}" srcOrd="6" destOrd="0" presId="urn:microsoft.com/office/officeart/2005/8/layout/orgChart1"/>
    <dgm:cxn modelId="{A49641A3-4A95-49AB-8AFD-1B30265B8A06}" type="presParOf" srcId="{0C148A02-D145-463A-B1F9-250D77770F05}" destId="{23091424-18E2-43E0-BED3-4BFBC7983AFF}" srcOrd="7" destOrd="0" presId="urn:microsoft.com/office/officeart/2005/8/layout/orgChart1"/>
    <dgm:cxn modelId="{47440CCE-719C-46EC-9ECF-F17ADFBD2477}" type="presParOf" srcId="{23091424-18E2-43E0-BED3-4BFBC7983AFF}" destId="{1F7A03B7-89EC-47AC-9C3D-32F6142CF28E}" srcOrd="0" destOrd="0" presId="urn:microsoft.com/office/officeart/2005/8/layout/orgChart1"/>
    <dgm:cxn modelId="{8EED7B0E-8346-44BF-ABE8-F5E9D083FA8C}" type="presParOf" srcId="{1F7A03B7-89EC-47AC-9C3D-32F6142CF28E}" destId="{4E33F582-0ACF-4752-9777-273DA2DE42AF}" srcOrd="0" destOrd="0" presId="urn:microsoft.com/office/officeart/2005/8/layout/orgChart1"/>
    <dgm:cxn modelId="{6FA26417-EDF9-4708-8097-F5D1F78C2B15}" type="presParOf" srcId="{1F7A03B7-89EC-47AC-9C3D-32F6142CF28E}" destId="{3970077E-DC8F-4BC0-AFBC-3BCA04AA4596}" srcOrd="1" destOrd="0" presId="urn:microsoft.com/office/officeart/2005/8/layout/orgChart1"/>
    <dgm:cxn modelId="{E2DFC2B7-7385-4F59-B9DE-8CAC15494D23}" type="presParOf" srcId="{23091424-18E2-43E0-BED3-4BFBC7983AFF}" destId="{89CD2989-9CBB-4326-A5EA-29D50C82B8E0}" srcOrd="1" destOrd="0" presId="urn:microsoft.com/office/officeart/2005/8/layout/orgChart1"/>
    <dgm:cxn modelId="{575F2172-2D08-4AAC-8A63-BCDB424A281E}" type="presParOf" srcId="{23091424-18E2-43E0-BED3-4BFBC7983AFF}" destId="{90F589C0-4687-4980-90FF-6E743BC5F407}" srcOrd="2" destOrd="0" presId="urn:microsoft.com/office/officeart/2005/8/layout/orgChart1"/>
    <dgm:cxn modelId="{5E7AE754-85B6-42E4-A8A2-65A3591FA7F1}" type="presParOf" srcId="{E78E2BCD-0707-4570-88FC-93697620625B}" destId="{94C4F1A6-CC3C-488B-9C41-AAB07DE06000}" srcOrd="2" destOrd="0" presId="urn:microsoft.com/office/officeart/2005/8/layout/orgChart1"/>
    <dgm:cxn modelId="{E36FC188-26D2-4812-9FFC-0CB5ABE27C93}" type="presParOf" srcId="{B2CC8767-33D6-4ABB-9E63-C67FFDA31553}" destId="{6654886A-851A-4522-8EB8-0CA116758765}" srcOrd="2" destOrd="0" presId="urn:microsoft.com/office/officeart/2005/8/layout/orgChart1"/>
    <dgm:cxn modelId="{D6E34E9C-B0CC-420A-9785-3DE8375745BC}" type="presParOf" srcId="{FD1FBADC-35EF-4069-955C-2DD4C80BB4D2}" destId="{9E9A8419-1327-4B38-8EA7-4CED955139D6}" srcOrd="8" destOrd="0" presId="urn:microsoft.com/office/officeart/2005/8/layout/orgChart1"/>
    <dgm:cxn modelId="{677D8663-6DD4-48B3-B249-B470103D1044}" type="presParOf" srcId="{FD1FBADC-35EF-4069-955C-2DD4C80BB4D2}" destId="{982222AA-1C7C-4EE8-A102-C28A8E402DAC}" srcOrd="9" destOrd="0" presId="urn:microsoft.com/office/officeart/2005/8/layout/orgChart1"/>
    <dgm:cxn modelId="{B3CF812D-6F78-4627-A250-A2A2AB8309F0}" type="presParOf" srcId="{982222AA-1C7C-4EE8-A102-C28A8E402DAC}" destId="{A9E6D342-5936-416E-9A8C-94FCAF0BA2E1}" srcOrd="0" destOrd="0" presId="urn:microsoft.com/office/officeart/2005/8/layout/orgChart1"/>
    <dgm:cxn modelId="{CA70CFD9-7EB1-44C2-91B5-1CF768FB2402}" type="presParOf" srcId="{A9E6D342-5936-416E-9A8C-94FCAF0BA2E1}" destId="{C248BDA1-E772-4B98-B83F-23DAAEB74FE6}" srcOrd="0" destOrd="0" presId="urn:microsoft.com/office/officeart/2005/8/layout/orgChart1"/>
    <dgm:cxn modelId="{04324480-92C1-4AAA-90C7-4E7D0EB7FA24}" type="presParOf" srcId="{A9E6D342-5936-416E-9A8C-94FCAF0BA2E1}" destId="{1B1B160F-FDFB-408A-B747-F68E274E44E1}" srcOrd="1" destOrd="0" presId="urn:microsoft.com/office/officeart/2005/8/layout/orgChart1"/>
    <dgm:cxn modelId="{C45F513A-C1E0-4523-A88E-541D243B35F3}" type="presParOf" srcId="{982222AA-1C7C-4EE8-A102-C28A8E402DAC}" destId="{968E6F08-A73D-481D-AE07-3CFF74FCB55F}" srcOrd="1" destOrd="0" presId="urn:microsoft.com/office/officeart/2005/8/layout/orgChart1"/>
    <dgm:cxn modelId="{41D7413D-F263-4E91-8A3F-5C0E5DB4E9D6}" type="presParOf" srcId="{968E6F08-A73D-481D-AE07-3CFF74FCB55F}" destId="{B61C9630-9CDE-4486-BFE1-93E0DBD61F3D}" srcOrd="0" destOrd="0" presId="urn:microsoft.com/office/officeart/2005/8/layout/orgChart1"/>
    <dgm:cxn modelId="{428E7965-6952-4B1E-9D5A-BF3A8196D7C4}" type="presParOf" srcId="{968E6F08-A73D-481D-AE07-3CFF74FCB55F}" destId="{6E281429-B234-4003-8BB4-32C7AB681CC5}" srcOrd="1" destOrd="0" presId="urn:microsoft.com/office/officeart/2005/8/layout/orgChart1"/>
    <dgm:cxn modelId="{84848E68-9B2A-46D5-AC30-86379640B37B}" type="presParOf" srcId="{6E281429-B234-4003-8BB4-32C7AB681CC5}" destId="{57266CB1-B4E0-4860-B360-03110ADE234C}" srcOrd="0" destOrd="0" presId="urn:microsoft.com/office/officeart/2005/8/layout/orgChart1"/>
    <dgm:cxn modelId="{522C99CC-87C5-4BA5-86FF-EBAF757CD75D}" type="presParOf" srcId="{57266CB1-B4E0-4860-B360-03110ADE234C}" destId="{6AC061CF-CC08-4F4F-AFFE-D64EFC45FB2C}" srcOrd="0" destOrd="0" presId="urn:microsoft.com/office/officeart/2005/8/layout/orgChart1"/>
    <dgm:cxn modelId="{435E5E5A-53D7-4C82-B81B-CAEABA1CBEBC}" type="presParOf" srcId="{57266CB1-B4E0-4860-B360-03110ADE234C}" destId="{7B7E5418-302C-4DCB-84B4-1FECB3AE2D7A}" srcOrd="1" destOrd="0" presId="urn:microsoft.com/office/officeart/2005/8/layout/orgChart1"/>
    <dgm:cxn modelId="{7CA95933-3A73-46D1-A520-065CE68BFB28}" type="presParOf" srcId="{6E281429-B234-4003-8BB4-32C7AB681CC5}" destId="{477D5E49-4007-413E-96EB-5E1BD44F9993}" srcOrd="1" destOrd="0" presId="urn:microsoft.com/office/officeart/2005/8/layout/orgChart1"/>
    <dgm:cxn modelId="{3AEB58B2-1EB4-446B-9D6C-235B6C4260AF}" type="presParOf" srcId="{6E281429-B234-4003-8BB4-32C7AB681CC5}" destId="{7E3BEE8C-02CA-4876-A497-EE146AFDEF95}" srcOrd="2" destOrd="0" presId="urn:microsoft.com/office/officeart/2005/8/layout/orgChart1"/>
    <dgm:cxn modelId="{5C536FDC-37B9-420A-90DD-03D05AF481C3}" type="presParOf" srcId="{968E6F08-A73D-481D-AE07-3CFF74FCB55F}" destId="{CCA9156E-0B3A-4FD5-8425-DE8EE19674E4}" srcOrd="2" destOrd="0" presId="urn:microsoft.com/office/officeart/2005/8/layout/orgChart1"/>
    <dgm:cxn modelId="{4AC8846B-1F0D-43C9-AEAA-6A54F301C717}" type="presParOf" srcId="{968E6F08-A73D-481D-AE07-3CFF74FCB55F}" destId="{04420E94-85F2-42A4-A199-0E805DE698C9}" srcOrd="3" destOrd="0" presId="urn:microsoft.com/office/officeart/2005/8/layout/orgChart1"/>
    <dgm:cxn modelId="{A759B75C-E075-485E-A96A-A5FBBF62F38B}" type="presParOf" srcId="{04420E94-85F2-42A4-A199-0E805DE698C9}" destId="{080257F6-E415-467B-AB99-15EC78600800}" srcOrd="0" destOrd="0" presId="urn:microsoft.com/office/officeart/2005/8/layout/orgChart1"/>
    <dgm:cxn modelId="{F4B3E02D-0C0D-40BC-B484-F89774EC0D20}" type="presParOf" srcId="{080257F6-E415-467B-AB99-15EC78600800}" destId="{5C8E4539-33E2-4316-9135-B5BEABF70BF8}" srcOrd="0" destOrd="0" presId="urn:microsoft.com/office/officeart/2005/8/layout/orgChart1"/>
    <dgm:cxn modelId="{F3BD7893-9FFB-4B9A-8A17-9B8B2AC2C04E}" type="presParOf" srcId="{080257F6-E415-467B-AB99-15EC78600800}" destId="{313618FE-AA20-4574-B0A0-08A822E0C120}" srcOrd="1" destOrd="0" presId="urn:microsoft.com/office/officeart/2005/8/layout/orgChart1"/>
    <dgm:cxn modelId="{DFBA5614-82FB-4E58-A6B9-E8F2137B085F}" type="presParOf" srcId="{04420E94-85F2-42A4-A199-0E805DE698C9}" destId="{7C418DD1-431F-42D1-AAED-CFD266D9017B}" srcOrd="1" destOrd="0" presId="urn:microsoft.com/office/officeart/2005/8/layout/orgChart1"/>
    <dgm:cxn modelId="{3FD7A83C-47EB-4C21-AA67-F3F4D8ED71B3}" type="presParOf" srcId="{04420E94-85F2-42A4-A199-0E805DE698C9}" destId="{A0E20398-A460-48DF-8055-8017AB11CB08}" srcOrd="2" destOrd="0" presId="urn:microsoft.com/office/officeart/2005/8/layout/orgChart1"/>
    <dgm:cxn modelId="{27D35F88-6C53-417F-A5D6-E538548CD6A1}" type="presParOf" srcId="{982222AA-1C7C-4EE8-A102-C28A8E402DAC}" destId="{6BF46061-2932-4F6A-9659-B3821A33F348}" srcOrd="2" destOrd="0" presId="urn:microsoft.com/office/officeart/2005/8/layout/orgChart1"/>
    <dgm:cxn modelId="{9DB05889-F739-423E-92C8-81BFCD4E922D}" type="presParOf" srcId="{24EB5C6B-E884-4B69-A775-BC19A50D31C0}" destId="{733FF5C4-B5A8-4AB0-B877-45DB3F53448E}" srcOrd="2" destOrd="0" presId="urn:microsoft.com/office/officeart/2005/8/layout/orgChart1"/>
    <dgm:cxn modelId="{8AF56019-E2DD-457F-98BA-809AD705B263}" type="presParOf" srcId="{5141ADA5-42D8-45F7-9460-BB8CF9C87644}" destId="{C8153429-7A3E-4126-B95B-78E11D03ECEA}" srcOrd="2" destOrd="0" presId="urn:microsoft.com/office/officeart/2005/8/layout/orgChart1"/>
    <dgm:cxn modelId="{2E455BEC-FC4E-46A7-925C-EFB9E62CD718}" type="presParOf" srcId="{30818783-7A71-4063-B43C-BC585C6CA13A}" destId="{79872B2E-B4D3-415C-9EC5-B6AD97B7FF61}" srcOrd="2" destOrd="0" presId="urn:microsoft.com/office/officeart/2005/8/layout/orgChart1"/>
    <dgm:cxn modelId="{D4EEA90E-4CBD-40D4-825B-175B2A1E7786}" type="presParOf" srcId="{C4D77F2F-6FEC-4627-AB14-6898076C89FB}" destId="{62B2FB17-BDB2-4CEC-8B1D-97BCBD8258C1}" srcOrd="2" destOrd="0" presId="urn:microsoft.com/office/officeart/2005/8/layout/orgChart1"/>
    <dgm:cxn modelId="{38E25A47-BC0E-4903-82A7-402F24FEA7DB}" type="presParOf" srcId="{C4D77F2F-6FEC-4627-AB14-6898076C89FB}" destId="{F52D57C5-B4DC-4153-BE7C-F3F6AA489361}" srcOrd="3" destOrd="0" presId="urn:microsoft.com/office/officeart/2005/8/layout/orgChart1"/>
    <dgm:cxn modelId="{1A7494AE-1BF5-407E-BA94-F9AD0ACC1019}" type="presParOf" srcId="{F52D57C5-B4DC-4153-BE7C-F3F6AA489361}" destId="{22EF4070-0211-4C72-B04B-E815FB47674D}" srcOrd="0" destOrd="0" presId="urn:microsoft.com/office/officeart/2005/8/layout/orgChart1"/>
    <dgm:cxn modelId="{80BD0809-DB4A-4709-A219-14C029F159A2}" type="presParOf" srcId="{22EF4070-0211-4C72-B04B-E815FB47674D}" destId="{99638FEC-C50E-49EB-AB7F-60912F0B412F}" srcOrd="0" destOrd="0" presId="urn:microsoft.com/office/officeart/2005/8/layout/orgChart1"/>
    <dgm:cxn modelId="{D3178C38-6B4B-4A20-980C-FD9D95A51BFA}" type="presParOf" srcId="{22EF4070-0211-4C72-B04B-E815FB47674D}" destId="{948C4337-4368-4676-85B0-BA02A38EE57B}" srcOrd="1" destOrd="0" presId="urn:microsoft.com/office/officeart/2005/8/layout/orgChart1"/>
    <dgm:cxn modelId="{375F43BE-CE2F-49A5-A113-B58C4D17BC38}" type="presParOf" srcId="{F52D57C5-B4DC-4153-BE7C-F3F6AA489361}" destId="{AE0F53A8-5146-49E6-9AFC-17534C9C8AC2}" srcOrd="1" destOrd="0" presId="urn:microsoft.com/office/officeart/2005/8/layout/orgChart1"/>
    <dgm:cxn modelId="{EA43916D-3F9D-4CE3-AAD1-A3FD10F9A2BE}" type="presParOf" srcId="{AE0F53A8-5146-49E6-9AFC-17534C9C8AC2}" destId="{F2AAE23E-D403-4459-9F33-2D308F307B3C}" srcOrd="0" destOrd="0" presId="urn:microsoft.com/office/officeart/2005/8/layout/orgChart1"/>
    <dgm:cxn modelId="{31427DC7-5EFF-4C38-916D-4DE90773C107}" type="presParOf" srcId="{AE0F53A8-5146-49E6-9AFC-17534C9C8AC2}" destId="{6AA7C80D-E5F9-4636-A714-D3A926D5A741}" srcOrd="1" destOrd="0" presId="urn:microsoft.com/office/officeart/2005/8/layout/orgChart1"/>
    <dgm:cxn modelId="{29D89DE0-9D74-4DB2-B675-78957664EB40}" type="presParOf" srcId="{6AA7C80D-E5F9-4636-A714-D3A926D5A741}" destId="{87985263-E26D-4EC8-B932-93D814011614}" srcOrd="0" destOrd="0" presId="urn:microsoft.com/office/officeart/2005/8/layout/orgChart1"/>
    <dgm:cxn modelId="{D70B9924-2940-4519-B5EC-4DECCED65656}" type="presParOf" srcId="{87985263-E26D-4EC8-B932-93D814011614}" destId="{D0BEBF4C-3CC0-4911-8F01-F2794F029EB4}" srcOrd="0" destOrd="0" presId="urn:microsoft.com/office/officeart/2005/8/layout/orgChart1"/>
    <dgm:cxn modelId="{7089F19E-4352-47E6-BC95-B3883FD58227}" type="presParOf" srcId="{87985263-E26D-4EC8-B932-93D814011614}" destId="{59D2353A-8888-4405-9787-79965978A4E7}" srcOrd="1" destOrd="0" presId="urn:microsoft.com/office/officeart/2005/8/layout/orgChart1"/>
    <dgm:cxn modelId="{F9DDE6C3-93BC-44A3-8AE0-2A1ABC463D84}" type="presParOf" srcId="{6AA7C80D-E5F9-4636-A714-D3A926D5A741}" destId="{1FD81A31-84A3-413D-89BF-12C5B2F1E31E}" srcOrd="1" destOrd="0" presId="urn:microsoft.com/office/officeart/2005/8/layout/orgChart1"/>
    <dgm:cxn modelId="{5FD40F35-69C5-415F-AB48-00D3EDA148DE}" type="presParOf" srcId="{6AA7C80D-E5F9-4636-A714-D3A926D5A741}" destId="{04AF1265-0F0B-42F4-91C6-F935DEAEB9DE}" srcOrd="2" destOrd="0" presId="urn:microsoft.com/office/officeart/2005/8/layout/orgChart1"/>
    <dgm:cxn modelId="{E23E5591-4959-487F-B573-3582127A58EE}" type="presParOf" srcId="{F52D57C5-B4DC-4153-BE7C-F3F6AA489361}" destId="{AA2D44CD-3E9E-4F0F-BC47-33A8013B15E7}" srcOrd="2" destOrd="0" presId="urn:microsoft.com/office/officeart/2005/8/layout/orgChart1"/>
    <dgm:cxn modelId="{F4ECB96E-00AA-4633-A35D-2BBCBA907DD3}" type="presParOf" srcId="{7D71EA40-78DE-4455-8E38-C997C560D163}" destId="{4BAD6032-E05C-4D22-ABAD-6E86417983CB}" srcOrd="2" destOrd="0" presId="urn:microsoft.com/office/officeart/2005/8/layout/orgChart1"/>
    <dgm:cxn modelId="{03D329A7-5909-4AE2-923E-4AF21FCA61F4}" type="presParOf" srcId="{86A03B88-80C6-42F2-BF4E-3C358D6A9643}" destId="{1BACF4A4-3653-4EAE-A88B-57D206F74968}" srcOrd="4" destOrd="0" presId="urn:microsoft.com/office/officeart/2005/8/layout/orgChart1"/>
    <dgm:cxn modelId="{08B3BF6B-57AA-4473-ABDF-9186BEEAEE2E}" type="presParOf" srcId="{86A03B88-80C6-42F2-BF4E-3C358D6A9643}" destId="{76CE1D0D-979C-406E-A2C4-D32D57693458}" srcOrd="5" destOrd="0" presId="urn:microsoft.com/office/officeart/2005/8/layout/orgChart1"/>
    <dgm:cxn modelId="{08CE1539-346E-458D-B3C0-720C87A582C2}" type="presParOf" srcId="{76CE1D0D-979C-406E-A2C4-D32D57693458}" destId="{74EBC8BD-76C6-45AB-9A91-BDDADAA49B07}" srcOrd="0" destOrd="0" presId="urn:microsoft.com/office/officeart/2005/8/layout/orgChart1"/>
    <dgm:cxn modelId="{66DAD68F-BC9E-4B03-8203-5B92C265A1F8}" type="presParOf" srcId="{74EBC8BD-76C6-45AB-9A91-BDDADAA49B07}" destId="{80D49BAC-30D9-429D-B56B-213923853D34}" srcOrd="0" destOrd="0" presId="urn:microsoft.com/office/officeart/2005/8/layout/orgChart1"/>
    <dgm:cxn modelId="{7F5E5AA7-8745-4D59-B292-631DC48935B4}" type="presParOf" srcId="{74EBC8BD-76C6-45AB-9A91-BDDADAA49B07}" destId="{DE0F2880-6562-4880-A7EF-C14D60BC443A}" srcOrd="1" destOrd="0" presId="urn:microsoft.com/office/officeart/2005/8/layout/orgChart1"/>
    <dgm:cxn modelId="{74B52E33-D3F2-488A-83BD-B674F86F0B98}" type="presParOf" srcId="{76CE1D0D-979C-406E-A2C4-D32D57693458}" destId="{4304B1AB-B30A-47BA-A3CC-62CAEBE5BCCE}" srcOrd="1" destOrd="0" presId="urn:microsoft.com/office/officeart/2005/8/layout/orgChart1"/>
    <dgm:cxn modelId="{36ED2D7B-75A2-4D84-B563-C14FF02CCF00}" type="presParOf" srcId="{76CE1D0D-979C-406E-A2C4-D32D57693458}" destId="{A4F21005-A034-421C-BB44-4CB1402765D0}" srcOrd="2" destOrd="0" presId="urn:microsoft.com/office/officeart/2005/8/layout/orgChart1"/>
    <dgm:cxn modelId="{DEE41224-4276-4A74-A313-98D3DA888B84}" type="presParOf" srcId="{86A03B88-80C6-42F2-BF4E-3C358D6A9643}" destId="{3D9FD3E3-88E0-477A-A56B-07BC808BF3F4}" srcOrd="6" destOrd="0" presId="urn:microsoft.com/office/officeart/2005/8/layout/orgChart1"/>
    <dgm:cxn modelId="{C7635368-220F-4908-96C6-84909E362037}" type="presParOf" srcId="{86A03B88-80C6-42F2-BF4E-3C358D6A9643}" destId="{85126A20-B74D-4464-863C-A4513302FC3E}" srcOrd="7" destOrd="0" presId="urn:microsoft.com/office/officeart/2005/8/layout/orgChart1"/>
    <dgm:cxn modelId="{197F52AC-7F68-4859-A68E-710E033A63C7}" type="presParOf" srcId="{85126A20-B74D-4464-863C-A4513302FC3E}" destId="{EE4855D1-B2B0-4D08-8963-711B48A4D864}" srcOrd="0" destOrd="0" presId="urn:microsoft.com/office/officeart/2005/8/layout/orgChart1"/>
    <dgm:cxn modelId="{00034BBC-3A2B-42DB-8C1B-EE5C948E6DBD}" type="presParOf" srcId="{EE4855D1-B2B0-4D08-8963-711B48A4D864}" destId="{D4EA128C-DF21-45C0-BF4F-C14BA70ADDB2}" srcOrd="0" destOrd="0" presId="urn:microsoft.com/office/officeart/2005/8/layout/orgChart1"/>
    <dgm:cxn modelId="{4ECD4615-0348-441F-9231-0268E42D18FE}" type="presParOf" srcId="{EE4855D1-B2B0-4D08-8963-711B48A4D864}" destId="{8FEA3F3B-97D9-4A90-B171-A5B7071C97F3}" srcOrd="1" destOrd="0" presId="urn:microsoft.com/office/officeart/2005/8/layout/orgChart1"/>
    <dgm:cxn modelId="{CB4D7C70-3A3B-4927-B54C-DAEB5A527FA8}" type="presParOf" srcId="{85126A20-B74D-4464-863C-A4513302FC3E}" destId="{76697CC2-C5F0-4562-98B8-5454AC30B071}" srcOrd="1" destOrd="0" presId="urn:microsoft.com/office/officeart/2005/8/layout/orgChart1"/>
    <dgm:cxn modelId="{3A8C99F3-41FD-4E22-9070-071307D01637}" type="presParOf" srcId="{85126A20-B74D-4464-863C-A4513302FC3E}" destId="{E37C9DBD-BF19-48DB-B3BF-28BC5C60CA54}" srcOrd="2" destOrd="0" presId="urn:microsoft.com/office/officeart/2005/8/layout/orgChart1"/>
    <dgm:cxn modelId="{7923B481-B60D-4E90-861C-221CA0294ACA}" type="presParOf" srcId="{2CCFC2E9-18F6-4C83-B7BE-8D83151D3398}" destId="{AB016DC5-0935-4B69-8491-3253A734CADB}" srcOrd="2" destOrd="0" presId="urn:microsoft.com/office/officeart/2005/8/layout/orgChart1"/>
    <dgm:cxn modelId="{E2A46233-C42C-4EE0-AB42-A16A2073D0CF}" type="presParOf" srcId="{30FB4649-8B7D-4B10-999F-95CD6B9B0EB1}" destId="{BC882CBD-1CC9-45C4-9444-4B78B1DE87DE}" srcOrd="2" destOrd="0" presId="urn:microsoft.com/office/officeart/2005/8/layout/orgChart1"/>
    <dgm:cxn modelId="{DADBB193-657F-4E39-A5E4-A13C6564AC38}" type="presParOf" srcId="{30FB4649-8B7D-4B10-999F-95CD6B9B0EB1}" destId="{320A809A-D8AE-42C9-AF6C-020A232C5D3A}" srcOrd="3" destOrd="0" presId="urn:microsoft.com/office/officeart/2005/8/layout/orgChart1"/>
    <dgm:cxn modelId="{65ABB7AF-DCED-4868-9E2D-47ABD86C0BE6}" type="presParOf" srcId="{320A809A-D8AE-42C9-AF6C-020A232C5D3A}" destId="{73581A50-A780-4D24-9FD6-8790D7A782B8}" srcOrd="0" destOrd="0" presId="urn:microsoft.com/office/officeart/2005/8/layout/orgChart1"/>
    <dgm:cxn modelId="{D772FAA6-7EAC-4E65-A0B2-CC670101788A}" type="presParOf" srcId="{73581A50-A780-4D24-9FD6-8790D7A782B8}" destId="{6120BC4C-84AE-4B1F-BD4C-9486B1EED0DB}" srcOrd="0" destOrd="0" presId="urn:microsoft.com/office/officeart/2005/8/layout/orgChart1"/>
    <dgm:cxn modelId="{0B8F7423-FAEE-4C74-B619-0256779D64D0}" type="presParOf" srcId="{73581A50-A780-4D24-9FD6-8790D7A782B8}" destId="{4D8E0742-E159-4E1A-ADA3-9C1D18EE95C0}" srcOrd="1" destOrd="0" presId="urn:microsoft.com/office/officeart/2005/8/layout/orgChart1"/>
    <dgm:cxn modelId="{693BEC61-D7F6-480A-BC20-E0F1AAF79A44}" type="presParOf" srcId="{320A809A-D8AE-42C9-AF6C-020A232C5D3A}" destId="{6C58D453-95F0-47C8-AB6B-89DB3277BC4F}" srcOrd="1" destOrd="0" presId="urn:microsoft.com/office/officeart/2005/8/layout/orgChart1"/>
    <dgm:cxn modelId="{66C71BF9-55B4-452E-A0FE-1B8046985083}" type="presParOf" srcId="{320A809A-D8AE-42C9-AF6C-020A232C5D3A}" destId="{6BA0419C-AA25-4785-A6D9-053E398EE4E1}" srcOrd="2" destOrd="0" presId="urn:microsoft.com/office/officeart/2005/8/layout/orgChart1"/>
    <dgm:cxn modelId="{2CF039CF-D384-43ED-8BA5-463EB7B5EC73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A16FCB-F849-486A-95DE-A6E8A7366667}">
      <dsp:nvSpPr>
        <dsp:cNvPr id="0" name=""/>
        <dsp:cNvSpPr/>
      </dsp:nvSpPr>
      <dsp:spPr>
        <a:xfrm>
          <a:off x="6898296" y="1206720"/>
          <a:ext cx="174243" cy="870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181"/>
              </a:lnTo>
              <a:lnTo>
                <a:pt x="174243" y="87018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54696E-BF85-40B5-A83C-DFFA007F94EE}">
      <dsp:nvSpPr>
        <dsp:cNvPr id="0" name=""/>
        <dsp:cNvSpPr/>
      </dsp:nvSpPr>
      <dsp:spPr>
        <a:xfrm>
          <a:off x="6898296" y="1206720"/>
          <a:ext cx="174243" cy="542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799"/>
              </a:lnTo>
              <a:lnTo>
                <a:pt x="174243" y="5427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4A511-22C6-42B7-8349-562D34E95AFB}">
      <dsp:nvSpPr>
        <dsp:cNvPr id="0" name=""/>
        <dsp:cNvSpPr/>
      </dsp:nvSpPr>
      <dsp:spPr>
        <a:xfrm>
          <a:off x="6898296" y="1206720"/>
          <a:ext cx="174243" cy="215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418"/>
              </a:lnTo>
              <a:lnTo>
                <a:pt x="174243" y="21541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FF445C-9EFC-4352-9F2C-9A833EBA5102}">
      <dsp:nvSpPr>
        <dsp:cNvPr id="0" name=""/>
        <dsp:cNvSpPr/>
      </dsp:nvSpPr>
      <dsp:spPr>
        <a:xfrm>
          <a:off x="5632384" y="879338"/>
          <a:ext cx="1730561" cy="1034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27"/>
              </a:lnTo>
              <a:lnTo>
                <a:pt x="1730561" y="51727"/>
              </a:lnTo>
              <a:lnTo>
                <a:pt x="1730561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F26AE3-5FBD-4801-B74B-7C74B9003394}">
      <dsp:nvSpPr>
        <dsp:cNvPr id="0" name=""/>
        <dsp:cNvSpPr/>
      </dsp:nvSpPr>
      <dsp:spPr>
        <a:xfrm>
          <a:off x="6829766" y="3171011"/>
          <a:ext cx="754510" cy="1034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27"/>
              </a:lnTo>
              <a:lnTo>
                <a:pt x="754510" y="51727"/>
              </a:lnTo>
              <a:lnTo>
                <a:pt x="75451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9668A3-66ED-4ED5-B3C4-3A4567237D1E}">
      <dsp:nvSpPr>
        <dsp:cNvPr id="0" name=""/>
        <dsp:cNvSpPr/>
      </dsp:nvSpPr>
      <dsp:spPr>
        <a:xfrm>
          <a:off x="6075255" y="3171011"/>
          <a:ext cx="754510" cy="103454"/>
        </a:xfrm>
        <a:custGeom>
          <a:avLst/>
          <a:gdLst/>
          <a:ahLst/>
          <a:cxnLst/>
          <a:rect l="0" t="0" r="0" b="0"/>
          <a:pathLst>
            <a:path>
              <a:moveTo>
                <a:pt x="754510" y="0"/>
              </a:moveTo>
              <a:lnTo>
                <a:pt x="754510" y="51727"/>
              </a:lnTo>
              <a:lnTo>
                <a:pt x="0" y="51727"/>
              </a:lnTo>
              <a:lnTo>
                <a:pt x="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C113FA-02C5-4964-985A-E9E549536A10}">
      <dsp:nvSpPr>
        <dsp:cNvPr id="0" name=""/>
        <dsp:cNvSpPr/>
      </dsp:nvSpPr>
      <dsp:spPr>
        <a:xfrm>
          <a:off x="5161636" y="1206720"/>
          <a:ext cx="965346" cy="18523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2327"/>
              </a:lnTo>
              <a:lnTo>
                <a:pt x="965346" y="185232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913B41-F6B2-4C18-8CA8-0685685800B6}">
      <dsp:nvSpPr>
        <dsp:cNvPr id="0" name=""/>
        <dsp:cNvSpPr/>
      </dsp:nvSpPr>
      <dsp:spPr>
        <a:xfrm>
          <a:off x="5161636" y="1206720"/>
          <a:ext cx="210835" cy="1524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4945"/>
              </a:lnTo>
              <a:lnTo>
                <a:pt x="210835" y="152494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FC735-9499-4E13-B814-013A622F921D}">
      <dsp:nvSpPr>
        <dsp:cNvPr id="0" name=""/>
        <dsp:cNvSpPr/>
      </dsp:nvSpPr>
      <dsp:spPr>
        <a:xfrm>
          <a:off x="5161636" y="1206720"/>
          <a:ext cx="210835" cy="1197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7563"/>
              </a:lnTo>
              <a:lnTo>
                <a:pt x="210835" y="11975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3BFEFA-EFDE-4C89-9D52-81973AA63157}">
      <dsp:nvSpPr>
        <dsp:cNvPr id="0" name=""/>
        <dsp:cNvSpPr/>
      </dsp:nvSpPr>
      <dsp:spPr>
        <a:xfrm>
          <a:off x="5161636" y="1206720"/>
          <a:ext cx="210835" cy="870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181"/>
              </a:lnTo>
              <a:lnTo>
                <a:pt x="210835" y="87018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72105-6F7E-48F3-A424-BE09FAA1C820}">
      <dsp:nvSpPr>
        <dsp:cNvPr id="0" name=""/>
        <dsp:cNvSpPr/>
      </dsp:nvSpPr>
      <dsp:spPr>
        <a:xfrm>
          <a:off x="5161636" y="1206720"/>
          <a:ext cx="210835" cy="542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799"/>
              </a:lnTo>
              <a:lnTo>
                <a:pt x="210835" y="5427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6C6DE8-250D-4838-A9F7-A3EA73EA76E2}">
      <dsp:nvSpPr>
        <dsp:cNvPr id="0" name=""/>
        <dsp:cNvSpPr/>
      </dsp:nvSpPr>
      <dsp:spPr>
        <a:xfrm>
          <a:off x="5161636" y="1206720"/>
          <a:ext cx="210835" cy="215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418"/>
              </a:lnTo>
              <a:lnTo>
                <a:pt x="210835" y="21541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00F49-00B8-4CE0-8384-952DD0B9D211}">
      <dsp:nvSpPr>
        <dsp:cNvPr id="0" name=""/>
        <dsp:cNvSpPr/>
      </dsp:nvSpPr>
      <dsp:spPr>
        <a:xfrm>
          <a:off x="5632384" y="879338"/>
          <a:ext cx="91479" cy="1034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27"/>
              </a:lnTo>
              <a:lnTo>
                <a:pt x="91479" y="51727"/>
              </a:lnTo>
              <a:lnTo>
                <a:pt x="91479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4D52AF-F6D7-4A36-B1DB-07EB25923F47}">
      <dsp:nvSpPr>
        <dsp:cNvPr id="0" name=""/>
        <dsp:cNvSpPr/>
      </dsp:nvSpPr>
      <dsp:spPr>
        <a:xfrm>
          <a:off x="4566233" y="1206720"/>
          <a:ext cx="210835" cy="4527363"/>
        </a:xfrm>
        <a:custGeom>
          <a:avLst/>
          <a:gdLst/>
          <a:ahLst/>
          <a:cxnLst/>
          <a:rect l="0" t="0" r="0" b="0"/>
          <a:pathLst>
            <a:path>
              <a:moveTo>
                <a:pt x="210835" y="0"/>
              </a:moveTo>
              <a:lnTo>
                <a:pt x="210835" y="4527363"/>
              </a:lnTo>
              <a:lnTo>
                <a:pt x="0" y="45273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2D91BB-8AB4-431B-AED5-B92C8D8DE7A2}">
      <dsp:nvSpPr>
        <dsp:cNvPr id="0" name=""/>
        <dsp:cNvSpPr/>
      </dsp:nvSpPr>
      <dsp:spPr>
        <a:xfrm>
          <a:off x="4566233" y="1206720"/>
          <a:ext cx="210835" cy="4177589"/>
        </a:xfrm>
        <a:custGeom>
          <a:avLst/>
          <a:gdLst/>
          <a:ahLst/>
          <a:cxnLst/>
          <a:rect l="0" t="0" r="0" b="0"/>
          <a:pathLst>
            <a:path>
              <a:moveTo>
                <a:pt x="210835" y="0"/>
              </a:moveTo>
              <a:lnTo>
                <a:pt x="210835" y="4177589"/>
              </a:lnTo>
              <a:lnTo>
                <a:pt x="0" y="417758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FD19C5-F48C-4BCC-86E7-1CA6D77E2B68}">
      <dsp:nvSpPr>
        <dsp:cNvPr id="0" name=""/>
        <dsp:cNvSpPr/>
      </dsp:nvSpPr>
      <dsp:spPr>
        <a:xfrm>
          <a:off x="4566233" y="1206720"/>
          <a:ext cx="210835" cy="3839010"/>
        </a:xfrm>
        <a:custGeom>
          <a:avLst/>
          <a:gdLst/>
          <a:ahLst/>
          <a:cxnLst/>
          <a:rect l="0" t="0" r="0" b="0"/>
          <a:pathLst>
            <a:path>
              <a:moveTo>
                <a:pt x="210835" y="0"/>
              </a:moveTo>
              <a:lnTo>
                <a:pt x="210835" y="3839010"/>
              </a:lnTo>
              <a:lnTo>
                <a:pt x="0" y="383901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6DC57-9755-4C36-BFA6-347F4FECBD7A}">
      <dsp:nvSpPr>
        <dsp:cNvPr id="0" name=""/>
        <dsp:cNvSpPr/>
      </dsp:nvSpPr>
      <dsp:spPr>
        <a:xfrm>
          <a:off x="4566233" y="1206720"/>
          <a:ext cx="210835" cy="3511629"/>
        </a:xfrm>
        <a:custGeom>
          <a:avLst/>
          <a:gdLst/>
          <a:ahLst/>
          <a:cxnLst/>
          <a:rect l="0" t="0" r="0" b="0"/>
          <a:pathLst>
            <a:path>
              <a:moveTo>
                <a:pt x="210835" y="0"/>
              </a:moveTo>
              <a:lnTo>
                <a:pt x="210835" y="3511629"/>
              </a:lnTo>
              <a:lnTo>
                <a:pt x="0" y="351162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D2FF10-7558-4AEE-B73E-1F22387B2D48}">
      <dsp:nvSpPr>
        <dsp:cNvPr id="0" name=""/>
        <dsp:cNvSpPr/>
      </dsp:nvSpPr>
      <dsp:spPr>
        <a:xfrm>
          <a:off x="4566233" y="1206720"/>
          <a:ext cx="210835" cy="3184247"/>
        </a:xfrm>
        <a:custGeom>
          <a:avLst/>
          <a:gdLst/>
          <a:ahLst/>
          <a:cxnLst/>
          <a:rect l="0" t="0" r="0" b="0"/>
          <a:pathLst>
            <a:path>
              <a:moveTo>
                <a:pt x="210835" y="0"/>
              </a:moveTo>
              <a:lnTo>
                <a:pt x="210835" y="3184247"/>
              </a:lnTo>
              <a:lnTo>
                <a:pt x="0" y="318424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BFCD4E-D67C-43C5-9ABC-1DE4766B8D29}">
      <dsp:nvSpPr>
        <dsp:cNvPr id="0" name=""/>
        <dsp:cNvSpPr/>
      </dsp:nvSpPr>
      <dsp:spPr>
        <a:xfrm>
          <a:off x="3108939" y="3825774"/>
          <a:ext cx="754510" cy="1034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27"/>
              </a:lnTo>
              <a:lnTo>
                <a:pt x="754510" y="51727"/>
              </a:lnTo>
              <a:lnTo>
                <a:pt x="75451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84843-68A0-4E37-B073-63F4238AAFC6}">
      <dsp:nvSpPr>
        <dsp:cNvPr id="0" name=""/>
        <dsp:cNvSpPr/>
      </dsp:nvSpPr>
      <dsp:spPr>
        <a:xfrm>
          <a:off x="2354428" y="3825774"/>
          <a:ext cx="754510" cy="103454"/>
        </a:xfrm>
        <a:custGeom>
          <a:avLst/>
          <a:gdLst/>
          <a:ahLst/>
          <a:cxnLst/>
          <a:rect l="0" t="0" r="0" b="0"/>
          <a:pathLst>
            <a:path>
              <a:moveTo>
                <a:pt x="754510" y="0"/>
              </a:moveTo>
              <a:lnTo>
                <a:pt x="754510" y="51727"/>
              </a:lnTo>
              <a:lnTo>
                <a:pt x="0" y="51727"/>
              </a:lnTo>
              <a:lnTo>
                <a:pt x="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77FAE-5D87-4316-A755-BC61788E0D1F}">
      <dsp:nvSpPr>
        <dsp:cNvPr id="0" name=""/>
        <dsp:cNvSpPr/>
      </dsp:nvSpPr>
      <dsp:spPr>
        <a:xfrm>
          <a:off x="3811722" y="1206720"/>
          <a:ext cx="965346" cy="2507090"/>
        </a:xfrm>
        <a:custGeom>
          <a:avLst/>
          <a:gdLst/>
          <a:ahLst/>
          <a:cxnLst/>
          <a:rect l="0" t="0" r="0" b="0"/>
          <a:pathLst>
            <a:path>
              <a:moveTo>
                <a:pt x="965346" y="0"/>
              </a:moveTo>
              <a:lnTo>
                <a:pt x="965346" y="2507090"/>
              </a:lnTo>
              <a:lnTo>
                <a:pt x="0" y="250709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D0C19-F0B5-4F67-A3DE-77ACF0A6883D}">
      <dsp:nvSpPr>
        <dsp:cNvPr id="0" name=""/>
        <dsp:cNvSpPr/>
      </dsp:nvSpPr>
      <dsp:spPr>
        <a:xfrm>
          <a:off x="3108939" y="3171011"/>
          <a:ext cx="754510" cy="1034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27"/>
              </a:lnTo>
              <a:lnTo>
                <a:pt x="754510" y="51727"/>
              </a:lnTo>
              <a:lnTo>
                <a:pt x="75451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9F6B48-18A6-427F-BED3-E12AFC8EB7D7}">
      <dsp:nvSpPr>
        <dsp:cNvPr id="0" name=""/>
        <dsp:cNvSpPr/>
      </dsp:nvSpPr>
      <dsp:spPr>
        <a:xfrm>
          <a:off x="2354428" y="3171011"/>
          <a:ext cx="754510" cy="103454"/>
        </a:xfrm>
        <a:custGeom>
          <a:avLst/>
          <a:gdLst/>
          <a:ahLst/>
          <a:cxnLst/>
          <a:rect l="0" t="0" r="0" b="0"/>
          <a:pathLst>
            <a:path>
              <a:moveTo>
                <a:pt x="754510" y="0"/>
              </a:moveTo>
              <a:lnTo>
                <a:pt x="754510" y="51727"/>
              </a:lnTo>
              <a:lnTo>
                <a:pt x="0" y="51727"/>
              </a:lnTo>
              <a:lnTo>
                <a:pt x="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3A18BD-902C-4419-9E2C-6BD3F5054122}">
      <dsp:nvSpPr>
        <dsp:cNvPr id="0" name=""/>
        <dsp:cNvSpPr/>
      </dsp:nvSpPr>
      <dsp:spPr>
        <a:xfrm>
          <a:off x="3811722" y="1206720"/>
          <a:ext cx="965346" cy="1852327"/>
        </a:xfrm>
        <a:custGeom>
          <a:avLst/>
          <a:gdLst/>
          <a:ahLst/>
          <a:cxnLst/>
          <a:rect l="0" t="0" r="0" b="0"/>
          <a:pathLst>
            <a:path>
              <a:moveTo>
                <a:pt x="965346" y="0"/>
              </a:moveTo>
              <a:lnTo>
                <a:pt x="965346" y="1852327"/>
              </a:lnTo>
              <a:lnTo>
                <a:pt x="0" y="185232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4E3D44-9562-4487-AB3F-9663C1D58BEB}">
      <dsp:nvSpPr>
        <dsp:cNvPr id="0" name=""/>
        <dsp:cNvSpPr/>
      </dsp:nvSpPr>
      <dsp:spPr>
        <a:xfrm>
          <a:off x="2354428" y="2516247"/>
          <a:ext cx="1509021" cy="1034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27"/>
              </a:lnTo>
              <a:lnTo>
                <a:pt x="1509021" y="51727"/>
              </a:lnTo>
              <a:lnTo>
                <a:pt x="1509021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BEAB2A-D60A-4D2C-B2F8-CB2E60B8EF9C}">
      <dsp:nvSpPr>
        <dsp:cNvPr id="0" name=""/>
        <dsp:cNvSpPr/>
      </dsp:nvSpPr>
      <dsp:spPr>
        <a:xfrm>
          <a:off x="2308708" y="2516247"/>
          <a:ext cx="91440" cy="1034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7482CD-C8EA-4472-89EB-A34E4F674C92}">
      <dsp:nvSpPr>
        <dsp:cNvPr id="0" name=""/>
        <dsp:cNvSpPr/>
      </dsp:nvSpPr>
      <dsp:spPr>
        <a:xfrm>
          <a:off x="845406" y="2516247"/>
          <a:ext cx="1509021" cy="103454"/>
        </a:xfrm>
        <a:custGeom>
          <a:avLst/>
          <a:gdLst/>
          <a:ahLst/>
          <a:cxnLst/>
          <a:rect l="0" t="0" r="0" b="0"/>
          <a:pathLst>
            <a:path>
              <a:moveTo>
                <a:pt x="1509021" y="0"/>
              </a:moveTo>
              <a:lnTo>
                <a:pt x="1509021" y="51727"/>
              </a:lnTo>
              <a:lnTo>
                <a:pt x="0" y="51727"/>
              </a:lnTo>
              <a:lnTo>
                <a:pt x="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8FAB7B-07FC-4812-80B0-E6C70F83986F}">
      <dsp:nvSpPr>
        <dsp:cNvPr id="0" name=""/>
        <dsp:cNvSpPr/>
      </dsp:nvSpPr>
      <dsp:spPr>
        <a:xfrm>
          <a:off x="3057211" y="1206720"/>
          <a:ext cx="1719857" cy="1197563"/>
        </a:xfrm>
        <a:custGeom>
          <a:avLst/>
          <a:gdLst/>
          <a:ahLst/>
          <a:cxnLst/>
          <a:rect l="0" t="0" r="0" b="0"/>
          <a:pathLst>
            <a:path>
              <a:moveTo>
                <a:pt x="1719857" y="0"/>
              </a:moveTo>
              <a:lnTo>
                <a:pt x="1719857" y="1197563"/>
              </a:lnTo>
              <a:lnTo>
                <a:pt x="0" y="11975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DC4D5D-4230-44F0-98FB-FF0B6EC17472}">
      <dsp:nvSpPr>
        <dsp:cNvPr id="0" name=""/>
        <dsp:cNvSpPr/>
      </dsp:nvSpPr>
      <dsp:spPr>
        <a:xfrm>
          <a:off x="3817730" y="1861483"/>
          <a:ext cx="91440" cy="1034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2B07EE-A15F-48DF-A6CA-D265752DD1B8}">
      <dsp:nvSpPr>
        <dsp:cNvPr id="0" name=""/>
        <dsp:cNvSpPr/>
      </dsp:nvSpPr>
      <dsp:spPr>
        <a:xfrm>
          <a:off x="3817730" y="1534102"/>
          <a:ext cx="91440" cy="1034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4F46E-015D-479D-916F-468ABD6243B4}">
      <dsp:nvSpPr>
        <dsp:cNvPr id="0" name=""/>
        <dsp:cNvSpPr/>
      </dsp:nvSpPr>
      <dsp:spPr>
        <a:xfrm>
          <a:off x="4566233" y="1206720"/>
          <a:ext cx="210835" cy="215418"/>
        </a:xfrm>
        <a:custGeom>
          <a:avLst/>
          <a:gdLst/>
          <a:ahLst/>
          <a:cxnLst/>
          <a:rect l="0" t="0" r="0" b="0"/>
          <a:pathLst>
            <a:path>
              <a:moveTo>
                <a:pt x="210835" y="0"/>
              </a:moveTo>
              <a:lnTo>
                <a:pt x="210835" y="215418"/>
              </a:lnTo>
              <a:lnTo>
                <a:pt x="0" y="21541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F0886D-705F-4E9A-A853-82AE14E022D4}">
      <dsp:nvSpPr>
        <dsp:cNvPr id="0" name=""/>
        <dsp:cNvSpPr/>
      </dsp:nvSpPr>
      <dsp:spPr>
        <a:xfrm>
          <a:off x="4214841" y="879338"/>
          <a:ext cx="1417542" cy="103454"/>
        </a:xfrm>
        <a:custGeom>
          <a:avLst/>
          <a:gdLst/>
          <a:ahLst/>
          <a:cxnLst/>
          <a:rect l="0" t="0" r="0" b="0"/>
          <a:pathLst>
            <a:path>
              <a:moveTo>
                <a:pt x="1417542" y="0"/>
              </a:moveTo>
              <a:lnTo>
                <a:pt x="1417542" y="51727"/>
              </a:lnTo>
              <a:lnTo>
                <a:pt x="0" y="51727"/>
              </a:lnTo>
              <a:lnTo>
                <a:pt x="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C83DAC-178C-4007-90E1-B9CEC137F456}">
      <dsp:nvSpPr>
        <dsp:cNvPr id="0" name=""/>
        <dsp:cNvSpPr/>
      </dsp:nvSpPr>
      <dsp:spPr>
        <a:xfrm>
          <a:off x="5586664" y="551956"/>
          <a:ext cx="91440" cy="1034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C2BF9E-D91E-4279-B9AA-C0420528C020}">
      <dsp:nvSpPr>
        <dsp:cNvPr id="0" name=""/>
        <dsp:cNvSpPr/>
      </dsp:nvSpPr>
      <dsp:spPr>
        <a:xfrm>
          <a:off x="5586664" y="224574"/>
          <a:ext cx="91440" cy="1034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34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92D20A-504E-465B-B583-238EA0C638D4}">
      <dsp:nvSpPr>
        <dsp:cNvPr id="0" name=""/>
        <dsp:cNvSpPr/>
      </dsp:nvSpPr>
      <dsp:spPr>
        <a:xfrm>
          <a:off x="4929600" y="647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29600" y="647"/>
        <a:ext cx="1405567" cy="223927"/>
      </dsp:txXfrm>
    </dsp:sp>
    <dsp:sp modelId="{857D3496-45AF-44B1-A80E-AA3BD5480B8B}">
      <dsp:nvSpPr>
        <dsp:cNvPr id="0" name=""/>
        <dsp:cNvSpPr/>
      </dsp:nvSpPr>
      <dsp:spPr>
        <a:xfrm>
          <a:off x="4929600" y="328029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MarshalByRefObject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29600" y="328029"/>
        <a:ext cx="1405567" cy="223927"/>
      </dsp:txXfrm>
    </dsp:sp>
    <dsp:sp modelId="{668122A1-D1B8-4672-98E8-1D9208E3B117}">
      <dsp:nvSpPr>
        <dsp:cNvPr id="0" name=""/>
        <dsp:cNvSpPr/>
      </dsp:nvSpPr>
      <dsp:spPr>
        <a:xfrm>
          <a:off x="4929600" y="655411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Component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29600" y="655411"/>
        <a:ext cx="1405567" cy="223927"/>
      </dsp:txXfrm>
    </dsp:sp>
    <dsp:sp modelId="{9CC3DEBB-36A9-4BD8-96DB-01944C36FF36}">
      <dsp:nvSpPr>
        <dsp:cNvPr id="0" name=""/>
        <dsp:cNvSpPr/>
      </dsp:nvSpPr>
      <dsp:spPr>
        <a:xfrm>
          <a:off x="3512058" y="982792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512058" y="982792"/>
        <a:ext cx="1405567" cy="223927"/>
      </dsp:txXfrm>
    </dsp:sp>
    <dsp:sp modelId="{FFD8A242-C395-4742-A3A1-5DEA4C3A0AC7}">
      <dsp:nvSpPr>
        <dsp:cNvPr id="0" name=""/>
        <dsp:cNvSpPr/>
      </dsp:nvSpPr>
      <dsp:spPr>
        <a:xfrm>
          <a:off x="3160666" y="1310174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ScrollableControl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1310174"/>
        <a:ext cx="1405567" cy="223927"/>
      </dsp:txXfrm>
    </dsp:sp>
    <dsp:sp modelId="{BEE737A2-73EC-4B0D-B06D-7D3BE30CD658}">
      <dsp:nvSpPr>
        <dsp:cNvPr id="0" name=""/>
        <dsp:cNvSpPr/>
      </dsp:nvSpPr>
      <dsp:spPr>
        <a:xfrm>
          <a:off x="3160666" y="1637556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ContainerControl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1637556"/>
        <a:ext cx="1405567" cy="223927"/>
      </dsp:txXfrm>
    </dsp:sp>
    <dsp:sp modelId="{9413DFE2-190F-4E12-9C93-EF85A1C6E00C}">
      <dsp:nvSpPr>
        <dsp:cNvPr id="0" name=""/>
        <dsp:cNvSpPr/>
      </dsp:nvSpPr>
      <dsp:spPr>
        <a:xfrm>
          <a:off x="3160666" y="1964938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Form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1964938"/>
        <a:ext cx="1405567" cy="223927"/>
      </dsp:txXfrm>
    </dsp:sp>
    <dsp:sp modelId="{571DD2ED-A807-4E6C-A328-59BA03AAB562}">
      <dsp:nvSpPr>
        <dsp:cNvPr id="0" name=""/>
        <dsp:cNvSpPr/>
      </dsp:nvSpPr>
      <dsp:spPr>
        <a:xfrm>
          <a:off x="1651644" y="2292320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651644" y="2292320"/>
        <a:ext cx="1405567" cy="223927"/>
      </dsp:txXfrm>
    </dsp:sp>
    <dsp:sp modelId="{9FDCDB78-C372-4FDF-ABA2-991C85FD95BA}">
      <dsp:nvSpPr>
        <dsp:cNvPr id="0" name=""/>
        <dsp:cNvSpPr/>
      </dsp:nvSpPr>
      <dsp:spPr>
        <a:xfrm>
          <a:off x="142622" y="2619701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622" y="2619701"/>
        <a:ext cx="1405567" cy="223927"/>
      </dsp:txXfrm>
    </dsp:sp>
    <dsp:sp modelId="{B0FDD46B-F96B-41BB-8B94-167C8645DE07}">
      <dsp:nvSpPr>
        <dsp:cNvPr id="0" name=""/>
        <dsp:cNvSpPr/>
      </dsp:nvSpPr>
      <dsp:spPr>
        <a:xfrm>
          <a:off x="1651644" y="2619701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651644" y="2619701"/>
        <a:ext cx="1405567" cy="223927"/>
      </dsp:txXfrm>
    </dsp:sp>
    <dsp:sp modelId="{2E2B345D-0B18-44E4-8BB1-05B72BBC68FC}">
      <dsp:nvSpPr>
        <dsp:cNvPr id="0" name=""/>
        <dsp:cNvSpPr/>
      </dsp:nvSpPr>
      <dsp:spPr>
        <a:xfrm>
          <a:off x="3160666" y="2619701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2619701"/>
        <a:ext cx="1405567" cy="223927"/>
      </dsp:txXfrm>
    </dsp:sp>
    <dsp:sp modelId="{E3E2E61F-F718-4688-A8E4-48A643EF186B}">
      <dsp:nvSpPr>
        <dsp:cNvPr id="0" name=""/>
        <dsp:cNvSpPr/>
      </dsp:nvSpPr>
      <dsp:spPr>
        <a:xfrm>
          <a:off x="2406155" y="2947083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06155" y="2947083"/>
        <a:ext cx="1405567" cy="223927"/>
      </dsp:txXfrm>
    </dsp:sp>
    <dsp:sp modelId="{EB64B5F6-B8DE-41FC-A7EE-282827C054BC}">
      <dsp:nvSpPr>
        <dsp:cNvPr id="0" name=""/>
        <dsp:cNvSpPr/>
      </dsp:nvSpPr>
      <dsp:spPr>
        <a:xfrm>
          <a:off x="1651644" y="3274465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651644" y="3274465"/>
        <a:ext cx="1405567" cy="223927"/>
      </dsp:txXfrm>
    </dsp:sp>
    <dsp:sp modelId="{E5B2D880-BBA7-44B2-86D3-DDD6A11303E7}">
      <dsp:nvSpPr>
        <dsp:cNvPr id="0" name=""/>
        <dsp:cNvSpPr/>
      </dsp:nvSpPr>
      <dsp:spPr>
        <a:xfrm>
          <a:off x="3160666" y="3274465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3274465"/>
        <a:ext cx="1405567" cy="223927"/>
      </dsp:txXfrm>
    </dsp:sp>
    <dsp:sp modelId="{A6A08B21-7910-466B-B231-B8FD20194F0D}">
      <dsp:nvSpPr>
        <dsp:cNvPr id="0" name=""/>
        <dsp:cNvSpPr/>
      </dsp:nvSpPr>
      <dsp:spPr>
        <a:xfrm>
          <a:off x="2406155" y="3601847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06155" y="3601847"/>
        <a:ext cx="1405567" cy="223927"/>
      </dsp:txXfrm>
    </dsp:sp>
    <dsp:sp modelId="{8E51A968-7AF2-4A7C-9038-0DB5A73C9FC5}">
      <dsp:nvSpPr>
        <dsp:cNvPr id="0" name=""/>
        <dsp:cNvSpPr/>
      </dsp:nvSpPr>
      <dsp:spPr>
        <a:xfrm>
          <a:off x="1651644" y="3929229"/>
          <a:ext cx="1405567" cy="246320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651644" y="3929229"/>
        <a:ext cx="1405567" cy="246320"/>
      </dsp:txXfrm>
    </dsp:sp>
    <dsp:sp modelId="{884B6B9B-E1EC-4C44-83EA-DEB2D105C584}">
      <dsp:nvSpPr>
        <dsp:cNvPr id="0" name=""/>
        <dsp:cNvSpPr/>
      </dsp:nvSpPr>
      <dsp:spPr>
        <a:xfrm>
          <a:off x="3160666" y="3929229"/>
          <a:ext cx="1405567" cy="246320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3929229"/>
        <a:ext cx="1405567" cy="246320"/>
      </dsp:txXfrm>
    </dsp:sp>
    <dsp:sp modelId="{74CEA8B8-949A-4598-BF6A-8CAD37E3786B}">
      <dsp:nvSpPr>
        <dsp:cNvPr id="0" name=""/>
        <dsp:cNvSpPr/>
      </dsp:nvSpPr>
      <dsp:spPr>
        <a:xfrm>
          <a:off x="3160666" y="4279003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4279003"/>
        <a:ext cx="1405567" cy="223927"/>
      </dsp:txXfrm>
    </dsp:sp>
    <dsp:sp modelId="{B4D43D7B-C645-4B7B-8474-6F62497916CF}">
      <dsp:nvSpPr>
        <dsp:cNvPr id="0" name=""/>
        <dsp:cNvSpPr/>
      </dsp:nvSpPr>
      <dsp:spPr>
        <a:xfrm>
          <a:off x="3160666" y="4606385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4606385"/>
        <a:ext cx="1405567" cy="223927"/>
      </dsp:txXfrm>
    </dsp:sp>
    <dsp:sp modelId="{6E7031B2-4E7E-4DD5-BF1A-A39EB135634C}">
      <dsp:nvSpPr>
        <dsp:cNvPr id="0" name=""/>
        <dsp:cNvSpPr/>
      </dsp:nvSpPr>
      <dsp:spPr>
        <a:xfrm>
          <a:off x="3160666" y="4933767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DataGrid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4933767"/>
        <a:ext cx="1405567" cy="223927"/>
      </dsp:txXfrm>
    </dsp:sp>
    <dsp:sp modelId="{9C53DF3D-5806-4A8B-BFCC-8D74811908F9}">
      <dsp:nvSpPr>
        <dsp:cNvPr id="0" name=""/>
        <dsp:cNvSpPr/>
      </dsp:nvSpPr>
      <dsp:spPr>
        <a:xfrm>
          <a:off x="3160666" y="5261149"/>
          <a:ext cx="1405567" cy="246320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DateTimePicker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5261149"/>
        <a:ext cx="1405567" cy="246320"/>
      </dsp:txXfrm>
    </dsp:sp>
    <dsp:sp modelId="{28D4B39A-DDFD-4A41-B618-E523D5343364}">
      <dsp:nvSpPr>
        <dsp:cNvPr id="0" name=""/>
        <dsp:cNvSpPr/>
      </dsp:nvSpPr>
      <dsp:spPr>
        <a:xfrm>
          <a:off x="3160666" y="5610924"/>
          <a:ext cx="1405567" cy="246320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.......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160666" y="5610924"/>
        <a:ext cx="1405567" cy="246320"/>
      </dsp:txXfrm>
    </dsp:sp>
    <dsp:sp modelId="{3EB75514-5300-412D-896D-ABCBDB974C0C}">
      <dsp:nvSpPr>
        <dsp:cNvPr id="0" name=""/>
        <dsp:cNvSpPr/>
      </dsp:nvSpPr>
      <dsp:spPr>
        <a:xfrm>
          <a:off x="5021080" y="982792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CommonDialog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021080" y="982792"/>
        <a:ext cx="1405567" cy="223927"/>
      </dsp:txXfrm>
    </dsp:sp>
    <dsp:sp modelId="{E3AAFC35-D9B8-467E-BEB5-4DC2C6DB515D}">
      <dsp:nvSpPr>
        <dsp:cNvPr id="0" name=""/>
        <dsp:cNvSpPr/>
      </dsp:nvSpPr>
      <dsp:spPr>
        <a:xfrm>
          <a:off x="5372472" y="1310174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FolderBrowserDialog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72472" y="1310174"/>
        <a:ext cx="1405567" cy="223927"/>
      </dsp:txXfrm>
    </dsp:sp>
    <dsp:sp modelId="{862A014E-A726-40B7-875B-18B0294EB12C}">
      <dsp:nvSpPr>
        <dsp:cNvPr id="0" name=""/>
        <dsp:cNvSpPr/>
      </dsp:nvSpPr>
      <dsp:spPr>
        <a:xfrm>
          <a:off x="5372472" y="1637556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ColorDialog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72472" y="1637556"/>
        <a:ext cx="1405567" cy="223927"/>
      </dsp:txXfrm>
    </dsp:sp>
    <dsp:sp modelId="{FCFC37B9-B70B-4CCC-BF51-6351872A536A}">
      <dsp:nvSpPr>
        <dsp:cNvPr id="0" name=""/>
        <dsp:cNvSpPr/>
      </dsp:nvSpPr>
      <dsp:spPr>
        <a:xfrm>
          <a:off x="5372472" y="1964938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FontDialog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72472" y="1964938"/>
        <a:ext cx="1405567" cy="223927"/>
      </dsp:txXfrm>
    </dsp:sp>
    <dsp:sp modelId="{824715F3-9C02-4A01-8691-7D4E2591E912}">
      <dsp:nvSpPr>
        <dsp:cNvPr id="0" name=""/>
        <dsp:cNvSpPr/>
      </dsp:nvSpPr>
      <dsp:spPr>
        <a:xfrm>
          <a:off x="5372472" y="2292320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PrintDialog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72472" y="2292320"/>
        <a:ext cx="1405567" cy="223927"/>
      </dsp:txXfrm>
    </dsp:sp>
    <dsp:sp modelId="{014F6BCB-7E49-4E51-AF6A-D4C81B5E5568}">
      <dsp:nvSpPr>
        <dsp:cNvPr id="0" name=""/>
        <dsp:cNvSpPr/>
      </dsp:nvSpPr>
      <dsp:spPr>
        <a:xfrm>
          <a:off x="5372472" y="2619701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PageSetupDialog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72472" y="2619701"/>
        <a:ext cx="1405567" cy="223927"/>
      </dsp:txXfrm>
    </dsp:sp>
    <dsp:sp modelId="{8B58EEBA-0CE6-4532-8809-CED8416B00DE}">
      <dsp:nvSpPr>
        <dsp:cNvPr id="0" name=""/>
        <dsp:cNvSpPr/>
      </dsp:nvSpPr>
      <dsp:spPr>
        <a:xfrm>
          <a:off x="6126983" y="2947083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FileDialog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126983" y="2947083"/>
        <a:ext cx="1405567" cy="223927"/>
      </dsp:txXfrm>
    </dsp:sp>
    <dsp:sp modelId="{F7E6F890-950C-4589-B914-0DA9C955CCA8}">
      <dsp:nvSpPr>
        <dsp:cNvPr id="0" name=""/>
        <dsp:cNvSpPr/>
      </dsp:nvSpPr>
      <dsp:spPr>
        <a:xfrm>
          <a:off x="5372472" y="3274465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OpenFileDialog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72472" y="3274465"/>
        <a:ext cx="1405567" cy="223927"/>
      </dsp:txXfrm>
    </dsp:sp>
    <dsp:sp modelId="{8A93B732-23CE-47A9-B46B-555DFFA9C94C}">
      <dsp:nvSpPr>
        <dsp:cNvPr id="0" name=""/>
        <dsp:cNvSpPr/>
      </dsp:nvSpPr>
      <dsp:spPr>
        <a:xfrm>
          <a:off x="6881494" y="3274465"/>
          <a:ext cx="1405567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SaveFileDialog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494" y="3274465"/>
        <a:ext cx="1405567" cy="223927"/>
      </dsp:txXfrm>
    </dsp:sp>
    <dsp:sp modelId="{2217A3A9-692D-4479-9166-1FED920FAC75}">
      <dsp:nvSpPr>
        <dsp:cNvPr id="0" name=""/>
        <dsp:cNvSpPr/>
      </dsp:nvSpPr>
      <dsp:spPr>
        <a:xfrm>
          <a:off x="6782134" y="982792"/>
          <a:ext cx="1161621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782134" y="982792"/>
        <a:ext cx="1161621" cy="223927"/>
      </dsp:txXfrm>
    </dsp:sp>
    <dsp:sp modelId="{52C463DA-DD3C-466F-A7F8-34078066D6A4}">
      <dsp:nvSpPr>
        <dsp:cNvPr id="0" name=""/>
        <dsp:cNvSpPr/>
      </dsp:nvSpPr>
      <dsp:spPr>
        <a:xfrm>
          <a:off x="7072540" y="1310174"/>
          <a:ext cx="1161621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2540" y="1310174"/>
        <a:ext cx="1161621" cy="223927"/>
      </dsp:txXfrm>
    </dsp:sp>
    <dsp:sp modelId="{5ED1F4AF-688E-4315-B86F-2DAE8E22B967}">
      <dsp:nvSpPr>
        <dsp:cNvPr id="0" name=""/>
        <dsp:cNvSpPr/>
      </dsp:nvSpPr>
      <dsp:spPr>
        <a:xfrm>
          <a:off x="7072540" y="1637556"/>
          <a:ext cx="1161621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MainMenu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2540" y="1637556"/>
        <a:ext cx="1161621" cy="223927"/>
      </dsp:txXfrm>
    </dsp:sp>
    <dsp:sp modelId="{54BF0A3D-8986-4FD2-9C2B-DBF299976526}">
      <dsp:nvSpPr>
        <dsp:cNvPr id="0" name=""/>
        <dsp:cNvSpPr/>
      </dsp:nvSpPr>
      <dsp:spPr>
        <a:xfrm>
          <a:off x="7072540" y="1964938"/>
          <a:ext cx="1161621" cy="22392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2540" y="1964938"/>
        <a:ext cx="1161621" cy="22392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333345" y="4074559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375971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375971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5583972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583972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08.02.2010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11A1D4-C86D-400D-98BC-CBAC9342833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769A0C-F878-4D44-8BF1-CA1915FC895E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Где</a:t>
            </a:r>
            <a:r>
              <a:rPr lang="ru-RU" baseline="0" dirty="0" smtClean="0"/>
              <a:t> устанавливается соответствие между именем элемента и сборкой </a:t>
            </a:r>
            <a:r>
              <a:rPr lang="en-US" baseline="0" dirty="0" smtClean="0"/>
              <a:t>NET?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9BAFE4-1452-4EA4-9D0E-9FA2248C674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6250"/>
            <a:ext cx="9144000" cy="809625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Литература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0" y="1785938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9138" indent="-457200" algn="l">
              <a:buFont typeface="Times New Roman" pitchFamily="18" charset="0"/>
              <a:buAutoNum type="arabicPeriod"/>
            </a:pP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Мэтью </a:t>
            </a:r>
            <a:r>
              <a:rPr lang="ru-RU" sz="2000" dirty="0" err="1">
                <a:solidFill>
                  <a:srgbClr val="FFFFCC"/>
                </a:solidFill>
                <a:ea typeface="Verdana" pitchFamily="34" charset="0"/>
                <a:cs typeface="Arial" charset="0"/>
              </a:rPr>
              <a:t>Мак-Дональд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 . </a:t>
            </a:r>
            <a:r>
              <a:rPr lang="ru-RU" sz="2000" dirty="0" err="1" smtClean="0">
                <a:solidFill>
                  <a:srgbClr val="FFFFCC"/>
                </a:solidFill>
                <a:ea typeface="Verdana" pitchFamily="34" charset="0"/>
                <a:cs typeface="Arial" charset="0"/>
              </a:rPr>
              <a:t>Windows</a:t>
            </a:r>
            <a:r>
              <a:rPr lang="ru-RU" sz="2000" dirty="0" smtClean="0">
                <a:solidFill>
                  <a:srgbClr val="FFFFCC"/>
                </a:solidFill>
                <a:ea typeface="Verdana" pitchFamily="34" charset="0"/>
                <a:cs typeface="Arial" charset="0"/>
              </a:rPr>
              <a:t> </a:t>
            </a:r>
            <a:r>
              <a:rPr lang="ru-RU" sz="2000" dirty="0" err="1">
                <a:solidFill>
                  <a:srgbClr val="FFFFCC"/>
                </a:solidFill>
                <a:ea typeface="Verdana" pitchFamily="34" charset="0"/>
                <a:cs typeface="Arial" charset="0"/>
              </a:rPr>
              <a:t>Presentation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 </a:t>
            </a:r>
            <a:r>
              <a:rPr lang="ru-RU" sz="2000" dirty="0" err="1">
                <a:solidFill>
                  <a:srgbClr val="FFFFCC"/>
                </a:solidFill>
                <a:ea typeface="Verdana" pitchFamily="34" charset="0"/>
                <a:cs typeface="Arial" charset="0"/>
              </a:rPr>
              <a:t>Foundation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 </a:t>
            </a:r>
            <a:r>
              <a:rPr lang="en-US" sz="2000" dirty="0" smtClean="0">
                <a:solidFill>
                  <a:srgbClr val="FFFFCC"/>
                </a:solidFill>
                <a:ea typeface="Verdana" pitchFamily="34" charset="0"/>
                <a:cs typeface="Arial" charset="0"/>
              </a:rPr>
              <a:t> </a:t>
            </a:r>
            <a:r>
              <a:rPr lang="ru-RU" sz="2000" dirty="0" smtClean="0">
                <a:solidFill>
                  <a:srgbClr val="FFFFCC"/>
                </a:solidFill>
                <a:ea typeface="Verdana" pitchFamily="34" charset="0"/>
                <a:cs typeface="Arial" charset="0"/>
              </a:rPr>
              <a:t>в 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.</a:t>
            </a:r>
            <a:r>
              <a:rPr lang="ru-RU" sz="2000" dirty="0" smtClean="0">
                <a:solidFill>
                  <a:srgbClr val="FFFFCC"/>
                </a:solidFill>
                <a:ea typeface="Verdana" pitchFamily="34" charset="0"/>
                <a:cs typeface="Arial" charset="0"/>
              </a:rPr>
              <a:t>NET</a:t>
            </a:r>
            <a:r>
              <a:rPr lang="en-US" sz="2000" dirty="0" smtClean="0">
                <a:solidFill>
                  <a:srgbClr val="FFFFCC"/>
                </a:solidFill>
                <a:ea typeface="Verdana" pitchFamily="34" charset="0"/>
                <a:cs typeface="Arial" charset="0"/>
              </a:rPr>
              <a:t> </a:t>
            </a:r>
            <a:r>
              <a:rPr lang="ru-RU" sz="2000" dirty="0" smtClean="0">
                <a:solidFill>
                  <a:srgbClr val="FFFFCC"/>
                </a:solidFill>
                <a:ea typeface="Verdana" pitchFamily="34" charset="0"/>
                <a:cs typeface="Arial" charset="0"/>
              </a:rPr>
              <a:t>3.5 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с примерами на C# 2008 для профессионалов -</a:t>
            </a:r>
            <a:r>
              <a:rPr lang="en-US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 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Изд. Вильямс, 2008. </a:t>
            </a:r>
          </a:p>
          <a:p>
            <a:pPr marL="719138" indent="-457200" algn="l">
              <a:buFont typeface="Times New Roman" pitchFamily="18" charset="0"/>
              <a:buAutoNum type="arabicPeriod"/>
            </a:pPr>
            <a:r>
              <a:rPr lang="ru-RU" sz="2000" dirty="0" err="1">
                <a:solidFill>
                  <a:srgbClr val="FFFFCC"/>
                </a:solidFill>
                <a:ea typeface="Verdana" pitchFamily="34" charset="0"/>
                <a:cs typeface="Arial" charset="0"/>
              </a:rPr>
              <a:t>Крис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 </a:t>
            </a:r>
            <a:r>
              <a:rPr lang="ru-RU" sz="2000" dirty="0" err="1">
                <a:solidFill>
                  <a:srgbClr val="FFFFCC"/>
                </a:solidFill>
                <a:ea typeface="Verdana" pitchFamily="34" charset="0"/>
                <a:cs typeface="Arial" charset="0"/>
              </a:rPr>
              <a:t>Андерсон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. Основы </a:t>
            </a:r>
            <a:r>
              <a:rPr lang="en-US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Windows Presentation Foundation. – 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ДМК Пресс, СПб, 2008.</a:t>
            </a:r>
          </a:p>
          <a:p>
            <a:pPr marL="719138" indent="-457200" algn="l">
              <a:buFont typeface="Times New Roman" pitchFamily="18" charset="0"/>
              <a:buAutoNum type="arabicPeriod"/>
            </a:pP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Петцольд Ч.  </a:t>
            </a:r>
            <a:r>
              <a:rPr lang="en-US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Microsoft Windows Presentation Foundation. 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Базовый курс. -</a:t>
            </a:r>
            <a:r>
              <a:rPr lang="en-US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 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Изд. </a:t>
            </a:r>
            <a:r>
              <a:rPr lang="en-US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Microsoft Press. 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Русская редакция, СПб.</a:t>
            </a:r>
            <a:r>
              <a:rPr lang="en-US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: </a:t>
            </a:r>
            <a:r>
              <a:rPr lang="ru-RU" sz="2000" dirty="0">
                <a:solidFill>
                  <a:srgbClr val="FFFFCC"/>
                </a:solidFill>
                <a:ea typeface="Verdana" pitchFamily="34" charset="0"/>
                <a:cs typeface="Arial" charset="0"/>
              </a:rPr>
              <a:t>Питер, 2008</a:t>
            </a:r>
            <a:r>
              <a:rPr lang="ru-RU" sz="2000" dirty="0" smtClean="0">
                <a:solidFill>
                  <a:srgbClr val="FFFFCC"/>
                </a:solidFill>
                <a:ea typeface="Verdana" pitchFamily="34" charset="0"/>
                <a:cs typeface="Arial" charset="0"/>
              </a:rPr>
              <a:t>.</a:t>
            </a:r>
            <a:endParaRPr lang="en-US" sz="2000" dirty="0">
              <a:solidFill>
                <a:srgbClr val="FFFFCC"/>
              </a:solidFill>
              <a:ea typeface="Verdana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2918"/>
            <a:ext cx="9144000" cy="1023924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Программные модели пользовательского интерфейса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428868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97200" indent="-457200" algn="l">
              <a:buAutoNum type="arabicPlain" startAt="1985"/>
            </a:pPr>
            <a:r>
              <a:rPr lang="ru-RU" sz="2000" dirty="0" smtClean="0">
                <a:solidFill>
                  <a:srgbClr val="FFFFCC"/>
                </a:solidFill>
              </a:rPr>
              <a:t>  </a:t>
            </a:r>
            <a:r>
              <a:rPr lang="en-US" sz="2000" dirty="0" smtClean="0">
                <a:solidFill>
                  <a:srgbClr val="FFFFCC"/>
                </a:solidFill>
              </a:rPr>
              <a:t>  Windows API </a:t>
            </a:r>
            <a:r>
              <a:rPr lang="ru-RU" sz="2000" dirty="0" smtClean="0">
                <a:solidFill>
                  <a:srgbClr val="FFFFCC"/>
                </a:solidFill>
              </a:rPr>
              <a:t> ( </a:t>
            </a:r>
            <a:r>
              <a:rPr lang="en-US" sz="2000" dirty="0" smtClean="0">
                <a:solidFill>
                  <a:srgbClr val="FFFFCC"/>
                </a:solidFill>
              </a:rPr>
              <a:t>Windows 1.0)</a:t>
            </a:r>
            <a:endParaRPr lang="ru-RU" sz="2000" dirty="0" smtClean="0">
              <a:solidFill>
                <a:srgbClr val="FFFFCC"/>
              </a:solidFill>
            </a:endParaRPr>
          </a:p>
          <a:p>
            <a:pPr marL="540000" algn="l"/>
            <a:r>
              <a:rPr lang="ru-RU" sz="2000" dirty="0" smtClean="0">
                <a:solidFill>
                  <a:srgbClr val="FFFFCC"/>
                </a:solidFill>
              </a:rPr>
              <a:t>1990 </a:t>
            </a:r>
            <a:r>
              <a:rPr lang="en-US" sz="2000" dirty="0" smtClean="0">
                <a:solidFill>
                  <a:srgbClr val="FFFFCC"/>
                </a:solidFill>
              </a:rPr>
              <a:t> </a:t>
            </a:r>
            <a:r>
              <a:rPr lang="ru-RU" sz="2000" dirty="0" smtClean="0">
                <a:solidFill>
                  <a:srgbClr val="FFFFCC"/>
                </a:solidFill>
              </a:rPr>
              <a:t> </a:t>
            </a:r>
            <a:r>
              <a:rPr lang="en-US" sz="2000" dirty="0" smtClean="0">
                <a:solidFill>
                  <a:srgbClr val="FFFFCC"/>
                </a:solidFill>
              </a:rPr>
              <a:t>Windows API </a:t>
            </a:r>
            <a:r>
              <a:rPr lang="ru-RU" sz="2000" dirty="0" smtClean="0">
                <a:solidFill>
                  <a:srgbClr val="FFFFCC"/>
                </a:solidFill>
              </a:rPr>
              <a:t> ( </a:t>
            </a:r>
            <a:r>
              <a:rPr lang="en-US" sz="2000" dirty="0" smtClean="0">
                <a:solidFill>
                  <a:srgbClr val="FFFFCC"/>
                </a:solidFill>
              </a:rPr>
              <a:t>Windows 3.0)</a:t>
            </a:r>
            <a:endParaRPr lang="ru-RU" sz="2000" dirty="0" smtClean="0">
              <a:solidFill>
                <a:srgbClr val="FFFFCC"/>
              </a:solidFill>
            </a:endParaRPr>
          </a:p>
          <a:p>
            <a:pPr marL="540000" algn="l"/>
            <a:r>
              <a:rPr lang="en-US" sz="2000" dirty="0" smtClean="0">
                <a:solidFill>
                  <a:srgbClr val="FFFFCC"/>
                </a:solidFill>
              </a:rPr>
              <a:t>199</a:t>
            </a:r>
            <a:r>
              <a:rPr lang="ru-RU" sz="2000" dirty="0" smtClean="0">
                <a:solidFill>
                  <a:srgbClr val="FFFFCC"/>
                </a:solidFill>
              </a:rPr>
              <a:t>2    </a:t>
            </a:r>
            <a:r>
              <a:rPr lang="en-US" sz="2000" dirty="0" smtClean="0">
                <a:solidFill>
                  <a:srgbClr val="FFFFCC"/>
                </a:solidFill>
              </a:rPr>
              <a:t>MFC (Microsoft Foundation Classes) – </a:t>
            </a:r>
            <a:r>
              <a:rPr lang="ru-RU" sz="2000" dirty="0" smtClean="0">
                <a:solidFill>
                  <a:srgbClr val="FFFFCC"/>
                </a:solidFill>
              </a:rPr>
              <a:t>библиотека классов  </a:t>
            </a:r>
            <a:r>
              <a:rPr lang="en-US" sz="2000" dirty="0" smtClean="0">
                <a:solidFill>
                  <a:srgbClr val="FFFFCC"/>
                </a:solidFill>
              </a:rPr>
              <a:t>C++</a:t>
            </a:r>
          </a:p>
          <a:p>
            <a:pPr marL="540000" algn="l"/>
            <a:r>
              <a:rPr lang="en-US" sz="2000" dirty="0" smtClean="0">
                <a:solidFill>
                  <a:srgbClr val="FFFFCC"/>
                </a:solidFill>
              </a:rPr>
              <a:t>2001 </a:t>
            </a:r>
            <a:r>
              <a:rPr lang="ru-RU" sz="2000" dirty="0" smtClean="0">
                <a:solidFill>
                  <a:srgbClr val="FFFFCC"/>
                </a:solidFill>
              </a:rPr>
              <a:t>   </a:t>
            </a:r>
            <a:r>
              <a:rPr lang="en-US" sz="2000" dirty="0" smtClean="0">
                <a:solidFill>
                  <a:srgbClr val="FFFFCC"/>
                </a:solidFill>
              </a:rPr>
              <a:t>Windows Forms </a:t>
            </a:r>
            <a:r>
              <a:rPr lang="ru-RU" sz="2000" dirty="0" smtClean="0">
                <a:solidFill>
                  <a:srgbClr val="FFFFCC"/>
                </a:solidFill>
              </a:rPr>
              <a:t> в </a:t>
            </a:r>
            <a:r>
              <a:rPr lang="en-US" sz="2000" dirty="0" smtClean="0">
                <a:solidFill>
                  <a:srgbClr val="FFFFCC"/>
                </a:solidFill>
              </a:rPr>
              <a:t>.NET Framework 1.0</a:t>
            </a:r>
          </a:p>
          <a:p>
            <a:pPr marL="540000" algn="l"/>
            <a:r>
              <a:rPr lang="en-US" sz="2000" dirty="0" smtClean="0">
                <a:solidFill>
                  <a:srgbClr val="FFFFCC"/>
                </a:solidFill>
              </a:rPr>
              <a:t>2006</a:t>
            </a:r>
            <a:r>
              <a:rPr lang="ru-RU" sz="2000" dirty="0" smtClean="0">
                <a:solidFill>
                  <a:srgbClr val="FFFFCC"/>
                </a:solidFill>
              </a:rPr>
              <a:t>   </a:t>
            </a:r>
            <a:r>
              <a:rPr lang="en-US" sz="2000" dirty="0" smtClean="0">
                <a:solidFill>
                  <a:srgbClr val="FFFFCC"/>
                </a:solidFill>
              </a:rPr>
              <a:t> WPF (Windows Presentation Foundation)</a:t>
            </a:r>
            <a:r>
              <a:rPr lang="ru-RU" sz="2000" dirty="0" smtClean="0">
                <a:solidFill>
                  <a:srgbClr val="FFFFCC"/>
                </a:solidFill>
              </a:rPr>
              <a:t> в</a:t>
            </a:r>
            <a:r>
              <a:rPr lang="en-US" sz="2000" dirty="0" smtClean="0">
                <a:solidFill>
                  <a:srgbClr val="FFFFCC"/>
                </a:solidFill>
              </a:rPr>
              <a:t> .NET Framework 3.0</a:t>
            </a:r>
            <a:endParaRPr lang="ru-RU" sz="20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61"/>
            <a:ext cx="9144000" cy="1095375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Цели разработки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Windows Presentation Foundation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357314"/>
            <a:ext cx="9144000" cy="4572016"/>
          </a:xfrm>
        </p:spPr>
        <p:txBody>
          <a:bodyPr/>
          <a:lstStyle/>
          <a:p>
            <a:pPr marL="252000" eaLnBrk="1" hangingPunct="1">
              <a:spcBef>
                <a:spcPts val="1200"/>
              </a:spcBef>
              <a:buFontTx/>
              <a:buNone/>
              <a:defRPr/>
            </a:pPr>
            <a:endParaRPr lang="ru-RU" sz="1800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252000" indent="0"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ru-RU" sz="1800" b="1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Основная цель разработки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WPF –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создать новую унифицированную платформу, которая заменила бы всю инфраструктуру создания приложений на стороне клиента и использовала бы лучшее из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Win32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и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Web.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 </a:t>
            </a:r>
          </a:p>
          <a:p>
            <a:pPr marL="252000" indent="0"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 В начале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2000-</a:t>
            </a:r>
            <a:r>
              <a:rPr lang="ru-RU" sz="1800" dirty="0" err="1" smtClean="0">
                <a:solidFill>
                  <a:srgbClr val="FFFFCC"/>
                </a:solidFill>
                <a:latin typeface="Arial" charset="0"/>
              </a:rPr>
              <a:t>х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 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Microsoft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 поддерживала четыре платформы для создания пользовательского интерфейса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User32/GDI32, Ruby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 (формы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Visual Basic), Trident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 (отображение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web-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страниц в приложениях)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и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Windows Forms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, в основе которых лежали разные модели программирования. </a:t>
            </a:r>
          </a:p>
          <a:p>
            <a:pPr marL="252000" indent="0" eaLnBrk="1" hangingPunct="1">
              <a:spcBef>
                <a:spcPts val="1200"/>
              </a:spcBef>
              <a:buFont typeface="Wingdings" pitchFamily="2" charset="2"/>
              <a:buChar char="ü"/>
              <a:defRPr/>
            </a:pP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Цели при проектировании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WPF:</a:t>
            </a:r>
          </a:p>
          <a:p>
            <a:pPr marL="652050" lvl="1" indent="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создать платформу для развитой презентации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;</a:t>
            </a:r>
            <a:endParaRPr lang="ru-RU" sz="1800" dirty="0" smtClean="0">
              <a:solidFill>
                <a:srgbClr val="FFFFCC"/>
              </a:solidFill>
              <a:latin typeface="Arial" charset="0"/>
            </a:endParaRPr>
          </a:p>
          <a:p>
            <a:pPr marL="652050" lvl="1" indent="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создать платформу, поддерживающую взаимодействие кода  и декларативной модели программирования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;</a:t>
            </a:r>
            <a:endParaRPr lang="ru-RU" sz="1800" dirty="0" smtClean="0">
              <a:solidFill>
                <a:srgbClr val="FFFFCC"/>
              </a:solidFill>
              <a:latin typeface="Arial" charset="0"/>
            </a:endParaRPr>
          </a:p>
          <a:p>
            <a:pPr marL="652050" lvl="1" indent="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стереть границы между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Windows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</a:rPr>
              <a:t>и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</a:rPr>
              <a:t>Web.</a:t>
            </a:r>
            <a:endParaRPr lang="ru-RU" sz="1800" dirty="0" smtClean="0">
              <a:solidFill>
                <a:srgbClr val="FFFFCC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73"/>
            <a:ext cx="9143999" cy="1000125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WPF- Windows Presentation Foundation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5429255"/>
            <a:ext cx="8643967" cy="642951"/>
          </a:xfrm>
        </p:spPr>
        <p:txBody>
          <a:bodyPr/>
          <a:lstStyle/>
          <a:p>
            <a:pPr marL="252000" indent="0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Весь вывод происходит через </a:t>
            </a:r>
            <a:r>
              <a:rPr lang="en-US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DirectX – </a:t>
            </a:r>
            <a:r>
              <a:rPr lang="ru-RU" sz="1800" dirty="0" smtClean="0">
                <a:solidFill>
                  <a:srgbClr val="FFFFCC"/>
                </a:solidFill>
                <a:latin typeface="Arial" charset="0"/>
                <a:cs typeface="Arial" charset="0"/>
              </a:rPr>
              <a:t>интерфейс аппаратно-ускоренной графики.</a:t>
            </a: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1551007" y="1928802"/>
            <a:ext cx="5807075" cy="28289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7" name="AutoShape 3"/>
          <p:cNvSpPr>
            <a:spLocks noChangeArrowheads="1"/>
          </p:cNvSpPr>
          <p:nvPr/>
        </p:nvSpPr>
        <p:spPr bwMode="auto">
          <a:xfrm>
            <a:off x="1730394" y="3281352"/>
            <a:ext cx="3986213" cy="431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400">
                <a:latin typeface="Calibri" pitchFamily="34" charset="0"/>
              </a:rPr>
              <a:t>Common Language Runtime</a:t>
            </a:r>
            <a:endParaRPr lang="ru-RU"/>
          </a:p>
        </p:txBody>
      </p:sp>
      <p:sp>
        <p:nvSpPr>
          <p:cNvPr id="8198" name="AutoShape 4"/>
          <p:cNvSpPr>
            <a:spLocks noChangeArrowheads="1"/>
          </p:cNvSpPr>
          <p:nvPr/>
        </p:nvSpPr>
        <p:spPr bwMode="auto">
          <a:xfrm>
            <a:off x="1668482" y="3906827"/>
            <a:ext cx="5564187" cy="661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555E6A"/>
              </a:gs>
              <a:gs pos="50000">
                <a:srgbClr val="B8CCE4"/>
              </a:gs>
              <a:gs pos="100000">
                <a:srgbClr val="555E6A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71438">
              <a:spcBef>
                <a:spcPts val="300"/>
              </a:spcBef>
              <a:spcAft>
                <a:spcPts val="600"/>
              </a:spcAft>
            </a:pPr>
            <a:endParaRPr lang="en-US" sz="1400" dirty="0" smtClean="0">
              <a:latin typeface="Calibri" pitchFamily="34" charset="0"/>
            </a:endParaRPr>
          </a:p>
          <a:p>
            <a:pPr marL="71438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>
                <a:latin typeface="Calibri" pitchFamily="34" charset="0"/>
              </a:rPr>
              <a:t>Windows 7     Windows </a:t>
            </a:r>
            <a:r>
              <a:rPr lang="en-US" sz="1400" dirty="0">
                <a:latin typeface="Calibri" pitchFamily="34" charset="0"/>
              </a:rPr>
              <a:t>Vista     Windows XP    Windows Server 2003</a:t>
            </a:r>
            <a:endParaRPr lang="ru-RU" dirty="0"/>
          </a:p>
        </p:txBody>
      </p:sp>
      <p:sp>
        <p:nvSpPr>
          <p:cNvPr id="8199" name="AutoShape 5"/>
          <p:cNvSpPr>
            <a:spLocks noChangeArrowheads="1"/>
          </p:cNvSpPr>
          <p:nvPr/>
        </p:nvSpPr>
        <p:spPr bwMode="auto">
          <a:xfrm>
            <a:off x="5856307" y="3327390"/>
            <a:ext cx="1258887" cy="38576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400">
                <a:latin typeface="Calibri" pitchFamily="34" charset="0"/>
              </a:rPr>
              <a:t>DirectX</a:t>
            </a:r>
            <a:endParaRPr lang="ru-RU"/>
          </a:p>
        </p:txBody>
      </p:sp>
      <p:sp>
        <p:nvSpPr>
          <p:cNvPr id="8200" name="AutoShape 6"/>
          <p:cNvSpPr>
            <a:spLocks noChangeArrowheads="1"/>
          </p:cNvSpPr>
          <p:nvPr/>
        </p:nvSpPr>
        <p:spPr bwMode="auto">
          <a:xfrm>
            <a:off x="3333769" y="2287577"/>
            <a:ext cx="3830638" cy="7667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Windows Presentation Foundation</a:t>
            </a:r>
            <a:endParaRPr lang="ru-RU"/>
          </a:p>
        </p:txBody>
      </p:sp>
      <p:sp>
        <p:nvSpPr>
          <p:cNvPr id="8201" name="Rectangle 7"/>
          <p:cNvSpPr>
            <a:spLocks noChangeArrowheads="1"/>
          </p:cNvSpPr>
          <p:nvPr/>
        </p:nvSpPr>
        <p:spPr bwMode="auto">
          <a:xfrm>
            <a:off x="3394094" y="2616190"/>
            <a:ext cx="1260475" cy="280987"/>
          </a:xfrm>
          <a:prstGeom prst="rect">
            <a:avLst/>
          </a:prstGeom>
          <a:solidFill>
            <a:srgbClr val="EAF1D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>
              <a:spcAft>
                <a:spcPts val="1000"/>
              </a:spcAft>
            </a:pPr>
            <a:r>
              <a:rPr lang="en-US" sz="800" b="1">
                <a:latin typeface="Calibri" pitchFamily="34" charset="0"/>
              </a:rPr>
              <a:t>PresentationFramework</a:t>
            </a:r>
            <a:endParaRPr lang="ru-RU"/>
          </a:p>
        </p:txBody>
      </p:sp>
      <p:sp>
        <p:nvSpPr>
          <p:cNvPr id="8202" name="Rectangle 8"/>
          <p:cNvSpPr>
            <a:spLocks noChangeArrowheads="1"/>
          </p:cNvSpPr>
          <p:nvPr/>
        </p:nvSpPr>
        <p:spPr bwMode="auto">
          <a:xfrm>
            <a:off x="4695844" y="2616190"/>
            <a:ext cx="958850" cy="280987"/>
          </a:xfrm>
          <a:prstGeom prst="rect">
            <a:avLst/>
          </a:prstGeom>
          <a:solidFill>
            <a:srgbClr val="EAF1D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>
              <a:spcAft>
                <a:spcPts val="1000"/>
              </a:spcAft>
            </a:pPr>
            <a:r>
              <a:rPr lang="en-US" sz="800" b="1">
                <a:latin typeface="Calibri" pitchFamily="34" charset="0"/>
              </a:rPr>
              <a:t>PresentationCore</a:t>
            </a:r>
            <a:endParaRPr lang="ru-RU"/>
          </a:p>
        </p:txBody>
      </p:sp>
      <p:sp>
        <p:nvSpPr>
          <p:cNvPr id="8203" name="Rectangle 9"/>
          <p:cNvSpPr>
            <a:spLocks noChangeArrowheads="1"/>
          </p:cNvSpPr>
          <p:nvPr/>
        </p:nvSpPr>
        <p:spPr bwMode="auto">
          <a:xfrm>
            <a:off x="5903932" y="2616190"/>
            <a:ext cx="1071562" cy="280987"/>
          </a:xfrm>
          <a:prstGeom prst="rect">
            <a:avLst/>
          </a:prstGeom>
          <a:solidFill>
            <a:srgbClr val="EAF1D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800" b="1">
                <a:latin typeface="Calibri" pitchFamily="34" charset="0"/>
              </a:rPr>
              <a:t>milcore</a:t>
            </a:r>
            <a:endParaRPr lang="ru-RU"/>
          </a:p>
        </p:txBody>
      </p:sp>
      <p:sp>
        <p:nvSpPr>
          <p:cNvPr id="8204" name="AutoShape 10"/>
          <p:cNvSpPr>
            <a:spLocks noChangeArrowheads="1"/>
          </p:cNvSpPr>
          <p:nvPr/>
        </p:nvSpPr>
        <p:spPr bwMode="auto">
          <a:xfrm>
            <a:off x="1841519" y="2470140"/>
            <a:ext cx="1217613" cy="508000"/>
          </a:xfrm>
          <a:prstGeom prst="roundRect">
            <a:avLst>
              <a:gd name="adj" fmla="val 16667"/>
            </a:avLst>
          </a:prstGeom>
          <a:solidFill>
            <a:srgbClr val="EAF1D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l">
              <a:spcAft>
                <a:spcPts val="1000"/>
              </a:spcAft>
            </a:pPr>
            <a:r>
              <a:rPr lang="en-US" sz="1100">
                <a:latin typeface="Calibri" pitchFamily="34" charset="0"/>
              </a:rPr>
              <a:t>WindowsForms</a:t>
            </a:r>
            <a:endParaRPr lang="ru-RU"/>
          </a:p>
        </p:txBody>
      </p:sp>
      <p:cxnSp>
        <p:nvCxnSpPr>
          <p:cNvPr id="8205" name="AutoShape 11"/>
          <p:cNvCxnSpPr>
            <a:cxnSpLocks noChangeShapeType="1"/>
          </p:cNvCxnSpPr>
          <p:nvPr/>
        </p:nvCxnSpPr>
        <p:spPr bwMode="auto">
          <a:xfrm>
            <a:off x="2116138" y="2982912"/>
            <a:ext cx="0" cy="30321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06" name="AutoShape 12"/>
          <p:cNvCxnSpPr>
            <a:cxnSpLocks noChangeShapeType="1"/>
          </p:cNvCxnSpPr>
          <p:nvPr/>
        </p:nvCxnSpPr>
        <p:spPr bwMode="auto">
          <a:xfrm flipV="1">
            <a:off x="2311400" y="2982912"/>
            <a:ext cx="0" cy="30321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07" name="AutoShape 13"/>
          <p:cNvCxnSpPr>
            <a:cxnSpLocks noChangeShapeType="1"/>
          </p:cNvCxnSpPr>
          <p:nvPr/>
        </p:nvCxnSpPr>
        <p:spPr bwMode="auto">
          <a:xfrm>
            <a:off x="3927494" y="2897177"/>
            <a:ext cx="0" cy="384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08" name="AutoShape 14"/>
          <p:cNvCxnSpPr>
            <a:cxnSpLocks noChangeShapeType="1"/>
          </p:cNvCxnSpPr>
          <p:nvPr/>
        </p:nvCxnSpPr>
        <p:spPr bwMode="auto">
          <a:xfrm flipV="1">
            <a:off x="4146569" y="2897177"/>
            <a:ext cx="0" cy="384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09" name="AutoShape 15"/>
          <p:cNvCxnSpPr>
            <a:cxnSpLocks noChangeShapeType="1"/>
          </p:cNvCxnSpPr>
          <p:nvPr/>
        </p:nvCxnSpPr>
        <p:spPr bwMode="auto">
          <a:xfrm>
            <a:off x="6357957" y="2936865"/>
            <a:ext cx="0" cy="3444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10" name="AutoShape 16"/>
          <p:cNvCxnSpPr>
            <a:cxnSpLocks noChangeShapeType="1"/>
          </p:cNvCxnSpPr>
          <p:nvPr/>
        </p:nvCxnSpPr>
        <p:spPr bwMode="auto">
          <a:xfrm flipV="1">
            <a:off x="6545282" y="2936865"/>
            <a:ext cx="0" cy="3444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11" name="AutoShape 17"/>
          <p:cNvCxnSpPr>
            <a:cxnSpLocks noChangeShapeType="1"/>
          </p:cNvCxnSpPr>
          <p:nvPr/>
        </p:nvCxnSpPr>
        <p:spPr bwMode="auto">
          <a:xfrm>
            <a:off x="6357957" y="3713152"/>
            <a:ext cx="0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12" name="AutoShape 18"/>
          <p:cNvCxnSpPr>
            <a:cxnSpLocks noChangeShapeType="1"/>
          </p:cNvCxnSpPr>
          <p:nvPr/>
        </p:nvCxnSpPr>
        <p:spPr bwMode="auto">
          <a:xfrm flipV="1">
            <a:off x="6545282" y="3713152"/>
            <a:ext cx="0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13" name="AutoShape 19"/>
          <p:cNvCxnSpPr>
            <a:cxnSpLocks noChangeShapeType="1"/>
          </p:cNvCxnSpPr>
          <p:nvPr/>
        </p:nvCxnSpPr>
        <p:spPr bwMode="auto">
          <a:xfrm flipV="1">
            <a:off x="3521094" y="3713152"/>
            <a:ext cx="0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14" name="AutoShape 20"/>
          <p:cNvCxnSpPr>
            <a:cxnSpLocks noChangeShapeType="1"/>
          </p:cNvCxnSpPr>
          <p:nvPr/>
        </p:nvCxnSpPr>
        <p:spPr bwMode="auto">
          <a:xfrm>
            <a:off x="3762394" y="3713152"/>
            <a:ext cx="0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15" name="AutoShape 21"/>
          <p:cNvCxnSpPr>
            <a:cxnSpLocks noChangeShapeType="1"/>
          </p:cNvCxnSpPr>
          <p:nvPr/>
        </p:nvCxnSpPr>
        <p:spPr bwMode="auto">
          <a:xfrm>
            <a:off x="4981594" y="2897177"/>
            <a:ext cx="1588" cy="384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216" name="AutoShape 22"/>
          <p:cNvCxnSpPr>
            <a:cxnSpLocks noChangeShapeType="1"/>
          </p:cNvCxnSpPr>
          <p:nvPr/>
        </p:nvCxnSpPr>
        <p:spPr bwMode="auto">
          <a:xfrm flipV="1">
            <a:off x="5216544" y="2897177"/>
            <a:ext cx="0" cy="384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006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FFFFCC"/>
                </a:solidFill>
                <a:latin typeface="Arial Narrow" pitchFamily="34" charset="0"/>
              </a:rPr>
              <a:t>Windows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Forms  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и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Win32 API</a:t>
            </a:r>
            <a:endParaRPr lang="ru-RU" sz="3200" b="1" dirty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200024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50825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800" dirty="0">
                <a:solidFill>
                  <a:srgbClr val="FFFFCC"/>
                </a:solidFill>
              </a:rPr>
              <a:t> </a:t>
            </a:r>
            <a:r>
              <a:rPr lang="en-US" sz="1800" dirty="0" err="1">
                <a:solidFill>
                  <a:srgbClr val="FFFFCC"/>
                </a:solidFill>
              </a:rPr>
              <a:t>WindowsForms</a:t>
            </a:r>
            <a:r>
              <a:rPr lang="en-US" sz="1800" dirty="0">
                <a:solidFill>
                  <a:srgbClr val="FFFFCC"/>
                </a:solidFill>
              </a:rPr>
              <a:t>  - </a:t>
            </a:r>
            <a:r>
              <a:rPr lang="ru-RU" sz="1800" dirty="0">
                <a:solidFill>
                  <a:srgbClr val="FFFFCC"/>
                </a:solidFill>
              </a:rPr>
              <a:t>управляемый </a:t>
            </a:r>
            <a:r>
              <a:rPr lang="en-US" sz="1800" dirty="0">
                <a:solidFill>
                  <a:srgbClr val="FFFFCC"/>
                </a:solidFill>
              </a:rPr>
              <a:t>API </a:t>
            </a:r>
            <a:r>
              <a:rPr lang="ru-RU" sz="1800" dirty="0">
                <a:solidFill>
                  <a:srgbClr val="FFFFCC"/>
                </a:solidFill>
              </a:rPr>
              <a:t>в </a:t>
            </a:r>
            <a:r>
              <a:rPr lang="en-US" sz="1800" dirty="0">
                <a:solidFill>
                  <a:srgbClr val="FFFFCC"/>
                </a:solidFill>
              </a:rPr>
              <a:t>.NET Framework 1.0, </a:t>
            </a:r>
            <a:r>
              <a:rPr lang="en-US" sz="1800" dirty="0" smtClean="0">
                <a:solidFill>
                  <a:srgbClr val="FFFFCC"/>
                </a:solidFill>
              </a:rPr>
              <a:t> 2.0</a:t>
            </a:r>
            <a:r>
              <a:rPr lang="en-US" sz="1800" dirty="0">
                <a:solidFill>
                  <a:srgbClr val="FFFFCC"/>
                </a:solidFill>
              </a:rPr>
              <a:t>, </a:t>
            </a:r>
            <a:r>
              <a:rPr lang="en-US" sz="1800" dirty="0" smtClean="0">
                <a:solidFill>
                  <a:srgbClr val="FFFFCC"/>
                </a:solidFill>
              </a:rPr>
              <a:t> 3.x </a:t>
            </a:r>
            <a:r>
              <a:rPr lang="ru-RU" sz="1800" dirty="0">
                <a:solidFill>
                  <a:srgbClr val="FFFFCC"/>
                </a:solidFill>
              </a:rPr>
              <a:t>для создания пользовательского интерфейса </a:t>
            </a:r>
            <a:r>
              <a:rPr lang="ru-RU" sz="1800" dirty="0" smtClean="0">
                <a:solidFill>
                  <a:srgbClr val="FFFFCC"/>
                </a:solidFill>
              </a:rPr>
              <a:t>локальных</a:t>
            </a:r>
            <a:r>
              <a:rPr lang="en-US" sz="1800" dirty="0" smtClean="0">
                <a:solidFill>
                  <a:srgbClr val="FFFFCC"/>
                </a:solidFill>
              </a:rPr>
              <a:t> </a:t>
            </a:r>
            <a:r>
              <a:rPr lang="ru-RU" sz="1800" dirty="0" smtClean="0">
                <a:solidFill>
                  <a:srgbClr val="FFFFCC"/>
                </a:solidFill>
              </a:rPr>
              <a:t>приложений</a:t>
            </a:r>
            <a:r>
              <a:rPr lang="en-US" sz="1800" dirty="0" smtClean="0">
                <a:solidFill>
                  <a:srgbClr val="FFFFCC"/>
                </a:solidFill>
              </a:rPr>
              <a:t>. </a:t>
            </a:r>
            <a:r>
              <a:rPr lang="en-US" sz="1800" dirty="0" err="1" smtClean="0">
                <a:solidFill>
                  <a:srgbClr val="FFFFCC"/>
                </a:solidFill>
              </a:rPr>
              <a:t>WindowsForms</a:t>
            </a:r>
            <a:r>
              <a:rPr lang="en-US" sz="1800" dirty="0" smtClean="0">
                <a:solidFill>
                  <a:srgbClr val="FFFFCC"/>
                </a:solidFill>
              </a:rPr>
              <a:t>  </a:t>
            </a:r>
            <a:r>
              <a:rPr lang="ru-RU" sz="1800" dirty="0" smtClean="0">
                <a:solidFill>
                  <a:srgbClr val="FFFFCC"/>
                </a:solidFill>
              </a:rPr>
              <a:t>- это фактически</a:t>
            </a:r>
            <a:r>
              <a:rPr lang="en-US" sz="1800" dirty="0" smtClean="0">
                <a:solidFill>
                  <a:srgbClr val="FFFFCC"/>
                </a:solidFill>
              </a:rPr>
              <a:t> </a:t>
            </a:r>
            <a:r>
              <a:rPr lang="ru-RU" sz="1800" dirty="0" smtClean="0">
                <a:solidFill>
                  <a:srgbClr val="FFFFCC"/>
                </a:solidFill>
              </a:rPr>
              <a:t>управляемый слой  над  </a:t>
            </a:r>
            <a:r>
              <a:rPr lang="en-US" sz="1800" dirty="0" smtClean="0">
                <a:solidFill>
                  <a:srgbClr val="FFFFCC"/>
                </a:solidFill>
              </a:rPr>
              <a:t>User32 </a:t>
            </a:r>
            <a:r>
              <a:rPr lang="ru-RU" sz="1800" dirty="0" smtClean="0">
                <a:solidFill>
                  <a:srgbClr val="FFFFCC"/>
                </a:solidFill>
              </a:rPr>
              <a:t>и </a:t>
            </a:r>
            <a:r>
              <a:rPr lang="en-US" sz="1800" dirty="0" smtClean="0">
                <a:solidFill>
                  <a:srgbClr val="FFFFCC"/>
                </a:solidFill>
              </a:rPr>
              <a:t>GDI+</a:t>
            </a:r>
            <a:r>
              <a:rPr lang="ru-RU" sz="1800" dirty="0" smtClean="0">
                <a:solidFill>
                  <a:srgbClr val="FFFFCC"/>
                </a:solidFill>
              </a:rPr>
              <a:t>.</a:t>
            </a:r>
            <a:endParaRPr lang="en-US" sz="1800" dirty="0">
              <a:solidFill>
                <a:srgbClr val="FFFFCC"/>
              </a:solidFill>
            </a:endParaRPr>
          </a:p>
          <a:p>
            <a:pPr marL="250825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FFFFCC"/>
                </a:solidFill>
              </a:rPr>
              <a:t> </a:t>
            </a:r>
            <a:r>
              <a:rPr lang="ru-RU" sz="1800" dirty="0" smtClean="0">
                <a:solidFill>
                  <a:srgbClr val="FFFFCC"/>
                </a:solidFill>
              </a:rPr>
              <a:t>Классы </a:t>
            </a:r>
            <a:r>
              <a:rPr lang="en-US" sz="1800" dirty="0" err="1">
                <a:solidFill>
                  <a:srgbClr val="FFFFCC"/>
                </a:solidFill>
              </a:rPr>
              <a:t>WindowsForms</a:t>
            </a:r>
            <a:r>
              <a:rPr lang="en-US" sz="1800" dirty="0">
                <a:solidFill>
                  <a:srgbClr val="FFFFCC"/>
                </a:solidFill>
              </a:rPr>
              <a:t> </a:t>
            </a:r>
            <a:r>
              <a:rPr lang="ru-RU" sz="1800" dirty="0">
                <a:solidFill>
                  <a:srgbClr val="FFFFCC"/>
                </a:solidFill>
              </a:rPr>
              <a:t>поддерживают все элементы пользовательского интерфейса </a:t>
            </a:r>
            <a:r>
              <a:rPr lang="en-US" sz="1800" dirty="0">
                <a:solidFill>
                  <a:srgbClr val="FFFFCC"/>
                </a:solidFill>
              </a:rPr>
              <a:t>Win32</a:t>
            </a:r>
            <a:r>
              <a:rPr lang="ru-RU" sz="1800" dirty="0">
                <a:solidFill>
                  <a:srgbClr val="FFFFCC"/>
                </a:solidFill>
              </a:rPr>
              <a:t>.</a:t>
            </a:r>
          </a:p>
          <a:p>
            <a:pPr marL="250825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FFFFCC"/>
                </a:solidFill>
              </a:rPr>
              <a:t> Некоторые классы описывают элементы управления, работающие только в </a:t>
            </a:r>
            <a:r>
              <a:rPr lang="en-US" sz="1800" dirty="0">
                <a:solidFill>
                  <a:srgbClr val="FFFFCC"/>
                </a:solidFill>
              </a:rPr>
              <a:t>.NET Framework.</a:t>
            </a:r>
            <a:r>
              <a:rPr lang="ru-RU" sz="1800" dirty="0">
                <a:solidFill>
                  <a:srgbClr val="FFFFCC"/>
                </a:solidFill>
              </a:rPr>
              <a:t> </a:t>
            </a:r>
          </a:p>
          <a:p>
            <a:pPr marL="250825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FFFFCC"/>
                </a:solidFill>
              </a:rPr>
              <a:t> Большая часть типов </a:t>
            </a:r>
            <a:r>
              <a:rPr lang="en-US" sz="1800" dirty="0" err="1" smtClean="0">
                <a:solidFill>
                  <a:srgbClr val="FFFFCC"/>
                </a:solidFill>
              </a:rPr>
              <a:t>WindowsForms</a:t>
            </a:r>
            <a:r>
              <a:rPr lang="en-US" sz="1800" dirty="0" smtClean="0">
                <a:solidFill>
                  <a:srgbClr val="FFFFCC"/>
                </a:solidFill>
              </a:rPr>
              <a:t> </a:t>
            </a:r>
            <a:r>
              <a:rPr lang="ru-RU" sz="1800" dirty="0" smtClean="0">
                <a:solidFill>
                  <a:srgbClr val="FFFFCC"/>
                </a:solidFill>
              </a:rPr>
              <a:t>определена </a:t>
            </a:r>
            <a:r>
              <a:rPr lang="ru-RU" sz="1800" dirty="0">
                <a:solidFill>
                  <a:srgbClr val="FFFFCC"/>
                </a:solidFill>
              </a:rPr>
              <a:t>в пространстве имен  </a:t>
            </a:r>
            <a:r>
              <a:rPr lang="en-US" sz="1800" dirty="0" err="1">
                <a:solidFill>
                  <a:srgbClr val="FFFFCC"/>
                </a:solidFill>
              </a:rPr>
              <a:t>System.Windows.Forms</a:t>
            </a:r>
            <a:r>
              <a:rPr lang="en-US" sz="1800" dirty="0">
                <a:solidFill>
                  <a:srgbClr val="FFFFCC"/>
                </a:solidFill>
              </a:rPr>
              <a:t> </a:t>
            </a:r>
            <a:r>
              <a:rPr lang="ru-RU" sz="1800" dirty="0">
                <a:solidFill>
                  <a:srgbClr val="FFFFCC"/>
                </a:solidFill>
              </a:rPr>
              <a:t>и во вложенных пространствах имен.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Иерархия классов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Forms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42844" y="785794"/>
          <a:ext cx="8786874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85720" y="857232"/>
          <a:ext cx="8429684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0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XAML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2071678"/>
            <a:ext cx="9144000" cy="267983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Одна из задач, которая была решена при проектировании и реализации </a:t>
            </a:r>
            <a:r>
              <a:rPr lang="en-US" sz="1600" dirty="0" smtClean="0">
                <a:solidFill>
                  <a:srgbClr val="FBFCD0"/>
                </a:solidFill>
              </a:rPr>
              <a:t>WPF, </a:t>
            </a:r>
            <a:r>
              <a:rPr lang="ru-RU" sz="1600" dirty="0" smtClean="0">
                <a:solidFill>
                  <a:srgbClr val="FBFCD0"/>
                </a:solidFill>
              </a:rPr>
              <a:t>-разделение работы между дизайнерами и программистами.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Решение состоит в разделении исходного кода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-приложения на две части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декларативное описание пользовательского интерфейса с использованием языка разметки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(</a:t>
            </a:r>
            <a:r>
              <a:rPr lang="en-US" sz="1600" dirty="0" err="1" smtClean="0">
                <a:solidFill>
                  <a:srgbClr val="FBFCD0"/>
                </a:solidFill>
              </a:rPr>
              <a:t>E</a:t>
            </a:r>
            <a:r>
              <a:rPr lang="en-US" sz="1600" b="1" dirty="0" err="1" smtClean="0">
                <a:solidFill>
                  <a:srgbClr val="FBFCD0"/>
                </a:solidFill>
              </a:rPr>
              <a:t>X</a:t>
            </a:r>
            <a:r>
              <a:rPr lang="en-US" sz="1600" dirty="0" err="1" smtClean="0">
                <a:solidFill>
                  <a:srgbClr val="FBFCD0"/>
                </a:solidFill>
              </a:rPr>
              <a:t>tensible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b="1" dirty="0" smtClean="0">
                <a:solidFill>
                  <a:srgbClr val="FBFCD0"/>
                </a:solidFill>
              </a:rPr>
              <a:t>A</a:t>
            </a:r>
            <a:r>
              <a:rPr lang="en-US" sz="1600" dirty="0" smtClean="0">
                <a:solidFill>
                  <a:srgbClr val="FBFCD0"/>
                </a:solidFill>
              </a:rPr>
              <a:t>pplication </a:t>
            </a:r>
            <a:r>
              <a:rPr lang="en-US" sz="1600" b="1" dirty="0" smtClean="0">
                <a:solidFill>
                  <a:srgbClr val="FBFCD0"/>
                </a:solidFill>
              </a:rPr>
              <a:t>M</a:t>
            </a:r>
            <a:r>
              <a:rPr lang="en-US" sz="1600" dirty="0" smtClean="0">
                <a:solidFill>
                  <a:srgbClr val="FBFCD0"/>
                </a:solidFill>
              </a:rPr>
              <a:t>arkup </a:t>
            </a:r>
            <a:r>
              <a:rPr lang="en-US" sz="1600" b="1" dirty="0" smtClean="0">
                <a:solidFill>
                  <a:srgbClr val="FBFCD0"/>
                </a:solidFill>
              </a:rPr>
              <a:t>L</a:t>
            </a:r>
            <a:r>
              <a:rPr lang="en-US" sz="1600" dirty="0" smtClean="0">
                <a:solidFill>
                  <a:srgbClr val="FBFCD0"/>
                </a:solidFill>
              </a:rPr>
              <a:t>anguage 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код на языке программирования, например</a:t>
            </a:r>
            <a:r>
              <a:rPr lang="en-US" sz="1600" dirty="0" smtClean="0">
                <a:solidFill>
                  <a:srgbClr val="FBFCD0"/>
                </a:solidFill>
              </a:rPr>
              <a:t> C#</a:t>
            </a:r>
            <a:r>
              <a:rPr lang="ru-RU" sz="1600" dirty="0" smtClean="0">
                <a:solidFill>
                  <a:srgbClr val="FBFCD0"/>
                </a:solidFill>
              </a:rPr>
              <a:t>,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содержащий обработку событий.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Для компиляции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-приложений обычно используется </a:t>
            </a:r>
            <a:r>
              <a:rPr lang="en-US" sz="1600" dirty="0" smtClean="0">
                <a:solidFill>
                  <a:srgbClr val="FBFCD0"/>
                </a:solidFill>
              </a:rPr>
              <a:t>Microsoft Build Engine</a:t>
            </a:r>
            <a:r>
              <a:rPr lang="ru-RU" sz="1600" dirty="0" smtClean="0">
                <a:solidFill>
                  <a:srgbClr val="FBFCD0"/>
                </a:solidFill>
              </a:rPr>
              <a:t> (</a:t>
            </a:r>
            <a:r>
              <a:rPr lang="en-US" sz="1600" dirty="0" err="1" smtClean="0">
                <a:solidFill>
                  <a:srgbClr val="FBFCD0"/>
                </a:solidFill>
              </a:rPr>
              <a:t>MSBuild</a:t>
            </a:r>
            <a:r>
              <a:rPr lang="ru-RU" sz="1600" dirty="0" smtClean="0">
                <a:solidFill>
                  <a:srgbClr val="FBFCD0"/>
                </a:solidFill>
              </a:rPr>
              <a:t>) –технология, включенная в .</a:t>
            </a:r>
            <a:r>
              <a:rPr lang="en-US" sz="1600" dirty="0" smtClean="0">
                <a:solidFill>
                  <a:srgbClr val="FBFCD0"/>
                </a:solidFill>
              </a:rPr>
              <a:t>NET Framework</a:t>
            </a:r>
            <a:r>
              <a:rPr lang="ru-RU" sz="1600" dirty="0" smtClean="0">
                <a:solidFill>
                  <a:srgbClr val="FBFCD0"/>
                </a:solidFill>
              </a:rPr>
              <a:t> 3.</a:t>
            </a:r>
            <a:r>
              <a:rPr lang="en-US" sz="1600" dirty="0" smtClean="0">
                <a:solidFill>
                  <a:srgbClr val="FBFCD0"/>
                </a:solidFill>
              </a:rPr>
              <a:t>x </a:t>
            </a:r>
            <a:r>
              <a:rPr lang="ru-RU" sz="1600" dirty="0" smtClean="0">
                <a:solidFill>
                  <a:srgbClr val="FBFCD0"/>
                </a:solidFill>
              </a:rPr>
              <a:t> в виде набора сборок.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Компиляция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приложений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123575"/>
            <a:ext cx="9144000" cy="523438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При </a:t>
            </a:r>
            <a:r>
              <a:rPr lang="ru-RU" sz="1600" dirty="0" smtClean="0">
                <a:solidFill>
                  <a:srgbClr val="FBFCD0"/>
                </a:solidFill>
              </a:rPr>
              <a:t>компиляции 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файлы разбираются (</a:t>
            </a:r>
            <a:r>
              <a:rPr lang="en-US" sz="1600" dirty="0" smtClean="0">
                <a:solidFill>
                  <a:srgbClr val="FBFCD0"/>
                </a:solidFill>
              </a:rPr>
              <a:t>parsed</a:t>
            </a:r>
            <a:r>
              <a:rPr lang="ru-RU" sz="1600" dirty="0" smtClean="0">
                <a:solidFill>
                  <a:srgbClr val="FBFCD0"/>
                </a:solidFill>
              </a:rPr>
              <a:t>) и преобразуются в коды на языке </a:t>
            </a:r>
            <a:r>
              <a:rPr lang="en-US" sz="1600" dirty="0" smtClean="0">
                <a:solidFill>
                  <a:srgbClr val="FBFCD0"/>
                </a:solidFill>
              </a:rPr>
              <a:t>BAML ( Binary Application Markup Language)</a:t>
            </a:r>
            <a:r>
              <a:rPr lang="ru-RU" sz="1600" dirty="0" smtClean="0">
                <a:solidFill>
                  <a:srgbClr val="FBFCD0"/>
                </a:solidFill>
              </a:rPr>
              <a:t>, которые встраиваются как ресурс в исполняемый файл.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Код </a:t>
            </a:r>
            <a:r>
              <a:rPr lang="en-US" sz="1600" dirty="0" smtClean="0">
                <a:solidFill>
                  <a:srgbClr val="FBFCD0"/>
                </a:solidFill>
              </a:rPr>
              <a:t>BAML </a:t>
            </a:r>
            <a:r>
              <a:rPr lang="ru-RU" sz="1600" dirty="0" smtClean="0">
                <a:solidFill>
                  <a:srgbClr val="FBFCD0"/>
                </a:solidFill>
              </a:rPr>
              <a:t>компактнее исходного 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кода и при выполнении его загрузка выполняется быстрее, чем загрузка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файла.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 компиляции для каждого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файла создается файл с кодом на языке программирования, содержащий частичное (</a:t>
            </a:r>
            <a:r>
              <a:rPr lang="en-US" sz="1600" dirty="0" smtClean="0">
                <a:solidFill>
                  <a:srgbClr val="FBFCD0"/>
                </a:solidFill>
              </a:rPr>
              <a:t>partial</a:t>
            </a:r>
            <a:r>
              <a:rPr lang="ru-RU" sz="1600" dirty="0" smtClean="0">
                <a:solidFill>
                  <a:srgbClr val="FBFCD0"/>
                </a:solidFill>
              </a:rPr>
              <a:t>) объявление класса для элемента верхнего уровня в файле разметки.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общем случае компиляция</a:t>
            </a:r>
            <a:r>
              <a:rPr lang="en-US" sz="1600" dirty="0" smtClean="0">
                <a:solidFill>
                  <a:srgbClr val="FBFCD0"/>
                </a:solidFill>
              </a:rPr>
              <a:t> XAML </a:t>
            </a:r>
            <a:r>
              <a:rPr lang="ru-RU" sz="1600" dirty="0" smtClean="0">
                <a:solidFill>
                  <a:srgbClr val="FBFCD0"/>
                </a:solidFill>
              </a:rPr>
              <a:t>файлов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осуществляется в два прохода.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Сначала компилируются только те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файлы, которые не содержат ссылки на локально-определенные типы (</a:t>
            </a:r>
            <a:r>
              <a:rPr lang="ru-RU" sz="1600" dirty="0" err="1" smtClean="0">
                <a:solidFill>
                  <a:srgbClr val="FBFCD0"/>
                </a:solidFill>
              </a:rPr>
              <a:t>типы</a:t>
            </a:r>
            <a:r>
              <a:rPr lang="ru-RU" sz="1600" dirty="0" smtClean="0">
                <a:solidFill>
                  <a:srgbClr val="FBFCD0"/>
                </a:solidFill>
              </a:rPr>
              <a:t>, определенные в данном проекте), так как они существуют только в виде исходного кода и еще не были скомпилированы.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smtClean="0">
                <a:solidFill>
                  <a:srgbClr val="FBFCD0"/>
                </a:solidFill>
              </a:rPr>
              <a:t>файлы со </a:t>
            </a:r>
            <a:r>
              <a:rPr lang="ru-RU" sz="1600" dirty="0" smtClean="0">
                <a:solidFill>
                  <a:srgbClr val="FBFCD0"/>
                </a:solidFill>
              </a:rPr>
              <a:t>ссылками на локально-определенные типы  компилируются при втором проходе компилятора.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Вся необходимая для работы </a:t>
            </a:r>
            <a:r>
              <a:rPr lang="en-US" sz="1600" dirty="0" err="1" smtClean="0">
                <a:solidFill>
                  <a:srgbClr val="FBFCD0"/>
                </a:solidFill>
              </a:rPr>
              <a:t>MSBuild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информация об исходных файлах, ссылках  на зависимые сборки и конфигурация приложения находится в файлах проекта </a:t>
            </a:r>
            <a:r>
              <a:rPr lang="en-US" sz="1600" dirty="0" err="1" smtClean="0">
                <a:solidFill>
                  <a:srgbClr val="FBFCD0"/>
                </a:solidFill>
              </a:rPr>
              <a:t>MSBuild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- </a:t>
            </a:r>
            <a:r>
              <a:rPr lang="en-US" sz="1600" dirty="0" smtClean="0">
                <a:solidFill>
                  <a:srgbClr val="FBFCD0"/>
                </a:solidFill>
              </a:rPr>
              <a:t>XML </a:t>
            </a:r>
            <a:r>
              <a:rPr lang="ru-RU" sz="1600" dirty="0" smtClean="0">
                <a:solidFill>
                  <a:srgbClr val="FBFCD0"/>
                </a:solidFill>
              </a:rPr>
              <a:t>файлах, подчиняющихся схеме </a:t>
            </a:r>
            <a:r>
              <a:rPr lang="en-US" sz="1600" dirty="0" err="1" smtClean="0">
                <a:solidFill>
                  <a:srgbClr val="FBFCD0"/>
                </a:solidFill>
              </a:rPr>
              <a:t>MSBuild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Элементы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XAML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0" y="642918"/>
            <a:ext cx="9144000" cy="231050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Элементы </a:t>
            </a:r>
            <a:r>
              <a:rPr lang="en-US" sz="1600" dirty="0">
                <a:solidFill>
                  <a:srgbClr val="FBFCD0"/>
                </a:solidFill>
              </a:rPr>
              <a:t>XAML</a:t>
            </a: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отображаются на </a:t>
            </a:r>
            <a:r>
              <a:rPr lang="ru-RU" sz="1600" dirty="0">
                <a:solidFill>
                  <a:srgbClr val="FBFCD0"/>
                </a:solidFill>
              </a:rPr>
              <a:t>типы </a:t>
            </a:r>
            <a:r>
              <a:rPr lang="en-US" sz="1600" dirty="0">
                <a:solidFill>
                  <a:srgbClr val="FBFCD0"/>
                </a:solidFill>
              </a:rPr>
              <a:t>Microsoft</a:t>
            </a:r>
            <a:r>
              <a:rPr lang="ru-RU" sz="1600" dirty="0">
                <a:solidFill>
                  <a:srgbClr val="FBFCD0"/>
                </a:solidFill>
              </a:rPr>
              <a:t> .</a:t>
            </a:r>
            <a:r>
              <a:rPr lang="en-US" sz="1600" dirty="0" smtClean="0">
                <a:solidFill>
                  <a:srgbClr val="FBFCD0"/>
                </a:solidFill>
              </a:rPr>
              <a:t>NET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>
                <a:solidFill>
                  <a:srgbClr val="FBFCD0"/>
                </a:solidFill>
              </a:rPr>
              <a:t>атрибуты </a:t>
            </a:r>
            <a:r>
              <a:rPr lang="ru-RU" sz="1600" dirty="0" smtClean="0">
                <a:solidFill>
                  <a:srgbClr val="FBFCD0"/>
                </a:solidFill>
              </a:rPr>
              <a:t> элементов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на </a:t>
            </a:r>
            <a:r>
              <a:rPr lang="ru-RU" sz="1600" dirty="0">
                <a:solidFill>
                  <a:srgbClr val="FBFCD0"/>
                </a:solidFill>
              </a:rPr>
              <a:t>члены этих типов.</a:t>
            </a:r>
          </a:p>
          <a:p>
            <a:pPr marL="252000" algn="l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Начальное </a:t>
            </a:r>
            <a:r>
              <a:rPr lang="ru-RU" sz="1600" dirty="0">
                <a:solidFill>
                  <a:srgbClr val="FBFCD0"/>
                </a:solidFill>
              </a:rPr>
              <a:t>состояние объекта  ( </a:t>
            </a:r>
            <a:r>
              <a:rPr lang="en-US" sz="1600" dirty="0">
                <a:solidFill>
                  <a:srgbClr val="FBFCD0"/>
                </a:solidFill>
              </a:rPr>
              <a:t>object instance</a:t>
            </a:r>
            <a:r>
              <a:rPr lang="ru-RU" sz="1600" dirty="0">
                <a:solidFill>
                  <a:srgbClr val="FBFCD0"/>
                </a:solidFill>
              </a:rPr>
              <a:t>) базируется на поведении конструктора без </a:t>
            </a:r>
            <a:r>
              <a:rPr lang="ru-RU" sz="1600" dirty="0" smtClean="0">
                <a:solidFill>
                  <a:srgbClr val="FBFCD0"/>
                </a:solidFill>
              </a:rPr>
              <a:t>параметров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(</a:t>
            </a:r>
            <a:r>
              <a:rPr lang="en-US" sz="1600" dirty="0" smtClean="0">
                <a:solidFill>
                  <a:srgbClr val="FBFCD0"/>
                </a:solidFill>
              </a:rPr>
              <a:t>default constructor</a:t>
            </a:r>
            <a:r>
              <a:rPr lang="ru-RU" sz="1600" dirty="0" smtClean="0">
                <a:solidFill>
                  <a:srgbClr val="FBFCD0"/>
                </a:solidFill>
              </a:rPr>
              <a:t>).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примере</a:t>
            </a:r>
            <a:r>
              <a:rPr lang="en-US" sz="1600" dirty="0" smtClean="0">
                <a:solidFill>
                  <a:srgbClr val="FBFCD0"/>
                </a:solidFill>
              </a:rPr>
              <a:t> 1</a:t>
            </a:r>
            <a:r>
              <a:rPr lang="ru-RU" sz="1600" dirty="0" smtClean="0">
                <a:solidFill>
                  <a:srgbClr val="FBFCD0"/>
                </a:solidFill>
              </a:rPr>
              <a:t> фрагмент кода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содержит элемент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Button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отвечающий классу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System.Windows.Controls.Button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 использованием синтаксиса атрибутов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свойствам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Height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HorizontalAlignment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Margin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Name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Button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присвоены значения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85720" y="2928934"/>
            <a:ext cx="8643998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&lt;Button Height="23"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HorizontalAlignment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="Center" Margin="13,0,0,56" Name="button1“ &gt; Get &lt;/Button&gt;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85720" y="4324373"/>
            <a:ext cx="8643998" cy="2462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&lt;Window x:Class="Wpf_Sample1.Window1"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Title="Window1" Height="300" Width="300"&gt;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&lt;Grid&gt;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&lt;Button Height="23"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HorizontalAlignment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="Center" Margin="13,0,0,56“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Name="button1" VerticalAlignment="Bottom" Width="75"&gt;Get&lt;/Button&gt;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TextBox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Height="23" Margin="14,68,18,0" Name="textBox1" 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VerticalAlignment="Top" /&gt;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&lt;/Grid&gt;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&lt;/Window&gt;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0" y="3455259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</a:t>
            </a:r>
            <a:r>
              <a:rPr lang="en-US" sz="1600" dirty="0" smtClean="0">
                <a:solidFill>
                  <a:srgbClr val="FBFCD0"/>
                </a:solidFill>
              </a:rPr>
              <a:t> 2</a:t>
            </a:r>
            <a:r>
              <a:rPr lang="ru-RU" sz="1600" dirty="0" smtClean="0">
                <a:solidFill>
                  <a:srgbClr val="FBFCD0"/>
                </a:solidFill>
              </a:rPr>
              <a:t> код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содержит элемент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отвечающий классу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System.Windows.Window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Элемент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содержит элемент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Grid</a:t>
            </a:r>
            <a:r>
              <a:rPr lang="ru-RU" sz="1600" dirty="0" smtClean="0">
                <a:solidFill>
                  <a:srgbClr val="FBFCD0"/>
                </a:solidFill>
              </a:rPr>
              <a:t>, который в свою очередь содержит элементы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Button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Пространства имен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XAML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009707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16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Два пространства имен </a:t>
            </a:r>
            <a:r>
              <a:rPr lang="en-US" sz="1600" dirty="0" smtClean="0">
                <a:solidFill>
                  <a:srgbClr val="FBFCD0"/>
                </a:solidFill>
              </a:rPr>
              <a:t>–</a:t>
            </a:r>
            <a:r>
              <a:rPr lang="ru-RU" sz="1600" dirty="0" smtClean="0">
                <a:solidFill>
                  <a:srgbClr val="FBFCD0"/>
                </a:solidFill>
              </a:rPr>
              <a:t> пространство имен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и пространство имен </a:t>
            </a:r>
            <a:r>
              <a:rPr lang="en-US" sz="1600" dirty="0" smtClean="0">
                <a:solidFill>
                  <a:srgbClr val="FBFCD0"/>
                </a:solidFill>
              </a:rPr>
              <a:t>WPF - </a:t>
            </a:r>
            <a:r>
              <a:rPr lang="ru-RU" sz="1600" dirty="0" smtClean="0">
                <a:solidFill>
                  <a:srgbClr val="FBFCD0"/>
                </a:solidFill>
              </a:rPr>
              <a:t>присутствуют во всех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документах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6" y="1795525"/>
            <a:ext cx="8858280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&lt;Window x:Class="Wpf_Sample1.Window1"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Title="Window1" Height="300" Width="300"&gt;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&lt;Grid&gt;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&lt;/Grid&gt;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&lt;/Window&gt;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4086983"/>
            <a:ext cx="9144000" cy="255672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16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Корневой элемент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содержит атрибуты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xmlns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xmlns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: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</a:t>
            </a:r>
            <a:r>
              <a:rPr lang="ru-RU" sz="1600" dirty="0" smtClean="0">
                <a:solidFill>
                  <a:srgbClr val="FBFCD0"/>
                </a:solidFill>
              </a:rPr>
              <a:t>. Эти атрибуты указывают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процессору пространства имен, в которых находятся определения элементов, на которые ссылается разметка.</a:t>
            </a:r>
          </a:p>
          <a:p>
            <a:pPr marL="216000" algn="l"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Атрибут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xmlns</a:t>
            </a:r>
            <a:r>
              <a:rPr lang="ru-RU" sz="1600" dirty="0" smtClean="0">
                <a:solidFill>
                  <a:srgbClr val="FBFCD0"/>
                </a:solidFill>
              </a:rPr>
              <a:t> указывает на пространство имен по умолчанию. Элементы из этого пространства используются в разметке без префикса.</a:t>
            </a:r>
          </a:p>
          <a:p>
            <a:pPr marL="216000" algn="l"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Синтаксический анализатор использует атрибут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Class</a:t>
            </a:r>
            <a:r>
              <a:rPr lang="ru-RU" sz="1600" dirty="0" smtClean="0">
                <a:solidFill>
                  <a:srgbClr val="FBFCD0"/>
                </a:solidFill>
              </a:rPr>
              <a:t> для создания класса, производного от типа, совпадающего  именем элемента (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данном примере).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Атрибут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Class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указан с префиксом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x: 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что означает, что это имя находится в пространстве имен </a:t>
            </a:r>
            <a:r>
              <a:rPr lang="en-US" sz="1600" dirty="0" smtClean="0">
                <a:solidFill>
                  <a:srgbClr val="FBFCD0"/>
                </a:solidFill>
              </a:rPr>
              <a:t>XAML.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79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Пространства имен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XAML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WPF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822483"/>
            <a:ext cx="9144000" cy="232076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96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Использование двух пространств имен объясняется тем, что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– это стандарт языка, а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– одна из реализаций, которая использует 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как язык. </a:t>
            </a:r>
          </a:p>
          <a:p>
            <a:pPr marL="252000" algn="l">
              <a:spcBef>
                <a:spcPts val="96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Реализация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резервирует пространство имен по умолчанию для собственного </a:t>
            </a:r>
            <a:r>
              <a:rPr lang="en-US" sz="1600" dirty="0" smtClean="0">
                <a:solidFill>
                  <a:srgbClr val="FBFCD0"/>
                </a:solidFill>
              </a:rPr>
              <a:t>API</a:t>
            </a:r>
            <a:r>
              <a:rPr lang="ru-RU" sz="1600" dirty="0" smtClean="0">
                <a:solidFill>
                  <a:srgbClr val="FBFCD0"/>
                </a:solidFill>
              </a:rPr>
              <a:t>. Есть соглашение использовать префикс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для общих конструкций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96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Пространству имен, определенному в любой сборке</a:t>
            </a:r>
            <a:r>
              <a:rPr lang="en-US" sz="1600" dirty="0" smtClean="0">
                <a:solidFill>
                  <a:srgbClr val="FBFCD0"/>
                </a:solidFill>
              </a:rPr>
              <a:t> CLR,</a:t>
            </a:r>
            <a:r>
              <a:rPr lang="ru-RU" sz="1600" dirty="0" smtClean="0">
                <a:solidFill>
                  <a:srgbClr val="FBFCD0"/>
                </a:solidFill>
              </a:rPr>
              <a:t> можно поставить в соответствие  имя пространства имен в разметке. В примере пространству имен </a:t>
            </a:r>
            <a:r>
              <a:rPr lang="en-US" sz="1600" dirty="0" smtClean="0">
                <a:solidFill>
                  <a:srgbClr val="FBFCD0"/>
                </a:solidFill>
              </a:rPr>
              <a:t>Labs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определенному в сборке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UserLibrary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ставится в соответствие пространство имен в разметке с префиксом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my: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3214686"/>
            <a:ext cx="88582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xmlns:my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clr-namespace:Labs;assembly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UserLibrary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”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3857628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96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Классы, определенные в сборке </a:t>
            </a:r>
            <a:r>
              <a:rPr lang="en-US" sz="1600" dirty="0" err="1" smtClean="0">
                <a:solidFill>
                  <a:srgbClr val="FBFCD0"/>
                </a:solidFill>
              </a:rPr>
              <a:t>Labs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Library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можно использовать в разметке, указав их с префиксом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my: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314" y="4429132"/>
            <a:ext cx="8858280" cy="20851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&lt;Window x:Class="Wpf_Sample1.Window1"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xmlns:my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clr-namespace:Labs;assembly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UserLibrary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Title="Window1" Height="300" Width="300"&gt;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&lt;Grid&gt;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&lt;/Grid&gt;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&lt;/Window&gt;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8592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Правила обработки пробелов 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XAML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514218"/>
            <a:ext cx="9144000" cy="277217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</a:t>
            </a:r>
            <a:r>
              <a:rPr lang="en-US" sz="1600" dirty="0" smtClean="0">
                <a:solidFill>
                  <a:srgbClr val="FBFCD0"/>
                </a:solidFill>
              </a:rPr>
              <a:t>XAML(</a:t>
            </a:r>
            <a:r>
              <a:rPr lang="ru-RU" sz="1600" dirty="0" smtClean="0">
                <a:solidFill>
                  <a:srgbClr val="FBFCD0"/>
                </a:solidFill>
              </a:rPr>
              <a:t>как и в XML</a:t>
            </a:r>
            <a:r>
              <a:rPr lang="en-US" sz="1600" dirty="0" smtClean="0">
                <a:solidFill>
                  <a:srgbClr val="FBFCD0"/>
                </a:solidFill>
              </a:rPr>
              <a:t>)</a:t>
            </a:r>
            <a:r>
              <a:rPr lang="ru-RU" sz="1600" dirty="0" smtClean="0">
                <a:solidFill>
                  <a:srgbClr val="FBFCD0"/>
                </a:solidFill>
              </a:rPr>
              <a:t> символами-пробелами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(</a:t>
            </a:r>
            <a:r>
              <a:rPr lang="en-US" sz="1600" dirty="0" smtClean="0">
                <a:solidFill>
                  <a:srgbClr val="FBFCD0"/>
                </a:solidFill>
              </a:rPr>
              <a:t>whitespace</a:t>
            </a:r>
            <a:r>
              <a:rPr lang="ru-RU" sz="1600" dirty="0" smtClean="0">
                <a:solidFill>
                  <a:srgbClr val="FBFCD0"/>
                </a:solidFill>
              </a:rPr>
              <a:t>) считаются пробел(</a:t>
            </a:r>
            <a:r>
              <a:rPr lang="en-US" sz="1600" dirty="0" smtClean="0">
                <a:solidFill>
                  <a:srgbClr val="FBFCD0"/>
                </a:solidFill>
              </a:rPr>
              <a:t>Unicode 0020</a:t>
            </a:r>
            <a:r>
              <a:rPr lang="ru-RU" sz="1600" dirty="0" smtClean="0">
                <a:solidFill>
                  <a:srgbClr val="FBFCD0"/>
                </a:solidFill>
              </a:rPr>
              <a:t>),  символ перевода строки (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\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</a:t>
            </a:r>
            <a:r>
              <a:rPr lang="en-US" sz="16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-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Unicode </a:t>
            </a:r>
            <a:r>
              <a:rPr lang="ru-RU" sz="1600" dirty="0" smtClean="0">
                <a:solidFill>
                  <a:srgbClr val="FBFCD0"/>
                </a:solidFill>
              </a:rPr>
              <a:t>000</a:t>
            </a:r>
            <a:r>
              <a:rPr lang="en-US" sz="1600" dirty="0" smtClean="0">
                <a:solidFill>
                  <a:srgbClr val="FBFCD0"/>
                </a:solidFill>
              </a:rPr>
              <a:t>A</a:t>
            </a:r>
            <a:r>
              <a:rPr lang="ru-RU" sz="1600" dirty="0" smtClean="0">
                <a:solidFill>
                  <a:srgbClr val="FBFCD0"/>
                </a:solidFill>
              </a:rPr>
              <a:t>) и символ табуляции (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\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 </a:t>
            </a:r>
            <a:r>
              <a:rPr lang="en-US" sz="1600" dirty="0" smtClean="0">
                <a:solidFill>
                  <a:srgbClr val="FBFCD0"/>
                </a:solidFill>
              </a:rPr>
              <a:t>- Unicode 0009</a:t>
            </a:r>
            <a:r>
              <a:rPr lang="ru-RU" sz="1600" dirty="0" smtClean="0">
                <a:solidFill>
                  <a:srgbClr val="FBFCD0"/>
                </a:solidFill>
              </a:rPr>
              <a:t>).</a:t>
            </a:r>
            <a:endParaRPr lang="ru-RU" sz="1600" b="1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По умолчанию синтаксический анализатор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сначала все символы-пробелы заменяет пробелами, а затем все подряд идущие пробелы заменяет одним пробелом.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Можно отказаться от обработки пробелов по умолчанию, указав атрибут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xml:space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="preserve”</a:t>
            </a:r>
            <a:r>
              <a:rPr lang="ru-RU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элементах, для которых необходимо сохранить символы-пробелы.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текст на кнопке </a:t>
            </a:r>
            <a:r>
              <a:rPr lang="en-US" sz="1600" dirty="0" smtClean="0">
                <a:solidFill>
                  <a:srgbClr val="FBFCD0"/>
                </a:solidFill>
              </a:rPr>
              <a:t>button1 </a:t>
            </a:r>
            <a:r>
              <a:rPr lang="ru-RU" sz="1600" dirty="0" smtClean="0">
                <a:solidFill>
                  <a:srgbClr val="FBFCD0"/>
                </a:solidFill>
              </a:rPr>
              <a:t>выводится в одну строку с одним пробелом между словами </a:t>
            </a:r>
            <a:r>
              <a:rPr lang="en-US" sz="1600" dirty="0" smtClean="0">
                <a:solidFill>
                  <a:srgbClr val="FBFCD0"/>
                </a:solidFill>
              </a:rPr>
              <a:t>Test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Button, </a:t>
            </a:r>
            <a:r>
              <a:rPr lang="ru-RU" sz="1600" dirty="0" smtClean="0">
                <a:solidFill>
                  <a:srgbClr val="FBFCD0"/>
                </a:solidFill>
              </a:rPr>
              <a:t>а текст на кнопке </a:t>
            </a:r>
            <a:r>
              <a:rPr lang="en-US" sz="1600" dirty="0" smtClean="0">
                <a:solidFill>
                  <a:srgbClr val="FBFCD0"/>
                </a:solidFill>
              </a:rPr>
              <a:t>button2</a:t>
            </a:r>
            <a:r>
              <a:rPr lang="ru-RU" sz="1600" dirty="0" smtClean="0">
                <a:solidFill>
                  <a:srgbClr val="FBFCD0"/>
                </a:solidFill>
              </a:rPr>
              <a:t> в две строки с сохранением всех пробелов.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44" y="5424675"/>
            <a:ext cx="8858312" cy="13619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&lt;Button Height="23" Margin="34,0,31,80" Name="button1" 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VerticalAlignment="Bottom“&gt;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Test &amp;#x000A;  Button&lt;/Button&gt;</a:t>
            </a:r>
          </a:p>
          <a:p>
            <a:pPr algn="l">
              <a:spcBef>
                <a:spcPts val="600"/>
              </a:spcBef>
            </a:pP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&lt;Button Height="41" Margin="34,0,31,8" Name="button2"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VerticalAlignment="Bottom"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xml:space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="preserve"&gt; Test &amp;#x000A;  Button&lt;/Button&gt;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71414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BFCD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Регистр в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BFCD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XAML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BFCD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772459"/>
            <a:ext cx="9144000" cy="115634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XAML </a:t>
            </a:r>
            <a:r>
              <a:rPr lang="ru-RU" sz="1600" dirty="0" smtClean="0">
                <a:solidFill>
                  <a:srgbClr val="FBFCD0"/>
                </a:solidFill>
              </a:rPr>
              <a:t>чувствителен к регистру. Элементы-объекты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имена свойств элементов и имена атрибутов должны с учетом регистра отвечать соответствующим именам в сборках </a:t>
            </a:r>
            <a:r>
              <a:rPr lang="en-US" sz="1600" dirty="0" smtClean="0">
                <a:solidFill>
                  <a:srgbClr val="FBFCD0"/>
                </a:solidFill>
              </a:rPr>
              <a:t>CLR.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Значения атрибутов не всегда чувствительны к регистру, например, преобразователь типа для булевских значений разрешает использовать как </a:t>
            </a:r>
            <a:r>
              <a:rPr lang="en-US" sz="1600" dirty="0" smtClean="0">
                <a:solidFill>
                  <a:srgbClr val="FBFCD0"/>
                </a:solidFill>
              </a:rPr>
              <a:t>true</a:t>
            </a:r>
            <a:r>
              <a:rPr lang="ru-RU" sz="1600" dirty="0" smtClean="0">
                <a:solidFill>
                  <a:srgbClr val="FBFCD0"/>
                </a:solidFill>
              </a:rPr>
              <a:t>,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так и </a:t>
            </a:r>
            <a:r>
              <a:rPr lang="en-US" sz="1600" dirty="0" smtClean="0">
                <a:solidFill>
                  <a:srgbClr val="FBFCD0"/>
                </a:solidFill>
              </a:rPr>
              <a:t>True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0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Код(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code-behind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)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XAML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357298"/>
            <a:ext cx="9144000" cy="480349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Обычно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-приложение содержит как  разметку(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код), так и код 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smtClean="0">
                <a:solidFill>
                  <a:srgbClr val="FBFCD0"/>
                </a:solidFill>
              </a:rPr>
              <a:t># (</a:t>
            </a:r>
            <a:r>
              <a:rPr lang="en-US" sz="1600" dirty="0" smtClean="0">
                <a:solidFill>
                  <a:srgbClr val="FBFCD0"/>
                </a:solidFill>
              </a:rPr>
              <a:t>code</a:t>
            </a:r>
            <a:r>
              <a:rPr lang="ru-RU" sz="1600" dirty="0" smtClean="0">
                <a:solidFill>
                  <a:srgbClr val="FBFCD0"/>
                </a:solidFill>
              </a:rPr>
              <a:t>-</a:t>
            </a:r>
            <a:r>
              <a:rPr lang="en-US" sz="1600" dirty="0" smtClean="0">
                <a:solidFill>
                  <a:srgbClr val="FBFCD0"/>
                </a:solidFill>
              </a:rPr>
              <a:t>behind</a:t>
            </a:r>
            <a:r>
              <a:rPr lang="ru-RU" sz="1600" dirty="0" smtClean="0">
                <a:solidFill>
                  <a:srgbClr val="FBFCD0"/>
                </a:solidFill>
              </a:rPr>
              <a:t>).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Обычно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полностью описывает интерфейс пользователя, а обработчики событий находятся в коде </a:t>
            </a:r>
            <a:r>
              <a:rPr lang="en-US" sz="1600" dirty="0" smtClean="0">
                <a:solidFill>
                  <a:srgbClr val="FBFCD0"/>
                </a:solidFill>
              </a:rPr>
              <a:t>C#, </a:t>
            </a:r>
            <a:r>
              <a:rPr lang="ru-RU" sz="1600" dirty="0" smtClean="0">
                <a:solidFill>
                  <a:srgbClr val="FBFCD0"/>
                </a:solidFill>
              </a:rPr>
              <a:t> их имена указываются  в разметке как значения атрибутов. Обработчики вызываются на стадии выполнения, когда возникают события.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Соответствие разметки и кода C# устанавливается путем указания в корневом элементе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пространства имен и класса в атрибуте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: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Class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 объектами, которые создаются на основе определений в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, по умолчанию не связывается переменная. Для этой цели определен атрибут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: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Name</a:t>
            </a:r>
            <a:r>
              <a:rPr lang="ru-RU" sz="1600" dirty="0" smtClean="0">
                <a:solidFill>
                  <a:srgbClr val="FBFCD0"/>
                </a:solidFill>
              </a:rPr>
              <a:t>, с помощью которого с объектом можно связать переменную и использовать ее в коде C#.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Некоторые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-классы имеют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Name</a:t>
            </a:r>
            <a:r>
              <a:rPr lang="ru-RU" sz="1600" dirty="0" smtClean="0">
                <a:solidFill>
                  <a:srgbClr val="FBFCD0"/>
                </a:solidFill>
              </a:rPr>
              <a:t>, которое можно использовать как эквивалент атрибута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: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Name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XamlReader</a:t>
            </a:r>
            <a:r>
              <a:rPr lang="ru-RU" sz="1600" dirty="0" smtClean="0">
                <a:solidFill>
                  <a:srgbClr val="FBFCD0"/>
                </a:solidFill>
              </a:rPr>
              <a:t> с методом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Load</a:t>
            </a:r>
            <a:r>
              <a:rPr lang="ru-RU" sz="1600" dirty="0" smtClean="0">
                <a:solidFill>
                  <a:srgbClr val="FBFCD0"/>
                </a:solidFill>
              </a:rPr>
              <a:t> дает возможность загрузить код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во время выполнения. В результате компиляции будет создано дерево объектов, которое можно использовать как значение свойства ранее созданного в приложении объекта. Это возможно только в </a:t>
            </a:r>
            <a:r>
              <a:rPr lang="en-US" sz="1600" dirty="0" smtClean="0">
                <a:solidFill>
                  <a:srgbClr val="FBFCD0"/>
                </a:solidFill>
              </a:rPr>
              <a:t>full-trust</a:t>
            </a:r>
            <a:r>
              <a:rPr lang="ru-RU" sz="1600" dirty="0" smtClean="0">
                <a:solidFill>
                  <a:srgbClr val="FBFCD0"/>
                </a:solidFill>
              </a:rPr>
              <a:t> приложениях.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Атрибуты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XAML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 значения свойств объектов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0" y="1027213"/>
            <a:ext cx="91440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Значением атрибута 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должна быть строка символов, заключенная в двойные кавычки.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Значение обрабатывается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-процессором и определяется типом свойства </a:t>
            </a:r>
            <a:r>
              <a:rPr lang="en-US" sz="1600" dirty="0" smtClean="0">
                <a:solidFill>
                  <a:srgbClr val="FBFCD0"/>
                </a:solidFill>
              </a:rPr>
              <a:t>CLR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 для примитивных типов используется принятое по умолчанию преобразование типа  </a:t>
            </a:r>
            <a:r>
              <a:rPr lang="en-US" sz="1600" dirty="0" smtClean="0">
                <a:solidFill>
                  <a:srgbClr val="FBFCD0"/>
                </a:solidFill>
              </a:rPr>
              <a:t>string </a:t>
            </a:r>
            <a:r>
              <a:rPr lang="ru-RU" sz="1600" dirty="0" smtClean="0">
                <a:solidFill>
                  <a:srgbClr val="FBFCD0"/>
                </a:solidFill>
              </a:rPr>
              <a:t>к данному типу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для свойства, которое имеет тип перечисление(</a:t>
            </a:r>
            <a:r>
              <a:rPr lang="en-US" sz="1600" dirty="0" smtClean="0">
                <a:solidFill>
                  <a:srgbClr val="FBFCD0"/>
                </a:solidFill>
              </a:rPr>
              <a:t>enumeration</a:t>
            </a:r>
            <a:r>
              <a:rPr lang="ru-RU" sz="1600" dirty="0" smtClean="0">
                <a:solidFill>
                  <a:srgbClr val="FBFCD0"/>
                </a:solidFill>
              </a:rPr>
              <a:t>), строка трактуется как имя элемента перечисления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остальных случаях значение атрибута должно быть обработано преобразователем типа (</a:t>
            </a:r>
            <a:r>
              <a:rPr lang="en-US" sz="1600" dirty="0" smtClean="0">
                <a:solidFill>
                  <a:srgbClr val="FBFCD0"/>
                </a:solidFill>
              </a:rPr>
              <a:t>type converter</a:t>
            </a:r>
            <a:r>
              <a:rPr lang="ru-RU" sz="1600" dirty="0" smtClean="0">
                <a:solidFill>
                  <a:srgbClr val="FBFCD0"/>
                </a:solidFill>
              </a:rPr>
              <a:t>).  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14282" y="5931977"/>
            <a:ext cx="8424862" cy="71173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&lt;Button Height="23"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HorizontalAlignment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="Center" Margin="13,0,0,56" Name="button1" VerticalAlignment="Bottom" Width="75"&gt;Get&lt;/Button&gt;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02689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разметке  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Height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double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присвоено значение 23, а свойству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VerticalAlignment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которое имеет тип перечисления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VerticalAlignment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присвоено значение перечисления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Bottom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4186158"/>
            <a:ext cx="8429684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double Height { get; set; }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VerticalAlignment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82896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Пример. В классе </a:t>
            </a:r>
            <a:r>
              <a:rPr lang="en-US" sz="1600" dirty="0" smtClean="0">
                <a:solidFill>
                  <a:srgbClr val="FBFCD0"/>
                </a:solidFill>
              </a:rPr>
              <a:t>Button </a:t>
            </a:r>
            <a:r>
              <a:rPr lang="ru-RU" sz="1600" dirty="0" smtClean="0">
                <a:solidFill>
                  <a:srgbClr val="FBFCD0"/>
                </a:solidFill>
              </a:rPr>
              <a:t>определены свойства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810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Преобразователи типов (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TypeConverters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)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0" y="1558341"/>
            <a:ext cx="91440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Преобразователь типа (</a:t>
            </a:r>
            <a:r>
              <a:rPr lang="en-US" sz="1600" dirty="0" smtClean="0">
                <a:solidFill>
                  <a:srgbClr val="FBFCD0"/>
                </a:solidFill>
              </a:rPr>
              <a:t>type converter</a:t>
            </a:r>
            <a:r>
              <a:rPr lang="ru-RU" sz="1600" dirty="0" smtClean="0">
                <a:solidFill>
                  <a:srgbClr val="FBFCD0"/>
                </a:solidFill>
              </a:rPr>
              <a:t>) определяется либо для конкретного свойства класса </a:t>
            </a:r>
            <a:r>
              <a:rPr lang="en-US" sz="1600" dirty="0" smtClean="0">
                <a:solidFill>
                  <a:srgbClr val="FBFCD0"/>
                </a:solidFill>
              </a:rPr>
              <a:t>CLR</a:t>
            </a:r>
            <a:r>
              <a:rPr lang="ru-RU" sz="1600" dirty="0" smtClean="0">
                <a:solidFill>
                  <a:srgbClr val="FBFCD0"/>
                </a:solidFill>
              </a:rPr>
              <a:t>, которому присваивается значение, либо для типа этого свойства.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Преобразователь принимает строку и как результат возвращает объект типа, который имеет свойство </a:t>
            </a:r>
            <a:r>
              <a:rPr lang="en-US" sz="1600" dirty="0" smtClean="0">
                <a:solidFill>
                  <a:srgbClr val="FBFCD0"/>
                </a:solidFill>
              </a:rPr>
              <a:t> CLR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85720" y="2844225"/>
            <a:ext cx="8424862" cy="71173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&lt;Button Height="23"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HorizontalAlignment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="Center" Margin="13,0,0,56" Name="button1" VerticalAlignment="Bottom" Width="75"&gt;Get&lt;/Button&gt;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4201547"/>
            <a:ext cx="84296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Thickness Margin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3844357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Свойство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Margin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Button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имеет тип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Thickness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2" y="4773051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 структурой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Thickness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связан преобразователь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ThicknessConverter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который преобразует строку к типу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Thickness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381000"/>
            <a:ext cx="870585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Преобразователи типов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(</a:t>
            </a:r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TypeConverters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) 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0" y="1285860"/>
            <a:ext cx="9144000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Преобразователь типа связывается с типом или конкретными свойствами типа с помощью атрибута </a:t>
            </a:r>
            <a:r>
              <a:rPr lang="en-US" sz="1600" dirty="0" smtClean="0">
                <a:solidFill>
                  <a:srgbClr val="FBFCD0"/>
                </a:solidFill>
              </a:rPr>
              <a:t>CLR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TypeConverterAttribute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которому передается как параметр имя типа, который будет использоваться как преобразователь.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Так структура </a:t>
            </a:r>
            <a:r>
              <a:rPr lang="en-US" sz="160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Thickness </a:t>
            </a:r>
            <a:r>
              <a:rPr lang="ru-RU" sz="1600" dirty="0" smtClean="0">
                <a:solidFill>
                  <a:srgbClr val="FBFCD0"/>
                </a:solidFill>
              </a:rPr>
              <a:t>объявлена с атрибутом </a:t>
            </a:r>
            <a:r>
              <a:rPr lang="en-US" sz="1600" dirty="0" smtClean="0">
                <a:solidFill>
                  <a:srgbClr val="FBFCD0"/>
                </a:solidFill>
              </a:rPr>
              <a:t>CLR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TypeConverterAttribute</a:t>
            </a:r>
            <a:r>
              <a:rPr lang="ru-RU" sz="1600" dirty="0" smtClean="0">
                <a:solidFill>
                  <a:srgbClr val="FBFCD0"/>
                </a:solidFill>
              </a:rPr>
              <a:t>, в котором в качестве преобразователя указан класс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ThicknessConverter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b="1" dirty="0">
              <a:solidFill>
                <a:srgbClr val="FBFCD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57158" y="2921168"/>
            <a:ext cx="8424862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[TypeConverterAttribute(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ThicknessConverter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))]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Thickness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IEquatable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&lt;Thickness&gt;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3778424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52000" lvl="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Класс-преобразователь типа должен быть производным от класса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TypeConverter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может переопределять методы, выполняющие преобразования, ( например,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ConvertTo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ConvertFrom</a:t>
            </a:r>
            <a:r>
              <a:rPr lang="ru-RU" sz="1600" dirty="0" smtClean="0">
                <a:solidFill>
                  <a:srgbClr val="FBFCD0"/>
                </a:solidFill>
              </a:rPr>
              <a:t>) и булевские свойства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CanConvertTo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CanConvertFrom</a:t>
            </a:r>
            <a:r>
              <a:rPr lang="ru-RU" sz="1600" dirty="0" smtClean="0">
                <a:solidFill>
                  <a:srgbClr val="FBFCD0"/>
                </a:solidFill>
              </a:rPr>
              <a:t> , предоставляющие информациею о том, возможны ли преобразования.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61980" y="4958704"/>
            <a:ext cx="8424862" cy="11849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ConvertFrom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Object value );</a:t>
            </a: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CanConvertTo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Type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destinationType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CanConvertFrom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Type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sourceType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CanConvertTo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Type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destinationType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285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Элемент-свойство 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property element)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0" y="857232"/>
            <a:ext cx="9144000" cy="115634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16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установки значений свойств, которые являются ссылками на объекты ( возможно имеющие свой набор свойств) может использоваться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синтаксис элемент-свойство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property element)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16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Синтаксис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элемента-свойство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85720" y="2071678"/>
            <a:ext cx="8424862" cy="4154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TypeName.Property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b="1" i="1" dirty="0" smtClean="0">
                <a:latin typeface="Courier New" pitchFamily="49" charset="0"/>
                <a:cs typeface="Courier New" pitchFamily="49" charset="0"/>
              </a:rPr>
              <a:t>content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TypeName.Property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32" y="2643182"/>
            <a:ext cx="9144000" cy="91012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16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Обычно </a:t>
            </a:r>
            <a:r>
              <a:rPr lang="en-US" sz="1600" i="1" dirty="0" smtClean="0">
                <a:solidFill>
                  <a:srgbClr val="FBFCD0"/>
                </a:solidFill>
              </a:rPr>
              <a:t>content</a:t>
            </a:r>
            <a:r>
              <a:rPr lang="ru-RU" sz="1600" dirty="0" smtClean="0">
                <a:solidFill>
                  <a:srgbClr val="FBFCD0"/>
                </a:solidFill>
              </a:rPr>
              <a:t> – это объект, который принимается как значение свойства.</a:t>
            </a:r>
          </a:p>
          <a:p>
            <a:pPr marL="216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пример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е синтаксис </a:t>
            </a:r>
            <a:r>
              <a:rPr lang="ru-RU" sz="1600" dirty="0" smtClean="0">
                <a:solidFill>
                  <a:srgbClr val="FBFCD0"/>
                </a:solidFill>
              </a:rPr>
              <a:t>элемент-свойство используется для установки значения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ContextMenu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 </a:t>
            </a:r>
            <a:r>
              <a:rPr 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ListBox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57158" y="4429132"/>
            <a:ext cx="8429684" cy="20851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&lt;ListBox Margin="44,54,48,60" Name="listBox1"&gt;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ListBox.ContextMenu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&lt;ContextMenu&gt;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Header="_File"/&gt;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Header="_Edit"/&gt;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&lt;/ContextMenu&gt;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&lt;/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ListBox.ContextMenu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&lt;/ListBox&gt;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4090578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16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разметке как значение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ContextMenu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используется элемент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&lt;ContextMenu&gt;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5720" y="3571876"/>
            <a:ext cx="84296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ContextMenu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8108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Синтаксис элемент-свойство для коллекций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0" y="1207439"/>
            <a:ext cx="9144000" cy="286450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свойства, которое является коллекцией, тип коллекции в разметке не указывается . Элементы коллекции размещаются как один или несколько дочерних элементов.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процессе загрузки каждый элемент инициализируется (конструктором без параметров) и добавляется в коллекцию с помощью метода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Add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XAML–</a:t>
            </a:r>
            <a:r>
              <a:rPr lang="ru-RU" sz="1600" dirty="0" smtClean="0">
                <a:solidFill>
                  <a:srgbClr val="FBFCD0"/>
                </a:solidFill>
              </a:rPr>
              <a:t>процессор для</a:t>
            </a:r>
            <a:r>
              <a:rPr lang="en-US" sz="1600" dirty="0" smtClean="0">
                <a:solidFill>
                  <a:srgbClr val="FBFCD0"/>
                </a:solidFill>
              </a:rPr>
              <a:t> WPF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коллекции, реализующие интерфейсы 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ist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IDictionary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lvl="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Расширения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поддерживают работу с массивами.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lvl="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примере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свойство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Items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ContextMenu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представляющее собой коллекцию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ItemCollection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элементов типа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MenuItem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инициализируется с использованием синтаксиса элемент-свойство для коллекций.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57158" y="4286256"/>
            <a:ext cx="8429684" cy="20851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&lt;ListBox Margin="44,54,48,60" Name="listBox1"&gt;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ListBox.ContextMenu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&lt;ContextMenu&gt;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Header="_File"/&gt;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   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Header="_Edit"/&gt;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&lt;/ContextMenu&gt;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&lt;/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ListBox.ContextMenu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&lt;/ListBox&gt;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Обработчики событий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0" y="808664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Обычно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-приложение содержит как </a:t>
            </a: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 код, так и код на 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smtClean="0">
                <a:solidFill>
                  <a:srgbClr val="FBFCD0"/>
                </a:solidFill>
              </a:rPr>
              <a:t>#( </a:t>
            </a:r>
            <a:r>
              <a:rPr lang="en-US" sz="1600" dirty="0" smtClean="0">
                <a:solidFill>
                  <a:srgbClr val="FBFCD0"/>
                </a:solidFill>
              </a:rPr>
              <a:t>code</a:t>
            </a:r>
            <a:r>
              <a:rPr lang="ru-RU" sz="1600" dirty="0" smtClean="0">
                <a:solidFill>
                  <a:srgbClr val="FBFCD0"/>
                </a:solidFill>
              </a:rPr>
              <a:t>-</a:t>
            </a:r>
            <a:r>
              <a:rPr lang="en-US" sz="1600" dirty="0" smtClean="0">
                <a:solidFill>
                  <a:srgbClr val="FBFCD0"/>
                </a:solidFill>
              </a:rPr>
              <a:t>behind</a:t>
            </a:r>
            <a:r>
              <a:rPr lang="ru-RU" sz="1600" dirty="0" smtClean="0">
                <a:solidFill>
                  <a:srgbClr val="FBFCD0"/>
                </a:solidFill>
              </a:rPr>
              <a:t>).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Обработчики событий обычно находятся в коде </a:t>
            </a:r>
            <a:r>
              <a:rPr lang="en-US" sz="1600" dirty="0" smtClean="0">
                <a:solidFill>
                  <a:srgbClr val="FBFCD0"/>
                </a:solidFill>
              </a:rPr>
              <a:t>C#, </a:t>
            </a:r>
            <a:r>
              <a:rPr lang="ru-RU" sz="1600" dirty="0" smtClean="0">
                <a:solidFill>
                  <a:srgbClr val="FBFCD0"/>
                </a:solidFill>
              </a:rPr>
              <a:t> их имена указываются  в разметке как значения атрибутов.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примере в разметке с событием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Closing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окна связан обработчик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Window_Closing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а с событием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Click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кнопки - обработчик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button1_Click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85720" y="2357430"/>
            <a:ext cx="8501122" cy="22860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&lt;Window x:Class="Wpf_Sample1.Window1"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Title="Window1" Height="300" Width="300" Closing="Window_Closing"&gt;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&lt;Grid&gt;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&lt;Button Height="23"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HorizontalAlignment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="Center" Margin="13,0,0,56"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Name="button1"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="Bottom" Width="75"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Click="button1_Click"&gt;Get&lt;/Button&gt;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&lt;/Grid&gt;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&lt;/Window&gt;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4662082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Обработчики должны иметь тип, отвечающий событию.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85752" y="5032260"/>
            <a:ext cx="8501090" cy="17543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private void Window_Closing(object sender,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System.ComponentModel.CancelEventArgs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MessageBoxResult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res =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MessageBox.Show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Закрыть окно?", "",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MessageBoxButton.YesNo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if (res ==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MessageBoxResult.No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e.Cancel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true;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}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private void button1_Click(object sender,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MessageBox.Show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("Pressed button Get“);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098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Расширения языка разметки 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Markup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extentions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)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846992"/>
            <a:ext cx="9144000" cy="351083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 умолчанию </a:t>
            </a:r>
            <a:r>
              <a:rPr lang="en-US" sz="1600" dirty="0" smtClean="0">
                <a:solidFill>
                  <a:srgbClr val="FBFCD0"/>
                </a:solidFill>
              </a:rPr>
              <a:t>XAML-</a:t>
            </a:r>
            <a:r>
              <a:rPr lang="ru-RU" sz="1600" dirty="0" smtClean="0">
                <a:solidFill>
                  <a:srgbClr val="FBFCD0"/>
                </a:solidFill>
              </a:rPr>
              <a:t>процессор интерпретирует значения атрибутов как литеральные строки и выполняет преобразование строк в объекты с помощью преобразователей типов.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Расширения языка разметки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markup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extentions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smtClean="0">
                <a:solidFill>
                  <a:srgbClr val="FBFCD0"/>
                </a:solidFill>
              </a:rPr>
              <a:t>позволяют выполнить более сложную инициализацию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использовать ссылку на  ранее созданный или статический объект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указать в конструкторе объекта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значения параметров, отличные от значений по умолчанию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отложить обработку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значений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до времени выполнения, передав ее классу (</a:t>
            </a:r>
            <a:r>
              <a:rPr lang="en-US" sz="1600" dirty="0" smtClean="0">
                <a:solidFill>
                  <a:srgbClr val="FBFCD0"/>
                </a:solidFill>
              </a:rPr>
              <a:t>backing class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Расширения разметки заключаются в фигурные скобки.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Наиболее часто используемые расширения языка разметки в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  -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Binding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StaticResource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DynamicResource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8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Расширения языка разметки. Пример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268711"/>
            <a:ext cx="9144000" cy="83317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следующем примере контекстное меню определено как ресурс с ключом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MyContextMenu_1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 затем используется как значение для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ContextMenu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элемента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ListBox</a:t>
            </a:r>
            <a:endParaRPr lang="ru-RU" sz="1800" dirty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2385523"/>
            <a:ext cx="8501122" cy="39395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&lt;Window x:Class="WPF_ContextMenu.Window1"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="http://schemas.microsoft.com/winfx/2006/xaml/presentation"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xmlns:x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="http://schemas.microsoft.com/winfx/2006/xaml"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Title="Window1" Height="381" Width="484" Loaded="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Window_Loaded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x:Key="MyContextMenu_1"&gt;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Header="Add" Click="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Add_MenuItem_Click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Header="New" Command="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ApplicationCommands.New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"&gt;&lt;/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&lt;Grid 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Margin="19,18,208,0" Name="listBox1" Height="107" 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="Top"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MyContextMenu_1}"/&gt;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&lt;/Grid&gt;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&lt;/Window&gt;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285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Контентный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синтаксис 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Content Syntax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)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XAML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0" y="946509"/>
            <a:ext cx="9144000" cy="197195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Контентный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синтаксис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допустим </a:t>
            </a:r>
            <a:r>
              <a:rPr lang="ru-RU" sz="1600" dirty="0" smtClean="0">
                <a:solidFill>
                  <a:srgbClr val="FBFCD0"/>
                </a:solidFill>
              </a:rPr>
              <a:t>только для классов </a:t>
            </a:r>
            <a:r>
              <a:rPr lang="en-US" sz="1600" dirty="0" smtClean="0">
                <a:solidFill>
                  <a:srgbClr val="FBFCD0"/>
                </a:solidFill>
              </a:rPr>
              <a:t>CLR</a:t>
            </a:r>
            <a:r>
              <a:rPr lang="ru-RU" sz="1600" dirty="0" smtClean="0">
                <a:solidFill>
                  <a:srgbClr val="FBFCD0"/>
                </a:solidFill>
              </a:rPr>
              <a:t>, имеющих атрибут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ContentPropertyAttribute</a:t>
            </a:r>
            <a:r>
              <a:rPr lang="ru-RU" sz="1600" dirty="0" smtClean="0">
                <a:solidFill>
                  <a:srgbClr val="FBFCD0"/>
                </a:solidFill>
              </a:rPr>
              <a:t> в объявлении.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параметре атрибута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ContentPropertyAttribute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указывается имя свойства класса </a:t>
            </a:r>
            <a:r>
              <a:rPr lang="en-US" sz="1600" dirty="0" smtClean="0">
                <a:solidFill>
                  <a:srgbClr val="FBFCD0"/>
                </a:solidFill>
              </a:rPr>
              <a:t>CLR, </a:t>
            </a:r>
            <a:r>
              <a:rPr lang="ru-RU" sz="1600" dirty="0" smtClean="0">
                <a:solidFill>
                  <a:srgbClr val="FBFCD0"/>
                </a:solidFill>
              </a:rPr>
              <a:t>которое </a:t>
            </a:r>
            <a:r>
              <a:rPr lang="en-US" sz="1600" dirty="0" smtClean="0">
                <a:solidFill>
                  <a:srgbClr val="FBFCD0"/>
                </a:solidFill>
              </a:rPr>
              <a:t>XAML-</a:t>
            </a:r>
            <a:r>
              <a:rPr lang="ru-RU" sz="1600" dirty="0" smtClean="0">
                <a:solidFill>
                  <a:srgbClr val="FBFCD0"/>
                </a:solidFill>
              </a:rPr>
              <a:t>процессор трактует как содержимое (</a:t>
            </a:r>
            <a:r>
              <a:rPr lang="en-US" sz="1600" dirty="0" smtClean="0">
                <a:solidFill>
                  <a:srgbClr val="FBFCD0"/>
                </a:solidFill>
              </a:rPr>
              <a:t>content</a:t>
            </a:r>
            <a:r>
              <a:rPr lang="ru-RU" sz="1600" dirty="0" smtClean="0">
                <a:solidFill>
                  <a:srgbClr val="FBFCD0"/>
                </a:solidFill>
              </a:rPr>
              <a:t>) для данного класса ( включая производные классы).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Например,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Button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атрибут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ContentPropertyAttribute</a:t>
            </a:r>
            <a:r>
              <a:rPr lang="ru-RU" sz="1600" dirty="0" smtClean="0">
                <a:solidFill>
                  <a:srgbClr val="FBFCD0"/>
                </a:solidFill>
              </a:rPr>
              <a:t>, унаследованный от базового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ContentControl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4929198"/>
            <a:ext cx="9144000" cy="164878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XAML</a:t>
            </a:r>
            <a:r>
              <a:rPr lang="ru-RU" sz="1600" dirty="0" smtClean="0">
                <a:solidFill>
                  <a:srgbClr val="FBFCD0"/>
                </a:solidFill>
              </a:rPr>
              <a:t>-процессор любой дочерний элемент или внутренний текст  между открывающим и закрывающим тэгом элемента трактует как содержимое элемента. Исключение составляют тэги элементов-свойств, которые обрабатываются в первую очередь и не рассматриваются как содержимое элемента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Контентное</a:t>
            </a:r>
            <a:r>
              <a:rPr lang="ru-RU" sz="1600" dirty="0" smtClean="0">
                <a:solidFill>
                  <a:srgbClr val="FBFCD0"/>
                </a:solidFill>
              </a:rPr>
              <a:t> свойство объекта имеет конкретный тип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err="1" smtClean="0">
                <a:solidFill>
                  <a:srgbClr val="FBFCD0"/>
                </a:solidFill>
              </a:rPr>
              <a:t>Контентным</a:t>
            </a:r>
            <a:r>
              <a:rPr lang="ru-RU" sz="1600" dirty="0" smtClean="0">
                <a:solidFill>
                  <a:srgbClr val="FBFCD0"/>
                </a:solidFill>
              </a:rPr>
              <a:t> типом может быть тип-коллекция, но в любом случае  содержимое -это единственный объект.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58" y="2971712"/>
            <a:ext cx="8358246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ContentPropertyAttribute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("Content")] 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ContentControl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Control,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IAddChild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4214818"/>
            <a:ext cx="8286808" cy="6309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ContentPropertyAttribute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("Items")]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public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ItemsControl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: Control,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IAddChild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3643314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ListBox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атрибут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ContentPropertyAttribute</a:t>
            </a:r>
            <a:r>
              <a:rPr lang="ru-RU" sz="1600" dirty="0" smtClean="0">
                <a:solidFill>
                  <a:srgbClr val="FBFCD0"/>
                </a:solidFill>
              </a:rPr>
              <a:t>, унаследованный от базового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ItemsControl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71414"/>
            <a:ext cx="870585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err="1" smtClean="0">
                <a:solidFill>
                  <a:srgbClr val="FBFCD0"/>
                </a:solidFill>
                <a:latin typeface="Arial Narrow" pitchFamily="34" charset="0"/>
              </a:rPr>
              <a:t>Контентный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синтаксис 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XAML.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Пример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14282" y="1633871"/>
            <a:ext cx="8715436" cy="27238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Margin="20,54,19,0" Name="listBox1" Height="64"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VerticalAlignment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="Top"&gt;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ListBox.ContextMenu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Header="_File"/&gt;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Header="_Edit"/&gt;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ListBox.ContextMenu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&gt;Green&lt;/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&gt;White&lt;/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&gt;Red&lt;/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ListBox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>
              <a:spcBef>
                <a:spcPts val="0"/>
              </a:spcBef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857232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Значение </a:t>
            </a:r>
            <a:r>
              <a:rPr lang="ru-RU" sz="1600" dirty="0" err="1" smtClean="0">
                <a:solidFill>
                  <a:srgbClr val="FBFCD0"/>
                </a:solidFill>
              </a:rPr>
              <a:t>контентного</a:t>
            </a:r>
            <a:r>
              <a:rPr lang="ru-RU" sz="1600" dirty="0" smtClean="0">
                <a:solidFill>
                  <a:srgbClr val="FBFCD0"/>
                </a:solidFill>
              </a:rPr>
              <a:t> свойства </a:t>
            </a:r>
            <a:r>
              <a:rPr lang="en-US" sz="1600" dirty="0" smtClean="0">
                <a:solidFill>
                  <a:srgbClr val="FBFCD0"/>
                </a:solidFill>
              </a:rPr>
              <a:t>XAML </a:t>
            </a:r>
            <a:r>
              <a:rPr lang="ru-RU" sz="1600" dirty="0" err="1" smtClean="0">
                <a:solidFill>
                  <a:srgbClr val="FBFCD0"/>
                </a:solidFill>
              </a:rPr>
              <a:t>дожно</a:t>
            </a:r>
            <a:r>
              <a:rPr lang="ru-RU" sz="1600" dirty="0" smtClean="0">
                <a:solidFill>
                  <a:srgbClr val="FBFCD0"/>
                </a:solidFill>
              </a:rPr>
              <a:t> быть непрерывным, то есть должно находиться целиком до или целиком после любого другого элемента-свойства.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4562971"/>
            <a:ext cx="9144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примере сначала </a:t>
            </a:r>
            <a:r>
              <a:rPr lang="ru-RU" sz="1600" dirty="0" err="1" smtClean="0">
                <a:solidFill>
                  <a:srgbClr val="FBFCD0"/>
                </a:solidFill>
              </a:rPr>
              <a:t>инициализруется</a:t>
            </a: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ContextMenu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объекта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ListBox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В 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ContextMenu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контентным</a:t>
            </a:r>
            <a:r>
              <a:rPr lang="ru-RU" sz="1600" dirty="0" smtClean="0">
                <a:solidFill>
                  <a:srgbClr val="FBFCD0"/>
                </a:solidFill>
              </a:rPr>
              <a:t> является свойство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Items, </a:t>
            </a:r>
            <a:r>
              <a:rPr lang="ru-RU" sz="1600" dirty="0" smtClean="0">
                <a:solidFill>
                  <a:srgbClr val="FBFCD0"/>
                </a:solidFill>
              </a:rPr>
              <a:t>представляющее собой коллекцию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Затем </a:t>
            </a:r>
            <a:r>
              <a:rPr lang="ru-RU" sz="1600" dirty="0" err="1" smtClean="0">
                <a:solidFill>
                  <a:srgbClr val="FBFCD0"/>
                </a:solidFill>
              </a:rPr>
              <a:t>инициализируетя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контентное</a:t>
            </a:r>
            <a:r>
              <a:rPr lang="ru-RU" sz="1600" dirty="0" smtClean="0">
                <a:solidFill>
                  <a:srgbClr val="FBFCD0"/>
                </a:solidFill>
              </a:rPr>
              <a:t> свойство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Items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ListBox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также представляющее собой коллекцию.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Каждый элемент коллекции является объектом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типа </a:t>
            </a:r>
            <a:r>
              <a:rPr lang="en-US" sz="16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ListBoxItem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который наследует </a:t>
            </a:r>
            <a:r>
              <a:rPr lang="ru-RU" sz="1600" dirty="0" err="1" smtClean="0">
                <a:solidFill>
                  <a:srgbClr val="FBFCD0"/>
                </a:solidFill>
              </a:rPr>
              <a:t>контентное</a:t>
            </a: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от базового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ContentControl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4722</TotalTime>
  <Words>3076</Words>
  <Application>Microsoft Office PowerPoint</Application>
  <PresentationFormat>Экран (4:3)</PresentationFormat>
  <Paragraphs>340</Paragraphs>
  <Slides>24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Оформление по умолчанию</vt:lpstr>
      <vt:lpstr>Литература</vt:lpstr>
      <vt:lpstr>Программные модели пользовательского интерфейса</vt:lpstr>
      <vt:lpstr>Цели разработки Windows Presentation Foundation</vt:lpstr>
      <vt:lpstr>WPF- Windows Presentation Foundation</vt:lpstr>
      <vt:lpstr>Windows Forms  и Win32 API</vt:lpstr>
      <vt:lpstr>Иерархия классов Windows Forms</vt:lpstr>
      <vt:lpstr>Классы Windows Presentation Foundation</vt:lpstr>
      <vt:lpstr>WPF и XAML</vt:lpstr>
      <vt:lpstr>Компиляция WPF приложений</vt:lpstr>
      <vt:lpstr>Элементы XAML</vt:lpstr>
      <vt:lpstr>Пространства имен XAML</vt:lpstr>
      <vt:lpstr>Пространства имен XAML и WPF</vt:lpstr>
      <vt:lpstr>Правила обработки пробелов в XAML</vt:lpstr>
      <vt:lpstr>Код(code-behind) и XAML</vt:lpstr>
      <vt:lpstr>Атрибуты XAML и значения свойств объектов WPF</vt:lpstr>
      <vt:lpstr>Преобразователи типов (TypeConverters)</vt:lpstr>
      <vt:lpstr>Преобразователи типов (TypeConverters) в WPF</vt:lpstr>
      <vt:lpstr>Элемент-свойство (property element)</vt:lpstr>
      <vt:lpstr>Синтаксис элемент-свойство для коллекций</vt:lpstr>
      <vt:lpstr>Обработчики событий</vt:lpstr>
      <vt:lpstr>Расширения языка разметки (Markup extentions)</vt:lpstr>
      <vt:lpstr>Расширения языка разметки. Пример</vt:lpstr>
      <vt:lpstr>Контентный синтаксис (Content Syntax) в XAML</vt:lpstr>
      <vt:lpstr>Контентный синтаксис в XAML. Пример</vt:lpstr>
    </vt:vector>
  </TitlesOfParts>
  <Company>ВМК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682</cp:revision>
  <dcterms:created xsi:type="dcterms:W3CDTF">2002-03-20T09:43:52Z</dcterms:created>
  <dcterms:modified xsi:type="dcterms:W3CDTF">2010-02-08T12:23:11Z</dcterms:modified>
</cp:coreProperties>
</file>