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35" r:id="rId2"/>
    <p:sldId id="371" r:id="rId3"/>
    <p:sldId id="409" r:id="rId4"/>
    <p:sldId id="410" r:id="rId5"/>
    <p:sldId id="413" r:id="rId6"/>
    <p:sldId id="414" r:id="rId7"/>
    <p:sldId id="415" r:id="rId8"/>
    <p:sldId id="416" r:id="rId9"/>
    <p:sldId id="432" r:id="rId10"/>
    <p:sldId id="425" r:id="rId11"/>
    <p:sldId id="426" r:id="rId12"/>
    <p:sldId id="428" r:id="rId13"/>
    <p:sldId id="429" r:id="rId14"/>
    <p:sldId id="430" r:id="rId15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6600FF"/>
    <a:srgbClr val="FFFFCC"/>
    <a:srgbClr val="3399FF"/>
    <a:srgbClr val="CCCC00"/>
    <a:srgbClr val="FFFF0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2077" autoAdjust="0"/>
  </p:normalViewPr>
  <p:slideViewPr>
    <p:cSldViewPr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892E728B-CF80-4862-BC32-5F1D33CDDDD3}" type="presOf" srcId="{26BDAFCB-6260-4FCE-8EE1-38AB2E6A5908}" destId="{85571E5D-4DC0-4FE7-94F5-047D15B6BED9}" srcOrd="0" destOrd="0" presId="urn:microsoft.com/office/officeart/2005/8/layout/hierarchy6"/>
    <dgm:cxn modelId="{A888CD7C-AC90-419B-9ECE-9F511AD2DF1E}" type="presParOf" srcId="{85571E5D-4DC0-4FE7-94F5-047D15B6BED9}" destId="{2070D354-3105-4F10-8A89-FC04F1E97379}" srcOrd="0" destOrd="0" presId="urn:microsoft.com/office/officeart/2005/8/layout/hierarchy6"/>
    <dgm:cxn modelId="{7FA067FF-E3C5-4E27-826D-2FDADC558FF7}" type="presParOf" srcId="{2070D354-3105-4F10-8A89-FC04F1E97379}" destId="{CC67479A-FBFA-4A6B-8A1A-6F1A3774E2D9}" srcOrd="0" destOrd="0" presId="urn:microsoft.com/office/officeart/2005/8/layout/hierarchy6"/>
    <dgm:cxn modelId="{31417604-7B61-4938-BB09-48DCDA144117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1A13EA21-76D4-436B-B609-FB393F1E43FF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1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1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1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1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1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1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1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1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1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1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1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1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1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1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1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1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1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1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1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1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1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1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1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1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1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1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1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1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1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1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1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1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1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1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1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1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1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1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1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1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1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1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1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1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1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1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1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1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1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1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1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1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1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1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1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1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1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1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1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1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1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1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1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1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1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1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1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1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1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1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1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1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1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1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1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1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1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1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1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1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0" presStyleCnt="41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0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0" presStyleCnt="41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1" presStyleCnt="41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1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1" presStyleCnt="41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2" presStyleCnt="41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2" presStyleCnt="41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2" presStyleCnt="41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3" presStyleCnt="41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3" presStyleCnt="41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3" presStyleCnt="41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4" presStyleCnt="41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4" presStyleCnt="41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4" presStyleCnt="41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5" presStyleCnt="41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5" presStyleCnt="41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5" presStyleCnt="41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6" presStyleCnt="41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6" presStyleCnt="41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6" presStyleCnt="41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7" presStyleCnt="41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7" presStyleCnt="41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7" presStyleCnt="41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38" presStyleCnt="41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38" presStyleCnt="41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38" presStyleCnt="41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39" presStyleCnt="41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39" presStyleCnt="41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39" presStyleCnt="41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0" presStyleCnt="41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0" presStyleCnt="41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0" presStyleCnt="41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0789F107-DFCD-4D48-8960-FF28C1EB35D8}" type="presOf" srcId="{2766CA63-4716-42F6-A472-2443E49A1ADE}" destId="{DB4D2263-EB4F-415D-BDBE-83CF312B23EC}" srcOrd="0" destOrd="0" presId="urn:microsoft.com/office/officeart/2005/8/layout/orgChart1"/>
    <dgm:cxn modelId="{458B4DF6-E0E7-4469-A2A7-84D113DDFC4B}" type="presOf" srcId="{89E1FC92-2E9A-4973-B7A7-58A08F79102F}" destId="{2343D4BB-B37C-4576-8A78-341247D57629}" srcOrd="1" destOrd="0" presId="urn:microsoft.com/office/officeart/2005/8/layout/orgChart1"/>
    <dgm:cxn modelId="{02B67A0A-B5A6-4B0D-9D02-6EE8BDF0D71D}" type="presOf" srcId="{D4EA8887-F641-442C-A5E7-DCE8A13F9BC4}" destId="{B686E10C-7AC2-4B4E-A0B2-F2A18C8AA672}" srcOrd="1" destOrd="0" presId="urn:microsoft.com/office/officeart/2005/8/layout/orgChart1"/>
    <dgm:cxn modelId="{2D7E71C7-11BD-4592-8FC9-A39ECD73F464}" type="presOf" srcId="{8A1609C7-F78F-4F36-939C-D4A6AFD2156F}" destId="{06E5DE2A-43BC-4698-BC30-24C07F2EF9EE}" srcOrd="0" destOrd="0" presId="urn:microsoft.com/office/officeart/2005/8/layout/orgChart1"/>
    <dgm:cxn modelId="{098A4456-3FB5-4CF1-8F56-EA4721914741}" type="presOf" srcId="{A6D5A8F1-3071-4D1B-83F6-57CDF754A351}" destId="{4D49C8F2-93FF-44CA-81D9-B204AD1331D1}" srcOrd="0" destOrd="0" presId="urn:microsoft.com/office/officeart/2005/8/layout/orgChart1"/>
    <dgm:cxn modelId="{0441766B-BF18-4D73-8F56-F56B0059B4EE}" type="presOf" srcId="{0659507C-5527-4305-B91A-3A51431A1BD1}" destId="{AB8156B5-9D14-43C6-AD5E-82A42B051476}" srcOrd="0" destOrd="0" presId="urn:microsoft.com/office/officeart/2005/8/layout/orgChart1"/>
    <dgm:cxn modelId="{5E3212D0-2904-4A88-A713-C303514F101A}" type="presOf" srcId="{47D280C8-018F-4240-BF1F-7C10008C3738}" destId="{B5888153-D8FB-4E16-BD56-9F1A07650EB7}" srcOrd="1" destOrd="0" presId="urn:microsoft.com/office/officeart/2005/8/layout/orgChart1"/>
    <dgm:cxn modelId="{66558C8B-5A06-466B-8656-8D4FA458704B}" type="presOf" srcId="{2A7F98D4-0413-4470-B8BF-1500121EF719}" destId="{FFF4F3F1-5EFB-4687-A44D-49CA099B07F6}" srcOrd="1" destOrd="0" presId="urn:microsoft.com/office/officeart/2005/8/layout/orgChart1"/>
    <dgm:cxn modelId="{F678275C-3A3F-4F4C-933B-3F24F898CCB8}" type="presOf" srcId="{388F2973-2913-4828-843F-3884B8839609}" destId="{052F90F9-9291-4E19-A1F2-793F98DB2291}" srcOrd="0" destOrd="0" presId="urn:microsoft.com/office/officeart/2005/8/layout/orgChart1"/>
    <dgm:cxn modelId="{8C7EBC34-9096-4D6F-8D64-C138F104083D}" type="presOf" srcId="{686083BA-B72E-4708-9DC9-BDB34D334C80}" destId="{948C4337-4368-4676-85B0-BA02A38EE57B}" srcOrd="1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C1EE0E56-EA3D-41DB-B5BD-935C303F31C7}" type="presOf" srcId="{8A1609C7-F78F-4F36-939C-D4A6AFD2156F}" destId="{0C00728A-798A-475D-8EC0-1E75F134B41F}" srcOrd="1" destOrd="0" presId="urn:microsoft.com/office/officeart/2005/8/layout/orgChart1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27DBA844-01F8-4769-B010-980497EEC1A9}" type="presOf" srcId="{AA442634-4345-42BC-9C64-F3AB2060A4A2}" destId="{FE062E2C-1EC6-42C3-BD15-75C62F50A378}" srcOrd="0" destOrd="0" presId="urn:microsoft.com/office/officeart/2005/8/layout/orgChart1"/>
    <dgm:cxn modelId="{805BEA9E-6AB4-4604-A6A0-5F395590B175}" type="presOf" srcId="{591505A1-85F5-42C4-A25D-35F11AAFD02A}" destId="{6120BC4C-84AE-4B1F-BD4C-9486B1EED0DB}" srcOrd="0" destOrd="0" presId="urn:microsoft.com/office/officeart/2005/8/layout/orgChart1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7E3ED88E-7D99-4365-BAB7-E4D5644E166B}" type="presOf" srcId="{F9DCB5D3-C543-4617-B37F-CFF86D0EB312}" destId="{2CFA37AB-61A6-4E3C-B639-C00E6001CD73}" srcOrd="0" destOrd="0" presId="urn:microsoft.com/office/officeart/2005/8/layout/orgChart1"/>
    <dgm:cxn modelId="{F68EEC12-2E2E-4C6D-BC6B-28CD383E7A16}" type="presOf" srcId="{4E07AD2D-87AC-4D85-92F6-2F5E9444F5E1}" destId="{273E9022-5A8C-4693-923D-893C593F8E06}" srcOrd="0" destOrd="0" presId="urn:microsoft.com/office/officeart/2005/8/layout/orgChart1"/>
    <dgm:cxn modelId="{8E6E6AB8-4921-4BAA-B13C-F506DB8A65DF}" type="presOf" srcId="{03DAACA6-9333-44FF-A341-3A949BC70EEB}" destId="{EAA37ABF-8CD4-4146-9582-D688367A48C3}" srcOrd="1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A03B68B0-DC40-448A-83BE-A56520171DDE}" type="presOf" srcId="{70952B51-6799-4495-99D1-34419239A938}" destId="{98C46B07-6D4D-4F00-B5F2-17D41102D307}" srcOrd="0" destOrd="0" presId="urn:microsoft.com/office/officeart/2005/8/layout/orgChart1"/>
    <dgm:cxn modelId="{1BD01E48-D250-4A95-8847-C85A136B24FC}" type="presOf" srcId="{210E8AFE-82AF-442A-9DC7-DBB69EBCC999}" destId="{3D9FD3E3-88E0-477A-A56B-07BC808BF3F4}" srcOrd="0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B6BB90A5-B987-4B09-8F52-423AC5E25882}" type="presOf" srcId="{388F2973-2913-4828-843F-3884B8839609}" destId="{9C388844-8D2F-4B01-9FF2-1CC09254C78C}" srcOrd="1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6F364754-F819-4BE6-88EF-5EB8A903F2C6}" type="presOf" srcId="{757A7436-3FCE-4EA4-98A6-8774785120E2}" destId="{2B169FED-9B21-4A48-916A-72107FAB323C}" srcOrd="1" destOrd="0" presId="urn:microsoft.com/office/officeart/2005/8/layout/orgChart1"/>
    <dgm:cxn modelId="{B5AF13C3-F49C-43CC-8EF1-4A15E40301B7}" type="presOf" srcId="{CA08EE5A-3F94-43DD-AC46-2E1145E5E60A}" destId="{69CE9D6D-9776-4863-8BC1-DE0D92497933}" srcOrd="0" destOrd="0" presId="urn:microsoft.com/office/officeart/2005/8/layout/orgChart1"/>
    <dgm:cxn modelId="{F206AE14-4EEB-47DC-BC42-C495D124DAA6}" type="presOf" srcId="{C321F7C3-0D31-4706-B9E6-1EA118769EC4}" destId="{05100A20-93D4-4B7E-857A-7BACF6FEDE27}" srcOrd="0" destOrd="0" presId="urn:microsoft.com/office/officeart/2005/8/layout/orgChart1"/>
    <dgm:cxn modelId="{BDAE09D4-C742-438A-A286-D6804FBF5035}" type="presOf" srcId="{7D6F32D4-B8C2-4509-BA08-928EB219C4EA}" destId="{EBDBC34A-14B9-4D9C-B5B6-216E7CDD3FB6}" srcOrd="0" destOrd="0" presId="urn:microsoft.com/office/officeart/2005/8/layout/orgChart1"/>
    <dgm:cxn modelId="{44C5A02A-5592-4F77-98EF-C332281D022D}" type="presOf" srcId="{3B016758-9B19-4583-86DB-CAB2EC4756D5}" destId="{D7A2FDCB-2896-411A-B2BB-4AE81426E9D2}" srcOrd="0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C3CE37DF-1ABE-4C1B-AE07-32AB84CC0ED1}" type="presOf" srcId="{A6D5A8F1-3071-4D1B-83F6-57CDF754A351}" destId="{98A0D214-8F78-4E17-95C9-5B46D22A66F8}" srcOrd="1" destOrd="0" presId="urn:microsoft.com/office/officeart/2005/8/layout/orgChart1"/>
    <dgm:cxn modelId="{2CBF3594-115B-4042-AE4E-4CA9D57493C6}" type="presOf" srcId="{161645FA-81A4-4FB4-A31C-1E6A392CC0A8}" destId="{B61C9630-9CDE-4486-BFE1-93E0DBD61F3D}" srcOrd="0" destOrd="0" presId="urn:microsoft.com/office/officeart/2005/8/layout/orgChart1"/>
    <dgm:cxn modelId="{F6DE5277-BE2C-42EA-8ACF-71CC2E2EBB8F}" type="presOf" srcId="{88DF5EAA-0ED2-40AE-8D5D-666E12FF4C1C}" destId="{5C8E4539-33E2-4316-9135-B5BEABF70BF8}" srcOrd="0" destOrd="0" presId="urn:microsoft.com/office/officeart/2005/8/layout/orgChart1"/>
    <dgm:cxn modelId="{DDFF010B-7B81-414E-AC8B-B7389740A042}" type="presOf" srcId="{3A6DD5B1-23DB-4E30-A7B3-6E0B41941179}" destId="{F7612866-D728-4972-AD81-082E01EBE87E}" srcOrd="0" destOrd="0" presId="urn:microsoft.com/office/officeart/2005/8/layout/orgChart1"/>
    <dgm:cxn modelId="{32C9A522-7AF1-4E14-ACE1-4EA54D50F6DB}" type="presOf" srcId="{EAF02E06-BED0-4EC3-AC81-3A91CC738CFB}" destId="{D4EA128C-DF21-45C0-BF4F-C14BA70ADDB2}" srcOrd="0" destOrd="0" presId="urn:microsoft.com/office/officeart/2005/8/layout/orgChart1"/>
    <dgm:cxn modelId="{77B719F9-E2A7-4F28-95E5-66024F06B13F}" type="presOf" srcId="{591505A1-85F5-42C4-A25D-35F11AAFD02A}" destId="{4D8E0742-E159-4E1A-ADA3-9C1D18EE95C0}" srcOrd="1" destOrd="0" presId="urn:microsoft.com/office/officeart/2005/8/layout/orgChart1"/>
    <dgm:cxn modelId="{0246FD09-1639-4296-8BB4-67F9E3174325}" type="presOf" srcId="{FA440D9E-6B99-442F-B579-44E4740D24C6}" destId="{A6251617-BAA3-47D4-A526-2BC8A25E5BA9}" srcOrd="0" destOrd="0" presId="urn:microsoft.com/office/officeart/2005/8/layout/orgChart1"/>
    <dgm:cxn modelId="{A30220BF-34CA-48DA-B5B1-C7B9AB00787E}" type="presOf" srcId="{0D9B5EFD-FEB2-4CAB-A2AB-432D7876C7F2}" destId="{D1CC07C4-D477-4F38-B041-15059DF04B07}" srcOrd="0" destOrd="0" presId="urn:microsoft.com/office/officeart/2005/8/layout/orgChart1"/>
    <dgm:cxn modelId="{874D674C-2501-4B6C-9A8D-2C7DA18B9BFE}" type="presOf" srcId="{C14EB1CB-AE56-480B-A9DC-4D92821727F2}" destId="{FDD5B8B3-EAC2-4EF5-A4FB-81C08D58FCC8}" srcOrd="1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B0D35755-F6A9-49F2-BC1E-844A7ABF8EF6}" type="presOf" srcId="{9A1C4013-5AB7-4BBF-8A6C-85871FF46142}" destId="{CCA9156E-0B3A-4FD5-8425-DE8EE19674E4}" srcOrd="0" destOrd="0" presId="urn:microsoft.com/office/officeart/2005/8/layout/orgChart1"/>
    <dgm:cxn modelId="{C2A9D6B6-9FF7-49AC-9856-EE6F534E6B32}" type="presOf" srcId="{3B016758-9B19-4583-86DB-CAB2EC4756D5}" destId="{1EA0F390-46A6-40DB-ABAF-491290EB0145}" srcOrd="1" destOrd="0" presId="urn:microsoft.com/office/officeart/2005/8/layout/orgChart1"/>
    <dgm:cxn modelId="{0DA7EDF8-013D-4A2D-B9FE-96B0FEE08BDA}" type="presOf" srcId="{F3A5C33E-9084-4677-97BB-C4598597EA0C}" destId="{95388C73-4E35-42F1-94F6-44519EC8456D}" srcOrd="1" destOrd="0" presId="urn:microsoft.com/office/officeart/2005/8/layout/orgChart1"/>
    <dgm:cxn modelId="{7DC45339-F069-47AA-A727-4C8ABAB374B8}" type="presOf" srcId="{BF4C4A38-7E96-43D2-BF32-F5F7209C5E48}" destId="{BFF3661C-13D4-4B4B-8918-439447739003}" srcOrd="0" destOrd="0" presId="urn:microsoft.com/office/officeart/2005/8/layout/orgChart1"/>
    <dgm:cxn modelId="{379E5CCD-2785-4356-B315-062F69D4CEC2}" type="presOf" srcId="{6728C70A-D8EE-4F55-B518-BF0215783889}" destId="{3335ED73-5D35-4596-8F67-7CB9CBB3A78F}" srcOrd="0" destOrd="0" presId="urn:microsoft.com/office/officeart/2005/8/layout/orgChart1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43FEDE1B-5E13-4092-B3F7-7B38001DAC97}" type="presOf" srcId="{7B8002EF-75FD-46FE-B8D9-2C9453D3FBB8}" destId="{1BACF4A4-3653-4EAE-A88B-57D206F74968}" srcOrd="0" destOrd="0" presId="urn:microsoft.com/office/officeart/2005/8/layout/orgChart1"/>
    <dgm:cxn modelId="{ECEF65A1-1BCF-4212-8AAD-111B13471C62}" type="presOf" srcId="{5D15E427-6E0C-4380-A284-2A2E9B49B543}" destId="{D1C38C4C-8CA7-4C13-9A39-2BFBD762656E}" srcOrd="0" destOrd="0" presId="urn:microsoft.com/office/officeart/2005/8/layout/orgChart1"/>
    <dgm:cxn modelId="{763ED115-3612-44AC-90EC-290FF1131846}" type="presOf" srcId="{F9DCB5D3-C543-4617-B37F-CFF86D0EB312}" destId="{5383D253-C5B7-4BD7-89A2-DA21CD9326DC}" srcOrd="1" destOrd="0" presId="urn:microsoft.com/office/officeart/2005/8/layout/orgChart1"/>
    <dgm:cxn modelId="{F18AA8F5-6771-4C3F-982C-1A82F8DE0926}" type="presOf" srcId="{47D280C8-018F-4240-BF1F-7C10008C3738}" destId="{66150514-19F9-406E-BA0C-88EEBF8642BE}" srcOrd="0" destOrd="0" presId="urn:microsoft.com/office/officeart/2005/8/layout/orgChart1"/>
    <dgm:cxn modelId="{DBE42561-9EE3-4031-8D86-BB249E1B29E1}" type="presOf" srcId="{BF19AF0D-FB6C-4B87-A1B9-1BABFF49F445}" destId="{80D49BAC-30D9-429D-B56B-213923853D34}" srcOrd="0" destOrd="0" presId="urn:microsoft.com/office/officeart/2005/8/layout/orgChart1"/>
    <dgm:cxn modelId="{7F990D8E-5FA0-4B42-A089-B5D129A22ED0}" type="presOf" srcId="{E1003D2F-86BC-4B99-AB0D-14F134395F88}" destId="{4E7478B3-4D81-41D1-85DF-D62021172ACA}" srcOrd="0" destOrd="0" presId="urn:microsoft.com/office/officeart/2005/8/layout/orgChart1"/>
    <dgm:cxn modelId="{99E713E2-4FB3-4B72-BAEE-E515D124C31D}" type="presOf" srcId="{FEFCA9D8-F2DC-49DB-8FD2-6361D5C58910}" destId="{B65811BC-91E8-415F-81FF-1CF0569FAC88}" srcOrd="0" destOrd="0" presId="urn:microsoft.com/office/officeart/2005/8/layout/orgChart1"/>
    <dgm:cxn modelId="{EC63A32C-7C2A-4996-ADAA-E0BAAD57EFB2}" type="presOf" srcId="{C6214F99-54E3-454B-8BD3-336785EC8495}" destId="{7D4535F7-23FB-41F1-BF2C-ECE5CD3338D1}" srcOrd="1" destOrd="0" presId="urn:microsoft.com/office/officeart/2005/8/layout/orgChart1"/>
    <dgm:cxn modelId="{338363AF-59DC-4C49-B0C0-EBA439006052}" type="presOf" srcId="{89E1FC92-2E9A-4973-B7A7-58A08F79102F}" destId="{FB6ECC9F-1A98-4AB5-9BEE-6CC0A279FA04}" srcOrd="0" destOrd="0" presId="urn:microsoft.com/office/officeart/2005/8/layout/orgChart1"/>
    <dgm:cxn modelId="{330AAD5F-0D27-43E9-A655-B61ABD13081A}" type="presOf" srcId="{32F0BEEB-1736-4361-BCAF-D861843FF247}" destId="{CD094F32-3F87-4931-9A53-EF29DCD0BFD8}" srcOrd="1" destOrd="0" presId="urn:microsoft.com/office/officeart/2005/8/layout/orgChart1"/>
    <dgm:cxn modelId="{CF83C04C-A5C6-4B70-A197-CBF967789A55}" type="presOf" srcId="{D6CE7951-7192-47C2-AD73-EE515DFFB326}" destId="{44EEB922-C647-46C5-934C-BFEF348601D5}" srcOrd="1" destOrd="0" presId="urn:microsoft.com/office/officeart/2005/8/layout/orgChart1"/>
    <dgm:cxn modelId="{18DE0836-5DDA-4FFE-8E8C-12ED4CE00E2D}" type="presOf" srcId="{5A05280B-7813-433E-A5C7-35ADDF822739}" destId="{1256C2D3-CFEB-4E9C-A9D4-125F82E43A43}" srcOrd="0" destOrd="0" presId="urn:microsoft.com/office/officeart/2005/8/layout/orgChart1"/>
    <dgm:cxn modelId="{60C70491-DD45-43DB-9C69-B4583FFDCD56}" type="presOf" srcId="{3438F38D-16FF-4CBB-94D6-D207710C3ADE}" destId="{74E53913-DBBF-477A-9E14-AF1DAD065A0C}" srcOrd="0" destOrd="0" presId="urn:microsoft.com/office/officeart/2005/8/layout/orgChart1"/>
    <dgm:cxn modelId="{7963F868-BF57-4FCB-BF70-F3672C40BCA6}" type="presOf" srcId="{A3EB5106-9DF8-4644-9098-440A1A5BA644}" destId="{3970077E-DC8F-4BC0-AFBC-3BCA04AA4596}" srcOrd="1" destOrd="0" presId="urn:microsoft.com/office/officeart/2005/8/layout/orgChart1"/>
    <dgm:cxn modelId="{5B91E456-99BD-447F-8E17-A2183E13E83A}" type="presOf" srcId="{7FDDC606-6557-4A44-8ECA-8CF737E3471E}" destId="{64268E04-F066-444C-A878-3BD3E6856A1A}" srcOrd="0" destOrd="0" presId="urn:microsoft.com/office/officeart/2005/8/layout/orgChart1"/>
    <dgm:cxn modelId="{711160E1-8DA1-4A0F-8415-91DD51CE4D76}" type="presOf" srcId="{D69A11DC-65DD-4575-A031-34EF890B2D1C}" destId="{ADB8C25F-F08E-411B-B4DF-E69900289C66}" srcOrd="1" destOrd="0" presId="urn:microsoft.com/office/officeart/2005/8/layout/orgChart1"/>
    <dgm:cxn modelId="{A96679AC-F473-4A30-B6DB-7C3EEA236101}" type="presOf" srcId="{70952B51-6799-4495-99D1-34419239A938}" destId="{221957C1-377A-4059-8CDE-0B5A564B964D}" srcOrd="1" destOrd="0" presId="urn:microsoft.com/office/officeart/2005/8/layout/orgChart1"/>
    <dgm:cxn modelId="{B469D994-5E4D-471A-AD80-79AEC3CED1AA}" type="presOf" srcId="{8F9CC196-C090-4498-B2F6-53BB4801C8A7}" destId="{1B1B160F-FDFB-408A-B747-F68E274E44E1}" srcOrd="1" destOrd="0" presId="urn:microsoft.com/office/officeart/2005/8/layout/orgChart1"/>
    <dgm:cxn modelId="{411D5C60-3CA5-4BF5-A6F0-FDADE92CF84F}" type="presOf" srcId="{2A29691D-ABC3-41C0-A3CD-15952F1ED9EB}" destId="{6924B78D-E9A6-44E0-BA14-9DD0739C4B9C}" srcOrd="0" destOrd="0" presId="urn:microsoft.com/office/officeart/2005/8/layout/orgChart1"/>
    <dgm:cxn modelId="{DB437026-299C-402D-9DAA-5E187617084C}" type="presOf" srcId="{2246969D-A9E9-4F48-B9B0-B05FA77D17B1}" destId="{68D3B770-AA4C-4BCA-A86D-87EBE7DD07AA}" srcOrd="0" destOrd="0" presId="urn:microsoft.com/office/officeart/2005/8/layout/orgChart1"/>
    <dgm:cxn modelId="{D9240716-9985-4AD5-AE4C-10F2335264EA}" type="presOf" srcId="{1CDD30F0-0A8A-477B-8B54-DBFAF7B197C5}" destId="{7B7E5418-302C-4DCB-84B4-1FECB3AE2D7A}" srcOrd="1" destOrd="0" presId="urn:microsoft.com/office/officeart/2005/8/layout/orgChart1"/>
    <dgm:cxn modelId="{51BD9E76-801F-4B27-82E0-A1B8CB6515B6}" type="presOf" srcId="{D6BF2D6F-AD6F-4A6E-A0D1-16F1386A432B}" destId="{FF628C03-4F58-4EA8-96C0-FF02E48E5712}" srcOrd="0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DA1D09D1-A89C-4615-BA4E-117918E4DB90}" type="presOf" srcId="{D4EA8887-F641-442C-A5E7-DCE8A13F9BC4}" destId="{52DC18CA-4CFB-47D5-A2DC-697BCD52F3E0}" srcOrd="0" destOrd="0" presId="urn:microsoft.com/office/officeart/2005/8/layout/orgChart1"/>
    <dgm:cxn modelId="{ED423998-9F07-4C66-876B-DF236E66A690}" type="presOf" srcId="{A5D7A24C-2A4A-4B50-A99B-DFACFFDAF089}" destId="{CEF030A0-C670-41DE-B99F-6470DD1F3DE6}" srcOrd="0" destOrd="0" presId="urn:microsoft.com/office/officeart/2005/8/layout/orgChart1"/>
    <dgm:cxn modelId="{18CAC654-ED29-4BBF-9796-97D15660838C}" type="presOf" srcId="{D5C5D72D-A7E3-4AF7-9B76-F3CB55F699A3}" destId="{239DCF95-E6E8-4DD8-B918-5241A47F39B3}" srcOrd="0" destOrd="0" presId="urn:microsoft.com/office/officeart/2005/8/layout/orgChart1"/>
    <dgm:cxn modelId="{897AF485-0B92-4744-99B0-8824D9B7CDC8}" type="presOf" srcId="{7D6F32D4-B8C2-4509-BA08-928EB219C4EA}" destId="{590220E1-FE62-48C3-BECC-EC1EC2E21324}" srcOrd="1" destOrd="0" presId="urn:microsoft.com/office/officeart/2005/8/layout/orgChart1"/>
    <dgm:cxn modelId="{BD4D4B1D-A575-4CFC-B33C-2C1A020A515C}" type="presOf" srcId="{6B31737F-3BAB-4A36-B93A-744C73025325}" destId="{D673EB7E-7AFD-4932-A988-E1D28CFB84E2}" srcOrd="1" destOrd="0" presId="urn:microsoft.com/office/officeart/2005/8/layout/orgChart1"/>
    <dgm:cxn modelId="{ABD8231A-E2D8-436A-910A-A586A069D01D}" type="presOf" srcId="{B9768134-A3F4-41D2-ADF3-353AE7123BAA}" destId="{514FD5DA-B095-4F86-987C-4A855FC06027}" srcOrd="0" destOrd="0" presId="urn:microsoft.com/office/officeart/2005/8/layout/orgChart1"/>
    <dgm:cxn modelId="{CF2BA22A-F0F4-4B1B-8D88-4A4A02774D8D}" type="presOf" srcId="{0B98223A-9404-4B97-A4E1-F8D3C7EE8BC3}" destId="{E1D809AD-507D-4E75-81B0-F8543CD788E0}" srcOrd="1" destOrd="0" presId="urn:microsoft.com/office/officeart/2005/8/layout/orgChart1"/>
    <dgm:cxn modelId="{6EDDE5B1-094D-4191-A0D9-DC107B699DCD}" type="presOf" srcId="{5406EFAE-BF64-48E7-89E5-673D76019A2F}" destId="{0C0B857E-F98A-42E0-9684-BC2B14D016D0}" srcOrd="1" destOrd="0" presId="urn:microsoft.com/office/officeart/2005/8/layout/orgChart1"/>
    <dgm:cxn modelId="{F3F137DB-8FCE-410D-B33E-367B3DB67986}" type="presOf" srcId="{A8FEE9B6-CB61-448D-A1D2-4BE34640F9F3}" destId="{6D5BC242-852F-4CD5-9D23-5228932F85E3}" srcOrd="0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0AF3105A-39A7-41DD-A272-57F889B270A1}" type="presOf" srcId="{F963B530-32B8-46EC-9784-22BFD0DA4A62}" destId="{9ACF3576-BF1A-4CFB-ACA5-CCFFA2B66599}" srcOrd="0" destOrd="0" presId="urn:microsoft.com/office/officeart/2005/8/layout/orgChart1"/>
    <dgm:cxn modelId="{74EA6F78-5843-4A5B-B08A-9BD889BB9E69}" type="presOf" srcId="{497A1238-8576-4E28-A78F-1F14EA0D873D}" destId="{043DD402-8965-4ECF-B5DC-2BDAAA15C61E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67312DAE-AEFA-4A7C-B4E5-BB77A259781E}" type="presOf" srcId="{79EA3A8E-597E-4DE2-8BDB-B0D3CFB9A045}" destId="{9BA316A6-80A5-482C-8FA0-429A17DB7918}" srcOrd="0" destOrd="0" presId="urn:microsoft.com/office/officeart/2005/8/layout/orgChart1"/>
    <dgm:cxn modelId="{1A5F31A4-F081-41AB-8600-5F3F6AFAA6DC}" type="presOf" srcId="{2766CA63-4716-42F6-A472-2443E49A1ADE}" destId="{810EC35F-8E32-4EC9-8501-26A94F89098A}" srcOrd="1" destOrd="0" presId="urn:microsoft.com/office/officeart/2005/8/layout/orgChart1"/>
    <dgm:cxn modelId="{1AA2CB20-CD80-4984-B47F-404A5180D0F4}" type="presOf" srcId="{BF19AF0D-FB6C-4B87-A1B9-1BABFF49F445}" destId="{DE0F2880-6562-4880-A7EF-C14D60BC443A}" srcOrd="1" destOrd="0" presId="urn:microsoft.com/office/officeart/2005/8/layout/orgChart1"/>
    <dgm:cxn modelId="{1FA298BE-DC59-4634-8659-AEB624DF9BFB}" type="presOf" srcId="{EAF02E06-BED0-4EC3-AC81-3A91CC738CFB}" destId="{8FEA3F3B-97D9-4A90-B171-A5B7071C97F3}" srcOrd="1" destOrd="0" presId="urn:microsoft.com/office/officeart/2005/8/layout/orgChart1"/>
    <dgm:cxn modelId="{177104A6-B318-4FA0-A611-C1F77833D99A}" type="presOf" srcId="{C3E4C47E-26B7-4C4D-AE96-76EF143BA490}" destId="{FB2B7043-9B04-46F8-9F48-9F4017FF4DD2}" srcOrd="0" destOrd="0" presId="urn:microsoft.com/office/officeart/2005/8/layout/orgChart1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D33908FE-97A1-48B7-B49E-26D103885DCF}" type="presOf" srcId="{85781100-4E5C-415B-BCA6-A8E860259C56}" destId="{D0BEBF4C-3CC0-4911-8F01-F2794F029EB4}" srcOrd="0" destOrd="0" presId="urn:microsoft.com/office/officeart/2005/8/layout/orgChart1"/>
    <dgm:cxn modelId="{E5E60ED9-9606-4BC1-97A7-EE7C6B5C326C}" type="presOf" srcId="{85781100-4E5C-415B-BCA6-A8E860259C56}" destId="{59D2353A-8888-4405-9787-79965978A4E7}" srcOrd="1" destOrd="0" presId="urn:microsoft.com/office/officeart/2005/8/layout/orgChart1"/>
    <dgm:cxn modelId="{67AB2958-0C08-4A56-8A22-8F481F001263}" type="presOf" srcId="{25F6176B-988E-4B8C-ABA7-FAC514DE1B41}" destId="{9898FB4E-58D0-4DA4-A6F7-885A49288266}" srcOrd="0" destOrd="0" presId="urn:microsoft.com/office/officeart/2005/8/layout/orgChart1"/>
    <dgm:cxn modelId="{DCD7C1DE-04F8-449F-BB28-96F1B0B7F38E}" type="presOf" srcId="{5A918A92-743B-44E4-B8D3-2ACE0FFFD8BE}" destId="{68875745-9348-41FD-9ADD-F553930F415D}" srcOrd="0" destOrd="0" presId="urn:microsoft.com/office/officeart/2005/8/layout/orgChart1"/>
    <dgm:cxn modelId="{4C1F72C2-2E62-4901-8812-E54D1EB03962}" type="presOf" srcId="{C6214F99-54E3-454B-8BD3-336785EC8495}" destId="{9570D9A5-2609-418D-9459-71DDC798B540}" srcOrd="0" destOrd="0" presId="urn:microsoft.com/office/officeart/2005/8/layout/orgChart1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B6716F1F-4188-4D3C-9C61-40EF7330BB91}" type="presOf" srcId="{332B6937-F8B4-4D9F-96A7-94857F41F3C3}" destId="{1314EB1D-D4A5-417C-9B8A-A19C36109857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A2E7C7CA-FEAB-4237-A735-DA7E0F904952}" type="presOf" srcId="{03DAACA6-9333-44FF-A341-3A949BC70EEB}" destId="{8B8B023A-5FEE-40D8-8347-0287C67560B1}" srcOrd="0" destOrd="0" presId="urn:microsoft.com/office/officeart/2005/8/layout/orgChart1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BC6BB5E0-D5D1-49CD-A4F2-878C02A473CB}" type="presOf" srcId="{C14EB1CB-AE56-480B-A9DC-4D92821727F2}" destId="{7A869336-8D0F-4E4B-9DE9-977D5B94E6E3}" srcOrd="0" destOrd="0" presId="urn:microsoft.com/office/officeart/2005/8/layout/orgChart1"/>
    <dgm:cxn modelId="{00F57130-F07B-4354-B9D5-35193985B63E}" type="presOf" srcId="{F7B8E7FC-BE02-460C-860A-35378352026A}" destId="{9E9A8419-1327-4B38-8EA7-4CED955139D6}" srcOrd="0" destOrd="0" presId="urn:microsoft.com/office/officeart/2005/8/layout/orgChart1"/>
    <dgm:cxn modelId="{25D3CE1F-884E-4829-8C5F-64758B5EA4C0}" type="presOf" srcId="{3048DD57-D774-4C7A-89D0-9DED7A36345D}" destId="{FA0F8742-664D-4CFA-800F-45698EC5501A}" srcOrd="0" destOrd="0" presId="urn:microsoft.com/office/officeart/2005/8/layout/orgChart1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BF41793A-0F7D-4C93-92AA-2A6CA1AA24D7}" type="presOf" srcId="{B558798C-F97E-44FE-AF32-2AC05DA88C21}" destId="{97EB257B-F7C1-468C-9D56-4853B7908A97}" srcOrd="0" destOrd="0" presId="urn:microsoft.com/office/officeart/2005/8/layout/orgChart1"/>
    <dgm:cxn modelId="{FA501E37-D083-4781-9629-ABA8BBCC36B3}" type="presOf" srcId="{FA440D9E-6B99-442F-B579-44E4740D24C6}" destId="{9124BCC0-F441-44E5-BBA1-A89CAF979D64}" srcOrd="1" destOrd="0" presId="urn:microsoft.com/office/officeart/2005/8/layout/orgChart1"/>
    <dgm:cxn modelId="{C3B9E9BF-DCD1-443F-BE9E-FE4C8FEDB733}" type="presOf" srcId="{32F0BEEB-1736-4361-BCAF-D861843FF247}" destId="{63484696-703B-44B2-AE28-00F9E13489F2}" srcOrd="0" destOrd="0" presId="urn:microsoft.com/office/officeart/2005/8/layout/orgChart1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9EC9FE14-1F47-463A-B423-F193E9907E88}" type="presOf" srcId="{48343668-9E66-4B1D-B811-038CB2CB37F3}" destId="{8EEA0984-B204-4C93-B8EF-B1673010C278}" srcOrd="0" destOrd="0" presId="urn:microsoft.com/office/officeart/2005/8/layout/orgChart1"/>
    <dgm:cxn modelId="{62F5C009-B627-492B-8BA2-299481CB406F}" type="presOf" srcId="{25247C44-1ED1-49AE-87BB-7478659A5DA7}" destId="{0B6630BF-6D5C-424B-923E-EC7375F89897}" srcOrd="0" destOrd="0" presId="urn:microsoft.com/office/officeart/2005/8/layout/orgChart1"/>
    <dgm:cxn modelId="{EDC19A52-F92A-48DA-BA9F-D785A5C2A3F8}" type="presOf" srcId="{A3EB5106-9DF8-4644-9098-440A1A5BA644}" destId="{4E33F582-0ACF-4752-9777-273DA2DE42AF}" srcOrd="0" destOrd="0" presId="urn:microsoft.com/office/officeart/2005/8/layout/orgChart1"/>
    <dgm:cxn modelId="{C910C685-E3C4-41EF-A563-04FC4384A1E4}" type="presOf" srcId="{332B6937-F8B4-4D9F-96A7-94857F41F3C3}" destId="{8A48FC2E-A7D6-4995-806E-3DB3E74C2FC0}" srcOrd="1" destOrd="0" presId="urn:microsoft.com/office/officeart/2005/8/layout/orgChart1"/>
    <dgm:cxn modelId="{98511044-136E-4E0A-808A-FB5E41D00E0D}" type="presOf" srcId="{B11432E2-5F7D-483C-9163-F06002B50A17}" destId="{62B2FB17-BDB2-4CEC-8B1D-97BCBD8258C1}" srcOrd="0" destOrd="0" presId="urn:microsoft.com/office/officeart/2005/8/layout/orgChart1"/>
    <dgm:cxn modelId="{2AE5EAA5-ED51-456B-B9BE-C7F84201753E}" type="presOf" srcId="{D69A11DC-65DD-4575-A031-34EF890B2D1C}" destId="{80BA7277-41CF-4DBB-A3C9-A613C76DBBC3}" srcOrd="0" destOrd="0" presId="urn:microsoft.com/office/officeart/2005/8/layout/orgChart1"/>
    <dgm:cxn modelId="{64BE70BC-89FF-4364-8557-D1E57D244DAB}" type="presOf" srcId="{CAF9CE3F-0CBE-4EAB-8E2E-DAAB4E6B0B47}" destId="{873DDAD6-BCDC-4C57-AD34-A4EEBFD25E82}" srcOrd="0" destOrd="0" presId="urn:microsoft.com/office/officeart/2005/8/layout/orgChart1"/>
    <dgm:cxn modelId="{45601665-7A54-440F-B143-A896AEAF1080}" type="presOf" srcId="{3BCCE053-941B-4483-8F1E-94A93E085D35}" destId="{856000C9-742D-4E1D-8BFC-7B31265F2B73}" srcOrd="1" destOrd="0" presId="urn:microsoft.com/office/officeart/2005/8/layout/orgChart1"/>
    <dgm:cxn modelId="{854FE126-5CE8-4D5A-AA12-9B2F7BCA6550}" type="presOf" srcId="{5D15E427-6E0C-4380-A284-2A2E9B49B543}" destId="{29E5C6A3-BC7C-4703-A181-43356580C177}" srcOrd="1" destOrd="0" presId="urn:microsoft.com/office/officeart/2005/8/layout/orgChart1"/>
    <dgm:cxn modelId="{5EB33107-0FD8-4F49-91AB-A1491EF74837}" type="presOf" srcId="{D7E1038C-8186-4D0B-85EA-B3A2EF2030F9}" destId="{BC882CBD-1CC9-45C4-9444-4B78B1DE87DE}" srcOrd="0" destOrd="0" presId="urn:microsoft.com/office/officeart/2005/8/layout/orgChart1"/>
    <dgm:cxn modelId="{8A134475-0B12-4001-BED7-B74244308F27}" type="presOf" srcId="{FEFCA9D8-F2DC-49DB-8FD2-6361D5C58910}" destId="{9F57A6E5-4839-4B75-B49B-01F6EC6DD34B}" srcOrd="1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D17B1D2D-D5E2-4B32-9D26-297E11F919D4}" type="presOf" srcId="{816C9783-94D9-40D3-9AC7-6D57B1CA2411}" destId="{DDA77CC6-2E30-4CFA-AC77-8532B6CF5A16}" srcOrd="0" destOrd="0" presId="urn:microsoft.com/office/officeart/2005/8/layout/orgChart1"/>
    <dgm:cxn modelId="{A55DB895-D14F-4F0F-9205-259EFADFC2FE}" type="presOf" srcId="{122A0DF7-8209-4FEE-9948-8EA66EBBB965}" destId="{6779BD6A-7D87-418C-878A-03729CACBDAB}" srcOrd="0" destOrd="0" presId="urn:microsoft.com/office/officeart/2005/8/layout/orgChart1"/>
    <dgm:cxn modelId="{1A50A2D8-3964-40DF-B063-5A416B7484DD}" type="presOf" srcId="{5D43BFA9-F819-438A-9B47-3C6EBF87A68F}" destId="{EC9AADF3-7CBB-432E-B7EF-BC4E51CC59AF}" srcOrd="0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D922B705-5CA2-431F-9C01-CFC21DFD4C31}" type="presOf" srcId="{88DF5EAA-0ED2-40AE-8D5D-666E12FF4C1C}" destId="{313618FE-AA20-4574-B0A0-08A822E0C120}" srcOrd="1" destOrd="0" presId="urn:microsoft.com/office/officeart/2005/8/layout/orgChart1"/>
    <dgm:cxn modelId="{86B9C50A-8043-461B-8ED8-DC1B3AE9FAB9}" type="presOf" srcId="{25F6176B-988E-4B8C-ABA7-FAC514DE1B41}" destId="{45C7AE86-91BA-4BBC-815D-9E95AE2861D8}" srcOrd="1" destOrd="0" presId="urn:microsoft.com/office/officeart/2005/8/layout/orgChart1"/>
    <dgm:cxn modelId="{4D32B14F-CD1A-42D9-A6CA-0886AAB18AAF}" type="presOf" srcId="{75733C4A-4563-4BB8-B906-A878AC90CE91}" destId="{DDB9500F-2C57-4F81-80FC-3F3DAEBB27CD}" srcOrd="0" destOrd="0" presId="urn:microsoft.com/office/officeart/2005/8/layout/orgChart1"/>
    <dgm:cxn modelId="{09FB7450-A396-42B7-BE07-E4E5A2DDC6F4}" type="presOf" srcId="{FAC2F488-8B67-4871-8527-8A290C5DC601}" destId="{E2BA2384-16C6-41AF-AA03-30DE76175038}" srcOrd="0" destOrd="0" presId="urn:microsoft.com/office/officeart/2005/8/layout/orgChart1"/>
    <dgm:cxn modelId="{BC70100D-EA97-4EEF-A803-F98A161E669D}" type="presOf" srcId="{E1003D2F-86BC-4B99-AB0D-14F134395F88}" destId="{1F4FB6C7-BBC1-4D9C-9236-E4E8BF2A0BDC}" srcOrd="1" destOrd="0" presId="urn:microsoft.com/office/officeart/2005/8/layout/orgChart1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3934FF62-9C77-45C8-A1DC-F1800533DF0E}" type="presOf" srcId="{1CDD30F0-0A8A-477B-8B54-DBFAF7B197C5}" destId="{6AC061CF-CC08-4F4F-AFFE-D64EFC45FB2C}" srcOrd="0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7B372CF5-FA3B-4BC3-96FD-C37755804139}" type="presOf" srcId="{E84BDA00-4A78-4E14-921B-A8F19C24B888}" destId="{C4222B9E-8839-4888-ABA0-98BC961419F6}" srcOrd="0" destOrd="0" presId="urn:microsoft.com/office/officeart/2005/8/layout/orgChart1"/>
    <dgm:cxn modelId="{98EDBE1C-F0CB-4AC2-A330-D79FB7AC9E7B}" type="presOf" srcId="{02E3D7FC-52F4-4E30-91B3-4E919B4C7E92}" destId="{399D923B-F4BF-402A-918E-4596CA7C2072}" srcOrd="0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CE556E73-DC1F-42CF-BF70-89ABC441BE04}" type="presOf" srcId="{0A009885-D6E1-4A23-8A69-5B25A552EA8B}" destId="{1B5D52C5-D667-4125-9D5A-0AE4C5BDCC01}" srcOrd="0" destOrd="0" presId="urn:microsoft.com/office/officeart/2005/8/layout/orgChart1"/>
    <dgm:cxn modelId="{112C16D7-5EDA-49CA-B38E-FC80509EDE03}" type="presOf" srcId="{497A1238-8576-4E28-A78F-1F14EA0D873D}" destId="{063EFEDC-6028-4BDA-A913-CF110AA3E838}" srcOrd="1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771FEC0D-C6C8-49B6-B019-BB3E7013DEC2}" type="presOf" srcId="{6B31737F-3BAB-4A36-B93A-744C73025325}" destId="{9F29CBCB-BC47-4DE5-89C1-201A28505C78}" srcOrd="0" destOrd="0" presId="urn:microsoft.com/office/officeart/2005/8/layout/orgChart1"/>
    <dgm:cxn modelId="{3AED6D84-D6F7-4B22-BA5F-4943BC8165E5}" type="presOf" srcId="{43A51755-572A-46B4-BE31-1D1F6D0915C3}" destId="{B8C3FC53-197B-4638-ABB6-D23EA1537228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587B02D4-2D52-4DC0-A38C-F4FE1AB48B4A}" type="presOf" srcId="{6722A1D3-CE7B-4A00-8912-11A598926017}" destId="{B133DE78-AB7B-43D3-BAF3-F72D45AFF75E}" srcOrd="0" destOrd="0" presId="urn:microsoft.com/office/officeart/2005/8/layout/orgChart1"/>
    <dgm:cxn modelId="{481DA61A-8785-48CF-913A-BB7E536B31C4}" type="presOf" srcId="{F3A5C33E-9084-4677-97BB-C4598597EA0C}" destId="{816134AE-FBFE-441A-8BDB-F12FE955BDDE}" srcOrd="0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BE6BA06D-F175-4619-AEA3-A3F8BCB27E90}" type="presOf" srcId="{A3265BF1-3955-42CD-906B-920112714ABF}" destId="{F44886B8-8626-4D6E-B5E3-95C5865D9D46}" srcOrd="0" destOrd="0" presId="urn:microsoft.com/office/officeart/2005/8/layout/orgChart1"/>
    <dgm:cxn modelId="{38F70E68-7206-4F10-8E52-9C8CDBE83D20}" type="presOf" srcId="{0B98223A-9404-4B97-A4E1-F8D3C7EE8BC3}" destId="{87104EB8-9FE0-492C-9AA9-5952F2D304B4}" srcOrd="0" destOrd="0" presId="urn:microsoft.com/office/officeart/2005/8/layout/orgChart1"/>
    <dgm:cxn modelId="{260DB597-75CC-4C72-880F-427C34924D9A}" type="presOf" srcId="{D6CE7951-7192-47C2-AD73-EE515DFFB326}" destId="{07844388-A3B4-4C13-A2D2-792D32DA861A}" srcOrd="0" destOrd="0" presId="urn:microsoft.com/office/officeart/2005/8/layout/orgChart1"/>
    <dgm:cxn modelId="{E1BE90B6-C4E7-427C-8ED5-BB8163BCDB8A}" type="presOf" srcId="{25247C44-1ED1-49AE-87BB-7478659A5DA7}" destId="{1EFF3FF4-9BA7-4114-B4BD-4C163B7E6D2C}" srcOrd="1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99209477-BD95-48B6-A001-6498594B39A3}" type="presOf" srcId="{5406EFAE-BF64-48E7-89E5-673D76019A2F}" destId="{14B02933-18E1-4D5C-B46B-2FB4D4F5F149}" srcOrd="0" destOrd="0" presId="urn:microsoft.com/office/officeart/2005/8/layout/orgChart1"/>
    <dgm:cxn modelId="{3E01A9BF-6939-4246-B533-0BE026400236}" type="presOf" srcId="{4D0F617A-10D6-46B4-BD3A-0CBEA7A7081E}" destId="{28EAAB8B-17B4-40A5-A032-FD86D0C29E23}" srcOrd="0" destOrd="0" presId="urn:microsoft.com/office/officeart/2005/8/layout/orgChart1"/>
    <dgm:cxn modelId="{C781BBB4-A3F0-4AC5-A73F-3F74C7A23B77}" type="presOf" srcId="{69143A65-8CD3-4988-AE60-E007DA94030F}" destId="{9CC9DB37-06F4-4B73-92B8-555E1FE1CEA8}" srcOrd="0" destOrd="0" presId="urn:microsoft.com/office/officeart/2005/8/layout/orgChart1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25030105-662B-43C6-8BD9-85DF27D54701}" type="presOf" srcId="{F963B530-32B8-46EC-9784-22BFD0DA4A62}" destId="{4ADACADE-388D-4CFF-9AC5-B30E89E8E213}" srcOrd="1" destOrd="0" presId="urn:microsoft.com/office/officeart/2005/8/layout/orgChart1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BFE376E8-FA73-4DFE-880E-70307D775B8A}" type="presOf" srcId="{0E1854A5-31FD-4C6C-BE74-7721EAA6745C}" destId="{DD2E1F5E-7F3D-40EB-964F-C13873B9263B}" srcOrd="0" destOrd="0" presId="urn:microsoft.com/office/officeart/2005/8/layout/orgChart1"/>
    <dgm:cxn modelId="{3B3DFABF-0E03-4429-BAB7-08462E1462C5}" type="presOf" srcId="{5BF1D1CC-F321-49AB-B43E-7D2B6BDB9F74}" destId="{97B477EA-1147-45EC-A03A-FDBFB56D83C8}" srcOrd="0" destOrd="0" presId="urn:microsoft.com/office/officeart/2005/8/layout/orgChart1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FEDC6E3B-BD44-41B1-BF09-01076116EC71}" type="presOf" srcId="{3BCCE053-941B-4483-8F1E-94A93E085D35}" destId="{7E9A90C3-5E03-4E30-9C59-D3329E6ACC6A}" srcOrd="0" destOrd="0" presId="urn:microsoft.com/office/officeart/2005/8/layout/orgChart1"/>
    <dgm:cxn modelId="{A408718E-C7B6-4159-A838-F5979C21C410}" type="presOf" srcId="{686083BA-B72E-4708-9DC9-BDB34D334C80}" destId="{99638FEC-C50E-49EB-AB7F-60912F0B412F}" srcOrd="0" destOrd="0" presId="urn:microsoft.com/office/officeart/2005/8/layout/orgChart1"/>
    <dgm:cxn modelId="{5A0921F3-923E-47C1-B95C-E4C1D952B1E2}" type="presOf" srcId="{85E0AA7E-901B-4730-AA5C-DDC5F47F6B3B}" destId="{14833949-89B2-4B49-869D-BC94D50EE4B9}" srcOrd="0" destOrd="0" presId="urn:microsoft.com/office/officeart/2005/8/layout/orgChart1"/>
    <dgm:cxn modelId="{2A827C03-77B9-461B-92C2-E4B3D3A27408}" type="presOf" srcId="{6728C70A-D8EE-4F55-B518-BF0215783889}" destId="{02387E26-E3EE-44E8-9FAE-1AEC57A76CD5}" srcOrd="1" destOrd="0" presId="urn:microsoft.com/office/officeart/2005/8/layout/orgChart1"/>
    <dgm:cxn modelId="{0FF5521A-1BF6-4753-AFB2-08D9D4FF5383}" type="presOf" srcId="{5A05280B-7813-433E-A5C7-35ADDF822739}" destId="{C3E37554-AC75-4384-A96D-F91B4AC49892}" srcOrd="1" destOrd="0" presId="urn:microsoft.com/office/officeart/2005/8/layout/orgChart1"/>
    <dgm:cxn modelId="{3DC9CF26-58A8-4226-AD69-0E9AC8C6547A}" type="presOf" srcId="{122A0DF7-8209-4FEE-9948-8EA66EBBB965}" destId="{3246982F-4830-4E62-AB49-86B8EF3D71CC}" srcOrd="1" destOrd="0" presId="urn:microsoft.com/office/officeart/2005/8/layout/orgChart1"/>
    <dgm:cxn modelId="{B99952D2-5475-4856-9345-A67A5F7E389A}" type="presOf" srcId="{8F9CC196-C090-4498-B2F6-53BB4801C8A7}" destId="{C248BDA1-E772-4B98-B83F-23DAAEB74FE6}" srcOrd="0" destOrd="0" presId="urn:microsoft.com/office/officeart/2005/8/layout/orgChart1"/>
    <dgm:cxn modelId="{BE9CD8BE-9646-4AB5-86AA-54C6B6607A5C}" type="presOf" srcId="{0FC62669-BBA6-4CED-AD11-FE733EBE1F36}" destId="{D51E6881-38ED-4536-9C05-D42F237297EA}" srcOrd="0" destOrd="0" presId="urn:microsoft.com/office/officeart/2005/8/layout/orgChart1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BF5E62FA-7913-4375-80A5-6839CE1AB629}" type="presOf" srcId="{757A7436-3FCE-4EA4-98A6-8774785120E2}" destId="{432F130A-479F-418F-85F8-84EAABB2EFBD}" srcOrd="0" destOrd="0" presId="urn:microsoft.com/office/officeart/2005/8/layout/orgChart1"/>
    <dgm:cxn modelId="{E492A370-9E1E-4BE9-8D54-1D8B7C0842C6}" type="presOf" srcId="{06955F22-FA60-4543-A52D-92E2EB657A47}" destId="{F2AAE23E-D403-4459-9F33-2D308F307B3C}" srcOrd="0" destOrd="0" presId="urn:microsoft.com/office/officeart/2005/8/layout/orgChart1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803B0535-630C-4DCC-85B8-8739F3CEC111}" type="presOf" srcId="{2A7F98D4-0413-4470-B8BF-1500121EF719}" destId="{7B1516A1-C0FA-47D8-8FF5-88B0B2B9B530}" srcOrd="0" destOrd="0" presId="urn:microsoft.com/office/officeart/2005/8/layout/orgChart1"/>
    <dgm:cxn modelId="{15BDDDCD-FD1C-4713-B9B9-5A434598B738}" type="presOf" srcId="{69143A65-8CD3-4988-AE60-E007DA94030F}" destId="{664B0A36-C086-4F8E-8913-FC68AB622034}" srcOrd="1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59190416-6A26-4946-9F9F-56A8E778842C}" type="presOf" srcId="{5BF1D1CC-F321-49AB-B43E-7D2B6BDB9F74}" destId="{3E4001B8-0815-450D-B118-4245520BB44C}" srcOrd="1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B00BE9BB-E250-49FB-AB6A-09DDC721E383}" type="presOf" srcId="{6AFDDB80-B529-4E4C-A0FD-0EDB17CB6604}" destId="{CC883DDA-8DE2-442B-B572-EB42CDB8515A}" srcOrd="0" destOrd="0" presId="urn:microsoft.com/office/officeart/2005/8/layout/orgChart1"/>
    <dgm:cxn modelId="{4909B59E-6EE3-4B88-B93E-77224667323D}" type="presOf" srcId="{6AFDDB80-B529-4E4C-A0FD-0EDB17CB6604}" destId="{4974CEF8-0A13-4360-B74A-1D3E66743CC0}" srcOrd="1" destOrd="0" presId="urn:microsoft.com/office/officeart/2005/8/layout/orgChart1"/>
    <dgm:cxn modelId="{DBD6C339-FF83-47F8-B8CA-15143339A7CE}" srcId="{F9DCB5D3-C543-4617-B37F-CFF86D0EB312}" destId="{8F9CC196-C090-4498-B2F6-53BB4801C8A7}" srcOrd="4" destOrd="0" parTransId="{F7B8E7FC-BE02-460C-860A-35378352026A}" sibTransId="{1C4B4C6C-4E9D-4D99-8C13-7571CD38EF40}"/>
    <dgm:cxn modelId="{BCD86141-7110-47D5-8690-47C592AA5AE9}" type="presOf" srcId="{6DADC438-E59C-4258-9EE3-0798573D4CF4}" destId="{495955C5-013A-47D7-B839-C57DB3E8A100}" srcOrd="0" destOrd="0" presId="urn:microsoft.com/office/officeart/2005/8/layout/orgChart1"/>
    <dgm:cxn modelId="{C7EA6CA1-1494-4B96-A78A-FDB9DBBB8CD1}" type="presOf" srcId="{D40BC0E2-313B-4CA7-B794-B715E4300FB6}" destId="{4DD9B34F-AFBD-424A-A79B-831268E04466}" srcOrd="0" destOrd="0" presId="urn:microsoft.com/office/officeart/2005/8/layout/orgChart1"/>
    <dgm:cxn modelId="{8F7B152A-7649-4DA1-A928-E44F9E3B1C56}" type="presParOf" srcId="{B133DE78-AB7B-43D3-BAF3-F72D45AFF75E}" destId="{690B4ADB-98D1-476E-BB59-542D9C226BD4}" srcOrd="0" destOrd="0" presId="urn:microsoft.com/office/officeart/2005/8/layout/orgChart1"/>
    <dgm:cxn modelId="{F703E8FF-7D96-4C98-AB0A-DBDADEC4F6B5}" type="presParOf" srcId="{690B4ADB-98D1-476E-BB59-542D9C226BD4}" destId="{2AFAF9EB-E6B1-487D-A6FF-225DDD091C8A}" srcOrd="0" destOrd="0" presId="urn:microsoft.com/office/officeart/2005/8/layout/orgChart1"/>
    <dgm:cxn modelId="{2C263229-BEE5-4B89-98B8-43B9EB622D60}" type="presParOf" srcId="{2AFAF9EB-E6B1-487D-A6FF-225DDD091C8A}" destId="{1256C2D3-CFEB-4E9C-A9D4-125F82E43A43}" srcOrd="0" destOrd="0" presId="urn:microsoft.com/office/officeart/2005/8/layout/orgChart1"/>
    <dgm:cxn modelId="{603CAD57-7888-4532-B84C-EA556B5464C7}" type="presParOf" srcId="{2AFAF9EB-E6B1-487D-A6FF-225DDD091C8A}" destId="{C3E37554-AC75-4384-A96D-F91B4AC49892}" srcOrd="1" destOrd="0" presId="urn:microsoft.com/office/officeart/2005/8/layout/orgChart1"/>
    <dgm:cxn modelId="{1DA02C6F-2F6C-4AD5-AB3C-74EEF06B68C0}" type="presParOf" srcId="{690B4ADB-98D1-476E-BB59-542D9C226BD4}" destId="{30FB4649-8B7D-4B10-999F-95CD6B9B0EB1}" srcOrd="1" destOrd="0" presId="urn:microsoft.com/office/officeart/2005/8/layout/orgChart1"/>
    <dgm:cxn modelId="{42970AB3-8201-4AC3-9A8B-0BA361484425}" type="presParOf" srcId="{30FB4649-8B7D-4B10-999F-95CD6B9B0EB1}" destId="{05100A20-93D4-4B7E-857A-7BACF6FEDE27}" srcOrd="0" destOrd="0" presId="urn:microsoft.com/office/officeart/2005/8/layout/orgChart1"/>
    <dgm:cxn modelId="{CC91A224-C9AC-4B08-8769-B15E17790FE7}" type="presParOf" srcId="{30FB4649-8B7D-4B10-999F-95CD6B9B0EB1}" destId="{2CCFC2E9-18F6-4C83-B7BE-8D83151D3398}" srcOrd="1" destOrd="0" presId="urn:microsoft.com/office/officeart/2005/8/layout/orgChart1"/>
    <dgm:cxn modelId="{DD562798-1865-4B25-AF8A-8030E41424C2}" type="presParOf" srcId="{2CCFC2E9-18F6-4C83-B7BE-8D83151D3398}" destId="{B25D55FE-8853-4B24-831C-24BA99642CCD}" srcOrd="0" destOrd="0" presId="urn:microsoft.com/office/officeart/2005/8/layout/orgChart1"/>
    <dgm:cxn modelId="{A80B62E9-D42E-4041-9E2D-A89F8E51D4D4}" type="presParOf" srcId="{B25D55FE-8853-4B24-831C-24BA99642CCD}" destId="{87104EB8-9FE0-492C-9AA9-5952F2D304B4}" srcOrd="0" destOrd="0" presId="urn:microsoft.com/office/officeart/2005/8/layout/orgChart1"/>
    <dgm:cxn modelId="{106A03C7-2C44-4615-8D36-24653E508EF3}" type="presParOf" srcId="{B25D55FE-8853-4B24-831C-24BA99642CCD}" destId="{E1D809AD-507D-4E75-81B0-F8543CD788E0}" srcOrd="1" destOrd="0" presId="urn:microsoft.com/office/officeart/2005/8/layout/orgChart1"/>
    <dgm:cxn modelId="{B8F6CBA2-652B-4E52-A9D1-3D052C9FBEBF}" type="presParOf" srcId="{2CCFC2E9-18F6-4C83-B7BE-8D83151D3398}" destId="{86A03B88-80C6-42F2-BF4E-3C358D6A9643}" srcOrd="1" destOrd="0" presId="urn:microsoft.com/office/officeart/2005/8/layout/orgChart1"/>
    <dgm:cxn modelId="{26DAF0D5-9724-414F-9DF8-2CC89535E992}" type="presParOf" srcId="{86A03B88-80C6-42F2-BF4E-3C358D6A9643}" destId="{EC9AADF3-7CBB-432E-B7EF-BC4E51CC59AF}" srcOrd="0" destOrd="0" presId="urn:microsoft.com/office/officeart/2005/8/layout/orgChart1"/>
    <dgm:cxn modelId="{D9C35B78-D007-4A6A-8EDF-C3DFFA497BAC}" type="presParOf" srcId="{86A03B88-80C6-42F2-BF4E-3C358D6A9643}" destId="{DC2780B7-1BA0-4098-B2EC-14A3D795989A}" srcOrd="1" destOrd="0" presId="urn:microsoft.com/office/officeart/2005/8/layout/orgChart1"/>
    <dgm:cxn modelId="{000EA4E4-8B28-4A84-AA63-DA32ABE249E0}" type="presParOf" srcId="{DC2780B7-1BA0-4098-B2EC-14A3D795989A}" destId="{7DFCBDA6-7D5B-4E1A-B7F0-E589D2C69C0F}" srcOrd="0" destOrd="0" presId="urn:microsoft.com/office/officeart/2005/8/layout/orgChart1"/>
    <dgm:cxn modelId="{2B40F92D-3CA7-4844-96EF-74659DD5EE67}" type="presParOf" srcId="{7DFCBDA6-7D5B-4E1A-B7F0-E589D2C69C0F}" destId="{DB4D2263-EB4F-415D-BDBE-83CF312B23EC}" srcOrd="0" destOrd="0" presId="urn:microsoft.com/office/officeart/2005/8/layout/orgChart1"/>
    <dgm:cxn modelId="{EFB18477-000D-422E-BE9D-FE7E6B970F57}" type="presParOf" srcId="{7DFCBDA6-7D5B-4E1A-B7F0-E589D2C69C0F}" destId="{810EC35F-8E32-4EC9-8501-26A94F89098A}" srcOrd="1" destOrd="0" presId="urn:microsoft.com/office/officeart/2005/8/layout/orgChart1"/>
    <dgm:cxn modelId="{2E2D2DFD-C52E-43FF-A4A7-D9165132B720}" type="presParOf" srcId="{DC2780B7-1BA0-4098-B2EC-14A3D795989A}" destId="{86228B29-145B-4ECB-B9A4-C610A3607326}" srcOrd="1" destOrd="0" presId="urn:microsoft.com/office/officeart/2005/8/layout/orgChart1"/>
    <dgm:cxn modelId="{1976642D-85C4-464B-A450-B125786B84B4}" type="presParOf" srcId="{DC2780B7-1BA0-4098-B2EC-14A3D795989A}" destId="{B48632CB-C372-48D5-B934-B3F439DEC385}" srcOrd="2" destOrd="0" presId="urn:microsoft.com/office/officeart/2005/8/layout/orgChart1"/>
    <dgm:cxn modelId="{FA9147CE-CF36-4BAE-9779-960611B4C557}" type="presParOf" srcId="{86A03B88-80C6-42F2-BF4E-3C358D6A9643}" destId="{FF628C03-4F58-4EA8-96C0-FF02E48E5712}" srcOrd="2" destOrd="0" presId="urn:microsoft.com/office/officeart/2005/8/layout/orgChart1"/>
    <dgm:cxn modelId="{6730924C-6921-4C5F-84C3-9E78FE005735}" type="presParOf" srcId="{86A03B88-80C6-42F2-BF4E-3C358D6A9643}" destId="{7D71EA40-78DE-4455-8E38-C997C560D163}" srcOrd="3" destOrd="0" presId="urn:microsoft.com/office/officeart/2005/8/layout/orgChart1"/>
    <dgm:cxn modelId="{60CF53EE-4511-4003-BF20-08D6EA5EC6D0}" type="presParOf" srcId="{7D71EA40-78DE-4455-8E38-C997C560D163}" destId="{EC2EB8FD-FBDC-4839-AB31-3E510AC53760}" srcOrd="0" destOrd="0" presId="urn:microsoft.com/office/officeart/2005/8/layout/orgChart1"/>
    <dgm:cxn modelId="{16910FFF-2BE9-48B1-900F-07636432C34D}" type="presParOf" srcId="{EC2EB8FD-FBDC-4839-AB31-3E510AC53760}" destId="{FB6ECC9F-1A98-4AB5-9BEE-6CC0A279FA04}" srcOrd="0" destOrd="0" presId="urn:microsoft.com/office/officeart/2005/8/layout/orgChart1"/>
    <dgm:cxn modelId="{6D42E50D-1DA8-473A-93C1-E508DECDEF9B}" type="presParOf" srcId="{EC2EB8FD-FBDC-4839-AB31-3E510AC53760}" destId="{2343D4BB-B37C-4576-8A78-341247D57629}" srcOrd="1" destOrd="0" presId="urn:microsoft.com/office/officeart/2005/8/layout/orgChart1"/>
    <dgm:cxn modelId="{3CB2D442-B575-4252-B357-3C18B65A669C}" type="presParOf" srcId="{7D71EA40-78DE-4455-8E38-C997C560D163}" destId="{C4D77F2F-6FEC-4627-AB14-6898076C89FB}" srcOrd="1" destOrd="0" presId="urn:microsoft.com/office/officeart/2005/8/layout/orgChart1"/>
    <dgm:cxn modelId="{17B74FFA-A1BE-4C3E-98F7-09A1400995B0}" type="presParOf" srcId="{C4D77F2F-6FEC-4627-AB14-6898076C89FB}" destId="{AB8156B5-9D14-43C6-AD5E-82A42B051476}" srcOrd="0" destOrd="0" presId="urn:microsoft.com/office/officeart/2005/8/layout/orgChart1"/>
    <dgm:cxn modelId="{C99366A9-23C2-457A-8B8F-C6C55F39451F}" type="presParOf" srcId="{C4D77F2F-6FEC-4627-AB14-6898076C89FB}" destId="{30818783-7A71-4063-B43C-BC585C6CA13A}" srcOrd="1" destOrd="0" presId="urn:microsoft.com/office/officeart/2005/8/layout/orgChart1"/>
    <dgm:cxn modelId="{9AA96B77-9D35-45A9-8709-A61F7BA661C5}" type="presParOf" srcId="{30818783-7A71-4063-B43C-BC585C6CA13A}" destId="{DB6A9A10-4888-41DB-B9CE-D4A6C7BBD33E}" srcOrd="0" destOrd="0" presId="urn:microsoft.com/office/officeart/2005/8/layout/orgChart1"/>
    <dgm:cxn modelId="{9954C0AB-5D79-4AB9-869B-5DD6CEADD4F2}" type="presParOf" srcId="{DB6A9A10-4888-41DB-B9CE-D4A6C7BBD33E}" destId="{D1C38C4C-8CA7-4C13-9A39-2BFBD762656E}" srcOrd="0" destOrd="0" presId="urn:microsoft.com/office/officeart/2005/8/layout/orgChart1"/>
    <dgm:cxn modelId="{2AFD1C07-C51F-4427-A705-453B26697297}" type="presParOf" srcId="{DB6A9A10-4888-41DB-B9CE-D4A6C7BBD33E}" destId="{29E5C6A3-BC7C-4703-A181-43356580C177}" srcOrd="1" destOrd="0" presId="urn:microsoft.com/office/officeart/2005/8/layout/orgChart1"/>
    <dgm:cxn modelId="{663DC0A3-814D-4A13-B982-521F8BAD7179}" type="presParOf" srcId="{30818783-7A71-4063-B43C-BC585C6CA13A}" destId="{F91B3753-E225-4394-9F75-74D63CEBE30A}" srcOrd="1" destOrd="0" presId="urn:microsoft.com/office/officeart/2005/8/layout/orgChart1"/>
    <dgm:cxn modelId="{9775AF0B-37ED-435D-B901-74CB38138797}" type="presParOf" srcId="{F91B3753-E225-4394-9F75-74D63CEBE30A}" destId="{F44886B8-8626-4D6E-B5E3-95C5865D9D46}" srcOrd="0" destOrd="0" presId="urn:microsoft.com/office/officeart/2005/8/layout/orgChart1"/>
    <dgm:cxn modelId="{F37C1B35-0D63-456F-835C-EE2E0D70F390}" type="presParOf" srcId="{F91B3753-E225-4394-9F75-74D63CEBE30A}" destId="{5141ADA5-42D8-45F7-9460-BB8CF9C87644}" srcOrd="1" destOrd="0" presId="urn:microsoft.com/office/officeart/2005/8/layout/orgChart1"/>
    <dgm:cxn modelId="{5E4C8789-C0FF-437F-A315-0A9945B6BE4D}" type="presParOf" srcId="{5141ADA5-42D8-45F7-9460-BB8CF9C87644}" destId="{083E8E69-D7BD-4D28-B34F-BF65E97C5B8B}" srcOrd="0" destOrd="0" presId="urn:microsoft.com/office/officeart/2005/8/layout/orgChart1"/>
    <dgm:cxn modelId="{4C7BB233-16DE-4761-9B4A-A3E89CF147C3}" type="presParOf" srcId="{083E8E69-D7BD-4D28-B34F-BF65E97C5B8B}" destId="{052F90F9-9291-4E19-A1F2-793F98DB2291}" srcOrd="0" destOrd="0" presId="urn:microsoft.com/office/officeart/2005/8/layout/orgChart1"/>
    <dgm:cxn modelId="{B69400F8-9636-4988-8F4B-B5CB7990B9C6}" type="presParOf" srcId="{083E8E69-D7BD-4D28-B34F-BF65E97C5B8B}" destId="{9C388844-8D2F-4B01-9FF2-1CC09254C78C}" srcOrd="1" destOrd="0" presId="urn:microsoft.com/office/officeart/2005/8/layout/orgChart1"/>
    <dgm:cxn modelId="{432196AB-F13E-45DB-AD86-57E06F6BEA94}" type="presParOf" srcId="{5141ADA5-42D8-45F7-9460-BB8CF9C87644}" destId="{5D5C261F-6842-404E-893E-94DF92B6F9CD}" srcOrd="1" destOrd="0" presId="urn:microsoft.com/office/officeart/2005/8/layout/orgChart1"/>
    <dgm:cxn modelId="{772FBAC4-1893-4344-A8EB-0EEE92375E20}" type="presParOf" srcId="{5D5C261F-6842-404E-893E-94DF92B6F9CD}" destId="{CEF030A0-C670-41DE-B99F-6470DD1F3DE6}" srcOrd="0" destOrd="0" presId="urn:microsoft.com/office/officeart/2005/8/layout/orgChart1"/>
    <dgm:cxn modelId="{19B95541-F555-46CA-808A-188AF087C38E}" type="presParOf" srcId="{5D5C261F-6842-404E-893E-94DF92B6F9CD}" destId="{24EB5C6B-E884-4B69-A775-BC19A50D31C0}" srcOrd="1" destOrd="0" presId="urn:microsoft.com/office/officeart/2005/8/layout/orgChart1"/>
    <dgm:cxn modelId="{8615CBFF-00B4-417A-8549-73DE0A71B130}" type="presParOf" srcId="{24EB5C6B-E884-4B69-A775-BC19A50D31C0}" destId="{0B2B2986-27A7-4CAD-8A75-15DA5EF17C63}" srcOrd="0" destOrd="0" presId="urn:microsoft.com/office/officeart/2005/8/layout/orgChart1"/>
    <dgm:cxn modelId="{CCC47A6C-19CE-4C4C-B360-6737C50C5D5B}" type="presParOf" srcId="{0B2B2986-27A7-4CAD-8A75-15DA5EF17C63}" destId="{2CFA37AB-61A6-4E3C-B639-C00E6001CD73}" srcOrd="0" destOrd="0" presId="urn:microsoft.com/office/officeart/2005/8/layout/orgChart1"/>
    <dgm:cxn modelId="{E1D049BB-730E-485D-BCA8-A36CA9798CFC}" type="presParOf" srcId="{0B2B2986-27A7-4CAD-8A75-15DA5EF17C63}" destId="{5383D253-C5B7-4BD7-89A2-DA21CD9326DC}" srcOrd="1" destOrd="0" presId="urn:microsoft.com/office/officeart/2005/8/layout/orgChart1"/>
    <dgm:cxn modelId="{2D47174E-5577-4F2D-A46D-9BEF0B2A247F}" type="presParOf" srcId="{24EB5C6B-E884-4B69-A775-BC19A50D31C0}" destId="{FD1FBADC-35EF-4069-955C-2DD4C80BB4D2}" srcOrd="1" destOrd="0" presId="urn:microsoft.com/office/officeart/2005/8/layout/orgChart1"/>
    <dgm:cxn modelId="{01C68988-6C5A-4E06-A68E-AA18580540D0}" type="presParOf" srcId="{FD1FBADC-35EF-4069-955C-2DD4C80BB4D2}" destId="{8EEA0984-B204-4C93-B8EF-B1673010C278}" srcOrd="0" destOrd="0" presId="urn:microsoft.com/office/officeart/2005/8/layout/orgChart1"/>
    <dgm:cxn modelId="{F26BDC6C-7495-4FA1-B21A-D378E0D153FE}" type="presParOf" srcId="{FD1FBADC-35EF-4069-955C-2DD4C80BB4D2}" destId="{14924837-FCCF-4CBE-A7EB-8476BE900067}" srcOrd="1" destOrd="0" presId="urn:microsoft.com/office/officeart/2005/8/layout/orgChart1"/>
    <dgm:cxn modelId="{60CF74FD-1A68-45DC-AD76-0E75295F514C}" type="presParOf" srcId="{14924837-FCCF-4CBE-A7EB-8476BE900067}" destId="{AD04D252-86B8-4EE4-923F-81AF794B479B}" srcOrd="0" destOrd="0" presId="urn:microsoft.com/office/officeart/2005/8/layout/orgChart1"/>
    <dgm:cxn modelId="{6FCF4C7C-33AD-4CAB-8D5A-6933A365F412}" type="presParOf" srcId="{AD04D252-86B8-4EE4-923F-81AF794B479B}" destId="{9CC9DB37-06F4-4B73-92B8-555E1FE1CEA8}" srcOrd="0" destOrd="0" presId="urn:microsoft.com/office/officeart/2005/8/layout/orgChart1"/>
    <dgm:cxn modelId="{9E542FE8-CBD7-40B8-A2AC-2E4E71A104F3}" type="presParOf" srcId="{AD04D252-86B8-4EE4-923F-81AF794B479B}" destId="{664B0A36-C086-4F8E-8913-FC68AB622034}" srcOrd="1" destOrd="0" presId="urn:microsoft.com/office/officeart/2005/8/layout/orgChart1"/>
    <dgm:cxn modelId="{8A32C88A-5589-4DAC-8AB5-C7874A9093F2}" type="presParOf" srcId="{14924837-FCCF-4CBE-A7EB-8476BE900067}" destId="{2226A3A1-43BA-42FC-9918-9BB862AC9376}" srcOrd="1" destOrd="0" presId="urn:microsoft.com/office/officeart/2005/8/layout/orgChart1"/>
    <dgm:cxn modelId="{F88FA9BF-6B0D-4865-B5C7-4D545C718560}" type="presParOf" srcId="{14924837-FCCF-4CBE-A7EB-8476BE900067}" destId="{A7AD59B7-6184-4CDD-881E-5A4AB434FC3D}" srcOrd="2" destOrd="0" presId="urn:microsoft.com/office/officeart/2005/8/layout/orgChart1"/>
    <dgm:cxn modelId="{A718EEBC-6618-4271-A4E4-751E71F00E34}" type="presParOf" srcId="{FD1FBADC-35EF-4069-955C-2DD4C80BB4D2}" destId="{68875745-9348-41FD-9ADD-F553930F415D}" srcOrd="2" destOrd="0" presId="urn:microsoft.com/office/officeart/2005/8/layout/orgChart1"/>
    <dgm:cxn modelId="{0FEF698B-6AA7-4E68-A68E-AE67FA4D962D}" type="presParOf" srcId="{FD1FBADC-35EF-4069-955C-2DD4C80BB4D2}" destId="{D1452C35-C770-4F8D-9DF4-EB454332B41D}" srcOrd="3" destOrd="0" presId="urn:microsoft.com/office/officeart/2005/8/layout/orgChart1"/>
    <dgm:cxn modelId="{44A5ECF9-CF4F-4982-93C3-90ACB2EA2424}" type="presParOf" srcId="{D1452C35-C770-4F8D-9DF4-EB454332B41D}" destId="{BE583087-D79A-40F0-AA01-9376F375CD5B}" srcOrd="0" destOrd="0" presId="urn:microsoft.com/office/officeart/2005/8/layout/orgChart1"/>
    <dgm:cxn modelId="{6FA3A41A-8156-4D2B-96E1-9C7F862630C0}" type="presParOf" srcId="{BE583087-D79A-40F0-AA01-9376F375CD5B}" destId="{9898FB4E-58D0-4DA4-A6F7-885A49288266}" srcOrd="0" destOrd="0" presId="urn:microsoft.com/office/officeart/2005/8/layout/orgChart1"/>
    <dgm:cxn modelId="{D002D3F7-7C52-4327-A351-20D15D6A3CAE}" type="presParOf" srcId="{BE583087-D79A-40F0-AA01-9376F375CD5B}" destId="{45C7AE86-91BA-4BBC-815D-9E95AE2861D8}" srcOrd="1" destOrd="0" presId="urn:microsoft.com/office/officeart/2005/8/layout/orgChart1"/>
    <dgm:cxn modelId="{E0310D84-CD0C-40C2-A0EE-4669339EB198}" type="presParOf" srcId="{D1452C35-C770-4F8D-9DF4-EB454332B41D}" destId="{256E71F4-A9BC-438F-983C-0453CA8AB938}" srcOrd="1" destOrd="0" presId="urn:microsoft.com/office/officeart/2005/8/layout/orgChart1"/>
    <dgm:cxn modelId="{0C91E6E2-6AB6-4EC0-9F2E-3BC67A940A17}" type="presParOf" srcId="{D1452C35-C770-4F8D-9DF4-EB454332B41D}" destId="{FDE98EF5-0023-4868-80EB-A7B3B331BB91}" srcOrd="2" destOrd="0" presId="urn:microsoft.com/office/officeart/2005/8/layout/orgChart1"/>
    <dgm:cxn modelId="{DCB849DB-408B-4C51-B2EE-A6D0B7EA4DDB}" type="presParOf" srcId="{FD1FBADC-35EF-4069-955C-2DD4C80BB4D2}" destId="{97EB257B-F7C1-468C-9D56-4853B7908A97}" srcOrd="4" destOrd="0" presId="urn:microsoft.com/office/officeart/2005/8/layout/orgChart1"/>
    <dgm:cxn modelId="{13004657-126C-467F-848C-7CEFD65E3C8E}" type="presParOf" srcId="{FD1FBADC-35EF-4069-955C-2DD4C80BB4D2}" destId="{36D47DFA-4346-4FC8-918F-A52AD7A058E7}" srcOrd="5" destOrd="0" presId="urn:microsoft.com/office/officeart/2005/8/layout/orgChart1"/>
    <dgm:cxn modelId="{3CCAE471-3081-4478-AFCE-5E564B36CCF5}" type="presParOf" srcId="{36D47DFA-4346-4FC8-918F-A52AD7A058E7}" destId="{9F0B61E7-F8B7-428C-A709-65C23D19698D}" srcOrd="0" destOrd="0" presId="urn:microsoft.com/office/officeart/2005/8/layout/orgChart1"/>
    <dgm:cxn modelId="{C2A9F4E0-21AB-411B-A25F-1A232CCAD6C9}" type="presParOf" srcId="{9F0B61E7-F8B7-428C-A709-65C23D19698D}" destId="{B65811BC-91E8-415F-81FF-1CF0569FAC88}" srcOrd="0" destOrd="0" presId="urn:microsoft.com/office/officeart/2005/8/layout/orgChart1"/>
    <dgm:cxn modelId="{E96C09FB-EF44-403B-9449-F43C2EC9F1B8}" type="presParOf" srcId="{9F0B61E7-F8B7-428C-A709-65C23D19698D}" destId="{9F57A6E5-4839-4B75-B49B-01F6EC6DD34B}" srcOrd="1" destOrd="0" presId="urn:microsoft.com/office/officeart/2005/8/layout/orgChart1"/>
    <dgm:cxn modelId="{438C8B94-7BA1-45BA-B5DC-4EBC7AE55CED}" type="presParOf" srcId="{36D47DFA-4346-4FC8-918F-A52AD7A058E7}" destId="{8D286E80-CFD4-4F3A-A70B-0DB2E1422F48}" srcOrd="1" destOrd="0" presId="urn:microsoft.com/office/officeart/2005/8/layout/orgChart1"/>
    <dgm:cxn modelId="{7C9C9750-32AD-4C13-BFE1-976C6C608987}" type="presParOf" srcId="{36D47DFA-4346-4FC8-918F-A52AD7A058E7}" destId="{37C62F05-BE3A-4B95-B201-6D2A49E1C1BE}" srcOrd="2" destOrd="0" presId="urn:microsoft.com/office/officeart/2005/8/layout/orgChart1"/>
    <dgm:cxn modelId="{7D6A2B4C-4698-4908-A577-0FD319666AAA}" type="presParOf" srcId="{FD1FBADC-35EF-4069-955C-2DD4C80BB4D2}" destId="{BFF3661C-13D4-4B4B-8918-439447739003}" srcOrd="6" destOrd="0" presId="urn:microsoft.com/office/officeart/2005/8/layout/orgChart1"/>
    <dgm:cxn modelId="{90DA17EA-8877-4E1C-B78B-94FE07DDBF8F}" type="presParOf" srcId="{FD1FBADC-35EF-4069-955C-2DD4C80BB4D2}" destId="{B2CC8767-33D6-4ABB-9E63-C67FFDA31553}" srcOrd="7" destOrd="0" presId="urn:microsoft.com/office/officeart/2005/8/layout/orgChart1"/>
    <dgm:cxn modelId="{F39BEA9A-A0ED-4B7F-B24A-41B44D19A69E}" type="presParOf" srcId="{B2CC8767-33D6-4ABB-9E63-C67FFDA31553}" destId="{C5353400-82DD-48A4-894E-7AB5BAA27784}" srcOrd="0" destOrd="0" presId="urn:microsoft.com/office/officeart/2005/8/layout/orgChart1"/>
    <dgm:cxn modelId="{DD36D588-0E64-4FE7-9EC8-619F32A1501B}" type="presParOf" srcId="{C5353400-82DD-48A4-894E-7AB5BAA27784}" destId="{432F130A-479F-418F-85F8-84EAABB2EFBD}" srcOrd="0" destOrd="0" presId="urn:microsoft.com/office/officeart/2005/8/layout/orgChart1"/>
    <dgm:cxn modelId="{84B7CCDF-85EA-42AF-B199-0FA8A88C5D58}" type="presParOf" srcId="{C5353400-82DD-48A4-894E-7AB5BAA27784}" destId="{2B169FED-9B21-4A48-916A-72107FAB323C}" srcOrd="1" destOrd="0" presId="urn:microsoft.com/office/officeart/2005/8/layout/orgChart1"/>
    <dgm:cxn modelId="{EE5C5D43-5912-4448-BD18-973190EC0043}" type="presParOf" srcId="{B2CC8767-33D6-4ABB-9E63-C67FFDA31553}" destId="{BCA1D850-E49B-4B60-8EB0-8BB5F1E1210F}" srcOrd="1" destOrd="0" presId="urn:microsoft.com/office/officeart/2005/8/layout/orgChart1"/>
    <dgm:cxn modelId="{19238301-D3F9-4865-BFF4-1F36432196AA}" type="presParOf" srcId="{BCA1D850-E49B-4B60-8EB0-8BB5F1E1210F}" destId="{DDB9500F-2C57-4F81-80FC-3F3DAEBB27CD}" srcOrd="0" destOrd="0" presId="urn:microsoft.com/office/officeart/2005/8/layout/orgChart1"/>
    <dgm:cxn modelId="{C3AB0F74-CF2C-407A-97CA-CCAC76371120}" type="presParOf" srcId="{BCA1D850-E49B-4B60-8EB0-8BB5F1E1210F}" destId="{C96DA427-05A1-4C09-8159-A3304DD6B3B9}" srcOrd="1" destOrd="0" presId="urn:microsoft.com/office/officeart/2005/8/layout/orgChart1"/>
    <dgm:cxn modelId="{57B9A054-75DE-420A-A460-1D1AA2A1C391}" type="presParOf" srcId="{C96DA427-05A1-4C09-8159-A3304DD6B3B9}" destId="{DE7A3955-E7CC-4E4C-BBB4-C463F860FB42}" srcOrd="0" destOrd="0" presId="urn:microsoft.com/office/officeart/2005/8/layout/orgChart1"/>
    <dgm:cxn modelId="{ED705ECB-5B20-4A72-AFF2-65ABD17BA1D8}" type="presParOf" srcId="{DE7A3955-E7CC-4E4C-BBB4-C463F860FB42}" destId="{7A869336-8D0F-4E4B-9DE9-977D5B94E6E3}" srcOrd="0" destOrd="0" presId="urn:microsoft.com/office/officeart/2005/8/layout/orgChart1"/>
    <dgm:cxn modelId="{3D7CFD43-DB54-48EB-822C-B9D921984400}" type="presParOf" srcId="{DE7A3955-E7CC-4E4C-BBB4-C463F860FB42}" destId="{FDD5B8B3-EAC2-4EF5-A4FB-81C08D58FCC8}" srcOrd="1" destOrd="0" presId="urn:microsoft.com/office/officeart/2005/8/layout/orgChart1"/>
    <dgm:cxn modelId="{DD9455F5-03C0-4C31-B476-05BA110460B2}" type="presParOf" srcId="{C96DA427-05A1-4C09-8159-A3304DD6B3B9}" destId="{1EE07F26-4E9B-40C8-8AF1-D249BE2BAC45}" srcOrd="1" destOrd="0" presId="urn:microsoft.com/office/officeart/2005/8/layout/orgChart1"/>
    <dgm:cxn modelId="{87BC43A6-93B4-4C9F-B034-3E7435F874A6}" type="presParOf" srcId="{1EE07F26-4E9B-40C8-8AF1-D249BE2BAC45}" destId="{B8C3FC53-197B-4638-ABB6-D23EA1537228}" srcOrd="0" destOrd="0" presId="urn:microsoft.com/office/officeart/2005/8/layout/orgChart1"/>
    <dgm:cxn modelId="{E2E2043A-E96D-4F50-AB75-7A6D88D15C8A}" type="presParOf" srcId="{1EE07F26-4E9B-40C8-8AF1-D249BE2BAC45}" destId="{2F80F2F8-75FA-4220-A674-2BBEC4994A2D}" srcOrd="1" destOrd="0" presId="urn:microsoft.com/office/officeart/2005/8/layout/orgChart1"/>
    <dgm:cxn modelId="{D4B2228B-5014-4684-80EC-2DE94D2EC4BD}" type="presParOf" srcId="{2F80F2F8-75FA-4220-A674-2BBEC4994A2D}" destId="{9370601E-B4FE-4C1E-93A4-ADC8174D6B0A}" srcOrd="0" destOrd="0" presId="urn:microsoft.com/office/officeart/2005/8/layout/orgChart1"/>
    <dgm:cxn modelId="{08237BB1-949D-4B05-AFA7-95916C6C230B}" type="presParOf" srcId="{9370601E-B4FE-4C1E-93A4-ADC8174D6B0A}" destId="{043DD402-8965-4ECF-B5DC-2BDAAA15C61E}" srcOrd="0" destOrd="0" presId="urn:microsoft.com/office/officeart/2005/8/layout/orgChart1"/>
    <dgm:cxn modelId="{22230045-8CD8-466D-BC41-32F829F39E56}" type="presParOf" srcId="{9370601E-B4FE-4C1E-93A4-ADC8174D6B0A}" destId="{063EFEDC-6028-4BDA-A913-CF110AA3E838}" srcOrd="1" destOrd="0" presId="urn:microsoft.com/office/officeart/2005/8/layout/orgChart1"/>
    <dgm:cxn modelId="{06F3FB0E-4139-4E7D-BDC6-0FE78EFBC423}" type="presParOf" srcId="{2F80F2F8-75FA-4220-A674-2BBEC4994A2D}" destId="{55126B12-BDCE-41CF-BF3F-444B1A0A1195}" srcOrd="1" destOrd="0" presId="urn:microsoft.com/office/officeart/2005/8/layout/orgChart1"/>
    <dgm:cxn modelId="{BB40A424-229E-4486-8880-01ECD0310811}" type="presParOf" srcId="{2F80F2F8-75FA-4220-A674-2BBEC4994A2D}" destId="{465C0AD2-3EFF-4B3B-A702-91CE42733DD7}" srcOrd="2" destOrd="0" presId="urn:microsoft.com/office/officeart/2005/8/layout/orgChart1"/>
    <dgm:cxn modelId="{C3B6C020-7B1E-44A5-8278-140CB3ADC25D}" type="presParOf" srcId="{1EE07F26-4E9B-40C8-8AF1-D249BE2BAC45}" destId="{399D923B-F4BF-402A-918E-4596CA7C2072}" srcOrd="2" destOrd="0" presId="urn:microsoft.com/office/officeart/2005/8/layout/orgChart1"/>
    <dgm:cxn modelId="{FB264C18-4EA2-4944-9062-E29793D9931E}" type="presParOf" srcId="{1EE07F26-4E9B-40C8-8AF1-D249BE2BAC45}" destId="{8FA67E10-9955-433F-A45C-A12AC0423CFC}" srcOrd="3" destOrd="0" presId="urn:microsoft.com/office/officeart/2005/8/layout/orgChart1"/>
    <dgm:cxn modelId="{63BCA1BC-4D5C-4ACF-8001-5B973367913C}" type="presParOf" srcId="{8FA67E10-9955-433F-A45C-A12AC0423CFC}" destId="{463CE477-8F50-482B-A8B1-F417D0BFD017}" srcOrd="0" destOrd="0" presId="urn:microsoft.com/office/officeart/2005/8/layout/orgChart1"/>
    <dgm:cxn modelId="{457CB445-EAF2-44A8-A78E-9568A3C158C3}" type="presParOf" srcId="{463CE477-8F50-482B-A8B1-F417D0BFD017}" destId="{63484696-703B-44B2-AE28-00F9E13489F2}" srcOrd="0" destOrd="0" presId="urn:microsoft.com/office/officeart/2005/8/layout/orgChart1"/>
    <dgm:cxn modelId="{4875FB60-76FE-4777-BCBD-3C2CFE48C78A}" type="presParOf" srcId="{463CE477-8F50-482B-A8B1-F417D0BFD017}" destId="{CD094F32-3F87-4931-9A53-EF29DCD0BFD8}" srcOrd="1" destOrd="0" presId="urn:microsoft.com/office/officeart/2005/8/layout/orgChart1"/>
    <dgm:cxn modelId="{0F87889D-6A3F-4086-905C-D7A3D83AD948}" type="presParOf" srcId="{8FA67E10-9955-433F-A45C-A12AC0423CFC}" destId="{FAD1F863-C3CE-40B4-AA57-8DC12338655C}" srcOrd="1" destOrd="0" presId="urn:microsoft.com/office/officeart/2005/8/layout/orgChart1"/>
    <dgm:cxn modelId="{3E12AB88-32D2-4E74-A01D-20F4CEF478EA}" type="presParOf" srcId="{FAD1F863-C3CE-40B4-AA57-8DC12338655C}" destId="{28EAAB8B-17B4-40A5-A032-FD86D0C29E23}" srcOrd="0" destOrd="0" presId="urn:microsoft.com/office/officeart/2005/8/layout/orgChart1"/>
    <dgm:cxn modelId="{7BDA125F-2F91-4460-80F1-33A431A5E2F1}" type="presParOf" srcId="{FAD1F863-C3CE-40B4-AA57-8DC12338655C}" destId="{CC05D72C-A6ED-472C-8C8D-979ABFE373A6}" srcOrd="1" destOrd="0" presId="urn:microsoft.com/office/officeart/2005/8/layout/orgChart1"/>
    <dgm:cxn modelId="{91179F37-4402-4C6C-A1F1-73D7430A66EC}" type="presParOf" srcId="{CC05D72C-A6ED-472C-8C8D-979ABFE373A6}" destId="{D41397B1-5083-4575-B5BD-B98B1EB98943}" srcOrd="0" destOrd="0" presId="urn:microsoft.com/office/officeart/2005/8/layout/orgChart1"/>
    <dgm:cxn modelId="{C7053CDA-513A-4D53-A5DA-14CDD6CAF808}" type="presParOf" srcId="{D41397B1-5083-4575-B5BD-B98B1EB98943}" destId="{EBDBC34A-14B9-4D9C-B5B6-216E7CDD3FB6}" srcOrd="0" destOrd="0" presId="urn:microsoft.com/office/officeart/2005/8/layout/orgChart1"/>
    <dgm:cxn modelId="{D10C1944-43D6-4BC6-B771-F47D59909C7A}" type="presParOf" srcId="{D41397B1-5083-4575-B5BD-B98B1EB98943}" destId="{590220E1-FE62-48C3-BECC-EC1EC2E21324}" srcOrd="1" destOrd="0" presId="urn:microsoft.com/office/officeart/2005/8/layout/orgChart1"/>
    <dgm:cxn modelId="{3C3F5A03-B314-4BE0-9231-A2A102FD9E2A}" type="presParOf" srcId="{CC05D72C-A6ED-472C-8C8D-979ABFE373A6}" destId="{08D5689B-C15F-44F6-B7DE-0EE2D3A747F4}" srcOrd="1" destOrd="0" presId="urn:microsoft.com/office/officeart/2005/8/layout/orgChart1"/>
    <dgm:cxn modelId="{DCA86E31-2C28-4DAA-97C4-878E1403F081}" type="presParOf" srcId="{CC05D72C-A6ED-472C-8C8D-979ABFE373A6}" destId="{3B3D9207-BC34-4355-9E47-A43ED40EE083}" srcOrd="2" destOrd="0" presId="urn:microsoft.com/office/officeart/2005/8/layout/orgChart1"/>
    <dgm:cxn modelId="{D3B04D0E-263D-4CCF-8F3A-3D0ED1DBB55E}" type="presParOf" srcId="{8FA67E10-9955-433F-A45C-A12AC0423CFC}" destId="{D995D960-C121-4915-B2D6-A6802F1961EB}" srcOrd="2" destOrd="0" presId="urn:microsoft.com/office/officeart/2005/8/layout/orgChart1"/>
    <dgm:cxn modelId="{EF3CFA5D-27E0-4472-B54A-CB5A902C249B}" type="presParOf" srcId="{1EE07F26-4E9B-40C8-8AF1-D249BE2BAC45}" destId="{4DD9B34F-AFBD-424A-A79B-831268E04466}" srcOrd="4" destOrd="0" presId="urn:microsoft.com/office/officeart/2005/8/layout/orgChart1"/>
    <dgm:cxn modelId="{61A16FBD-C329-4E55-B6FD-635DC48F2623}" type="presParOf" srcId="{1EE07F26-4E9B-40C8-8AF1-D249BE2BAC45}" destId="{B9A8E364-FBFB-4EDC-933A-AF45D474A20E}" srcOrd="5" destOrd="0" presId="urn:microsoft.com/office/officeart/2005/8/layout/orgChart1"/>
    <dgm:cxn modelId="{F594FE54-1240-4476-9728-72BA0ABAEE72}" type="presParOf" srcId="{B9A8E364-FBFB-4EDC-933A-AF45D474A20E}" destId="{B80C1842-7729-4348-8533-CB84C1C3D809}" srcOrd="0" destOrd="0" presId="urn:microsoft.com/office/officeart/2005/8/layout/orgChart1"/>
    <dgm:cxn modelId="{2A515ACF-CD1F-4EE6-9BD2-2CEB3CA9B779}" type="presParOf" srcId="{B80C1842-7729-4348-8533-CB84C1C3D809}" destId="{14B02933-18E1-4D5C-B46B-2FB4D4F5F149}" srcOrd="0" destOrd="0" presId="urn:microsoft.com/office/officeart/2005/8/layout/orgChart1"/>
    <dgm:cxn modelId="{E9FC6233-5228-4502-8C18-BA1D2A935C43}" type="presParOf" srcId="{B80C1842-7729-4348-8533-CB84C1C3D809}" destId="{0C0B857E-F98A-42E0-9684-BC2B14D016D0}" srcOrd="1" destOrd="0" presId="urn:microsoft.com/office/officeart/2005/8/layout/orgChart1"/>
    <dgm:cxn modelId="{7EB02809-4DE8-4DD5-B7FC-27EF75D65CCB}" type="presParOf" srcId="{B9A8E364-FBFB-4EDC-933A-AF45D474A20E}" destId="{3F84B334-A448-4004-B397-7E6DA393D8B2}" srcOrd="1" destOrd="0" presId="urn:microsoft.com/office/officeart/2005/8/layout/orgChart1"/>
    <dgm:cxn modelId="{A2623546-18DB-4544-9DE2-7226921D36A8}" type="presParOf" srcId="{3F84B334-A448-4004-B397-7E6DA393D8B2}" destId="{495955C5-013A-47D7-B839-C57DB3E8A100}" srcOrd="0" destOrd="0" presId="urn:microsoft.com/office/officeart/2005/8/layout/orgChart1"/>
    <dgm:cxn modelId="{1623E591-7D55-4DB7-B89F-A91732C12D9B}" type="presParOf" srcId="{3F84B334-A448-4004-B397-7E6DA393D8B2}" destId="{CF30E25F-30BB-444A-AF30-0B25DE0D8C6A}" srcOrd="1" destOrd="0" presId="urn:microsoft.com/office/officeart/2005/8/layout/orgChart1"/>
    <dgm:cxn modelId="{A062CC31-790B-4B05-8309-226C2286A847}" type="presParOf" srcId="{CF30E25F-30BB-444A-AF30-0B25DE0D8C6A}" destId="{F021B5B9-7F38-4FD3-A73E-9C3C8845E645}" srcOrd="0" destOrd="0" presId="urn:microsoft.com/office/officeart/2005/8/layout/orgChart1"/>
    <dgm:cxn modelId="{3EFBFD0C-C77B-4260-8A51-BD19621A2803}" type="presParOf" srcId="{F021B5B9-7F38-4FD3-A73E-9C3C8845E645}" destId="{1314EB1D-D4A5-417C-9B8A-A19C36109857}" srcOrd="0" destOrd="0" presId="urn:microsoft.com/office/officeart/2005/8/layout/orgChart1"/>
    <dgm:cxn modelId="{E2F35B13-E60D-4E09-95D1-F8E594ACCCCD}" type="presParOf" srcId="{F021B5B9-7F38-4FD3-A73E-9C3C8845E645}" destId="{8A48FC2E-A7D6-4995-806E-3DB3E74C2FC0}" srcOrd="1" destOrd="0" presId="urn:microsoft.com/office/officeart/2005/8/layout/orgChart1"/>
    <dgm:cxn modelId="{12825B90-2C32-4800-B743-4B77DAAEEA93}" type="presParOf" srcId="{CF30E25F-30BB-444A-AF30-0B25DE0D8C6A}" destId="{ECE7BDDA-3D5C-4A6C-A0D3-0BA4EA938C03}" srcOrd="1" destOrd="0" presId="urn:microsoft.com/office/officeart/2005/8/layout/orgChart1"/>
    <dgm:cxn modelId="{2606B2A2-C8A0-4D2E-8EC9-7790AD3404A2}" type="presParOf" srcId="{CF30E25F-30BB-444A-AF30-0B25DE0D8C6A}" destId="{CE6B5639-DE25-446A-82BF-FD96F7E67894}" srcOrd="2" destOrd="0" presId="urn:microsoft.com/office/officeart/2005/8/layout/orgChart1"/>
    <dgm:cxn modelId="{F2C2EA26-9D4E-460D-9F9C-52316151EB02}" type="presParOf" srcId="{3F84B334-A448-4004-B397-7E6DA393D8B2}" destId="{DD2E1F5E-7F3D-40EB-964F-C13873B9263B}" srcOrd="2" destOrd="0" presId="urn:microsoft.com/office/officeart/2005/8/layout/orgChart1"/>
    <dgm:cxn modelId="{45AA20C8-14EB-48C7-B3D2-AAD87EDE4BA9}" type="presParOf" srcId="{3F84B334-A448-4004-B397-7E6DA393D8B2}" destId="{2CDB02BD-73EA-46AF-AA55-864D335E5066}" srcOrd="3" destOrd="0" presId="urn:microsoft.com/office/officeart/2005/8/layout/orgChart1"/>
    <dgm:cxn modelId="{5DB0EC23-7B63-4390-843C-CF51419566F4}" type="presParOf" srcId="{2CDB02BD-73EA-46AF-AA55-864D335E5066}" destId="{47403176-6649-434F-BD30-3ED89C5C71BD}" srcOrd="0" destOrd="0" presId="urn:microsoft.com/office/officeart/2005/8/layout/orgChart1"/>
    <dgm:cxn modelId="{3F1DB2C8-40BF-456C-AF05-F95B755EE52E}" type="presParOf" srcId="{47403176-6649-434F-BD30-3ED89C5C71BD}" destId="{9570D9A5-2609-418D-9459-71DDC798B540}" srcOrd="0" destOrd="0" presId="urn:microsoft.com/office/officeart/2005/8/layout/orgChart1"/>
    <dgm:cxn modelId="{5A8AE429-862D-40B5-A3F9-72DB6891F3DB}" type="presParOf" srcId="{47403176-6649-434F-BD30-3ED89C5C71BD}" destId="{7D4535F7-23FB-41F1-BF2C-ECE5CD3338D1}" srcOrd="1" destOrd="0" presId="urn:microsoft.com/office/officeart/2005/8/layout/orgChart1"/>
    <dgm:cxn modelId="{D303B7A2-61E9-40F5-BA59-A99A15D4B1F1}" type="presParOf" srcId="{2CDB02BD-73EA-46AF-AA55-864D335E5066}" destId="{BCA7DC96-44D7-4C36-82B0-6D66A561D82E}" srcOrd="1" destOrd="0" presId="urn:microsoft.com/office/officeart/2005/8/layout/orgChart1"/>
    <dgm:cxn modelId="{8B7430E4-C971-4EA1-AB7B-765D44C16A3E}" type="presParOf" srcId="{2CDB02BD-73EA-46AF-AA55-864D335E5066}" destId="{C840E5A5-8DF9-478D-A329-01225F1D3511}" srcOrd="2" destOrd="0" presId="urn:microsoft.com/office/officeart/2005/8/layout/orgChart1"/>
    <dgm:cxn modelId="{01D5CE6A-D7E6-4217-A1A6-06A741A15266}" type="presParOf" srcId="{3F84B334-A448-4004-B397-7E6DA393D8B2}" destId="{273E9022-5A8C-4693-923D-893C593F8E06}" srcOrd="4" destOrd="0" presId="urn:microsoft.com/office/officeart/2005/8/layout/orgChart1"/>
    <dgm:cxn modelId="{C2188E27-0ECE-41F9-8786-5BEFB5EC3166}" type="presParOf" srcId="{3F84B334-A448-4004-B397-7E6DA393D8B2}" destId="{142459EE-A14C-4A21-81C2-18F6E20486D1}" srcOrd="5" destOrd="0" presId="urn:microsoft.com/office/officeart/2005/8/layout/orgChart1"/>
    <dgm:cxn modelId="{EAAA2630-D0FF-4DAE-A806-297D875FECD2}" type="presParOf" srcId="{142459EE-A14C-4A21-81C2-18F6E20486D1}" destId="{3276B014-6DB1-436A-8D4E-EA00E571D176}" srcOrd="0" destOrd="0" presId="urn:microsoft.com/office/officeart/2005/8/layout/orgChart1"/>
    <dgm:cxn modelId="{FAFF3E07-1133-428B-8BC1-DFFD0B27BFE0}" type="presParOf" srcId="{3276B014-6DB1-436A-8D4E-EA00E571D176}" destId="{06E5DE2A-43BC-4698-BC30-24C07F2EF9EE}" srcOrd="0" destOrd="0" presId="urn:microsoft.com/office/officeart/2005/8/layout/orgChart1"/>
    <dgm:cxn modelId="{EF4ADA1F-B8D2-40D7-A1FC-1934B4E26C76}" type="presParOf" srcId="{3276B014-6DB1-436A-8D4E-EA00E571D176}" destId="{0C00728A-798A-475D-8EC0-1E75F134B41F}" srcOrd="1" destOrd="0" presId="urn:microsoft.com/office/officeart/2005/8/layout/orgChart1"/>
    <dgm:cxn modelId="{64034331-DC69-43F0-9229-32077C71409F}" type="presParOf" srcId="{142459EE-A14C-4A21-81C2-18F6E20486D1}" destId="{4F81EBD1-7854-4139-81D2-D380E745A2B9}" srcOrd="1" destOrd="0" presId="urn:microsoft.com/office/officeart/2005/8/layout/orgChart1"/>
    <dgm:cxn modelId="{261A9764-8C5D-4CC1-8BFD-F9B84151E232}" type="presParOf" srcId="{4F81EBD1-7854-4139-81D2-D380E745A2B9}" destId="{239DCF95-E6E8-4DD8-B918-5241A47F39B3}" srcOrd="0" destOrd="0" presId="urn:microsoft.com/office/officeart/2005/8/layout/orgChart1"/>
    <dgm:cxn modelId="{3A3E9391-DEED-45F2-A07A-267D4A8E1E2A}" type="presParOf" srcId="{4F81EBD1-7854-4139-81D2-D380E745A2B9}" destId="{502B5C7E-1AA0-4706-B43C-2031022F4B51}" srcOrd="1" destOrd="0" presId="urn:microsoft.com/office/officeart/2005/8/layout/orgChart1"/>
    <dgm:cxn modelId="{E9C47210-4D78-4547-9EB6-AE29A915B2D4}" type="presParOf" srcId="{502B5C7E-1AA0-4706-B43C-2031022F4B51}" destId="{26605F03-ED68-4D7E-9D12-CCF2F6ADB69E}" srcOrd="0" destOrd="0" presId="urn:microsoft.com/office/officeart/2005/8/layout/orgChart1"/>
    <dgm:cxn modelId="{CBF5B99B-73A2-43D7-8A87-F37EBE4DB904}" type="presParOf" srcId="{26605F03-ED68-4D7E-9D12-CCF2F6ADB69E}" destId="{9F29CBCB-BC47-4DE5-89C1-201A28505C78}" srcOrd="0" destOrd="0" presId="urn:microsoft.com/office/officeart/2005/8/layout/orgChart1"/>
    <dgm:cxn modelId="{EFC8032C-B029-4D14-89DF-BF1EFD563A9D}" type="presParOf" srcId="{26605F03-ED68-4D7E-9D12-CCF2F6ADB69E}" destId="{D673EB7E-7AFD-4932-A988-E1D28CFB84E2}" srcOrd="1" destOrd="0" presId="urn:microsoft.com/office/officeart/2005/8/layout/orgChart1"/>
    <dgm:cxn modelId="{BDAD86DD-4B64-4E4F-B995-F56629F0D419}" type="presParOf" srcId="{502B5C7E-1AA0-4706-B43C-2031022F4B51}" destId="{32B54B46-70B4-42B7-B1DB-64296F845582}" srcOrd="1" destOrd="0" presId="urn:microsoft.com/office/officeart/2005/8/layout/orgChart1"/>
    <dgm:cxn modelId="{4FC4C94D-B1BE-421C-AD0F-0392DA18722E}" type="presParOf" srcId="{502B5C7E-1AA0-4706-B43C-2031022F4B51}" destId="{63A7D411-C303-493E-888C-38F0D1DA5ECA}" srcOrd="2" destOrd="0" presId="urn:microsoft.com/office/officeart/2005/8/layout/orgChart1"/>
    <dgm:cxn modelId="{1EA2DB8A-3895-4BDF-8FEC-CCC939E45171}" type="presParOf" srcId="{4F81EBD1-7854-4139-81D2-D380E745A2B9}" destId="{69CE9D6D-9776-4863-8BC1-DE0D92497933}" srcOrd="2" destOrd="0" presId="urn:microsoft.com/office/officeart/2005/8/layout/orgChart1"/>
    <dgm:cxn modelId="{491D0024-19E5-4720-9F59-3F1849820D9D}" type="presParOf" srcId="{4F81EBD1-7854-4139-81D2-D380E745A2B9}" destId="{E59757F3-1EE0-4F0C-911A-6D46CF6E07FB}" srcOrd="3" destOrd="0" presId="urn:microsoft.com/office/officeart/2005/8/layout/orgChart1"/>
    <dgm:cxn modelId="{CCBFB664-E1DF-47E8-9D22-4F16CB82C51D}" type="presParOf" srcId="{E59757F3-1EE0-4F0C-911A-6D46CF6E07FB}" destId="{7BDC21FC-E760-4C81-92F4-80328C43509A}" srcOrd="0" destOrd="0" presId="urn:microsoft.com/office/officeart/2005/8/layout/orgChart1"/>
    <dgm:cxn modelId="{DB070FA2-957E-4570-8DF2-34BDF41CCC55}" type="presParOf" srcId="{7BDC21FC-E760-4C81-92F4-80328C43509A}" destId="{D7A2FDCB-2896-411A-B2BB-4AE81426E9D2}" srcOrd="0" destOrd="0" presId="urn:microsoft.com/office/officeart/2005/8/layout/orgChart1"/>
    <dgm:cxn modelId="{64BDCBC2-1F4A-4E33-AB74-01F9DCE7D86F}" type="presParOf" srcId="{7BDC21FC-E760-4C81-92F4-80328C43509A}" destId="{1EA0F390-46A6-40DB-ABAF-491290EB0145}" srcOrd="1" destOrd="0" presId="urn:microsoft.com/office/officeart/2005/8/layout/orgChart1"/>
    <dgm:cxn modelId="{3E90B267-DA70-4754-A077-0B68CD7004F9}" type="presParOf" srcId="{E59757F3-1EE0-4F0C-911A-6D46CF6E07FB}" destId="{6F332879-0250-4EC2-8CC6-3D7E512D71DF}" srcOrd="1" destOrd="0" presId="urn:microsoft.com/office/officeart/2005/8/layout/orgChart1"/>
    <dgm:cxn modelId="{C3FB4A17-ECE0-4167-B7FC-30763F20A9CA}" type="presParOf" srcId="{E59757F3-1EE0-4F0C-911A-6D46CF6E07FB}" destId="{80A9AF2F-6E3B-4100-A8EB-5236FBD7F6A1}" srcOrd="2" destOrd="0" presId="urn:microsoft.com/office/officeart/2005/8/layout/orgChart1"/>
    <dgm:cxn modelId="{B3CB7865-4B82-4C35-8801-DE74B7B70C75}" type="presParOf" srcId="{142459EE-A14C-4A21-81C2-18F6E20486D1}" destId="{CC189C79-6A0D-4AF2-873B-6FADBE10490A}" srcOrd="2" destOrd="0" presId="urn:microsoft.com/office/officeart/2005/8/layout/orgChart1"/>
    <dgm:cxn modelId="{993577E4-B34E-4AC6-B424-F5E2386BAF9B}" type="presParOf" srcId="{B9A8E364-FBFB-4EDC-933A-AF45D474A20E}" destId="{1101C13A-BD47-46B9-82CE-171C47551C26}" srcOrd="2" destOrd="0" presId="urn:microsoft.com/office/officeart/2005/8/layout/orgChart1"/>
    <dgm:cxn modelId="{910B87C6-9A3B-4125-BA0B-791C151FE10E}" type="presParOf" srcId="{C96DA427-05A1-4C09-8159-A3304DD6B3B9}" destId="{C356A2CC-94A8-4D87-8B5D-BBEF74073672}" srcOrd="2" destOrd="0" presId="urn:microsoft.com/office/officeart/2005/8/layout/orgChart1"/>
    <dgm:cxn modelId="{D0D84BC8-7BB3-4C40-B7C9-04B403A8DF93}" type="presParOf" srcId="{BCA1D850-E49B-4B60-8EB0-8BB5F1E1210F}" destId="{F7612866-D728-4972-AD81-082E01EBE87E}" srcOrd="2" destOrd="0" presId="urn:microsoft.com/office/officeart/2005/8/layout/orgChart1"/>
    <dgm:cxn modelId="{E90F66BF-015E-4E7C-A225-D9A917093BBC}" type="presParOf" srcId="{BCA1D850-E49B-4B60-8EB0-8BB5F1E1210F}" destId="{4FE9B96B-C848-4373-97CC-CE10C66BF688}" srcOrd="3" destOrd="0" presId="urn:microsoft.com/office/officeart/2005/8/layout/orgChart1"/>
    <dgm:cxn modelId="{F9919909-5A5F-4862-9A44-1B0EDBE2E90C}" type="presParOf" srcId="{4FE9B96B-C848-4373-97CC-CE10C66BF688}" destId="{711358ED-976E-4912-8064-437EEFE47441}" srcOrd="0" destOrd="0" presId="urn:microsoft.com/office/officeart/2005/8/layout/orgChart1"/>
    <dgm:cxn modelId="{0F14CAEA-3873-496A-8268-5EC515A28B31}" type="presParOf" srcId="{711358ED-976E-4912-8064-437EEFE47441}" destId="{80BA7277-41CF-4DBB-A3C9-A613C76DBBC3}" srcOrd="0" destOrd="0" presId="urn:microsoft.com/office/officeart/2005/8/layout/orgChart1"/>
    <dgm:cxn modelId="{BC8FCBDE-FFCF-48AD-A40A-BDE3F593707A}" type="presParOf" srcId="{711358ED-976E-4912-8064-437EEFE47441}" destId="{ADB8C25F-F08E-411B-B4DF-E69900289C66}" srcOrd="1" destOrd="0" presId="urn:microsoft.com/office/officeart/2005/8/layout/orgChart1"/>
    <dgm:cxn modelId="{E8035FA1-AF32-4395-80B0-74182034B176}" type="presParOf" srcId="{4FE9B96B-C848-4373-97CC-CE10C66BF688}" destId="{01F8BEC7-E39E-44F9-99CA-37A6EE0D95E0}" srcOrd="1" destOrd="0" presId="urn:microsoft.com/office/officeart/2005/8/layout/orgChart1"/>
    <dgm:cxn modelId="{0CA08A16-B03D-4472-B43E-8EF823DDB436}" type="presParOf" srcId="{01F8BEC7-E39E-44F9-99CA-37A6EE0D95E0}" destId="{6924B78D-E9A6-44E0-BA14-9DD0739C4B9C}" srcOrd="0" destOrd="0" presId="urn:microsoft.com/office/officeart/2005/8/layout/orgChart1"/>
    <dgm:cxn modelId="{A487C481-9FBC-49EA-A698-1141D322B0F6}" type="presParOf" srcId="{01F8BEC7-E39E-44F9-99CA-37A6EE0D95E0}" destId="{3FDED22D-CF26-4498-86AB-2C59F77C6658}" srcOrd="1" destOrd="0" presId="urn:microsoft.com/office/officeart/2005/8/layout/orgChart1"/>
    <dgm:cxn modelId="{C1B6D1DF-F1AC-42CE-8693-0F6082AA91E1}" type="presParOf" srcId="{3FDED22D-CF26-4498-86AB-2C59F77C6658}" destId="{8C92FAB8-6AD2-4353-96D4-64938BEDCC88}" srcOrd="0" destOrd="0" presId="urn:microsoft.com/office/officeart/2005/8/layout/orgChart1"/>
    <dgm:cxn modelId="{10A9ED78-13A6-43B8-BFE9-736288DD4EDD}" type="presParOf" srcId="{8C92FAB8-6AD2-4353-96D4-64938BEDCC88}" destId="{07844388-A3B4-4C13-A2D2-792D32DA861A}" srcOrd="0" destOrd="0" presId="urn:microsoft.com/office/officeart/2005/8/layout/orgChart1"/>
    <dgm:cxn modelId="{EBCD2121-D909-419F-8502-FA7F27CB4AD4}" type="presParOf" srcId="{8C92FAB8-6AD2-4353-96D4-64938BEDCC88}" destId="{44EEB922-C647-46C5-934C-BFEF348601D5}" srcOrd="1" destOrd="0" presId="urn:microsoft.com/office/officeart/2005/8/layout/orgChart1"/>
    <dgm:cxn modelId="{B7908FE7-533C-4063-BDB3-FD2DE113FA6A}" type="presParOf" srcId="{3FDED22D-CF26-4498-86AB-2C59F77C6658}" destId="{8894C6D1-60BA-4547-923C-688077BFF586}" srcOrd="1" destOrd="0" presId="urn:microsoft.com/office/officeart/2005/8/layout/orgChart1"/>
    <dgm:cxn modelId="{01D44B1C-50FD-407E-ADC2-97074C2FE811}" type="presParOf" srcId="{3FDED22D-CF26-4498-86AB-2C59F77C6658}" destId="{4EF129BA-52FE-4029-B58B-F71C3FEB0AF3}" srcOrd="2" destOrd="0" presId="urn:microsoft.com/office/officeart/2005/8/layout/orgChart1"/>
    <dgm:cxn modelId="{AA9390CE-9847-48A4-A844-6698C7214888}" type="presParOf" srcId="{01F8BEC7-E39E-44F9-99CA-37A6EE0D95E0}" destId="{C4222B9E-8839-4888-ABA0-98BC961419F6}" srcOrd="2" destOrd="0" presId="urn:microsoft.com/office/officeart/2005/8/layout/orgChart1"/>
    <dgm:cxn modelId="{88454BDE-2481-4694-9E72-C8C26552B5D6}" type="presParOf" srcId="{01F8BEC7-E39E-44F9-99CA-37A6EE0D95E0}" destId="{4D12C63E-FCF5-4C4F-BFD1-C03085F68C3A}" srcOrd="3" destOrd="0" presId="urn:microsoft.com/office/officeart/2005/8/layout/orgChart1"/>
    <dgm:cxn modelId="{E7E4C483-DB7B-42CF-BD4F-7FF93F0B1C89}" type="presParOf" srcId="{4D12C63E-FCF5-4C4F-BFD1-C03085F68C3A}" destId="{8590DE2D-FF40-469E-BD60-5D0EA03A2225}" srcOrd="0" destOrd="0" presId="urn:microsoft.com/office/officeart/2005/8/layout/orgChart1"/>
    <dgm:cxn modelId="{2519367C-2C60-40E5-AE8C-D0BD6174B990}" type="presParOf" srcId="{8590DE2D-FF40-469E-BD60-5D0EA03A2225}" destId="{3335ED73-5D35-4596-8F67-7CB9CBB3A78F}" srcOrd="0" destOrd="0" presId="urn:microsoft.com/office/officeart/2005/8/layout/orgChart1"/>
    <dgm:cxn modelId="{F45F2B5D-4F52-4FE5-A8EA-F1A07769E3F9}" type="presParOf" srcId="{8590DE2D-FF40-469E-BD60-5D0EA03A2225}" destId="{02387E26-E3EE-44E8-9FAE-1AEC57A76CD5}" srcOrd="1" destOrd="0" presId="urn:microsoft.com/office/officeart/2005/8/layout/orgChart1"/>
    <dgm:cxn modelId="{B7EB934B-0569-4F7A-A245-B2B2B3D00D2E}" type="presParOf" srcId="{4D12C63E-FCF5-4C4F-BFD1-C03085F68C3A}" destId="{23F38E52-55B8-4E67-8F77-0FCC29D2E2A3}" srcOrd="1" destOrd="0" presId="urn:microsoft.com/office/officeart/2005/8/layout/orgChart1"/>
    <dgm:cxn modelId="{34222E54-1426-43D3-B84E-4F8D27561234}" type="presParOf" srcId="{4D12C63E-FCF5-4C4F-BFD1-C03085F68C3A}" destId="{8BB5466C-7F80-4D93-950B-6AB01AB4D715}" srcOrd="2" destOrd="0" presId="urn:microsoft.com/office/officeart/2005/8/layout/orgChart1"/>
    <dgm:cxn modelId="{DACA27E4-8768-4BC8-96DD-2FB7665AB6C2}" type="presParOf" srcId="{4FE9B96B-C848-4373-97CC-CE10C66BF688}" destId="{43B024FC-601F-40A9-90AA-51BCAA8108FD}" srcOrd="2" destOrd="0" presId="urn:microsoft.com/office/officeart/2005/8/layout/orgChart1"/>
    <dgm:cxn modelId="{E64CD3D0-74B4-4C00-B20F-E957CC6812C0}" type="presParOf" srcId="{BCA1D850-E49B-4B60-8EB0-8BB5F1E1210F}" destId="{9BA316A6-80A5-482C-8FA0-429A17DB7918}" srcOrd="4" destOrd="0" presId="urn:microsoft.com/office/officeart/2005/8/layout/orgChart1"/>
    <dgm:cxn modelId="{E6537946-8BD8-41B6-9110-774ABEF8F80E}" type="presParOf" srcId="{BCA1D850-E49B-4B60-8EB0-8BB5F1E1210F}" destId="{6607A1FD-92F6-4716-AE27-851D90411263}" srcOrd="5" destOrd="0" presId="urn:microsoft.com/office/officeart/2005/8/layout/orgChart1"/>
    <dgm:cxn modelId="{06F38E03-6EE8-4531-80F9-9D245ABF6B3E}" type="presParOf" srcId="{6607A1FD-92F6-4716-AE27-851D90411263}" destId="{09BC738A-31D8-4F12-A3A8-CABA67847F34}" srcOrd="0" destOrd="0" presId="urn:microsoft.com/office/officeart/2005/8/layout/orgChart1"/>
    <dgm:cxn modelId="{C64C1AE0-2D2C-481A-9AC4-FBD902D6C730}" type="presParOf" srcId="{09BC738A-31D8-4F12-A3A8-CABA67847F34}" destId="{0B6630BF-6D5C-424B-923E-EC7375F89897}" srcOrd="0" destOrd="0" presId="urn:microsoft.com/office/officeart/2005/8/layout/orgChart1"/>
    <dgm:cxn modelId="{564CCD98-DE24-4FA5-A5FF-028250B8826D}" type="presParOf" srcId="{09BC738A-31D8-4F12-A3A8-CABA67847F34}" destId="{1EFF3FF4-9BA7-4114-B4BD-4C163B7E6D2C}" srcOrd="1" destOrd="0" presId="urn:microsoft.com/office/officeart/2005/8/layout/orgChart1"/>
    <dgm:cxn modelId="{A632AD6D-3462-4B89-A851-4BFCE2DFA7F5}" type="presParOf" srcId="{6607A1FD-92F6-4716-AE27-851D90411263}" destId="{64EF3DA3-EFA3-4E20-B692-DAC79580ABF2}" srcOrd="1" destOrd="0" presId="urn:microsoft.com/office/officeart/2005/8/layout/orgChart1"/>
    <dgm:cxn modelId="{FFB92710-4158-4329-8A07-0F42455BAA18}" type="presParOf" srcId="{64EF3DA3-EFA3-4E20-B692-DAC79580ABF2}" destId="{1B5D52C5-D667-4125-9D5A-0AE4C5BDCC01}" srcOrd="0" destOrd="0" presId="urn:microsoft.com/office/officeart/2005/8/layout/orgChart1"/>
    <dgm:cxn modelId="{738CD042-32EE-4652-B437-DF5CF971E064}" type="presParOf" srcId="{64EF3DA3-EFA3-4E20-B692-DAC79580ABF2}" destId="{D07789E8-4A57-4843-9575-9228A2751F6A}" srcOrd="1" destOrd="0" presId="urn:microsoft.com/office/officeart/2005/8/layout/orgChart1"/>
    <dgm:cxn modelId="{E4E0DEFE-9AE7-49F3-9C1B-7B9C14B59FB0}" type="presParOf" srcId="{D07789E8-4A57-4843-9575-9228A2751F6A}" destId="{68E7C802-CF60-41E6-8FE9-8C38CCB38587}" srcOrd="0" destOrd="0" presId="urn:microsoft.com/office/officeart/2005/8/layout/orgChart1"/>
    <dgm:cxn modelId="{9BBB149B-6B11-4C94-B019-8F10F1C83256}" type="presParOf" srcId="{68E7C802-CF60-41E6-8FE9-8C38CCB38587}" destId="{7E9A90C3-5E03-4E30-9C59-D3329E6ACC6A}" srcOrd="0" destOrd="0" presId="urn:microsoft.com/office/officeart/2005/8/layout/orgChart1"/>
    <dgm:cxn modelId="{286FA717-3976-4786-B9E1-85B9C54CE657}" type="presParOf" srcId="{68E7C802-CF60-41E6-8FE9-8C38CCB38587}" destId="{856000C9-742D-4E1D-8BFC-7B31265F2B73}" srcOrd="1" destOrd="0" presId="urn:microsoft.com/office/officeart/2005/8/layout/orgChart1"/>
    <dgm:cxn modelId="{FF0DED98-6DD0-43E6-84C1-22788FE2CAEA}" type="presParOf" srcId="{D07789E8-4A57-4843-9575-9228A2751F6A}" destId="{0238C4DD-7A32-484E-86C7-C01B2330C9FE}" srcOrd="1" destOrd="0" presId="urn:microsoft.com/office/officeart/2005/8/layout/orgChart1"/>
    <dgm:cxn modelId="{08A8785A-0CE7-477F-B8A7-7BD3ACF6C989}" type="presParOf" srcId="{D07789E8-4A57-4843-9575-9228A2751F6A}" destId="{0680996E-2936-4120-8899-0565AF6968F9}" srcOrd="2" destOrd="0" presId="urn:microsoft.com/office/officeart/2005/8/layout/orgChart1"/>
    <dgm:cxn modelId="{14E6A71F-679B-4522-84DB-C692F2ECCA59}" type="presParOf" srcId="{64EF3DA3-EFA3-4E20-B692-DAC79580ABF2}" destId="{DDA77CC6-2E30-4CFA-AC77-8532B6CF5A16}" srcOrd="2" destOrd="0" presId="urn:microsoft.com/office/officeart/2005/8/layout/orgChart1"/>
    <dgm:cxn modelId="{7B376012-AB93-4D1C-A302-8D1D7F4C951A}" type="presParOf" srcId="{64EF3DA3-EFA3-4E20-B692-DAC79580ABF2}" destId="{401B8894-64FC-4193-B85C-BA490D56D023}" srcOrd="3" destOrd="0" presId="urn:microsoft.com/office/officeart/2005/8/layout/orgChart1"/>
    <dgm:cxn modelId="{41C54DC6-4FBB-45CD-A308-80A797F278D6}" type="presParOf" srcId="{401B8894-64FC-4193-B85C-BA490D56D023}" destId="{A01FDCCC-D4B7-4F3D-A18D-BA861EC5D636}" srcOrd="0" destOrd="0" presId="urn:microsoft.com/office/officeart/2005/8/layout/orgChart1"/>
    <dgm:cxn modelId="{4A478F61-356D-4598-9CEC-28AA491B588E}" type="presParOf" srcId="{A01FDCCC-D4B7-4F3D-A18D-BA861EC5D636}" destId="{8B8B023A-5FEE-40D8-8347-0287C67560B1}" srcOrd="0" destOrd="0" presId="urn:microsoft.com/office/officeart/2005/8/layout/orgChart1"/>
    <dgm:cxn modelId="{7A5A5734-44AA-4C88-ADE3-7637DA879D7E}" type="presParOf" srcId="{A01FDCCC-D4B7-4F3D-A18D-BA861EC5D636}" destId="{EAA37ABF-8CD4-4146-9582-D688367A48C3}" srcOrd="1" destOrd="0" presId="urn:microsoft.com/office/officeart/2005/8/layout/orgChart1"/>
    <dgm:cxn modelId="{55E598AD-0BD6-4C27-8E3D-A9A35B9D4554}" type="presParOf" srcId="{401B8894-64FC-4193-B85C-BA490D56D023}" destId="{EA12EB34-814D-4A51-A825-B33390ED0877}" srcOrd="1" destOrd="0" presId="urn:microsoft.com/office/officeart/2005/8/layout/orgChart1"/>
    <dgm:cxn modelId="{DA6E9898-1751-4836-9390-941AB75B1A82}" type="presParOf" srcId="{401B8894-64FC-4193-B85C-BA490D56D023}" destId="{CA5CF1E6-FCC3-4F9A-9B26-D27BCF91A0EC}" srcOrd="2" destOrd="0" presId="urn:microsoft.com/office/officeart/2005/8/layout/orgChart1"/>
    <dgm:cxn modelId="{7995D15E-7CE1-4B27-AE00-82D1C848704D}" type="presParOf" srcId="{6607A1FD-92F6-4716-AE27-851D90411263}" destId="{5C4B82C2-2A8A-423E-AFE5-A50C64FD9965}" srcOrd="2" destOrd="0" presId="urn:microsoft.com/office/officeart/2005/8/layout/orgChart1"/>
    <dgm:cxn modelId="{9A1B6CD3-47B0-41E1-BFF0-5E43C6D3CAF4}" type="presParOf" srcId="{BCA1D850-E49B-4B60-8EB0-8BB5F1E1210F}" destId="{E2BA2384-16C6-41AF-AA03-30DE76175038}" srcOrd="6" destOrd="0" presId="urn:microsoft.com/office/officeart/2005/8/layout/orgChart1"/>
    <dgm:cxn modelId="{95518992-88FC-4BC8-A625-E3D96B50C960}" type="presParOf" srcId="{BCA1D850-E49B-4B60-8EB0-8BB5F1E1210F}" destId="{E78E2BCD-0707-4570-88FC-93697620625B}" srcOrd="7" destOrd="0" presId="urn:microsoft.com/office/officeart/2005/8/layout/orgChart1"/>
    <dgm:cxn modelId="{15066830-8C19-48FF-BE62-D1A807EBC259}" type="presParOf" srcId="{E78E2BCD-0707-4570-88FC-93697620625B}" destId="{3FA612A0-EA2D-4C2A-A117-875433F5B33B}" srcOrd="0" destOrd="0" presId="urn:microsoft.com/office/officeart/2005/8/layout/orgChart1"/>
    <dgm:cxn modelId="{AFA44560-895B-4B81-BE76-4ED7089FF55A}" type="presParOf" srcId="{3FA612A0-EA2D-4C2A-A117-875433F5B33B}" destId="{97B477EA-1147-45EC-A03A-FDBFB56D83C8}" srcOrd="0" destOrd="0" presId="urn:microsoft.com/office/officeart/2005/8/layout/orgChart1"/>
    <dgm:cxn modelId="{C90E39F0-0D76-4880-8AAF-D0C8DF92EF84}" type="presParOf" srcId="{3FA612A0-EA2D-4C2A-A117-875433F5B33B}" destId="{3E4001B8-0815-450D-B118-4245520BB44C}" srcOrd="1" destOrd="0" presId="urn:microsoft.com/office/officeart/2005/8/layout/orgChart1"/>
    <dgm:cxn modelId="{E24CDD5F-E323-4653-BE36-2004FD71AAD0}" type="presParOf" srcId="{E78E2BCD-0707-4570-88FC-93697620625B}" destId="{0C148A02-D145-463A-B1F9-250D77770F05}" srcOrd="1" destOrd="0" presId="urn:microsoft.com/office/officeart/2005/8/layout/orgChart1"/>
    <dgm:cxn modelId="{39CB43DB-22F6-44D1-AF8C-FB2469E8C260}" type="presParOf" srcId="{0C148A02-D145-463A-B1F9-250D77770F05}" destId="{14833949-89B2-4B49-869D-BC94D50EE4B9}" srcOrd="0" destOrd="0" presId="urn:microsoft.com/office/officeart/2005/8/layout/orgChart1"/>
    <dgm:cxn modelId="{25154479-3CBE-4137-911B-14FE575D5B14}" type="presParOf" srcId="{0C148A02-D145-463A-B1F9-250D77770F05}" destId="{28E87334-9551-4AF1-A6A8-426845C7BC1B}" srcOrd="1" destOrd="0" presId="urn:microsoft.com/office/officeart/2005/8/layout/orgChart1"/>
    <dgm:cxn modelId="{4F0D39CD-E875-447D-BAD7-F15A45464231}" type="presParOf" srcId="{28E87334-9551-4AF1-A6A8-426845C7BC1B}" destId="{54556970-7011-4B49-9460-430C91F72CF4}" srcOrd="0" destOrd="0" presId="urn:microsoft.com/office/officeart/2005/8/layout/orgChart1"/>
    <dgm:cxn modelId="{553D17C0-1D71-4B81-BDFE-ADAFFB18D27B}" type="presParOf" srcId="{54556970-7011-4B49-9460-430C91F72CF4}" destId="{A6251617-BAA3-47D4-A526-2BC8A25E5BA9}" srcOrd="0" destOrd="0" presId="urn:microsoft.com/office/officeart/2005/8/layout/orgChart1"/>
    <dgm:cxn modelId="{B75A4611-EFF0-4A47-B87D-9D7C043666FE}" type="presParOf" srcId="{54556970-7011-4B49-9460-430C91F72CF4}" destId="{9124BCC0-F441-44E5-BBA1-A89CAF979D64}" srcOrd="1" destOrd="0" presId="urn:microsoft.com/office/officeart/2005/8/layout/orgChart1"/>
    <dgm:cxn modelId="{3351C6E4-35D6-45B8-9AE9-39580D10E15C}" type="presParOf" srcId="{28E87334-9551-4AF1-A6A8-426845C7BC1B}" destId="{10AC582E-3593-4B7A-9AAB-85D5ADA7B0E2}" srcOrd="1" destOrd="0" presId="urn:microsoft.com/office/officeart/2005/8/layout/orgChart1"/>
    <dgm:cxn modelId="{27DB3AD9-FB15-48A9-885C-C6F9A7CF681E}" type="presParOf" srcId="{10AC582E-3593-4B7A-9AAB-85D5ADA7B0E2}" destId="{FA0F8742-664D-4CFA-800F-45698EC5501A}" srcOrd="0" destOrd="0" presId="urn:microsoft.com/office/officeart/2005/8/layout/orgChart1"/>
    <dgm:cxn modelId="{248DFBED-EE79-41C6-96A0-D84CA8DEFBAB}" type="presParOf" srcId="{10AC582E-3593-4B7A-9AAB-85D5ADA7B0E2}" destId="{4B5627FD-48C5-4115-BC35-3F7D7FE57FD4}" srcOrd="1" destOrd="0" presId="urn:microsoft.com/office/officeart/2005/8/layout/orgChart1"/>
    <dgm:cxn modelId="{B9D1A753-46D6-40E7-A8F6-9C196ECD0F44}" type="presParOf" srcId="{4B5627FD-48C5-4115-BC35-3F7D7FE57FD4}" destId="{2D1D6AEE-669D-4FF6-B639-304900FF8354}" srcOrd="0" destOrd="0" presId="urn:microsoft.com/office/officeart/2005/8/layout/orgChart1"/>
    <dgm:cxn modelId="{96242374-2F7F-4F94-B3B2-4C412C1FFFBF}" type="presParOf" srcId="{2D1D6AEE-669D-4FF6-B639-304900FF8354}" destId="{9ACF3576-BF1A-4CFB-ACA5-CCFFA2B66599}" srcOrd="0" destOrd="0" presId="urn:microsoft.com/office/officeart/2005/8/layout/orgChart1"/>
    <dgm:cxn modelId="{89E6161E-8A76-4FBC-9422-2BEA94EFF8B5}" type="presParOf" srcId="{2D1D6AEE-669D-4FF6-B639-304900FF8354}" destId="{4ADACADE-388D-4CFF-9AC5-B30E89E8E213}" srcOrd="1" destOrd="0" presId="urn:microsoft.com/office/officeart/2005/8/layout/orgChart1"/>
    <dgm:cxn modelId="{95F93A42-C596-4F57-9A64-076FA66ECF0C}" type="presParOf" srcId="{4B5627FD-48C5-4115-BC35-3F7D7FE57FD4}" destId="{1B10870E-1544-460A-812B-FB8D1E0CB660}" srcOrd="1" destOrd="0" presId="urn:microsoft.com/office/officeart/2005/8/layout/orgChart1"/>
    <dgm:cxn modelId="{B1E3B9E2-BF7F-49C8-A703-4D40A2DB640F}" type="presParOf" srcId="{4B5627FD-48C5-4115-BC35-3F7D7FE57FD4}" destId="{ECFABF09-534D-464E-9AC3-3F0CAC319212}" srcOrd="2" destOrd="0" presId="urn:microsoft.com/office/officeart/2005/8/layout/orgChart1"/>
    <dgm:cxn modelId="{F773080B-2C35-4E5E-938E-0E87153E1A85}" type="presParOf" srcId="{10AC582E-3593-4B7A-9AAB-85D5ADA7B0E2}" destId="{6D5BC242-852F-4CD5-9D23-5228932F85E3}" srcOrd="2" destOrd="0" presId="urn:microsoft.com/office/officeart/2005/8/layout/orgChart1"/>
    <dgm:cxn modelId="{AB7CE4D5-400D-4F5C-85F8-2CCEA1F2E92E}" type="presParOf" srcId="{10AC582E-3593-4B7A-9AAB-85D5ADA7B0E2}" destId="{F0248A9F-67FA-4F6D-A9A4-81D9E0C8FDF3}" srcOrd="3" destOrd="0" presId="urn:microsoft.com/office/officeart/2005/8/layout/orgChart1"/>
    <dgm:cxn modelId="{6C709087-1410-4AEA-BAF0-A87B7BFA6857}" type="presParOf" srcId="{F0248A9F-67FA-4F6D-A9A4-81D9E0C8FDF3}" destId="{CCD3327C-EAA2-49CE-9169-6673CC4413F1}" srcOrd="0" destOrd="0" presId="urn:microsoft.com/office/officeart/2005/8/layout/orgChart1"/>
    <dgm:cxn modelId="{B0FDBE75-021C-4A9D-B47C-723ED766BF83}" type="presParOf" srcId="{CCD3327C-EAA2-49CE-9169-6673CC4413F1}" destId="{66150514-19F9-406E-BA0C-88EEBF8642BE}" srcOrd="0" destOrd="0" presId="urn:microsoft.com/office/officeart/2005/8/layout/orgChart1"/>
    <dgm:cxn modelId="{C43486CD-EB8E-4B3C-B1A7-4DEEC77C652C}" type="presParOf" srcId="{CCD3327C-EAA2-49CE-9169-6673CC4413F1}" destId="{B5888153-D8FB-4E16-BD56-9F1A07650EB7}" srcOrd="1" destOrd="0" presId="urn:microsoft.com/office/officeart/2005/8/layout/orgChart1"/>
    <dgm:cxn modelId="{B3DEB3B6-7C51-4901-A465-C6E0B46670BC}" type="presParOf" srcId="{F0248A9F-67FA-4F6D-A9A4-81D9E0C8FDF3}" destId="{CE7E3A64-506C-48B5-AD5F-D2EFFA55DA58}" srcOrd="1" destOrd="0" presId="urn:microsoft.com/office/officeart/2005/8/layout/orgChart1"/>
    <dgm:cxn modelId="{8F6CAD4B-370C-4DFA-B684-14A51E86B5ED}" type="presParOf" srcId="{F0248A9F-67FA-4F6D-A9A4-81D9E0C8FDF3}" destId="{56A05EA5-59A3-4869-B0C3-21EDBB35EB97}" srcOrd="2" destOrd="0" presId="urn:microsoft.com/office/officeart/2005/8/layout/orgChart1"/>
    <dgm:cxn modelId="{F9DB0431-31EE-4B53-8793-F3DCDAF37E58}" type="presParOf" srcId="{28E87334-9551-4AF1-A6A8-426845C7BC1B}" destId="{DB199F0C-724B-4124-AA18-F80414C1839C}" srcOrd="2" destOrd="0" presId="urn:microsoft.com/office/officeart/2005/8/layout/orgChart1"/>
    <dgm:cxn modelId="{3E04FE8A-FC11-4D97-9F76-1011C142D445}" type="presParOf" srcId="{0C148A02-D145-463A-B1F9-250D77770F05}" destId="{514FD5DA-B095-4F86-987C-4A855FC06027}" srcOrd="2" destOrd="0" presId="urn:microsoft.com/office/officeart/2005/8/layout/orgChart1"/>
    <dgm:cxn modelId="{8801E94E-F168-48EE-B87E-D1EE1D41EC80}" type="presParOf" srcId="{0C148A02-D145-463A-B1F9-250D77770F05}" destId="{E61AE2C8-3F23-4F9B-A718-2D92DAA98870}" srcOrd="3" destOrd="0" presId="urn:microsoft.com/office/officeart/2005/8/layout/orgChart1"/>
    <dgm:cxn modelId="{2EE85E8C-2767-41D0-B96F-325FFC4A75DB}" type="presParOf" srcId="{E61AE2C8-3F23-4F9B-A718-2D92DAA98870}" destId="{ED0D493D-AFC5-4A27-8F23-ECBE4AD7DF93}" srcOrd="0" destOrd="0" presId="urn:microsoft.com/office/officeart/2005/8/layout/orgChart1"/>
    <dgm:cxn modelId="{0B5AF1B4-D465-4693-8D16-F9A8AEE6F66C}" type="presParOf" srcId="{ED0D493D-AFC5-4A27-8F23-ECBE4AD7DF93}" destId="{7B1516A1-C0FA-47D8-8FF5-88B0B2B9B530}" srcOrd="0" destOrd="0" presId="urn:microsoft.com/office/officeart/2005/8/layout/orgChart1"/>
    <dgm:cxn modelId="{A17C092C-B688-4337-9C0B-799BF6E1BC06}" type="presParOf" srcId="{ED0D493D-AFC5-4A27-8F23-ECBE4AD7DF93}" destId="{FFF4F3F1-5EFB-4687-A44D-49CA099B07F6}" srcOrd="1" destOrd="0" presId="urn:microsoft.com/office/officeart/2005/8/layout/orgChart1"/>
    <dgm:cxn modelId="{51597036-9454-4521-BE68-77DF164EB78A}" type="presParOf" srcId="{E61AE2C8-3F23-4F9B-A718-2D92DAA98870}" destId="{B5909F5A-DEDE-46E6-9A1A-09241925CDEA}" srcOrd="1" destOrd="0" presId="urn:microsoft.com/office/officeart/2005/8/layout/orgChart1"/>
    <dgm:cxn modelId="{F8EE043C-C083-4C43-8DCD-0AF5DEF11AFF}" type="presParOf" srcId="{B5909F5A-DEDE-46E6-9A1A-09241925CDEA}" destId="{64268E04-F066-444C-A878-3BD3E6856A1A}" srcOrd="0" destOrd="0" presId="urn:microsoft.com/office/officeart/2005/8/layout/orgChart1"/>
    <dgm:cxn modelId="{8E119CF2-58B6-4E00-A847-AAB5FDF46877}" type="presParOf" srcId="{B5909F5A-DEDE-46E6-9A1A-09241925CDEA}" destId="{A3647EC6-6259-458D-B70A-396BFEF366DA}" srcOrd="1" destOrd="0" presId="urn:microsoft.com/office/officeart/2005/8/layout/orgChart1"/>
    <dgm:cxn modelId="{A01643DF-3BEE-40D6-AC9D-11B3A557B68D}" type="presParOf" srcId="{A3647EC6-6259-458D-B70A-396BFEF366DA}" destId="{7E28CACE-BDDA-4A7D-946A-F8021993B6BB}" srcOrd="0" destOrd="0" presId="urn:microsoft.com/office/officeart/2005/8/layout/orgChart1"/>
    <dgm:cxn modelId="{2792D53B-3199-4336-A83A-6E5C8399879B}" type="presParOf" srcId="{7E28CACE-BDDA-4A7D-946A-F8021993B6BB}" destId="{CC883DDA-8DE2-442B-B572-EB42CDB8515A}" srcOrd="0" destOrd="0" presId="urn:microsoft.com/office/officeart/2005/8/layout/orgChart1"/>
    <dgm:cxn modelId="{6389A81E-B43A-4A1E-9EF8-756F89A8C289}" type="presParOf" srcId="{7E28CACE-BDDA-4A7D-946A-F8021993B6BB}" destId="{4974CEF8-0A13-4360-B74A-1D3E66743CC0}" srcOrd="1" destOrd="0" presId="urn:microsoft.com/office/officeart/2005/8/layout/orgChart1"/>
    <dgm:cxn modelId="{7DCBA4FB-A598-4B76-847C-F8E157322BD0}" type="presParOf" srcId="{A3647EC6-6259-458D-B70A-396BFEF366DA}" destId="{D29E54B0-FA9B-4476-8040-1FE1B40DE251}" srcOrd="1" destOrd="0" presId="urn:microsoft.com/office/officeart/2005/8/layout/orgChart1"/>
    <dgm:cxn modelId="{15E731C1-57B0-4C06-A056-ECCC994DC4DA}" type="presParOf" srcId="{A3647EC6-6259-458D-B70A-396BFEF366DA}" destId="{C4F77B3F-09C1-481C-8BC9-0585B36F38BD}" srcOrd="2" destOrd="0" presId="urn:microsoft.com/office/officeart/2005/8/layout/orgChart1"/>
    <dgm:cxn modelId="{ECD14CB3-3E99-4166-A22F-DD69E7452741}" type="presParOf" srcId="{B5909F5A-DEDE-46E6-9A1A-09241925CDEA}" destId="{FE062E2C-1EC6-42C3-BD15-75C62F50A378}" srcOrd="2" destOrd="0" presId="urn:microsoft.com/office/officeart/2005/8/layout/orgChart1"/>
    <dgm:cxn modelId="{CEEE5C0F-E47D-4D88-BC32-CE9CE3540F15}" type="presParOf" srcId="{B5909F5A-DEDE-46E6-9A1A-09241925CDEA}" destId="{634E5262-8385-4B24-97A6-A15CBA402DBD}" srcOrd="3" destOrd="0" presId="urn:microsoft.com/office/officeart/2005/8/layout/orgChart1"/>
    <dgm:cxn modelId="{DDE9640F-EDFD-4BBE-8076-869DDBA4E984}" type="presParOf" srcId="{634E5262-8385-4B24-97A6-A15CBA402DBD}" destId="{52D43D97-8CEA-489B-8E2D-5CC95A89361E}" srcOrd="0" destOrd="0" presId="urn:microsoft.com/office/officeart/2005/8/layout/orgChart1"/>
    <dgm:cxn modelId="{93F6C959-676A-48EB-97AA-6604217B1FB0}" type="presParOf" srcId="{52D43D97-8CEA-489B-8E2D-5CC95A89361E}" destId="{816134AE-FBFE-441A-8BDB-F12FE955BDDE}" srcOrd="0" destOrd="0" presId="urn:microsoft.com/office/officeart/2005/8/layout/orgChart1"/>
    <dgm:cxn modelId="{B25639FE-8E5F-4B73-BA7D-6532C40394D1}" type="presParOf" srcId="{52D43D97-8CEA-489B-8E2D-5CC95A89361E}" destId="{95388C73-4E35-42F1-94F6-44519EC8456D}" srcOrd="1" destOrd="0" presId="urn:microsoft.com/office/officeart/2005/8/layout/orgChart1"/>
    <dgm:cxn modelId="{35A220DD-BA88-437D-B116-8FA80127CCA7}" type="presParOf" srcId="{634E5262-8385-4B24-97A6-A15CBA402DBD}" destId="{777B6DBE-6AF5-45A8-919A-C5B166577E3C}" srcOrd="1" destOrd="0" presId="urn:microsoft.com/office/officeart/2005/8/layout/orgChart1"/>
    <dgm:cxn modelId="{B4314E6F-DE02-4660-8179-662E6886ED3D}" type="presParOf" srcId="{634E5262-8385-4B24-97A6-A15CBA402DBD}" destId="{0A405164-1B21-44BE-954C-3D597F85CFF3}" srcOrd="2" destOrd="0" presId="urn:microsoft.com/office/officeart/2005/8/layout/orgChart1"/>
    <dgm:cxn modelId="{980DC043-7394-4931-BD9C-D383F09A0A6D}" type="presParOf" srcId="{E61AE2C8-3F23-4F9B-A718-2D92DAA98870}" destId="{F1180CCA-82BC-4421-98CD-73E06DED547A}" srcOrd="2" destOrd="0" presId="urn:microsoft.com/office/officeart/2005/8/layout/orgChart1"/>
    <dgm:cxn modelId="{59A576E3-6AAB-43BB-86A7-5449697B1461}" type="presParOf" srcId="{0C148A02-D145-463A-B1F9-250D77770F05}" destId="{68D3B770-AA4C-4BCA-A86D-87EBE7DD07AA}" srcOrd="4" destOrd="0" presId="urn:microsoft.com/office/officeart/2005/8/layout/orgChart1"/>
    <dgm:cxn modelId="{9564D7F2-9BEF-4BA9-8935-A6886745715B}" type="presParOf" srcId="{0C148A02-D145-463A-B1F9-250D77770F05}" destId="{45227F64-6E75-473E-BCD8-DE6C3232589B}" srcOrd="5" destOrd="0" presId="urn:microsoft.com/office/officeart/2005/8/layout/orgChart1"/>
    <dgm:cxn modelId="{AB79E277-9192-495B-989D-F5CCA8F96F16}" type="presParOf" srcId="{45227F64-6E75-473E-BCD8-DE6C3232589B}" destId="{7D901B7D-6CB2-45C6-BFFA-E3D7471A1786}" srcOrd="0" destOrd="0" presId="urn:microsoft.com/office/officeart/2005/8/layout/orgChart1"/>
    <dgm:cxn modelId="{7E092779-446F-487B-9CF6-74BAFF9E48C6}" type="presParOf" srcId="{7D901B7D-6CB2-45C6-BFFA-E3D7471A1786}" destId="{6779BD6A-7D87-418C-878A-03729CACBDAB}" srcOrd="0" destOrd="0" presId="urn:microsoft.com/office/officeart/2005/8/layout/orgChart1"/>
    <dgm:cxn modelId="{2ADA7C2C-9BB1-4B43-9292-F16B3E310CF8}" type="presParOf" srcId="{7D901B7D-6CB2-45C6-BFFA-E3D7471A1786}" destId="{3246982F-4830-4E62-AB49-86B8EF3D71CC}" srcOrd="1" destOrd="0" presId="urn:microsoft.com/office/officeart/2005/8/layout/orgChart1"/>
    <dgm:cxn modelId="{22E31A7A-3A72-43E0-8DD9-5D3BE03D511F}" type="presParOf" srcId="{45227F64-6E75-473E-BCD8-DE6C3232589B}" destId="{2617EA09-FAC8-4DD8-ACAB-79563F2F21CC}" srcOrd="1" destOrd="0" presId="urn:microsoft.com/office/officeart/2005/8/layout/orgChart1"/>
    <dgm:cxn modelId="{89EA7F3F-3A9C-47DA-86B7-9F976CA661F6}" type="presParOf" srcId="{2617EA09-FAC8-4DD8-ACAB-79563F2F21CC}" destId="{FB2B7043-9B04-46F8-9F48-9F4017FF4DD2}" srcOrd="0" destOrd="0" presId="urn:microsoft.com/office/officeart/2005/8/layout/orgChart1"/>
    <dgm:cxn modelId="{58762039-926B-4C66-B08B-ED4EB3459C24}" type="presParOf" srcId="{2617EA09-FAC8-4DD8-ACAB-79563F2F21CC}" destId="{8A8F61C6-167A-4C60-8CB1-581B53739FC8}" srcOrd="1" destOrd="0" presId="urn:microsoft.com/office/officeart/2005/8/layout/orgChart1"/>
    <dgm:cxn modelId="{78432220-2CF0-404E-A603-208B7A698028}" type="presParOf" srcId="{8A8F61C6-167A-4C60-8CB1-581B53739FC8}" destId="{8272B39A-E2B7-45FF-846A-D4E763B393FA}" srcOrd="0" destOrd="0" presId="urn:microsoft.com/office/officeart/2005/8/layout/orgChart1"/>
    <dgm:cxn modelId="{6DEC2A81-8D2E-4A4B-9EF7-8AF80373A2E4}" type="presParOf" srcId="{8272B39A-E2B7-45FF-846A-D4E763B393FA}" destId="{52DC18CA-4CFB-47D5-A2DC-697BCD52F3E0}" srcOrd="0" destOrd="0" presId="urn:microsoft.com/office/officeart/2005/8/layout/orgChart1"/>
    <dgm:cxn modelId="{BB66AE86-319B-476E-984F-AEBFA67A536E}" type="presParOf" srcId="{8272B39A-E2B7-45FF-846A-D4E763B393FA}" destId="{B686E10C-7AC2-4B4E-A0B2-F2A18C8AA672}" srcOrd="1" destOrd="0" presId="urn:microsoft.com/office/officeart/2005/8/layout/orgChart1"/>
    <dgm:cxn modelId="{9E5981E9-61D6-4765-BA40-25CECC3F969C}" type="presParOf" srcId="{8A8F61C6-167A-4C60-8CB1-581B53739FC8}" destId="{4A5DDDF4-F2BB-458E-8833-916386A6253D}" srcOrd="1" destOrd="0" presId="urn:microsoft.com/office/officeart/2005/8/layout/orgChart1"/>
    <dgm:cxn modelId="{6D28DD02-8C47-419E-B989-238A068CE6C3}" type="presParOf" srcId="{8A8F61C6-167A-4C60-8CB1-581B53739FC8}" destId="{5F55DF4C-8A4C-411F-A3C2-96CAA479A538}" srcOrd="2" destOrd="0" presId="urn:microsoft.com/office/officeart/2005/8/layout/orgChart1"/>
    <dgm:cxn modelId="{365D15D9-B939-4EC9-AA8C-6BB34CD41ECA}" type="presParOf" srcId="{2617EA09-FAC8-4DD8-ACAB-79563F2F21CC}" destId="{74E53913-DBBF-477A-9E14-AF1DAD065A0C}" srcOrd="2" destOrd="0" presId="urn:microsoft.com/office/officeart/2005/8/layout/orgChart1"/>
    <dgm:cxn modelId="{FCB2C88E-E594-46E2-A273-CE4C4B819345}" type="presParOf" srcId="{2617EA09-FAC8-4DD8-ACAB-79563F2F21CC}" destId="{401E2C44-D9F0-4E16-908E-A83C3B2DC7B8}" srcOrd="3" destOrd="0" presId="urn:microsoft.com/office/officeart/2005/8/layout/orgChart1"/>
    <dgm:cxn modelId="{0DE6B51D-73A5-480D-8D8A-E986285CA1FA}" type="presParOf" srcId="{401E2C44-D9F0-4E16-908E-A83C3B2DC7B8}" destId="{1285E970-3C6D-4EF0-A0E4-7AE10D46F9F6}" srcOrd="0" destOrd="0" presId="urn:microsoft.com/office/officeart/2005/8/layout/orgChart1"/>
    <dgm:cxn modelId="{0B9FE2E0-DA22-4656-AAF8-03AD67228EA1}" type="presParOf" srcId="{1285E970-3C6D-4EF0-A0E4-7AE10D46F9F6}" destId="{4E7478B3-4D81-41D1-85DF-D62021172ACA}" srcOrd="0" destOrd="0" presId="urn:microsoft.com/office/officeart/2005/8/layout/orgChart1"/>
    <dgm:cxn modelId="{D52CC7F7-45F5-44D8-8278-8EDB2552F687}" type="presParOf" srcId="{1285E970-3C6D-4EF0-A0E4-7AE10D46F9F6}" destId="{1F4FB6C7-BBC1-4D9C-9236-E4E8BF2A0BDC}" srcOrd="1" destOrd="0" presId="urn:microsoft.com/office/officeart/2005/8/layout/orgChart1"/>
    <dgm:cxn modelId="{DB993A3F-019D-4BDD-90AB-F8CDF0148CE2}" type="presParOf" srcId="{401E2C44-D9F0-4E16-908E-A83C3B2DC7B8}" destId="{10E30215-7DD7-430B-AF0F-6F5DABBB941C}" srcOrd="1" destOrd="0" presId="urn:microsoft.com/office/officeart/2005/8/layout/orgChart1"/>
    <dgm:cxn modelId="{911A2001-4AA0-4A09-A7A0-ED2CDAF24F07}" type="presParOf" srcId="{10E30215-7DD7-430B-AF0F-6F5DABBB941C}" destId="{D51E6881-38ED-4536-9C05-D42F237297EA}" srcOrd="0" destOrd="0" presId="urn:microsoft.com/office/officeart/2005/8/layout/orgChart1"/>
    <dgm:cxn modelId="{12280CCF-3DCB-4720-A7B0-4DD2C59CD93B}" type="presParOf" srcId="{10E30215-7DD7-430B-AF0F-6F5DABBB941C}" destId="{3FAC8BA1-43D1-4198-8888-83F363171FD3}" srcOrd="1" destOrd="0" presId="urn:microsoft.com/office/officeart/2005/8/layout/orgChart1"/>
    <dgm:cxn modelId="{D7AEF8BD-6015-4744-9E18-2519C030CBAC}" type="presParOf" srcId="{3FAC8BA1-43D1-4198-8888-83F363171FD3}" destId="{62E260D5-8890-44D5-A9B0-B2D119CA60EA}" srcOrd="0" destOrd="0" presId="urn:microsoft.com/office/officeart/2005/8/layout/orgChart1"/>
    <dgm:cxn modelId="{585DD88E-2C61-4ADC-A957-A614E87942FB}" type="presParOf" srcId="{62E260D5-8890-44D5-A9B0-B2D119CA60EA}" destId="{98C46B07-6D4D-4F00-B5F2-17D41102D307}" srcOrd="0" destOrd="0" presId="urn:microsoft.com/office/officeart/2005/8/layout/orgChart1"/>
    <dgm:cxn modelId="{F2C249FB-81A2-4E54-A755-DAE6A7C9672C}" type="presParOf" srcId="{62E260D5-8890-44D5-A9B0-B2D119CA60EA}" destId="{221957C1-377A-4059-8CDE-0B5A564B964D}" srcOrd="1" destOrd="0" presId="urn:microsoft.com/office/officeart/2005/8/layout/orgChart1"/>
    <dgm:cxn modelId="{BE0C551E-AD26-4C58-8AC2-2A6EEDE072EC}" type="presParOf" srcId="{3FAC8BA1-43D1-4198-8888-83F363171FD3}" destId="{6404FEA3-813B-48AE-AEDC-AFC960367E9B}" srcOrd="1" destOrd="0" presId="urn:microsoft.com/office/officeart/2005/8/layout/orgChart1"/>
    <dgm:cxn modelId="{890D4F6F-27B4-4DE1-BDFE-771E67FE8169}" type="presParOf" srcId="{3FAC8BA1-43D1-4198-8888-83F363171FD3}" destId="{40D5C496-37FA-4946-9A11-74C59B8DC1A5}" srcOrd="2" destOrd="0" presId="urn:microsoft.com/office/officeart/2005/8/layout/orgChart1"/>
    <dgm:cxn modelId="{C1D4AF2D-991F-41ED-A8B0-55A0C164A258}" type="presParOf" srcId="{401E2C44-D9F0-4E16-908E-A83C3B2DC7B8}" destId="{CA544BA9-9F1C-48F6-BC96-10822697CD81}" srcOrd="2" destOrd="0" presId="urn:microsoft.com/office/officeart/2005/8/layout/orgChart1"/>
    <dgm:cxn modelId="{673971B6-7E0A-4C52-ABE0-D72D70F7BEC7}" type="presParOf" srcId="{2617EA09-FAC8-4DD8-ACAB-79563F2F21CC}" destId="{D1CC07C4-D477-4F38-B041-15059DF04B07}" srcOrd="4" destOrd="0" presId="urn:microsoft.com/office/officeart/2005/8/layout/orgChart1"/>
    <dgm:cxn modelId="{C82FACB8-FDF6-40F7-B695-4776904DAF93}" type="presParOf" srcId="{2617EA09-FAC8-4DD8-ACAB-79563F2F21CC}" destId="{45F89CB4-C31C-47E6-8C50-71B21BD598BC}" srcOrd="5" destOrd="0" presId="urn:microsoft.com/office/officeart/2005/8/layout/orgChart1"/>
    <dgm:cxn modelId="{2D5F08EA-BF4D-4D04-8589-F1C4337FA3A2}" type="presParOf" srcId="{45F89CB4-C31C-47E6-8C50-71B21BD598BC}" destId="{4F35C89D-51AD-436B-9DDC-FBBF64F9DA32}" srcOrd="0" destOrd="0" presId="urn:microsoft.com/office/officeart/2005/8/layout/orgChart1"/>
    <dgm:cxn modelId="{391ED98B-D2EA-4CAE-90A7-01C8CA8AB350}" type="presParOf" srcId="{4F35C89D-51AD-436B-9DDC-FBBF64F9DA32}" destId="{4D49C8F2-93FF-44CA-81D9-B204AD1331D1}" srcOrd="0" destOrd="0" presId="urn:microsoft.com/office/officeart/2005/8/layout/orgChart1"/>
    <dgm:cxn modelId="{07DBB70C-F3F8-444F-8A9F-4601D31704CA}" type="presParOf" srcId="{4F35C89D-51AD-436B-9DDC-FBBF64F9DA32}" destId="{98A0D214-8F78-4E17-95C9-5B46D22A66F8}" srcOrd="1" destOrd="0" presId="urn:microsoft.com/office/officeart/2005/8/layout/orgChart1"/>
    <dgm:cxn modelId="{EBDC94CC-69AC-462E-BA8F-63780AFC84CD}" type="presParOf" srcId="{45F89CB4-C31C-47E6-8C50-71B21BD598BC}" destId="{240E9858-8BC5-4183-A46E-7E5B5FE541F8}" srcOrd="1" destOrd="0" presId="urn:microsoft.com/office/officeart/2005/8/layout/orgChart1"/>
    <dgm:cxn modelId="{6EC319BD-D9EB-4862-B322-29675B2B47C2}" type="presParOf" srcId="{45F89CB4-C31C-47E6-8C50-71B21BD598BC}" destId="{39EBE4F4-6A6D-4D71-8BAF-913393B7061C}" srcOrd="2" destOrd="0" presId="urn:microsoft.com/office/officeart/2005/8/layout/orgChart1"/>
    <dgm:cxn modelId="{9A6B3214-ADD9-4355-BA01-C6B1EE864B9E}" type="presParOf" srcId="{45227F64-6E75-473E-BCD8-DE6C3232589B}" destId="{9BDBD4BD-8C7E-41BA-A622-9A4E58F3F6F9}" srcOrd="2" destOrd="0" presId="urn:microsoft.com/office/officeart/2005/8/layout/orgChart1"/>
    <dgm:cxn modelId="{A4E60402-ED94-41E1-A988-B39C5EAB498F}" type="presParOf" srcId="{0C148A02-D145-463A-B1F9-250D77770F05}" destId="{873DDAD6-BCDC-4C57-AD34-A4EEBFD25E82}" srcOrd="6" destOrd="0" presId="urn:microsoft.com/office/officeart/2005/8/layout/orgChart1"/>
    <dgm:cxn modelId="{18B6C546-D7E1-4536-A99D-8A05C65E3AAB}" type="presParOf" srcId="{0C148A02-D145-463A-B1F9-250D77770F05}" destId="{23091424-18E2-43E0-BED3-4BFBC7983AFF}" srcOrd="7" destOrd="0" presId="urn:microsoft.com/office/officeart/2005/8/layout/orgChart1"/>
    <dgm:cxn modelId="{438A761D-46C2-4267-B28F-27068CEBCA47}" type="presParOf" srcId="{23091424-18E2-43E0-BED3-4BFBC7983AFF}" destId="{1F7A03B7-89EC-47AC-9C3D-32F6142CF28E}" srcOrd="0" destOrd="0" presId="urn:microsoft.com/office/officeart/2005/8/layout/orgChart1"/>
    <dgm:cxn modelId="{FD89258E-B026-4F58-9A36-34531F7C6FAC}" type="presParOf" srcId="{1F7A03B7-89EC-47AC-9C3D-32F6142CF28E}" destId="{4E33F582-0ACF-4752-9777-273DA2DE42AF}" srcOrd="0" destOrd="0" presId="urn:microsoft.com/office/officeart/2005/8/layout/orgChart1"/>
    <dgm:cxn modelId="{32B88338-2CB6-46EF-A438-78861CEAA7B4}" type="presParOf" srcId="{1F7A03B7-89EC-47AC-9C3D-32F6142CF28E}" destId="{3970077E-DC8F-4BC0-AFBC-3BCA04AA4596}" srcOrd="1" destOrd="0" presId="urn:microsoft.com/office/officeart/2005/8/layout/orgChart1"/>
    <dgm:cxn modelId="{0FD71176-5C73-4143-8387-CA7922943E02}" type="presParOf" srcId="{23091424-18E2-43E0-BED3-4BFBC7983AFF}" destId="{89CD2989-9CBB-4326-A5EA-29D50C82B8E0}" srcOrd="1" destOrd="0" presId="urn:microsoft.com/office/officeart/2005/8/layout/orgChart1"/>
    <dgm:cxn modelId="{5B01B12A-4FE3-4554-9955-43C8E9BEED15}" type="presParOf" srcId="{23091424-18E2-43E0-BED3-4BFBC7983AFF}" destId="{90F589C0-4687-4980-90FF-6E743BC5F407}" srcOrd="2" destOrd="0" presId="urn:microsoft.com/office/officeart/2005/8/layout/orgChart1"/>
    <dgm:cxn modelId="{85650323-B228-4352-8D87-AA40A53C6175}" type="presParOf" srcId="{E78E2BCD-0707-4570-88FC-93697620625B}" destId="{94C4F1A6-CC3C-488B-9C41-AAB07DE06000}" srcOrd="2" destOrd="0" presId="urn:microsoft.com/office/officeart/2005/8/layout/orgChart1"/>
    <dgm:cxn modelId="{358E176A-166F-4987-BC81-A3F4EF875E97}" type="presParOf" srcId="{B2CC8767-33D6-4ABB-9E63-C67FFDA31553}" destId="{6654886A-851A-4522-8EB8-0CA116758765}" srcOrd="2" destOrd="0" presId="urn:microsoft.com/office/officeart/2005/8/layout/orgChart1"/>
    <dgm:cxn modelId="{DB727451-2A8E-4357-A47B-7494F06764F4}" type="presParOf" srcId="{FD1FBADC-35EF-4069-955C-2DD4C80BB4D2}" destId="{9E9A8419-1327-4B38-8EA7-4CED955139D6}" srcOrd="8" destOrd="0" presId="urn:microsoft.com/office/officeart/2005/8/layout/orgChart1"/>
    <dgm:cxn modelId="{BCB27FEA-7E6D-482F-9121-096BD723DE32}" type="presParOf" srcId="{FD1FBADC-35EF-4069-955C-2DD4C80BB4D2}" destId="{982222AA-1C7C-4EE8-A102-C28A8E402DAC}" srcOrd="9" destOrd="0" presId="urn:microsoft.com/office/officeart/2005/8/layout/orgChart1"/>
    <dgm:cxn modelId="{07BFF8D3-7426-4D05-BCFC-E34B169A6773}" type="presParOf" srcId="{982222AA-1C7C-4EE8-A102-C28A8E402DAC}" destId="{A9E6D342-5936-416E-9A8C-94FCAF0BA2E1}" srcOrd="0" destOrd="0" presId="urn:microsoft.com/office/officeart/2005/8/layout/orgChart1"/>
    <dgm:cxn modelId="{36BC1D34-8BA7-4085-8B18-4136EAB38D19}" type="presParOf" srcId="{A9E6D342-5936-416E-9A8C-94FCAF0BA2E1}" destId="{C248BDA1-E772-4B98-B83F-23DAAEB74FE6}" srcOrd="0" destOrd="0" presId="urn:microsoft.com/office/officeart/2005/8/layout/orgChart1"/>
    <dgm:cxn modelId="{00EEB501-B575-45FE-ADB7-74366437A2FB}" type="presParOf" srcId="{A9E6D342-5936-416E-9A8C-94FCAF0BA2E1}" destId="{1B1B160F-FDFB-408A-B747-F68E274E44E1}" srcOrd="1" destOrd="0" presId="urn:microsoft.com/office/officeart/2005/8/layout/orgChart1"/>
    <dgm:cxn modelId="{C67E0BAD-BF7B-440D-8A11-5A3A96642F49}" type="presParOf" srcId="{982222AA-1C7C-4EE8-A102-C28A8E402DAC}" destId="{968E6F08-A73D-481D-AE07-3CFF74FCB55F}" srcOrd="1" destOrd="0" presId="urn:microsoft.com/office/officeart/2005/8/layout/orgChart1"/>
    <dgm:cxn modelId="{ADAB687D-00E0-4A2E-9FB8-9888FFA1AA5C}" type="presParOf" srcId="{968E6F08-A73D-481D-AE07-3CFF74FCB55F}" destId="{B61C9630-9CDE-4486-BFE1-93E0DBD61F3D}" srcOrd="0" destOrd="0" presId="urn:microsoft.com/office/officeart/2005/8/layout/orgChart1"/>
    <dgm:cxn modelId="{4D76E7E8-7BFA-425E-B6A5-E86ADE9B6FE0}" type="presParOf" srcId="{968E6F08-A73D-481D-AE07-3CFF74FCB55F}" destId="{6E281429-B234-4003-8BB4-32C7AB681CC5}" srcOrd="1" destOrd="0" presId="urn:microsoft.com/office/officeart/2005/8/layout/orgChart1"/>
    <dgm:cxn modelId="{54936D7E-66CE-4135-BE39-8968B3D9A916}" type="presParOf" srcId="{6E281429-B234-4003-8BB4-32C7AB681CC5}" destId="{57266CB1-B4E0-4860-B360-03110ADE234C}" srcOrd="0" destOrd="0" presId="urn:microsoft.com/office/officeart/2005/8/layout/orgChart1"/>
    <dgm:cxn modelId="{CCB0309F-E049-4457-9C4F-1D787157E29D}" type="presParOf" srcId="{57266CB1-B4E0-4860-B360-03110ADE234C}" destId="{6AC061CF-CC08-4F4F-AFFE-D64EFC45FB2C}" srcOrd="0" destOrd="0" presId="urn:microsoft.com/office/officeart/2005/8/layout/orgChart1"/>
    <dgm:cxn modelId="{95938810-0218-46CF-88F1-9F8AD29A9DFE}" type="presParOf" srcId="{57266CB1-B4E0-4860-B360-03110ADE234C}" destId="{7B7E5418-302C-4DCB-84B4-1FECB3AE2D7A}" srcOrd="1" destOrd="0" presId="urn:microsoft.com/office/officeart/2005/8/layout/orgChart1"/>
    <dgm:cxn modelId="{5E772C40-B110-4A28-9A9E-760C7F30CAFF}" type="presParOf" srcId="{6E281429-B234-4003-8BB4-32C7AB681CC5}" destId="{477D5E49-4007-413E-96EB-5E1BD44F9993}" srcOrd="1" destOrd="0" presId="urn:microsoft.com/office/officeart/2005/8/layout/orgChart1"/>
    <dgm:cxn modelId="{D0DAAB85-2926-46C9-8447-029454FAC196}" type="presParOf" srcId="{6E281429-B234-4003-8BB4-32C7AB681CC5}" destId="{7E3BEE8C-02CA-4876-A497-EE146AFDEF95}" srcOrd="2" destOrd="0" presId="urn:microsoft.com/office/officeart/2005/8/layout/orgChart1"/>
    <dgm:cxn modelId="{2907095D-4296-4C3B-9580-A278EE09664A}" type="presParOf" srcId="{968E6F08-A73D-481D-AE07-3CFF74FCB55F}" destId="{CCA9156E-0B3A-4FD5-8425-DE8EE19674E4}" srcOrd="2" destOrd="0" presId="urn:microsoft.com/office/officeart/2005/8/layout/orgChart1"/>
    <dgm:cxn modelId="{C2ECE045-A456-4288-85F8-88FFC015D28F}" type="presParOf" srcId="{968E6F08-A73D-481D-AE07-3CFF74FCB55F}" destId="{04420E94-85F2-42A4-A199-0E805DE698C9}" srcOrd="3" destOrd="0" presId="urn:microsoft.com/office/officeart/2005/8/layout/orgChart1"/>
    <dgm:cxn modelId="{A95BB802-A90C-4CA9-85B4-96ACF34B3F20}" type="presParOf" srcId="{04420E94-85F2-42A4-A199-0E805DE698C9}" destId="{080257F6-E415-467B-AB99-15EC78600800}" srcOrd="0" destOrd="0" presId="urn:microsoft.com/office/officeart/2005/8/layout/orgChart1"/>
    <dgm:cxn modelId="{329A0877-78DE-4E5F-9E38-084562BBEBD1}" type="presParOf" srcId="{080257F6-E415-467B-AB99-15EC78600800}" destId="{5C8E4539-33E2-4316-9135-B5BEABF70BF8}" srcOrd="0" destOrd="0" presId="urn:microsoft.com/office/officeart/2005/8/layout/orgChart1"/>
    <dgm:cxn modelId="{37E9B72C-B3CA-4DDE-84C5-A04990BAB76E}" type="presParOf" srcId="{080257F6-E415-467B-AB99-15EC78600800}" destId="{313618FE-AA20-4574-B0A0-08A822E0C120}" srcOrd="1" destOrd="0" presId="urn:microsoft.com/office/officeart/2005/8/layout/orgChart1"/>
    <dgm:cxn modelId="{D394A3E2-A992-4F26-BC4A-6888A64265B1}" type="presParOf" srcId="{04420E94-85F2-42A4-A199-0E805DE698C9}" destId="{7C418DD1-431F-42D1-AAED-CFD266D9017B}" srcOrd="1" destOrd="0" presId="urn:microsoft.com/office/officeart/2005/8/layout/orgChart1"/>
    <dgm:cxn modelId="{0D61B107-A438-41FC-A342-C6169E376E80}" type="presParOf" srcId="{04420E94-85F2-42A4-A199-0E805DE698C9}" destId="{A0E20398-A460-48DF-8055-8017AB11CB08}" srcOrd="2" destOrd="0" presId="urn:microsoft.com/office/officeart/2005/8/layout/orgChart1"/>
    <dgm:cxn modelId="{06E72BFA-5247-4547-AD34-6CF38D0A42FE}" type="presParOf" srcId="{982222AA-1C7C-4EE8-A102-C28A8E402DAC}" destId="{6BF46061-2932-4F6A-9659-B3821A33F348}" srcOrd="2" destOrd="0" presId="urn:microsoft.com/office/officeart/2005/8/layout/orgChart1"/>
    <dgm:cxn modelId="{61195FAE-291C-4CC1-A50D-D1102E77E819}" type="presParOf" srcId="{24EB5C6B-E884-4B69-A775-BC19A50D31C0}" destId="{733FF5C4-B5A8-4AB0-B877-45DB3F53448E}" srcOrd="2" destOrd="0" presId="urn:microsoft.com/office/officeart/2005/8/layout/orgChart1"/>
    <dgm:cxn modelId="{10A6EBDA-D1BB-408C-B16E-32D3A5CABD41}" type="presParOf" srcId="{5141ADA5-42D8-45F7-9460-BB8CF9C87644}" destId="{C8153429-7A3E-4126-B95B-78E11D03ECEA}" srcOrd="2" destOrd="0" presId="urn:microsoft.com/office/officeart/2005/8/layout/orgChart1"/>
    <dgm:cxn modelId="{925963AA-0A20-4C74-9F21-A43CF57B674A}" type="presParOf" srcId="{30818783-7A71-4063-B43C-BC585C6CA13A}" destId="{79872B2E-B4D3-415C-9EC5-B6AD97B7FF61}" srcOrd="2" destOrd="0" presId="urn:microsoft.com/office/officeart/2005/8/layout/orgChart1"/>
    <dgm:cxn modelId="{19FE0832-1FA6-45EF-9D29-048FAED12977}" type="presParOf" srcId="{C4D77F2F-6FEC-4627-AB14-6898076C89FB}" destId="{62B2FB17-BDB2-4CEC-8B1D-97BCBD8258C1}" srcOrd="2" destOrd="0" presId="urn:microsoft.com/office/officeart/2005/8/layout/orgChart1"/>
    <dgm:cxn modelId="{F7F1DBDF-0E46-4599-8453-CAD161ECF6DC}" type="presParOf" srcId="{C4D77F2F-6FEC-4627-AB14-6898076C89FB}" destId="{F52D57C5-B4DC-4153-BE7C-F3F6AA489361}" srcOrd="3" destOrd="0" presId="urn:microsoft.com/office/officeart/2005/8/layout/orgChart1"/>
    <dgm:cxn modelId="{40426D93-11E3-4FD4-B7A6-5EF7180E3E93}" type="presParOf" srcId="{F52D57C5-B4DC-4153-BE7C-F3F6AA489361}" destId="{22EF4070-0211-4C72-B04B-E815FB47674D}" srcOrd="0" destOrd="0" presId="urn:microsoft.com/office/officeart/2005/8/layout/orgChart1"/>
    <dgm:cxn modelId="{6337BA86-4DE5-4338-A247-D96F74FAB3C9}" type="presParOf" srcId="{22EF4070-0211-4C72-B04B-E815FB47674D}" destId="{99638FEC-C50E-49EB-AB7F-60912F0B412F}" srcOrd="0" destOrd="0" presId="urn:microsoft.com/office/officeart/2005/8/layout/orgChart1"/>
    <dgm:cxn modelId="{855BD5FC-BA41-4928-BC09-947E0B1D309B}" type="presParOf" srcId="{22EF4070-0211-4C72-B04B-E815FB47674D}" destId="{948C4337-4368-4676-85B0-BA02A38EE57B}" srcOrd="1" destOrd="0" presId="urn:microsoft.com/office/officeart/2005/8/layout/orgChart1"/>
    <dgm:cxn modelId="{A9528DDF-C191-478A-B5F3-1E16C7688A8E}" type="presParOf" srcId="{F52D57C5-B4DC-4153-BE7C-F3F6AA489361}" destId="{AE0F53A8-5146-49E6-9AFC-17534C9C8AC2}" srcOrd="1" destOrd="0" presId="urn:microsoft.com/office/officeart/2005/8/layout/orgChart1"/>
    <dgm:cxn modelId="{B5350D35-E145-45B6-8F72-6CF536608391}" type="presParOf" srcId="{AE0F53A8-5146-49E6-9AFC-17534C9C8AC2}" destId="{F2AAE23E-D403-4459-9F33-2D308F307B3C}" srcOrd="0" destOrd="0" presId="urn:microsoft.com/office/officeart/2005/8/layout/orgChart1"/>
    <dgm:cxn modelId="{07B810D0-86D3-4C82-9ED4-E46E35E807B5}" type="presParOf" srcId="{AE0F53A8-5146-49E6-9AFC-17534C9C8AC2}" destId="{6AA7C80D-E5F9-4636-A714-D3A926D5A741}" srcOrd="1" destOrd="0" presId="urn:microsoft.com/office/officeart/2005/8/layout/orgChart1"/>
    <dgm:cxn modelId="{1950BF8B-8A3D-4E12-8CFA-24226C41DBBC}" type="presParOf" srcId="{6AA7C80D-E5F9-4636-A714-D3A926D5A741}" destId="{87985263-E26D-4EC8-B932-93D814011614}" srcOrd="0" destOrd="0" presId="urn:microsoft.com/office/officeart/2005/8/layout/orgChart1"/>
    <dgm:cxn modelId="{CAE9C697-E4D8-45A2-BF6A-E48250B118EF}" type="presParOf" srcId="{87985263-E26D-4EC8-B932-93D814011614}" destId="{D0BEBF4C-3CC0-4911-8F01-F2794F029EB4}" srcOrd="0" destOrd="0" presId="urn:microsoft.com/office/officeart/2005/8/layout/orgChart1"/>
    <dgm:cxn modelId="{90C0CBA8-DE73-4618-8B82-634F0F639D44}" type="presParOf" srcId="{87985263-E26D-4EC8-B932-93D814011614}" destId="{59D2353A-8888-4405-9787-79965978A4E7}" srcOrd="1" destOrd="0" presId="urn:microsoft.com/office/officeart/2005/8/layout/orgChart1"/>
    <dgm:cxn modelId="{4B600D4A-BA75-4F61-B8DF-50BE256DB2DC}" type="presParOf" srcId="{6AA7C80D-E5F9-4636-A714-D3A926D5A741}" destId="{1FD81A31-84A3-413D-89BF-12C5B2F1E31E}" srcOrd="1" destOrd="0" presId="urn:microsoft.com/office/officeart/2005/8/layout/orgChart1"/>
    <dgm:cxn modelId="{CD86A647-2BA2-4E48-9A85-1C4B0DE9DC8E}" type="presParOf" srcId="{6AA7C80D-E5F9-4636-A714-D3A926D5A741}" destId="{04AF1265-0F0B-42F4-91C6-F935DEAEB9DE}" srcOrd="2" destOrd="0" presId="urn:microsoft.com/office/officeart/2005/8/layout/orgChart1"/>
    <dgm:cxn modelId="{77A89420-B05B-4690-8D0D-A0BCB8A1E6F1}" type="presParOf" srcId="{F52D57C5-B4DC-4153-BE7C-F3F6AA489361}" destId="{AA2D44CD-3E9E-4F0F-BC47-33A8013B15E7}" srcOrd="2" destOrd="0" presId="urn:microsoft.com/office/officeart/2005/8/layout/orgChart1"/>
    <dgm:cxn modelId="{FDCB55CB-A2C0-472E-A27A-3405095674FD}" type="presParOf" srcId="{7D71EA40-78DE-4455-8E38-C997C560D163}" destId="{4BAD6032-E05C-4D22-ABAD-6E86417983CB}" srcOrd="2" destOrd="0" presId="urn:microsoft.com/office/officeart/2005/8/layout/orgChart1"/>
    <dgm:cxn modelId="{7C4ABDF1-D327-46F7-8451-84FD443DA8DB}" type="presParOf" srcId="{86A03B88-80C6-42F2-BF4E-3C358D6A9643}" destId="{1BACF4A4-3653-4EAE-A88B-57D206F74968}" srcOrd="4" destOrd="0" presId="urn:microsoft.com/office/officeart/2005/8/layout/orgChart1"/>
    <dgm:cxn modelId="{6CFEAE1E-2284-4C66-98F3-16D1138443D5}" type="presParOf" srcId="{86A03B88-80C6-42F2-BF4E-3C358D6A9643}" destId="{76CE1D0D-979C-406E-A2C4-D32D57693458}" srcOrd="5" destOrd="0" presId="urn:microsoft.com/office/officeart/2005/8/layout/orgChart1"/>
    <dgm:cxn modelId="{72E216E6-D52C-4E45-B6AD-0F0EAD87B156}" type="presParOf" srcId="{76CE1D0D-979C-406E-A2C4-D32D57693458}" destId="{74EBC8BD-76C6-45AB-9A91-BDDADAA49B07}" srcOrd="0" destOrd="0" presId="urn:microsoft.com/office/officeart/2005/8/layout/orgChart1"/>
    <dgm:cxn modelId="{F1327137-E123-4FAC-8545-9B08704F6C0A}" type="presParOf" srcId="{74EBC8BD-76C6-45AB-9A91-BDDADAA49B07}" destId="{80D49BAC-30D9-429D-B56B-213923853D34}" srcOrd="0" destOrd="0" presId="urn:microsoft.com/office/officeart/2005/8/layout/orgChart1"/>
    <dgm:cxn modelId="{B1DBA520-F4DD-4C1E-9E54-337DDA1D29AF}" type="presParOf" srcId="{74EBC8BD-76C6-45AB-9A91-BDDADAA49B07}" destId="{DE0F2880-6562-4880-A7EF-C14D60BC443A}" srcOrd="1" destOrd="0" presId="urn:microsoft.com/office/officeart/2005/8/layout/orgChart1"/>
    <dgm:cxn modelId="{78ECFC6D-7F46-4E3D-95DA-F1B7DD60D2A9}" type="presParOf" srcId="{76CE1D0D-979C-406E-A2C4-D32D57693458}" destId="{4304B1AB-B30A-47BA-A3CC-62CAEBE5BCCE}" srcOrd="1" destOrd="0" presId="urn:microsoft.com/office/officeart/2005/8/layout/orgChart1"/>
    <dgm:cxn modelId="{2566316C-61C3-4D1A-8459-C33E63B8712D}" type="presParOf" srcId="{76CE1D0D-979C-406E-A2C4-D32D57693458}" destId="{A4F21005-A034-421C-BB44-4CB1402765D0}" srcOrd="2" destOrd="0" presId="urn:microsoft.com/office/officeart/2005/8/layout/orgChart1"/>
    <dgm:cxn modelId="{6830DDD4-5DFF-4D37-AE4F-CDDC2DB06ECC}" type="presParOf" srcId="{86A03B88-80C6-42F2-BF4E-3C358D6A9643}" destId="{3D9FD3E3-88E0-477A-A56B-07BC808BF3F4}" srcOrd="6" destOrd="0" presId="urn:microsoft.com/office/officeart/2005/8/layout/orgChart1"/>
    <dgm:cxn modelId="{6EF9FDEB-A72B-4BEC-9B7A-151E4621E7BC}" type="presParOf" srcId="{86A03B88-80C6-42F2-BF4E-3C358D6A9643}" destId="{85126A20-B74D-4464-863C-A4513302FC3E}" srcOrd="7" destOrd="0" presId="urn:microsoft.com/office/officeart/2005/8/layout/orgChart1"/>
    <dgm:cxn modelId="{CA8F3043-1724-4561-89B3-9391FFE90F64}" type="presParOf" srcId="{85126A20-B74D-4464-863C-A4513302FC3E}" destId="{EE4855D1-B2B0-4D08-8963-711B48A4D864}" srcOrd="0" destOrd="0" presId="urn:microsoft.com/office/officeart/2005/8/layout/orgChart1"/>
    <dgm:cxn modelId="{D975D799-DC5B-4B3D-9CCE-3622B3E6E8BE}" type="presParOf" srcId="{EE4855D1-B2B0-4D08-8963-711B48A4D864}" destId="{D4EA128C-DF21-45C0-BF4F-C14BA70ADDB2}" srcOrd="0" destOrd="0" presId="urn:microsoft.com/office/officeart/2005/8/layout/orgChart1"/>
    <dgm:cxn modelId="{5FCAC38D-BDCC-4801-996E-882F8FC67600}" type="presParOf" srcId="{EE4855D1-B2B0-4D08-8963-711B48A4D864}" destId="{8FEA3F3B-97D9-4A90-B171-A5B7071C97F3}" srcOrd="1" destOrd="0" presId="urn:microsoft.com/office/officeart/2005/8/layout/orgChart1"/>
    <dgm:cxn modelId="{79E29BDC-F223-47A6-9F67-F8C4F013A27A}" type="presParOf" srcId="{85126A20-B74D-4464-863C-A4513302FC3E}" destId="{76697CC2-C5F0-4562-98B8-5454AC30B071}" srcOrd="1" destOrd="0" presId="urn:microsoft.com/office/officeart/2005/8/layout/orgChart1"/>
    <dgm:cxn modelId="{12B5781B-B5FE-4168-BD12-D3DEDD41C39C}" type="presParOf" srcId="{85126A20-B74D-4464-863C-A4513302FC3E}" destId="{E37C9DBD-BF19-48DB-B3BF-28BC5C60CA54}" srcOrd="2" destOrd="0" presId="urn:microsoft.com/office/officeart/2005/8/layout/orgChart1"/>
    <dgm:cxn modelId="{CC351524-D6A9-4784-8496-3E7C9F021044}" type="presParOf" srcId="{2CCFC2E9-18F6-4C83-B7BE-8D83151D3398}" destId="{AB016DC5-0935-4B69-8491-3253A734CADB}" srcOrd="2" destOrd="0" presId="urn:microsoft.com/office/officeart/2005/8/layout/orgChart1"/>
    <dgm:cxn modelId="{03D26192-49E4-4F70-9713-CC4DBEAAC6F4}" type="presParOf" srcId="{30FB4649-8B7D-4B10-999F-95CD6B9B0EB1}" destId="{BC882CBD-1CC9-45C4-9444-4B78B1DE87DE}" srcOrd="2" destOrd="0" presId="urn:microsoft.com/office/officeart/2005/8/layout/orgChart1"/>
    <dgm:cxn modelId="{F7AA9449-FA7E-4EC2-B0D8-6CCE89CFF02F}" type="presParOf" srcId="{30FB4649-8B7D-4B10-999F-95CD6B9B0EB1}" destId="{320A809A-D8AE-42C9-AF6C-020A232C5D3A}" srcOrd="3" destOrd="0" presId="urn:microsoft.com/office/officeart/2005/8/layout/orgChart1"/>
    <dgm:cxn modelId="{6B86E843-A2E7-4823-9A8D-404269685011}" type="presParOf" srcId="{320A809A-D8AE-42C9-AF6C-020A232C5D3A}" destId="{73581A50-A780-4D24-9FD6-8790D7A782B8}" srcOrd="0" destOrd="0" presId="urn:microsoft.com/office/officeart/2005/8/layout/orgChart1"/>
    <dgm:cxn modelId="{E4FD2551-7EEE-4E02-92DB-F33DAEAF8604}" type="presParOf" srcId="{73581A50-A780-4D24-9FD6-8790D7A782B8}" destId="{6120BC4C-84AE-4B1F-BD4C-9486B1EED0DB}" srcOrd="0" destOrd="0" presId="urn:microsoft.com/office/officeart/2005/8/layout/orgChart1"/>
    <dgm:cxn modelId="{011AFAD9-F42C-41EE-8F6E-48D2A694AB09}" type="presParOf" srcId="{73581A50-A780-4D24-9FD6-8790D7A782B8}" destId="{4D8E0742-E159-4E1A-ADA3-9C1D18EE95C0}" srcOrd="1" destOrd="0" presId="urn:microsoft.com/office/officeart/2005/8/layout/orgChart1"/>
    <dgm:cxn modelId="{8ED36D14-0817-4E0A-AB66-B5EFEC095310}" type="presParOf" srcId="{320A809A-D8AE-42C9-AF6C-020A232C5D3A}" destId="{6C58D453-95F0-47C8-AB6B-89DB3277BC4F}" srcOrd="1" destOrd="0" presId="urn:microsoft.com/office/officeart/2005/8/layout/orgChart1"/>
    <dgm:cxn modelId="{D85D267C-4137-4994-890E-B966AB2CF511}" type="presParOf" srcId="{320A809A-D8AE-42C9-AF6C-020A232C5D3A}" destId="{6BA0419C-AA25-4785-A6D9-053E398EE4E1}" srcOrd="2" destOrd="0" presId="urn:microsoft.com/office/officeart/2005/8/layout/orgChart1"/>
    <dgm:cxn modelId="{859B4087-3412-4039-9790-63FD64C561CC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5DA2DE-51B3-48F6-8D4B-F6DF9610F86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21B3FE-0CCB-4154-A82E-3A1FF092009E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Microsoft.Win32.FileDialog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0999BB-61E1-4731-AE8C-D3E6E0F186B2}" type="parTrans" cxnId="{6D4770B2-2A44-4C93-955F-5CF86FE9A0C9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 i="0" baseline="0">
            <a:solidFill>
              <a:schemeClr val="tx1"/>
            </a:solidFill>
            <a:latin typeface="Calibri" pitchFamily="34" charset="0"/>
          </a:endParaRPr>
        </a:p>
      </dgm:t>
    </dgm:pt>
    <dgm:pt modelId="{CBE355E2-954C-4AC9-B0FC-395B6E7318C9}" type="sibTrans" cxnId="{6D4770B2-2A44-4C93-955F-5CF86FE9A0C9}">
      <dgm:prSet/>
      <dgm:spPr/>
      <dgm:t>
        <a:bodyPr/>
        <a:lstStyle/>
        <a:p>
          <a:endParaRPr lang="ru-RU"/>
        </a:p>
      </dgm:t>
    </dgm:pt>
    <dgm:pt modelId="{80900EF2-0187-420C-912B-843AD6AA7C52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Microsoft.Win32.Open</a:t>
          </a:r>
          <a:r>
            <a:rPr lang="ru-RU" sz="1100" b="1" i="0" baseline="0" dirty="0" err="1" smtClean="0">
              <a:solidFill>
                <a:schemeClr val="tx1"/>
              </a:solidFill>
              <a:latin typeface="Calibri" pitchFamily="34" charset="0"/>
            </a:rPr>
            <a:t>FileDialog</a:t>
          </a:r>
          <a:r>
            <a:rPr lang="ru-RU" sz="1100" b="1" i="0" baseline="0" dirty="0" smtClean="0">
              <a:solidFill>
                <a:schemeClr val="tx1"/>
              </a:solidFill>
              <a:latin typeface="Calibri" pitchFamily="34" charset="0"/>
            </a:rPr>
            <a:t> 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6C26FDA-887A-42AD-A31F-4FFA2825511E}" type="parTrans" cxnId="{76AB6DCF-F6DD-4992-8CEF-B6E4737794C1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 i="0" baseline="0">
            <a:solidFill>
              <a:schemeClr val="tx1"/>
            </a:solidFill>
            <a:latin typeface="Calibri" pitchFamily="34" charset="0"/>
          </a:endParaRPr>
        </a:p>
      </dgm:t>
    </dgm:pt>
    <dgm:pt modelId="{E2E09617-82E8-44D1-BEF2-F615D15736F4}" type="sibTrans" cxnId="{76AB6DCF-F6DD-4992-8CEF-B6E4737794C1}">
      <dgm:prSet/>
      <dgm:spPr/>
      <dgm:t>
        <a:bodyPr/>
        <a:lstStyle/>
        <a:p>
          <a:endParaRPr lang="ru-RU"/>
        </a:p>
      </dgm:t>
    </dgm:pt>
    <dgm:pt modelId="{EF9BE120-A3CF-4F2F-BE18-8BF4FED83BBF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Microsoft.Win32.Save</a:t>
          </a:r>
          <a:r>
            <a:rPr lang="ru-RU" sz="1100" b="1" i="0" baseline="0" dirty="0" err="1" smtClean="0">
              <a:solidFill>
                <a:schemeClr val="tx1"/>
              </a:solidFill>
              <a:latin typeface="Calibri" pitchFamily="34" charset="0"/>
            </a:rPr>
            <a:t>FileDialog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C714408-BFDC-4ACD-AAF3-23DD259DCD65}" type="parTrans" cxnId="{26ED1659-E61E-4D40-A233-EE20AFC7204D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 i="0" baseline="0">
            <a:solidFill>
              <a:schemeClr val="tx1"/>
            </a:solidFill>
            <a:latin typeface="Calibri" pitchFamily="34" charset="0"/>
          </a:endParaRPr>
        </a:p>
      </dgm:t>
    </dgm:pt>
    <dgm:pt modelId="{4A04B261-9371-43C1-972E-8C6A2B460B6C}" type="sibTrans" cxnId="{26ED1659-E61E-4D40-A233-EE20AFC7204D}">
      <dgm:prSet/>
      <dgm:spPr/>
      <dgm:t>
        <a:bodyPr/>
        <a:lstStyle/>
        <a:p>
          <a:endParaRPr lang="ru-RU"/>
        </a:p>
      </dgm:t>
    </dgm:pt>
    <dgm:pt modelId="{3210150F-E9F8-45BC-916B-0CB3CB29B0B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Microsoft.Win32.CommonDialog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91699C4-53A9-4CF8-840E-2B264B48DF1C}" type="parTrans" cxnId="{B37C5CC4-D982-47DA-8389-0AA52DD0388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 i="0" baseline="0">
            <a:solidFill>
              <a:schemeClr val="tx1"/>
            </a:solidFill>
            <a:latin typeface="Calibri" pitchFamily="34" charset="0"/>
          </a:endParaRPr>
        </a:p>
      </dgm:t>
    </dgm:pt>
    <dgm:pt modelId="{40512912-1140-4142-A12E-EC159ACACE13}" type="sibTrans" cxnId="{B37C5CC4-D982-47DA-8389-0AA52DD03884}">
      <dgm:prSet/>
      <dgm:spPr/>
      <dgm:t>
        <a:bodyPr/>
        <a:lstStyle/>
        <a:p>
          <a:endParaRPr lang="ru-RU"/>
        </a:p>
      </dgm:t>
    </dgm:pt>
    <dgm:pt modelId="{102284E0-A57F-4C95-A453-5FD18F09CBBF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254FA9B-8CC5-4211-85B5-8B3A41266114}" type="parTrans" cxnId="{3B07E0AC-6D75-4072-A45F-D5D42EBEE953}">
      <dgm:prSet/>
      <dgm:spPr/>
      <dgm:t>
        <a:bodyPr/>
        <a:lstStyle/>
        <a:p>
          <a:endParaRPr lang="ru-RU"/>
        </a:p>
      </dgm:t>
    </dgm:pt>
    <dgm:pt modelId="{76B3454C-B71A-45AA-A234-03DC1D2B3864}" type="sibTrans" cxnId="{3B07E0AC-6D75-4072-A45F-D5D42EBEE953}">
      <dgm:prSet/>
      <dgm:spPr/>
      <dgm:t>
        <a:bodyPr/>
        <a:lstStyle/>
        <a:p>
          <a:endParaRPr lang="ru-RU"/>
        </a:p>
      </dgm:t>
    </dgm:pt>
    <dgm:pt modelId="{3DE67B70-CBF5-49D3-8380-32E65EBC7997}" type="pres">
      <dgm:prSet presAssocID="{DF5DA2DE-51B3-48F6-8D4B-F6DF9610F8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BF37832-A1A0-4E08-ABBF-4EB2B10A5BA5}" type="pres">
      <dgm:prSet presAssocID="{102284E0-A57F-4C95-A453-5FD18F09CBBF}" presName="hierRoot1" presStyleCnt="0">
        <dgm:presLayoutVars>
          <dgm:hierBranch val="init"/>
        </dgm:presLayoutVars>
      </dgm:prSet>
      <dgm:spPr/>
    </dgm:pt>
    <dgm:pt modelId="{E8D7A420-22AD-45E5-84E2-063C17E7CB46}" type="pres">
      <dgm:prSet presAssocID="{102284E0-A57F-4C95-A453-5FD18F09CBBF}" presName="rootComposite1" presStyleCnt="0"/>
      <dgm:spPr/>
    </dgm:pt>
    <dgm:pt modelId="{FA1E022C-5F27-4C80-B214-D4480F159970}" type="pres">
      <dgm:prSet presAssocID="{102284E0-A57F-4C95-A453-5FD18F09CBBF}" presName="rootText1" presStyleLbl="node0" presStyleIdx="0" presStyleCnt="1" custScaleX="209849" custScaleY="78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47CE4B-3416-49AA-82B6-14EDD6D5F1FE}" type="pres">
      <dgm:prSet presAssocID="{102284E0-A57F-4C95-A453-5FD18F09CBB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C70419B-C765-4F8A-BA1F-8569C60A903C}" type="pres">
      <dgm:prSet presAssocID="{102284E0-A57F-4C95-A453-5FD18F09CBBF}" presName="hierChild2" presStyleCnt="0"/>
      <dgm:spPr/>
    </dgm:pt>
    <dgm:pt modelId="{92916721-4389-4C3F-8B50-8A47E3DD7615}" type="pres">
      <dgm:prSet presAssocID="{A91699C4-53A9-4CF8-840E-2B264B48DF1C}" presName="Name37" presStyleLbl="parChTrans1D2" presStyleIdx="0" presStyleCnt="1"/>
      <dgm:spPr/>
      <dgm:t>
        <a:bodyPr/>
        <a:lstStyle/>
        <a:p>
          <a:endParaRPr lang="ru-RU"/>
        </a:p>
      </dgm:t>
    </dgm:pt>
    <dgm:pt modelId="{0D5B9853-3F3E-4F54-B915-7E05E4669F0E}" type="pres">
      <dgm:prSet presAssocID="{3210150F-E9F8-45BC-916B-0CB3CB29B0BE}" presName="hierRoot2" presStyleCnt="0">
        <dgm:presLayoutVars>
          <dgm:hierBranch val="init"/>
        </dgm:presLayoutVars>
      </dgm:prSet>
      <dgm:spPr/>
    </dgm:pt>
    <dgm:pt modelId="{5742D99A-5446-4435-AEDA-9635B846DBC6}" type="pres">
      <dgm:prSet presAssocID="{3210150F-E9F8-45BC-916B-0CB3CB29B0BE}" presName="rootComposite" presStyleCnt="0"/>
      <dgm:spPr/>
    </dgm:pt>
    <dgm:pt modelId="{F6C14725-F4B3-46E7-99E9-E7D0BA898081}" type="pres">
      <dgm:prSet presAssocID="{3210150F-E9F8-45BC-916B-0CB3CB29B0BE}" presName="rootText" presStyleLbl="node2" presStyleIdx="0" presStyleCnt="1" custScaleX="209849" custScaleY="78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F76822-6B3D-4AE9-8114-76FF77C840B4}" type="pres">
      <dgm:prSet presAssocID="{3210150F-E9F8-45BC-916B-0CB3CB29B0BE}" presName="rootConnector" presStyleLbl="node2" presStyleIdx="0" presStyleCnt="1"/>
      <dgm:spPr/>
      <dgm:t>
        <a:bodyPr/>
        <a:lstStyle/>
        <a:p>
          <a:endParaRPr lang="ru-RU"/>
        </a:p>
      </dgm:t>
    </dgm:pt>
    <dgm:pt modelId="{4DBE15CB-4189-4ED4-9167-35640FEDA7DA}" type="pres">
      <dgm:prSet presAssocID="{3210150F-E9F8-45BC-916B-0CB3CB29B0BE}" presName="hierChild4" presStyleCnt="0"/>
      <dgm:spPr/>
    </dgm:pt>
    <dgm:pt modelId="{E22BD844-4407-456B-B905-99E1EE9151A6}" type="pres">
      <dgm:prSet presAssocID="{E80999BB-61E1-4731-AE8C-D3E6E0F186B2}" presName="Name37" presStyleLbl="parChTrans1D3" presStyleIdx="0" presStyleCnt="1"/>
      <dgm:spPr/>
      <dgm:t>
        <a:bodyPr/>
        <a:lstStyle/>
        <a:p>
          <a:endParaRPr lang="ru-RU"/>
        </a:p>
      </dgm:t>
    </dgm:pt>
    <dgm:pt modelId="{389166E3-1CEB-492B-A374-3E5D61BB30D5}" type="pres">
      <dgm:prSet presAssocID="{D221B3FE-0CCB-4154-A82E-3A1FF092009E}" presName="hierRoot2" presStyleCnt="0">
        <dgm:presLayoutVars>
          <dgm:hierBranch val="init"/>
        </dgm:presLayoutVars>
      </dgm:prSet>
      <dgm:spPr/>
    </dgm:pt>
    <dgm:pt modelId="{C3132389-8C72-40C2-B5F1-3DAD879F852A}" type="pres">
      <dgm:prSet presAssocID="{D221B3FE-0CCB-4154-A82E-3A1FF092009E}" presName="rootComposite" presStyleCnt="0"/>
      <dgm:spPr/>
    </dgm:pt>
    <dgm:pt modelId="{0ADDB723-09DC-49EF-B07B-85EEB0BBA9DD}" type="pres">
      <dgm:prSet presAssocID="{D221B3FE-0CCB-4154-A82E-3A1FF092009E}" presName="rootText" presStyleLbl="node3" presStyleIdx="0" presStyleCnt="1" custScaleX="209849" custScaleY="78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E2FCDD-9F63-4C8C-A2D8-3CBB52AA5E37}" type="pres">
      <dgm:prSet presAssocID="{D221B3FE-0CCB-4154-A82E-3A1FF092009E}" presName="rootConnector" presStyleLbl="node3" presStyleIdx="0" presStyleCnt="1"/>
      <dgm:spPr/>
      <dgm:t>
        <a:bodyPr/>
        <a:lstStyle/>
        <a:p>
          <a:endParaRPr lang="ru-RU"/>
        </a:p>
      </dgm:t>
    </dgm:pt>
    <dgm:pt modelId="{2FCDE125-4211-4D26-801A-D5BB87308749}" type="pres">
      <dgm:prSet presAssocID="{D221B3FE-0CCB-4154-A82E-3A1FF092009E}" presName="hierChild4" presStyleCnt="0"/>
      <dgm:spPr/>
    </dgm:pt>
    <dgm:pt modelId="{BB3A79F8-8EDA-4BBA-A4C7-19B8ED8C6CDC}" type="pres">
      <dgm:prSet presAssocID="{B6C26FDA-887A-42AD-A31F-4FFA2825511E}" presName="Name37" presStyleLbl="parChTrans1D4" presStyleIdx="0" presStyleCnt="2"/>
      <dgm:spPr/>
      <dgm:t>
        <a:bodyPr/>
        <a:lstStyle/>
        <a:p>
          <a:endParaRPr lang="ru-RU"/>
        </a:p>
      </dgm:t>
    </dgm:pt>
    <dgm:pt modelId="{376F15E4-7874-49F2-BFCB-372588F2DBF8}" type="pres">
      <dgm:prSet presAssocID="{80900EF2-0187-420C-912B-843AD6AA7C52}" presName="hierRoot2" presStyleCnt="0">
        <dgm:presLayoutVars>
          <dgm:hierBranch val="init"/>
        </dgm:presLayoutVars>
      </dgm:prSet>
      <dgm:spPr/>
    </dgm:pt>
    <dgm:pt modelId="{B51C5AE9-58ED-44B8-820E-3D298388C494}" type="pres">
      <dgm:prSet presAssocID="{80900EF2-0187-420C-912B-843AD6AA7C52}" presName="rootComposite" presStyleCnt="0"/>
      <dgm:spPr/>
    </dgm:pt>
    <dgm:pt modelId="{585E297A-65A6-4A2B-BCDC-A983DF7B7268}" type="pres">
      <dgm:prSet presAssocID="{80900EF2-0187-420C-912B-843AD6AA7C52}" presName="rootText" presStyleLbl="node4" presStyleIdx="0" presStyleCnt="2" custScaleX="209849" custScaleY="78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F304FB-B81E-41AB-824E-C7DB36A42B41}" type="pres">
      <dgm:prSet presAssocID="{80900EF2-0187-420C-912B-843AD6AA7C52}" presName="rootConnector" presStyleLbl="node4" presStyleIdx="0" presStyleCnt="2"/>
      <dgm:spPr/>
      <dgm:t>
        <a:bodyPr/>
        <a:lstStyle/>
        <a:p>
          <a:endParaRPr lang="ru-RU"/>
        </a:p>
      </dgm:t>
    </dgm:pt>
    <dgm:pt modelId="{7670C1BE-02DC-4BA8-89CD-FE5C48A29E60}" type="pres">
      <dgm:prSet presAssocID="{80900EF2-0187-420C-912B-843AD6AA7C52}" presName="hierChild4" presStyleCnt="0"/>
      <dgm:spPr/>
    </dgm:pt>
    <dgm:pt modelId="{C6B0804B-177C-425A-8587-3D6B34EB2B31}" type="pres">
      <dgm:prSet presAssocID="{80900EF2-0187-420C-912B-843AD6AA7C52}" presName="hierChild5" presStyleCnt="0"/>
      <dgm:spPr/>
    </dgm:pt>
    <dgm:pt modelId="{1CB79C86-4FC6-41BA-8EE8-6D3E241A8F5E}" type="pres">
      <dgm:prSet presAssocID="{7C714408-BFDC-4ACD-AAF3-23DD259DCD65}" presName="Name37" presStyleLbl="parChTrans1D4" presStyleIdx="1" presStyleCnt="2"/>
      <dgm:spPr/>
      <dgm:t>
        <a:bodyPr/>
        <a:lstStyle/>
        <a:p>
          <a:endParaRPr lang="ru-RU"/>
        </a:p>
      </dgm:t>
    </dgm:pt>
    <dgm:pt modelId="{0D96836F-24C5-44AD-A921-025AAF031353}" type="pres">
      <dgm:prSet presAssocID="{EF9BE120-A3CF-4F2F-BE18-8BF4FED83BBF}" presName="hierRoot2" presStyleCnt="0">
        <dgm:presLayoutVars>
          <dgm:hierBranch val="init"/>
        </dgm:presLayoutVars>
      </dgm:prSet>
      <dgm:spPr/>
    </dgm:pt>
    <dgm:pt modelId="{4F244B69-D51D-4BBF-A1DA-F122EA5E4BE4}" type="pres">
      <dgm:prSet presAssocID="{EF9BE120-A3CF-4F2F-BE18-8BF4FED83BBF}" presName="rootComposite" presStyleCnt="0"/>
      <dgm:spPr/>
    </dgm:pt>
    <dgm:pt modelId="{B7FF2909-C08A-40C3-B24A-AD8E3BA94E28}" type="pres">
      <dgm:prSet presAssocID="{EF9BE120-A3CF-4F2F-BE18-8BF4FED83BBF}" presName="rootText" presStyleLbl="node4" presStyleIdx="1" presStyleCnt="2" custScaleX="209849" custScaleY="78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CFF9FB-C5E2-47D8-814D-687A101D3F39}" type="pres">
      <dgm:prSet presAssocID="{EF9BE120-A3CF-4F2F-BE18-8BF4FED83BBF}" presName="rootConnector" presStyleLbl="node4" presStyleIdx="1" presStyleCnt="2"/>
      <dgm:spPr/>
      <dgm:t>
        <a:bodyPr/>
        <a:lstStyle/>
        <a:p>
          <a:endParaRPr lang="ru-RU"/>
        </a:p>
      </dgm:t>
    </dgm:pt>
    <dgm:pt modelId="{5B4A13F0-24EB-4CE7-9911-EDD935CE3520}" type="pres">
      <dgm:prSet presAssocID="{EF9BE120-A3CF-4F2F-BE18-8BF4FED83BBF}" presName="hierChild4" presStyleCnt="0"/>
      <dgm:spPr/>
    </dgm:pt>
    <dgm:pt modelId="{48137284-84FF-49E8-BAF9-A7977878BE27}" type="pres">
      <dgm:prSet presAssocID="{EF9BE120-A3CF-4F2F-BE18-8BF4FED83BBF}" presName="hierChild5" presStyleCnt="0"/>
      <dgm:spPr/>
    </dgm:pt>
    <dgm:pt modelId="{55927BDB-1DF6-4421-93CA-5C08E34C48D4}" type="pres">
      <dgm:prSet presAssocID="{D221B3FE-0CCB-4154-A82E-3A1FF092009E}" presName="hierChild5" presStyleCnt="0"/>
      <dgm:spPr/>
    </dgm:pt>
    <dgm:pt modelId="{9E4E7294-3F85-48E6-AA52-83352A57F04B}" type="pres">
      <dgm:prSet presAssocID="{3210150F-E9F8-45BC-916B-0CB3CB29B0BE}" presName="hierChild5" presStyleCnt="0"/>
      <dgm:spPr/>
    </dgm:pt>
    <dgm:pt modelId="{74E7ABE0-C15B-4A60-A95C-70F60A5D8F43}" type="pres">
      <dgm:prSet presAssocID="{102284E0-A57F-4C95-A453-5FD18F09CBBF}" presName="hierChild3" presStyleCnt="0"/>
      <dgm:spPr/>
    </dgm:pt>
  </dgm:ptLst>
  <dgm:cxnLst>
    <dgm:cxn modelId="{6D4770B2-2A44-4C93-955F-5CF86FE9A0C9}" srcId="{3210150F-E9F8-45BC-916B-0CB3CB29B0BE}" destId="{D221B3FE-0CCB-4154-A82E-3A1FF092009E}" srcOrd="0" destOrd="0" parTransId="{E80999BB-61E1-4731-AE8C-D3E6E0F186B2}" sibTransId="{CBE355E2-954C-4AC9-B0FC-395B6E7318C9}"/>
    <dgm:cxn modelId="{0D41CA83-A0FD-430D-BAEA-D2828F518C03}" type="presOf" srcId="{102284E0-A57F-4C95-A453-5FD18F09CBBF}" destId="{FA1E022C-5F27-4C80-B214-D4480F159970}" srcOrd="0" destOrd="0" presId="urn:microsoft.com/office/officeart/2005/8/layout/orgChart1"/>
    <dgm:cxn modelId="{CB99E393-324B-4077-BDE5-0EB967C46FF6}" type="presOf" srcId="{DF5DA2DE-51B3-48F6-8D4B-F6DF9610F864}" destId="{3DE67B70-CBF5-49D3-8380-32E65EBC7997}" srcOrd="0" destOrd="0" presId="urn:microsoft.com/office/officeart/2005/8/layout/orgChart1"/>
    <dgm:cxn modelId="{65DAC5CF-A78F-4762-9461-51CF0384EB5F}" type="presOf" srcId="{EF9BE120-A3CF-4F2F-BE18-8BF4FED83BBF}" destId="{1CCFF9FB-C5E2-47D8-814D-687A101D3F39}" srcOrd="1" destOrd="0" presId="urn:microsoft.com/office/officeart/2005/8/layout/orgChart1"/>
    <dgm:cxn modelId="{238A10C9-F75E-4910-8032-3E11ECB44CFD}" type="presOf" srcId="{80900EF2-0187-420C-912B-843AD6AA7C52}" destId="{585E297A-65A6-4A2B-BCDC-A983DF7B7268}" srcOrd="0" destOrd="0" presId="urn:microsoft.com/office/officeart/2005/8/layout/orgChart1"/>
    <dgm:cxn modelId="{55F6703B-38EF-439E-832D-7BAFEB4BACB1}" type="presOf" srcId="{A91699C4-53A9-4CF8-840E-2B264B48DF1C}" destId="{92916721-4389-4C3F-8B50-8A47E3DD7615}" srcOrd="0" destOrd="0" presId="urn:microsoft.com/office/officeart/2005/8/layout/orgChart1"/>
    <dgm:cxn modelId="{B015EE69-361E-47B4-844B-C64866516926}" type="presOf" srcId="{D221B3FE-0CCB-4154-A82E-3A1FF092009E}" destId="{98E2FCDD-9F63-4C8C-A2D8-3CBB52AA5E37}" srcOrd="1" destOrd="0" presId="urn:microsoft.com/office/officeart/2005/8/layout/orgChart1"/>
    <dgm:cxn modelId="{26ED1659-E61E-4D40-A233-EE20AFC7204D}" srcId="{D221B3FE-0CCB-4154-A82E-3A1FF092009E}" destId="{EF9BE120-A3CF-4F2F-BE18-8BF4FED83BBF}" srcOrd="1" destOrd="0" parTransId="{7C714408-BFDC-4ACD-AAF3-23DD259DCD65}" sibTransId="{4A04B261-9371-43C1-972E-8C6A2B460B6C}"/>
    <dgm:cxn modelId="{3B07E0AC-6D75-4072-A45F-D5D42EBEE953}" srcId="{DF5DA2DE-51B3-48F6-8D4B-F6DF9610F864}" destId="{102284E0-A57F-4C95-A453-5FD18F09CBBF}" srcOrd="0" destOrd="0" parTransId="{4254FA9B-8CC5-4211-85B5-8B3A41266114}" sibTransId="{76B3454C-B71A-45AA-A234-03DC1D2B3864}"/>
    <dgm:cxn modelId="{7BEB90C4-D83C-418B-ABF6-264CA0C64B02}" type="presOf" srcId="{EF9BE120-A3CF-4F2F-BE18-8BF4FED83BBF}" destId="{B7FF2909-C08A-40C3-B24A-AD8E3BA94E28}" srcOrd="0" destOrd="0" presId="urn:microsoft.com/office/officeart/2005/8/layout/orgChart1"/>
    <dgm:cxn modelId="{B37C5CC4-D982-47DA-8389-0AA52DD03884}" srcId="{102284E0-A57F-4C95-A453-5FD18F09CBBF}" destId="{3210150F-E9F8-45BC-916B-0CB3CB29B0BE}" srcOrd="0" destOrd="0" parTransId="{A91699C4-53A9-4CF8-840E-2B264B48DF1C}" sibTransId="{40512912-1140-4142-A12E-EC159ACACE13}"/>
    <dgm:cxn modelId="{7DC4C615-5983-49E8-9C58-698C2FDECA80}" type="presOf" srcId="{3210150F-E9F8-45BC-916B-0CB3CB29B0BE}" destId="{58F76822-6B3D-4AE9-8114-76FF77C840B4}" srcOrd="1" destOrd="0" presId="urn:microsoft.com/office/officeart/2005/8/layout/orgChart1"/>
    <dgm:cxn modelId="{DA218DDB-A0E7-4FE2-9664-2FD51B04D444}" type="presOf" srcId="{D221B3FE-0CCB-4154-A82E-3A1FF092009E}" destId="{0ADDB723-09DC-49EF-B07B-85EEB0BBA9DD}" srcOrd="0" destOrd="0" presId="urn:microsoft.com/office/officeart/2005/8/layout/orgChart1"/>
    <dgm:cxn modelId="{7AB85A49-78D8-451C-9E23-06D9605B4CAD}" type="presOf" srcId="{80900EF2-0187-420C-912B-843AD6AA7C52}" destId="{43F304FB-B81E-41AB-824E-C7DB36A42B41}" srcOrd="1" destOrd="0" presId="urn:microsoft.com/office/officeart/2005/8/layout/orgChart1"/>
    <dgm:cxn modelId="{62525392-0BDF-452B-B30C-FDA3957CA16C}" type="presOf" srcId="{102284E0-A57F-4C95-A453-5FD18F09CBBF}" destId="{5B47CE4B-3416-49AA-82B6-14EDD6D5F1FE}" srcOrd="1" destOrd="0" presId="urn:microsoft.com/office/officeart/2005/8/layout/orgChart1"/>
    <dgm:cxn modelId="{4EE4C5AA-304A-4251-B0ED-C2D2BCE5E5C5}" type="presOf" srcId="{3210150F-E9F8-45BC-916B-0CB3CB29B0BE}" destId="{F6C14725-F4B3-46E7-99E9-E7D0BA898081}" srcOrd="0" destOrd="0" presId="urn:microsoft.com/office/officeart/2005/8/layout/orgChart1"/>
    <dgm:cxn modelId="{5F0DA19E-3E37-4CD5-AC98-03BB110B6E19}" type="presOf" srcId="{E80999BB-61E1-4731-AE8C-D3E6E0F186B2}" destId="{E22BD844-4407-456B-B905-99E1EE9151A6}" srcOrd="0" destOrd="0" presId="urn:microsoft.com/office/officeart/2005/8/layout/orgChart1"/>
    <dgm:cxn modelId="{76AB6DCF-F6DD-4992-8CEF-B6E4737794C1}" srcId="{D221B3FE-0CCB-4154-A82E-3A1FF092009E}" destId="{80900EF2-0187-420C-912B-843AD6AA7C52}" srcOrd="0" destOrd="0" parTransId="{B6C26FDA-887A-42AD-A31F-4FFA2825511E}" sibTransId="{E2E09617-82E8-44D1-BEF2-F615D15736F4}"/>
    <dgm:cxn modelId="{B5EFB17D-3795-42F4-882B-7425F51F1AB4}" type="presOf" srcId="{B6C26FDA-887A-42AD-A31F-4FFA2825511E}" destId="{BB3A79F8-8EDA-4BBA-A4C7-19B8ED8C6CDC}" srcOrd="0" destOrd="0" presId="urn:microsoft.com/office/officeart/2005/8/layout/orgChart1"/>
    <dgm:cxn modelId="{BEC13266-03FC-4BBC-A441-582F5696A59F}" type="presOf" srcId="{7C714408-BFDC-4ACD-AAF3-23DD259DCD65}" destId="{1CB79C86-4FC6-41BA-8EE8-6D3E241A8F5E}" srcOrd="0" destOrd="0" presId="urn:microsoft.com/office/officeart/2005/8/layout/orgChart1"/>
    <dgm:cxn modelId="{A073A578-6863-499C-940B-4A89E2302EC3}" type="presParOf" srcId="{3DE67B70-CBF5-49D3-8380-32E65EBC7997}" destId="{5BF37832-A1A0-4E08-ABBF-4EB2B10A5BA5}" srcOrd="0" destOrd="0" presId="urn:microsoft.com/office/officeart/2005/8/layout/orgChart1"/>
    <dgm:cxn modelId="{65BE9B18-866F-47AE-9B12-9EBD10E4E025}" type="presParOf" srcId="{5BF37832-A1A0-4E08-ABBF-4EB2B10A5BA5}" destId="{E8D7A420-22AD-45E5-84E2-063C17E7CB46}" srcOrd="0" destOrd="0" presId="urn:microsoft.com/office/officeart/2005/8/layout/orgChart1"/>
    <dgm:cxn modelId="{519ED4A9-8C93-4EC0-9281-90799FF0E1E5}" type="presParOf" srcId="{E8D7A420-22AD-45E5-84E2-063C17E7CB46}" destId="{FA1E022C-5F27-4C80-B214-D4480F159970}" srcOrd="0" destOrd="0" presId="urn:microsoft.com/office/officeart/2005/8/layout/orgChart1"/>
    <dgm:cxn modelId="{A5370E6D-0214-4D5B-9A6C-DE6E6149004D}" type="presParOf" srcId="{E8D7A420-22AD-45E5-84E2-063C17E7CB46}" destId="{5B47CE4B-3416-49AA-82B6-14EDD6D5F1FE}" srcOrd="1" destOrd="0" presId="urn:microsoft.com/office/officeart/2005/8/layout/orgChart1"/>
    <dgm:cxn modelId="{C056F487-FE1A-4A2D-99F9-59BAC828BBD8}" type="presParOf" srcId="{5BF37832-A1A0-4E08-ABBF-4EB2B10A5BA5}" destId="{DC70419B-C765-4F8A-BA1F-8569C60A903C}" srcOrd="1" destOrd="0" presId="urn:microsoft.com/office/officeart/2005/8/layout/orgChart1"/>
    <dgm:cxn modelId="{B517C9EE-9170-4A78-9CD6-A72BB0474CC2}" type="presParOf" srcId="{DC70419B-C765-4F8A-BA1F-8569C60A903C}" destId="{92916721-4389-4C3F-8B50-8A47E3DD7615}" srcOrd="0" destOrd="0" presId="urn:microsoft.com/office/officeart/2005/8/layout/orgChart1"/>
    <dgm:cxn modelId="{56CFA3F0-C358-485D-8947-6F581BFF9F4F}" type="presParOf" srcId="{DC70419B-C765-4F8A-BA1F-8569C60A903C}" destId="{0D5B9853-3F3E-4F54-B915-7E05E4669F0E}" srcOrd="1" destOrd="0" presId="urn:microsoft.com/office/officeart/2005/8/layout/orgChart1"/>
    <dgm:cxn modelId="{1BC1E7E4-D2F8-4E33-BFE8-834FDFDAD338}" type="presParOf" srcId="{0D5B9853-3F3E-4F54-B915-7E05E4669F0E}" destId="{5742D99A-5446-4435-AEDA-9635B846DBC6}" srcOrd="0" destOrd="0" presId="urn:microsoft.com/office/officeart/2005/8/layout/orgChart1"/>
    <dgm:cxn modelId="{AE758548-A94B-4D35-81FB-A55B250282AD}" type="presParOf" srcId="{5742D99A-5446-4435-AEDA-9635B846DBC6}" destId="{F6C14725-F4B3-46E7-99E9-E7D0BA898081}" srcOrd="0" destOrd="0" presId="urn:microsoft.com/office/officeart/2005/8/layout/orgChart1"/>
    <dgm:cxn modelId="{EB02EED8-694F-4C73-9341-C399A169CB54}" type="presParOf" srcId="{5742D99A-5446-4435-AEDA-9635B846DBC6}" destId="{58F76822-6B3D-4AE9-8114-76FF77C840B4}" srcOrd="1" destOrd="0" presId="urn:microsoft.com/office/officeart/2005/8/layout/orgChart1"/>
    <dgm:cxn modelId="{B2BD8C73-A05D-4205-8505-B3413449D345}" type="presParOf" srcId="{0D5B9853-3F3E-4F54-B915-7E05E4669F0E}" destId="{4DBE15CB-4189-4ED4-9167-35640FEDA7DA}" srcOrd="1" destOrd="0" presId="urn:microsoft.com/office/officeart/2005/8/layout/orgChart1"/>
    <dgm:cxn modelId="{9CEDB6AD-3727-4662-AB25-E3514D728932}" type="presParOf" srcId="{4DBE15CB-4189-4ED4-9167-35640FEDA7DA}" destId="{E22BD844-4407-456B-B905-99E1EE9151A6}" srcOrd="0" destOrd="0" presId="urn:microsoft.com/office/officeart/2005/8/layout/orgChart1"/>
    <dgm:cxn modelId="{B3B99288-CD9C-4047-B415-494C175F2355}" type="presParOf" srcId="{4DBE15CB-4189-4ED4-9167-35640FEDA7DA}" destId="{389166E3-1CEB-492B-A374-3E5D61BB30D5}" srcOrd="1" destOrd="0" presId="urn:microsoft.com/office/officeart/2005/8/layout/orgChart1"/>
    <dgm:cxn modelId="{8B4F3C47-5774-436F-95DB-8C14C3CB1AD1}" type="presParOf" srcId="{389166E3-1CEB-492B-A374-3E5D61BB30D5}" destId="{C3132389-8C72-40C2-B5F1-3DAD879F852A}" srcOrd="0" destOrd="0" presId="urn:microsoft.com/office/officeart/2005/8/layout/orgChart1"/>
    <dgm:cxn modelId="{41B7FE85-FD26-4043-A941-C873240458A2}" type="presParOf" srcId="{C3132389-8C72-40C2-B5F1-3DAD879F852A}" destId="{0ADDB723-09DC-49EF-B07B-85EEB0BBA9DD}" srcOrd="0" destOrd="0" presId="urn:microsoft.com/office/officeart/2005/8/layout/orgChart1"/>
    <dgm:cxn modelId="{6BF64790-94A3-43CA-BBC1-92B21B1DBAA1}" type="presParOf" srcId="{C3132389-8C72-40C2-B5F1-3DAD879F852A}" destId="{98E2FCDD-9F63-4C8C-A2D8-3CBB52AA5E37}" srcOrd="1" destOrd="0" presId="urn:microsoft.com/office/officeart/2005/8/layout/orgChart1"/>
    <dgm:cxn modelId="{6F0B205C-3A13-4CE9-975F-9F3D8D3FBDA6}" type="presParOf" srcId="{389166E3-1CEB-492B-A374-3E5D61BB30D5}" destId="{2FCDE125-4211-4D26-801A-D5BB87308749}" srcOrd="1" destOrd="0" presId="urn:microsoft.com/office/officeart/2005/8/layout/orgChart1"/>
    <dgm:cxn modelId="{C5D75EF2-E6A9-4179-9DE1-3DEAD17038E4}" type="presParOf" srcId="{2FCDE125-4211-4D26-801A-D5BB87308749}" destId="{BB3A79F8-8EDA-4BBA-A4C7-19B8ED8C6CDC}" srcOrd="0" destOrd="0" presId="urn:microsoft.com/office/officeart/2005/8/layout/orgChart1"/>
    <dgm:cxn modelId="{CFE82744-8B32-4287-9CAB-390C579D53C9}" type="presParOf" srcId="{2FCDE125-4211-4D26-801A-D5BB87308749}" destId="{376F15E4-7874-49F2-BFCB-372588F2DBF8}" srcOrd="1" destOrd="0" presId="urn:microsoft.com/office/officeart/2005/8/layout/orgChart1"/>
    <dgm:cxn modelId="{DBD58E0B-CA61-4DAA-83DC-AA602A83472C}" type="presParOf" srcId="{376F15E4-7874-49F2-BFCB-372588F2DBF8}" destId="{B51C5AE9-58ED-44B8-820E-3D298388C494}" srcOrd="0" destOrd="0" presId="urn:microsoft.com/office/officeart/2005/8/layout/orgChart1"/>
    <dgm:cxn modelId="{120CFF51-E3C7-4973-A263-5FE1AA0D181D}" type="presParOf" srcId="{B51C5AE9-58ED-44B8-820E-3D298388C494}" destId="{585E297A-65A6-4A2B-BCDC-A983DF7B7268}" srcOrd="0" destOrd="0" presId="urn:microsoft.com/office/officeart/2005/8/layout/orgChart1"/>
    <dgm:cxn modelId="{B809D527-F6E5-4B99-97FD-29EDA21BF76B}" type="presParOf" srcId="{B51C5AE9-58ED-44B8-820E-3D298388C494}" destId="{43F304FB-B81E-41AB-824E-C7DB36A42B41}" srcOrd="1" destOrd="0" presId="urn:microsoft.com/office/officeart/2005/8/layout/orgChart1"/>
    <dgm:cxn modelId="{0CA1C94B-B437-4E88-B313-9D901A2A4602}" type="presParOf" srcId="{376F15E4-7874-49F2-BFCB-372588F2DBF8}" destId="{7670C1BE-02DC-4BA8-89CD-FE5C48A29E60}" srcOrd="1" destOrd="0" presId="urn:microsoft.com/office/officeart/2005/8/layout/orgChart1"/>
    <dgm:cxn modelId="{C3274619-7AA4-4F64-B0BE-8AF63E6C3D2A}" type="presParOf" srcId="{376F15E4-7874-49F2-BFCB-372588F2DBF8}" destId="{C6B0804B-177C-425A-8587-3D6B34EB2B31}" srcOrd="2" destOrd="0" presId="urn:microsoft.com/office/officeart/2005/8/layout/orgChart1"/>
    <dgm:cxn modelId="{35C153AF-78AB-45CA-A218-BDE21EF0ADE0}" type="presParOf" srcId="{2FCDE125-4211-4D26-801A-D5BB87308749}" destId="{1CB79C86-4FC6-41BA-8EE8-6D3E241A8F5E}" srcOrd="2" destOrd="0" presId="urn:microsoft.com/office/officeart/2005/8/layout/orgChart1"/>
    <dgm:cxn modelId="{E4C40485-9946-4098-81DF-23A1B15C3EA4}" type="presParOf" srcId="{2FCDE125-4211-4D26-801A-D5BB87308749}" destId="{0D96836F-24C5-44AD-A921-025AAF031353}" srcOrd="3" destOrd="0" presId="urn:microsoft.com/office/officeart/2005/8/layout/orgChart1"/>
    <dgm:cxn modelId="{ADC8E8F8-9520-449B-9850-AA9D9A285E8D}" type="presParOf" srcId="{0D96836F-24C5-44AD-A921-025AAF031353}" destId="{4F244B69-D51D-4BBF-A1DA-F122EA5E4BE4}" srcOrd="0" destOrd="0" presId="urn:microsoft.com/office/officeart/2005/8/layout/orgChart1"/>
    <dgm:cxn modelId="{9CA208EF-332B-4781-9263-ABAF805236C0}" type="presParOf" srcId="{4F244B69-D51D-4BBF-A1DA-F122EA5E4BE4}" destId="{B7FF2909-C08A-40C3-B24A-AD8E3BA94E28}" srcOrd="0" destOrd="0" presId="urn:microsoft.com/office/officeart/2005/8/layout/orgChart1"/>
    <dgm:cxn modelId="{C2EB7187-E002-45BB-92B9-950D1246F9C2}" type="presParOf" srcId="{4F244B69-D51D-4BBF-A1DA-F122EA5E4BE4}" destId="{1CCFF9FB-C5E2-47D8-814D-687A101D3F39}" srcOrd="1" destOrd="0" presId="urn:microsoft.com/office/officeart/2005/8/layout/orgChart1"/>
    <dgm:cxn modelId="{E200157A-EB23-4F8F-93A1-AA7A3F08C9E4}" type="presParOf" srcId="{0D96836F-24C5-44AD-A921-025AAF031353}" destId="{5B4A13F0-24EB-4CE7-9911-EDD935CE3520}" srcOrd="1" destOrd="0" presId="urn:microsoft.com/office/officeart/2005/8/layout/orgChart1"/>
    <dgm:cxn modelId="{A7B09F15-6830-4E14-AD58-0B15B3FF2F98}" type="presParOf" srcId="{0D96836F-24C5-44AD-A921-025AAF031353}" destId="{48137284-84FF-49E8-BAF9-A7977878BE27}" srcOrd="2" destOrd="0" presId="urn:microsoft.com/office/officeart/2005/8/layout/orgChart1"/>
    <dgm:cxn modelId="{995B170C-CFD5-4D34-AB6F-300231CFD520}" type="presParOf" srcId="{389166E3-1CEB-492B-A374-3E5D61BB30D5}" destId="{55927BDB-1DF6-4421-93CA-5C08E34C48D4}" srcOrd="2" destOrd="0" presId="urn:microsoft.com/office/officeart/2005/8/layout/orgChart1"/>
    <dgm:cxn modelId="{FB122078-4F11-46AF-AB3F-C7F63E05FAB0}" type="presParOf" srcId="{0D5B9853-3F3E-4F54-B915-7E05E4669F0E}" destId="{9E4E7294-3F85-48E6-AA52-83352A57F04B}" srcOrd="2" destOrd="0" presId="urn:microsoft.com/office/officeart/2005/8/layout/orgChart1"/>
    <dgm:cxn modelId="{B2ADD0A5-D7F5-4AB1-BF52-73B711524532}" type="presParOf" srcId="{5BF37832-A1A0-4E08-ABBF-4EB2B10A5BA5}" destId="{74E7ABE0-C15B-4A60-A95C-70F60A5D8F4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333345" y="4074559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375971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375971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5583972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583972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B79C86-4FC6-41BA-8EE8-6D3E241A8F5E}">
      <dsp:nvSpPr>
        <dsp:cNvPr id="0" name=""/>
        <dsp:cNvSpPr/>
      </dsp:nvSpPr>
      <dsp:spPr>
        <a:xfrm>
          <a:off x="592752" y="1628833"/>
          <a:ext cx="320502" cy="10278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7866"/>
              </a:lnTo>
              <a:lnTo>
                <a:pt x="320502" y="10278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A79F8-8EDA-4BBA-A4C7-19B8ED8C6CDC}">
      <dsp:nvSpPr>
        <dsp:cNvPr id="0" name=""/>
        <dsp:cNvSpPr/>
      </dsp:nvSpPr>
      <dsp:spPr>
        <a:xfrm>
          <a:off x="592752" y="1628833"/>
          <a:ext cx="320502" cy="413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896"/>
              </a:lnTo>
              <a:lnTo>
                <a:pt x="320502" y="41389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2BD844-4407-456B-B905-99E1EE9151A6}">
      <dsp:nvSpPr>
        <dsp:cNvPr id="0" name=""/>
        <dsp:cNvSpPr/>
      </dsp:nvSpPr>
      <dsp:spPr>
        <a:xfrm>
          <a:off x="1401706" y="1014863"/>
          <a:ext cx="91440" cy="2138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382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16721-4389-4C3F-8B50-8A47E3DD7615}">
      <dsp:nvSpPr>
        <dsp:cNvPr id="0" name=""/>
        <dsp:cNvSpPr/>
      </dsp:nvSpPr>
      <dsp:spPr>
        <a:xfrm>
          <a:off x="1401706" y="400893"/>
          <a:ext cx="91440" cy="2138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382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1E022C-5F27-4C80-B214-D4480F159970}">
      <dsp:nvSpPr>
        <dsp:cNvPr id="0" name=""/>
        <dsp:cNvSpPr/>
      </dsp:nvSpPr>
      <dsp:spPr>
        <a:xfrm>
          <a:off x="379084" y="746"/>
          <a:ext cx="2136684" cy="40014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79084" y="746"/>
        <a:ext cx="2136684" cy="400147"/>
      </dsp:txXfrm>
    </dsp:sp>
    <dsp:sp modelId="{F6C14725-F4B3-46E7-99E9-E7D0BA898081}">
      <dsp:nvSpPr>
        <dsp:cNvPr id="0" name=""/>
        <dsp:cNvSpPr/>
      </dsp:nvSpPr>
      <dsp:spPr>
        <a:xfrm>
          <a:off x="379084" y="614716"/>
          <a:ext cx="2136684" cy="40014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Microsoft.Win32.CommonDialog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79084" y="614716"/>
        <a:ext cx="2136684" cy="400147"/>
      </dsp:txXfrm>
    </dsp:sp>
    <dsp:sp modelId="{0ADDB723-09DC-49EF-B07B-85EEB0BBA9DD}">
      <dsp:nvSpPr>
        <dsp:cNvPr id="0" name=""/>
        <dsp:cNvSpPr/>
      </dsp:nvSpPr>
      <dsp:spPr>
        <a:xfrm>
          <a:off x="379084" y="1228686"/>
          <a:ext cx="2136684" cy="40014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Microsoft.Win32.FileDialog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79084" y="1228686"/>
        <a:ext cx="2136684" cy="400147"/>
      </dsp:txXfrm>
    </dsp:sp>
    <dsp:sp modelId="{585E297A-65A6-4A2B-BCDC-A983DF7B7268}">
      <dsp:nvSpPr>
        <dsp:cNvPr id="0" name=""/>
        <dsp:cNvSpPr/>
      </dsp:nvSpPr>
      <dsp:spPr>
        <a:xfrm>
          <a:off x="913255" y="1842656"/>
          <a:ext cx="2136684" cy="40014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Microsoft.Win32.Open</a:t>
          </a:r>
          <a:r>
            <a:rPr lang="ru-RU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FileDialog</a:t>
          </a:r>
          <a:r>
            <a:rPr lang="ru-RU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 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913255" y="1842656"/>
        <a:ext cx="2136684" cy="400147"/>
      </dsp:txXfrm>
    </dsp:sp>
    <dsp:sp modelId="{B7FF2909-C08A-40C3-B24A-AD8E3BA94E28}">
      <dsp:nvSpPr>
        <dsp:cNvPr id="0" name=""/>
        <dsp:cNvSpPr/>
      </dsp:nvSpPr>
      <dsp:spPr>
        <a:xfrm>
          <a:off x="913255" y="2456626"/>
          <a:ext cx="2136684" cy="40014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Microsoft.Win32.Save</a:t>
          </a:r>
          <a:r>
            <a:rPr lang="ru-RU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FileDialog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913255" y="2456626"/>
        <a:ext cx="2136684" cy="400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15.02.2010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C0F716-EF37-471E-BB9E-E28C0FA0C31A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3D626-054A-45C1-8E56-EBF00BF73306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F6E9FD-04E6-4503-B942-71BB52CCDF25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5D2C4-C99D-4B1D-9CE8-B3011C4033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Application</a:t>
            </a:r>
            <a:endParaRPr lang="ru-RU" sz="3200" b="1" dirty="0">
              <a:solidFill>
                <a:srgbClr val="FFFFCC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714356"/>
            <a:ext cx="9144000" cy="98706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System.Windows.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AppIication</a:t>
            </a:r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инкапсулирует приложение в целом.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приложении можно создать только один объект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AppIication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Фрагмент кода в файле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</a:rPr>
              <a:t>App.g.cs</a:t>
            </a:r>
            <a:r>
              <a:rPr lang="ru-RU" sz="1600" dirty="0" smtClean="0">
                <a:solidFill>
                  <a:srgbClr val="FBFCD0"/>
                </a:solidFill>
              </a:rPr>
              <a:t>, который сгенерирован </a:t>
            </a:r>
            <a:r>
              <a:rPr lang="en-US" sz="1600" dirty="0" smtClean="0">
                <a:solidFill>
                  <a:srgbClr val="FBFCD0"/>
                </a:solidFill>
              </a:rPr>
              <a:t>Visual Studio 2008: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702" y="1760229"/>
            <a:ext cx="8929718" cy="29546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namespace Wpf_Sample1 {</a:t>
            </a:r>
            <a:endParaRPr lang="ru-RU" sz="1200" b="1" dirty="0" smtClean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public partial class App :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System.Windows.Application</a:t>
            </a:r>
            <a:endParaRPr lang="en-US" sz="1200" b="1" dirty="0" smtClean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{ </a:t>
            </a:r>
            <a:r>
              <a:rPr lang="ru-RU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public void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InitializeComponent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()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{ 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this.StartupUri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= new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System.Uri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("Window1.xaml",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System.UriKind.Relative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</a:t>
            </a:r>
            <a:r>
              <a:rPr lang="ru-RU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}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/// Application Entry Point.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public static void Main() 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{     Wpf_Sample1.App app = new Wpf_Sample1.App();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app.InitializeComponent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     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app.Run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();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 }</a:t>
            </a: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}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}</a:t>
            </a:r>
            <a:endParaRPr lang="ru-RU" sz="12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714884"/>
            <a:ext cx="9144000" cy="212583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lvl="1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M</a:t>
            </a:r>
            <a:r>
              <a:rPr lang="ru-RU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етод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Run</a:t>
            </a:r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класса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AppIication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запускает диспетчер, управляющий отправкой событий.</a:t>
            </a:r>
          </a:p>
          <a:p>
            <a:pPr marL="252000" lvl="1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Метод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Run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возвращает управление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при вызове метода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Shutdown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явном или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WPF-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вызове)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2000" lvl="1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Явный или неявный вызов метода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Shutdown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управляется свойством</a:t>
            </a:r>
          </a:p>
          <a:p>
            <a:pPr marL="252000" lvl="1" algn="l">
              <a:spcBef>
                <a:spcPts val="600"/>
              </a:spcBef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 	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public ShutdownMode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ShutdownMode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{ get; set; }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52000" lvl="1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Перечисление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ShutdownMode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имеет значения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OnLastWindowClose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OnMainWindowClose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OnExplicitShutdown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en-US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Свойства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Current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и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ea typeface="Verdana" pitchFamily="34" charset="0"/>
                <a:cs typeface="Arial" pitchFamily="34" charset="0"/>
              </a:rPr>
              <a:t>Properties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класса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AppIication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714488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Статическое свойство 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Current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дает доступ к объекту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AppIication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любом месте программы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2285992"/>
            <a:ext cx="864399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public static Application Current { get; }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413547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Экземплярное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Properties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дает доступ к коллекции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реализующей интерфейс 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System.Collections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.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IDictionary</a:t>
            </a:r>
            <a:r>
              <a:rPr lang="ru-RU" sz="1600" dirty="0" smtClean="0">
                <a:solidFill>
                  <a:srgbClr val="FBFCD0"/>
                </a:solidFill>
              </a:rPr>
              <a:t>,  которая поддерживается объектом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AppIication</a:t>
            </a:r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</a:rPr>
              <a:t> .</a:t>
            </a:r>
            <a:endParaRPr lang="ru-RU" sz="16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4071942"/>
            <a:ext cx="864399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IDictionary</a:t>
            </a:r>
            <a:r>
              <a:rPr lang="en-US" sz="1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Properties { get; }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4500570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Properties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Current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дают доступ к элементам коллекции в любом месте приложения и на протяжении всей жизни приложения. В коллекцию можно добавить элемент любого типа, связав с ним ключ также любого типа. </a:t>
            </a:r>
            <a:endParaRPr lang="ru-RU" sz="16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810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Window</a:t>
            </a:r>
            <a:endParaRPr lang="ru-RU" sz="3200" b="1" dirty="0">
              <a:solidFill>
                <a:srgbClr val="FFFFCC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250075"/>
            <a:ext cx="9144000" cy="446494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FBFCD0"/>
                </a:solidFill>
              </a:rPr>
              <a:t> 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 </a:t>
            </a:r>
            <a:r>
              <a:rPr lang="en-US" sz="1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System.Windows.Window</a:t>
            </a:r>
            <a:r>
              <a:rPr lang="ru-RU" sz="18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используется для создания визуального элемента верхнего уровня 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является контейнером для других элементов управления.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процессе создания окна в следующем порядке возбуждаются события</a:t>
            </a: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18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Initialized</a:t>
            </a: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Activated</a:t>
            </a: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Loaded</a:t>
            </a: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ContentRendered</a:t>
            </a:r>
            <a:endParaRPr lang="en-US" sz="1800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При закрытии окна события </a:t>
            </a: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поступают в следующем порядке</a:t>
            </a: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18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Closing</a:t>
            </a: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Unloaded</a:t>
            </a:r>
          </a:p>
          <a:p>
            <a:pPr marL="11664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Closed</a:t>
            </a:r>
            <a:endParaRPr lang="ru-RU" sz="18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События </a:t>
            </a:r>
            <a:r>
              <a:rPr lang="en-US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Activated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en-US" sz="1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Deactivated</a:t>
            </a:r>
            <a:r>
              <a:rPr lang="en-US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возникают при переключении на другие окна.</a:t>
            </a:r>
            <a:endParaRPr lang="en-US" sz="18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Событие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Closing</a:t>
            </a:r>
            <a:endParaRPr lang="ru-RU" sz="3200" b="1" dirty="0">
              <a:solidFill>
                <a:srgbClr val="FFFFCC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783471"/>
            <a:ext cx="9144000" cy="91012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Событие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Closing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происходит после вызова метода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Close()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- явного или неявного. В обработчике этого события можно отменить закрытие окна.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Событие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Closing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имеет тип</a:t>
            </a:r>
            <a:r>
              <a:rPr lang="en-US" sz="1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CancelEventHandler</a:t>
            </a:r>
            <a:endParaRPr lang="en-US" sz="1600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1714488"/>
            <a:ext cx="85011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public delegate void CancelEventHandler( Object sender, CancelEventArgs e );</a:t>
            </a:r>
            <a:endParaRPr lang="ru-RU" sz="1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2214554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классе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System.ComponentModel.CancelEventArgs</a:t>
            </a:r>
            <a:r>
              <a:rPr lang="ru-RU" sz="1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определено свойство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Cancel</a:t>
            </a:r>
            <a:r>
              <a:rPr lang="ru-RU" sz="1600" dirty="0" smtClean="0">
                <a:solidFill>
                  <a:srgbClr val="FFFFCC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, которое дает возможность отказаться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от закрытия окна.</a:t>
            </a:r>
            <a:endParaRPr lang="en-US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2786058"/>
            <a:ext cx="85011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public bool Cancel { get; set; }</a:t>
            </a:r>
            <a:endParaRPr lang="ru-RU" sz="1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3270671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следующем примере окно закрывается только при выборе кнопки </a:t>
            </a:r>
            <a:r>
              <a:rPr lang="en-US" sz="1600" dirty="0" smtClean="0">
                <a:solidFill>
                  <a:srgbClr val="FBFCD0"/>
                </a:solidFill>
              </a:rPr>
              <a:t>“</a:t>
            </a:r>
            <a:r>
              <a:rPr lang="ru-RU" sz="1600" dirty="0" smtClean="0">
                <a:solidFill>
                  <a:srgbClr val="FBFCD0"/>
                </a:solidFill>
              </a:rPr>
              <a:t>Да</a:t>
            </a:r>
            <a:r>
              <a:rPr lang="en-US" sz="1600" dirty="0" smtClean="0">
                <a:solidFill>
                  <a:srgbClr val="FBFCD0"/>
                </a:solidFill>
              </a:rPr>
              <a:t>” </a:t>
            </a:r>
            <a:r>
              <a:rPr lang="ru-RU" sz="1600" dirty="0" smtClean="0">
                <a:solidFill>
                  <a:srgbClr val="FBFCD0"/>
                </a:solidFill>
              </a:rPr>
              <a:t>в окне сообщений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MessageBox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3857628"/>
            <a:ext cx="8501122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private void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Window_Closing</a:t>
            </a:r>
            <a:r>
              <a:rPr lang="ru-RU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(object sender,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System.ComponentModel.CancelEventArgs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e)</a:t>
            </a:r>
          </a:p>
          <a:p>
            <a:pPr algn="l"/>
            <a:r>
              <a:rPr lang="ru-RU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{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MessageBoxResult res =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MessageBox.Show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("</a:t>
            </a:r>
            <a:r>
              <a:rPr lang="ru-RU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Закрыть окно?", "",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MessageBoxButton.YesNo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);</a:t>
            </a:r>
          </a:p>
          <a:p>
            <a:pPr algn="l"/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if (res ==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MessageBoxResult.No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 </a:t>
            </a:r>
            <a:r>
              <a:rPr lang="en-US" sz="12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e.Cancel</a:t>
            </a:r>
            <a:r>
              <a:rPr lang="en-US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= true;</a:t>
            </a:r>
          </a:p>
          <a:p>
            <a:pPr algn="l"/>
            <a:r>
              <a:rPr lang="ru-RU" sz="1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}</a:t>
            </a:r>
            <a:endParaRPr lang="ru-RU" sz="12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5017091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Обработчик для события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Closing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указан в разметке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5401591"/>
            <a:ext cx="84996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&lt;Window x:Class="Wpf_Sample1.Window1"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Title="Window1" Height="300" Width="300" Closing="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Window_Closing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&lt;/Window&gt;</a:t>
            </a:r>
            <a:endParaRPr lang="ru-RU" sz="12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0" y="1000108"/>
            <a:ext cx="9144032" cy="163339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Для вывода сообщений и организации простейшего взаимодействия с пользователем обычно используется статический метод 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Show</a:t>
            </a:r>
            <a:r>
              <a:rPr lang="ru-RU" sz="1600" dirty="0">
                <a:solidFill>
                  <a:srgbClr val="FBFCD0"/>
                </a:solidFill>
              </a:rPr>
              <a:t>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Windows.MessageBox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Windows.MessageBox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является непосредственным потомком класса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System.Object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и содержит только один собственный метод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Show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Открытый статический метод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Show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12 перегрузок.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157194" y="2786058"/>
            <a:ext cx="8915400" cy="287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>
              <a:spcBef>
                <a:spcPts val="60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MessageBoxResult Show ( string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messageBoxText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MessageBoxResult Show ( string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messageBoxText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string caption );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MessageBoxResult Show ( string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messageBoxText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string caption,</a:t>
            </a:r>
          </a:p>
          <a:p>
            <a:pPr algn="l">
              <a:spcBef>
                <a:spcPct val="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	MessageBoxButton button );</a:t>
            </a:r>
          </a:p>
          <a:p>
            <a:pPr algn="l">
              <a:spcBef>
                <a:spcPts val="60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MessageBoxResult Show ( Window owner, string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messageBoxText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</a:p>
          <a:p>
            <a:pPr algn="l">
              <a:spcBef>
                <a:spcPct val="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	string caption, MessageBoxButton button,</a:t>
            </a:r>
          </a:p>
          <a:p>
            <a:pPr algn="l">
              <a:spcBef>
                <a:spcPct val="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	MessageBoxImage icon,</a:t>
            </a:r>
          </a:p>
          <a:p>
            <a:pPr algn="l">
              <a:spcBef>
                <a:spcPct val="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	MessageBoxResult defaultResult,</a:t>
            </a:r>
          </a:p>
          <a:p>
            <a:pPr algn="l">
              <a:spcBef>
                <a:spcPct val="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	MessageBoxOptions options );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4459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>
                <a:solidFill>
                  <a:srgbClr val="FBFCD0"/>
                </a:solidFill>
                <a:latin typeface="Arial Narrow" pitchFamily="34" charset="0"/>
              </a:rPr>
              <a:t>Окно сообщений</a:t>
            </a:r>
            <a:r>
              <a:rPr lang="en-US" sz="3200" b="1" dirty="0">
                <a:solidFill>
                  <a:srgbClr val="FBFCD0"/>
                </a:solidFill>
                <a:latin typeface="Arial Narrow" pitchFamily="34" charset="0"/>
              </a:rPr>
              <a:t>. </a:t>
            </a:r>
            <a:r>
              <a:rPr lang="ru-RU" sz="3200" b="1" dirty="0">
                <a:solidFill>
                  <a:srgbClr val="FBFCD0"/>
                </a:solidFill>
                <a:latin typeface="Arial Narrow" pitchFamily="34" charset="0"/>
              </a:rPr>
              <a:t>Класс</a:t>
            </a:r>
            <a:r>
              <a:rPr lang="en-US" sz="3200" b="1" dirty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System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.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Windows.MessageBox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5786454"/>
            <a:ext cx="9144032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Замечание</a:t>
            </a:r>
            <a:r>
              <a:rPr lang="en-US" sz="1600" dirty="0" smtClean="0">
                <a:solidFill>
                  <a:schemeClr val="bg1"/>
                </a:solidFill>
              </a:rPr>
              <a:t>: </a:t>
            </a:r>
            <a:r>
              <a:rPr lang="ru-RU" sz="1600" dirty="0" smtClean="0">
                <a:solidFill>
                  <a:srgbClr val="FBFCD0"/>
                </a:solidFill>
              </a:rPr>
              <a:t>В </a:t>
            </a:r>
            <a:r>
              <a:rPr lang="en-US" sz="1600" dirty="0" smtClean="0">
                <a:solidFill>
                  <a:srgbClr val="FBFCD0"/>
                </a:solidFill>
              </a:rPr>
              <a:t>Windows Forms </a:t>
            </a:r>
            <a:r>
              <a:rPr lang="ru-RU" sz="1600" dirty="0" smtClean="0">
                <a:solidFill>
                  <a:srgbClr val="FBFCD0"/>
                </a:solidFill>
              </a:rPr>
              <a:t>есть свой класс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MessageBox</a:t>
            </a:r>
            <a:r>
              <a:rPr lang="ru-RU" sz="1600" dirty="0" smtClean="0">
                <a:solidFill>
                  <a:srgbClr val="FBFCD0"/>
                </a:solidFill>
              </a:rPr>
              <a:t> для окна сообщений, который определен в пространстве имен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 System.Windows.Forms</a:t>
            </a:r>
            <a:r>
              <a:rPr lang="ru-RU" sz="1600" dirty="0" smtClean="0">
                <a:solidFill>
                  <a:srgbClr val="FBFCD0"/>
                </a:solidFill>
              </a:rPr>
              <a:t>. В этом же пространстве имен определены перечисления для класса.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2602325"/>
            <a:ext cx="9144000" cy="138717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en-US" sz="1600" dirty="0">
                <a:solidFill>
                  <a:srgbClr val="FBFCD0"/>
                </a:solidFill>
              </a:rPr>
              <a:t> </a:t>
            </a:r>
            <a:r>
              <a:rPr lang="ru-RU" sz="1600" dirty="0">
                <a:solidFill>
                  <a:srgbClr val="FBFCD0"/>
                </a:solidFill>
              </a:rPr>
              <a:t>Перечисление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System.Windows.MessageBoxButtons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>
                <a:solidFill>
                  <a:srgbClr val="FBFCD0"/>
                </a:solidFill>
              </a:rPr>
              <a:t>определяет набор кнопок в </a:t>
            </a:r>
            <a:r>
              <a:rPr lang="ru-RU" sz="1600" dirty="0" smtClean="0">
                <a:solidFill>
                  <a:srgbClr val="FBFCD0"/>
                </a:solidFill>
              </a:rPr>
              <a:t>окне сообщений. Значения перечисления</a:t>
            </a:r>
            <a:r>
              <a:rPr lang="en-US" sz="1600" b="1" dirty="0" smtClean="0"/>
              <a:t> </a:t>
            </a:r>
          </a:p>
          <a:p>
            <a:pPr marL="252000" algn="l">
              <a:spcBef>
                <a:spcPts val="1200"/>
              </a:spcBef>
            </a:pP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		Ok		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OkCancel</a:t>
            </a:r>
            <a:endParaRPr lang="ru-RU" sz="1600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252000" algn="l">
              <a:spcBef>
                <a:spcPts val="1200"/>
              </a:spcBef>
            </a:pPr>
            <a:r>
              <a:rPr lang="en-GB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		</a:t>
            </a:r>
            <a:r>
              <a:rPr lang="en-GB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YesNo</a:t>
            </a:r>
            <a:r>
              <a:rPr lang="en-GB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		</a:t>
            </a:r>
            <a:r>
              <a:rPr lang="en-GB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YesNoCancel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55245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>
                <a:solidFill>
                  <a:srgbClr val="FBFCD0"/>
                </a:solidFill>
                <a:latin typeface="Arial Narrow" pitchFamily="34" charset="0"/>
              </a:rPr>
              <a:t>Перечисления</a:t>
            </a:r>
            <a:r>
              <a:rPr lang="en-US" sz="3200" b="1" dirty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>
                <a:solidFill>
                  <a:srgbClr val="FBFCD0"/>
                </a:solidFill>
                <a:latin typeface="Arial Narrow" pitchFamily="34" charset="0"/>
              </a:rPr>
              <a:t>для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класса 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MessageBox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3101" name="Text Box 53"/>
          <p:cNvSpPr txBox="1">
            <a:spLocks noChangeArrowheads="1"/>
          </p:cNvSpPr>
          <p:nvPr/>
        </p:nvSpPr>
        <p:spPr bwMode="auto">
          <a:xfrm>
            <a:off x="0" y="4056489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BFCD0"/>
                </a:solidFill>
              </a:rPr>
              <a:t> </a:t>
            </a:r>
            <a:r>
              <a:rPr lang="ru-RU" sz="1600" dirty="0">
                <a:solidFill>
                  <a:srgbClr val="FBFCD0"/>
                </a:solidFill>
              </a:rPr>
              <a:t> Перечисление 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MessageBoxImage</a:t>
            </a:r>
            <a:r>
              <a:rPr lang="en-US" sz="1600" dirty="0">
                <a:solidFill>
                  <a:srgbClr val="FBFCD0"/>
                </a:solidFill>
              </a:rPr>
              <a:t> </a:t>
            </a:r>
            <a:r>
              <a:rPr lang="ru-RU" sz="1600" dirty="0">
                <a:solidFill>
                  <a:srgbClr val="FBFCD0"/>
                </a:solidFill>
              </a:rPr>
              <a:t>определяет одну из готовых иконок в </a:t>
            </a:r>
            <a:r>
              <a:rPr lang="ru-RU" sz="1600" dirty="0" smtClean="0">
                <a:solidFill>
                  <a:srgbClr val="FBFCD0"/>
                </a:solidFill>
              </a:rPr>
              <a:t>окне сообщений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например,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MessageBoxImage.Error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3102" name="Text Box 98"/>
          <p:cNvSpPr txBox="1">
            <a:spLocks noChangeArrowheads="1"/>
          </p:cNvSpPr>
          <p:nvPr/>
        </p:nvSpPr>
        <p:spPr bwMode="auto">
          <a:xfrm>
            <a:off x="0" y="1205315"/>
            <a:ext cx="9144000" cy="138717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BFCD0"/>
                </a:solidFill>
              </a:rPr>
              <a:t> </a:t>
            </a:r>
            <a:r>
              <a:rPr lang="ru-RU" sz="1600" dirty="0">
                <a:solidFill>
                  <a:srgbClr val="FBFCD0"/>
                </a:solidFill>
              </a:rPr>
              <a:t> Перечисление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System.Windows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.</a:t>
            </a:r>
            <a:r>
              <a:rPr lang="ru-RU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MessageBox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Result </a:t>
            </a:r>
            <a:r>
              <a:rPr lang="ru-RU" sz="16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содержит информацию о том, какую кнопку нажал пользователь. Значения перечисления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</a:pPr>
            <a:r>
              <a:rPr lang="en-US" sz="1600" dirty="0" smtClean="0">
                <a:solidFill>
                  <a:srgbClr val="FBFCD0"/>
                </a:solidFill>
              </a:rPr>
              <a:t>		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Ok 		Yes</a:t>
            </a:r>
          </a:p>
          <a:p>
            <a:pPr marL="252000" algn="l">
              <a:spcBef>
                <a:spcPts val="1200"/>
              </a:spcBef>
            </a:pP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		Cancel 		No		None</a:t>
            </a:r>
            <a:endParaRPr lang="ru-RU" sz="16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0" y="5000636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>
                <a:solidFill>
                  <a:srgbClr val="FBFCD0"/>
                </a:solidFill>
              </a:rPr>
              <a:t> </a:t>
            </a:r>
            <a:r>
              <a:rPr lang="ru-RU" sz="1600" dirty="0">
                <a:solidFill>
                  <a:srgbClr val="FBFCD0"/>
                </a:solidFill>
              </a:rPr>
              <a:t> Перечисление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MessageBoxOptions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определяет дополнительные настройки окна сообщений. 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050"/>
            <a:ext cx="9144000" cy="85725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Диалоги</a:t>
            </a:r>
          </a:p>
        </p:txBody>
      </p:sp>
      <p:graphicFrame>
        <p:nvGraphicFramePr>
          <p:cNvPr id="197662" name="Group 30"/>
          <p:cNvGraphicFramePr>
            <a:graphicFrameLocks noGrp="1"/>
          </p:cNvGraphicFramePr>
          <p:nvPr>
            <p:ph idx="1"/>
          </p:nvPr>
        </p:nvGraphicFramePr>
        <p:xfrm>
          <a:off x="190500" y="3333750"/>
          <a:ext cx="8896350" cy="1970280"/>
        </p:xfrm>
        <a:graphic>
          <a:graphicData uri="http://schemas.openxmlformats.org/drawingml/2006/table">
            <a:tbl>
              <a:tblPr/>
              <a:tblGrid>
                <a:gridCol w="1562100"/>
                <a:gridCol w="7334250"/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ShowDialog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Создает модальный диалог. После вызова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</a:rPr>
                        <a:t>ShowDialog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следующий оператор не выполняется пока не произойдет выход из метода.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Пока не закрыт модальный диалог, окно-владелец не принимает ввод с клавиатуры и сообщения мыши.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Show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Создает немодальное окно и инициирует в нем событие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</a:rPr>
                        <a:t>Loaded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,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после чего сразу же происходит выход из метода. Диалог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&lt; Find and Replace&gt; 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в среде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VisualStudio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 работает как немодальный диалог.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10" name="Text Box 17"/>
          <p:cNvSpPr txBox="1">
            <a:spLocks noChangeArrowheads="1"/>
          </p:cNvSpPr>
          <p:nvPr/>
        </p:nvSpPr>
        <p:spPr bwMode="auto">
          <a:xfrm>
            <a:off x="0" y="819150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для диалогов пользователя используется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System.Windows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.Window</a:t>
            </a:r>
            <a:r>
              <a:rPr lang="ru-RU" sz="1600" dirty="0" smtClean="0">
                <a:solidFill>
                  <a:srgbClr val="FBFCD0"/>
                </a:solidFill>
              </a:rPr>
              <a:t>. Диалоги создаются с помощью методов 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4111" name="Rectangle 18"/>
          <p:cNvSpPr>
            <a:spLocks noChangeArrowheads="1"/>
          </p:cNvSpPr>
          <p:nvPr/>
        </p:nvSpPr>
        <p:spPr bwMode="auto">
          <a:xfrm>
            <a:off x="214282" y="1714488"/>
            <a:ext cx="8643998" cy="7858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>
              <a:spcBef>
                <a:spcPts val="600"/>
              </a:spcBef>
            </a:pP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Show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(); 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Nullable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ShowDialog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5725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Отношение подчиненный-владелец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0" y="1071546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Можно установить отношение подчиненный-владелец между окнами, присвоив  свойству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Owner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окна ссылку на окно-владелец (</a:t>
            </a:r>
            <a:r>
              <a:rPr lang="en-US" sz="1600" dirty="0" smtClean="0">
                <a:solidFill>
                  <a:srgbClr val="FBFCD0"/>
                </a:solidFill>
              </a:rPr>
              <a:t>owner)</a:t>
            </a:r>
            <a:r>
              <a:rPr lang="ru-RU" sz="1600" dirty="0" smtClean="0">
                <a:solidFill>
                  <a:srgbClr val="FBFCD0"/>
                </a:solidFill>
              </a:rPr>
              <a:t>.  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642" y="1692463"/>
            <a:ext cx="8458200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Window Owner { get; set; }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5025639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Окно, открытое вызовом метода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Show</a:t>
            </a:r>
            <a:r>
              <a:rPr lang="ru-RU" sz="1600" dirty="0" smtClean="0">
                <a:solidFill>
                  <a:srgbClr val="FBFCD0"/>
                </a:solidFill>
              </a:rPr>
              <a:t>, не имеет автоматической связи с окном, его открывшим. Если необходимо установить эту связь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надо присвоить значение свойству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Owner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2285992"/>
            <a:ext cx="9144000" cy="181806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Подчиненное окно никогда не скрывается за окном-владельцем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(свойство, необходимое для окон  </a:t>
            </a:r>
            <a:r>
              <a:rPr lang="en-US" sz="1600" dirty="0" smtClean="0">
                <a:solidFill>
                  <a:srgbClr val="FBFCD0"/>
                </a:solidFill>
              </a:rPr>
              <a:t>“Find-Replace”</a:t>
            </a:r>
            <a:r>
              <a:rPr lang="ru-RU" sz="1600" dirty="0" smtClean="0">
                <a:solidFill>
                  <a:srgbClr val="FBFCD0"/>
                </a:solidFill>
              </a:rPr>
              <a:t>). </a:t>
            </a:r>
            <a:endParaRPr lang="ru-RU" sz="1600" dirty="0">
              <a:solidFill>
                <a:srgbClr val="FBFCD0"/>
              </a:solidFill>
            </a:endParaRPr>
          </a:p>
          <a:p>
            <a:pPr marL="252000" algn="l"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Подчиненное окно минимизируется</a:t>
            </a:r>
            <a:r>
              <a:rPr lang="en-US" sz="1600" dirty="0" smtClean="0">
                <a:solidFill>
                  <a:srgbClr val="FBFCD0"/>
                </a:solidFill>
              </a:rPr>
              <a:t> (</a:t>
            </a:r>
            <a:r>
              <a:rPr lang="ru-RU" sz="1600" dirty="0" smtClean="0">
                <a:solidFill>
                  <a:srgbClr val="FBFCD0"/>
                </a:solidFill>
              </a:rPr>
              <a:t>сворачивается) </a:t>
            </a:r>
            <a:r>
              <a:rPr lang="ru-RU" sz="1600" dirty="0">
                <a:solidFill>
                  <a:srgbClr val="FBFCD0"/>
                </a:solidFill>
              </a:rPr>
              <a:t>и закрывается одновременно с </a:t>
            </a:r>
            <a:r>
              <a:rPr lang="ru-RU" sz="1600" dirty="0" smtClean="0">
                <a:solidFill>
                  <a:srgbClr val="FBFCD0"/>
                </a:solidFill>
              </a:rPr>
              <a:t>окном-владельцем</a:t>
            </a:r>
            <a:r>
              <a:rPr lang="ru-RU" sz="1600" dirty="0">
                <a:solidFill>
                  <a:srgbClr val="FBFCD0"/>
                </a:solidFill>
              </a:rPr>
              <a:t>.</a:t>
            </a:r>
            <a:r>
              <a:rPr lang="en-US" sz="1600" dirty="0">
                <a:solidFill>
                  <a:srgbClr val="FBFCD0"/>
                </a:solidFill>
              </a:rPr>
              <a:t> </a:t>
            </a:r>
            <a:r>
              <a:rPr lang="ru-RU" sz="1600" dirty="0">
                <a:solidFill>
                  <a:srgbClr val="FBFCD0"/>
                </a:solidFill>
              </a:rPr>
              <a:t> </a:t>
            </a:r>
          </a:p>
          <a:p>
            <a:pPr marL="252000" algn="l"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Окно-владелец может получить доступ к подчиненным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smtClean="0">
                <a:solidFill>
                  <a:srgbClr val="FBFCD0"/>
                </a:solidFill>
              </a:rPr>
              <a:t>собственным) окнам через свойство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642" y="4143380"/>
            <a:ext cx="8529638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WindowCollection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OwnedWindows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};</a:t>
            </a:r>
          </a:p>
          <a:p>
            <a:pPr algn="l">
              <a:spcBef>
                <a:spcPct val="0"/>
              </a:spcBef>
              <a:defRPr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sealed class WindowCollection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ICollection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IEnumerable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107157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Open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FileDialog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и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Save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FileDialog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857620" y="1428736"/>
            <a:ext cx="520065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Классы используются для создания стандартных диалогов для выбора или ввода имени файла.  Диалоги дают возможность навигации по файловой системе.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Диалоги создаются только как </a:t>
            </a:r>
            <a:r>
              <a:rPr lang="ru-RU" sz="1600" dirty="0" smtClean="0">
                <a:solidFill>
                  <a:srgbClr val="FBFCD0"/>
                </a:solidFill>
              </a:rPr>
              <a:t>модальные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 вызове метода </a:t>
            </a:r>
            <a:r>
              <a:rPr lang="en-US" sz="1600" dirty="0" err="1" smtClean="0">
                <a:solidFill>
                  <a:srgbClr val="FBFCD0"/>
                </a:solidFill>
              </a:rPr>
              <a:t>ShowDialog</a:t>
            </a:r>
            <a:r>
              <a:rPr lang="en-US" sz="1600" dirty="0" smtClean="0">
                <a:solidFill>
                  <a:srgbClr val="FBFCD0"/>
                </a:solidFill>
              </a:rPr>
              <a:t>()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>
                <a:solidFill>
                  <a:srgbClr val="FBFCD0"/>
                </a:solidFill>
              </a:rPr>
              <a:t>После того, как диалог закрыт, имя выбранного пользователем файла доступно через свойства объекта класса </a:t>
            </a:r>
            <a:r>
              <a:rPr lang="en-US" sz="1600" dirty="0">
                <a:solidFill>
                  <a:srgbClr val="FBFCD0"/>
                </a:solidFill>
              </a:rPr>
              <a:t>Open</a:t>
            </a:r>
            <a:r>
              <a:rPr lang="ru-RU" sz="1600" dirty="0" err="1">
                <a:solidFill>
                  <a:srgbClr val="FBFCD0"/>
                </a:solidFill>
              </a:rPr>
              <a:t>FileDialog</a:t>
            </a:r>
            <a:r>
              <a:rPr lang="ru-RU" sz="1600" dirty="0">
                <a:solidFill>
                  <a:srgbClr val="FBFCD0"/>
                </a:solidFill>
              </a:rPr>
              <a:t> ( </a:t>
            </a:r>
            <a:r>
              <a:rPr lang="en-US" sz="1600" dirty="0">
                <a:solidFill>
                  <a:srgbClr val="FBFCD0"/>
                </a:solidFill>
              </a:rPr>
              <a:t>Save</a:t>
            </a:r>
            <a:r>
              <a:rPr lang="ru-RU" sz="1600" dirty="0" err="1">
                <a:solidFill>
                  <a:srgbClr val="FBFCD0"/>
                </a:solidFill>
              </a:rPr>
              <a:t>FileDialog</a:t>
            </a:r>
            <a:r>
              <a:rPr lang="ru-RU" sz="1600" dirty="0">
                <a:solidFill>
                  <a:srgbClr val="FBFCD0"/>
                </a:solidFill>
              </a:rPr>
              <a:t>).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Определенные в классах </a:t>
            </a:r>
            <a:r>
              <a:rPr lang="en-US" sz="1600" dirty="0">
                <a:solidFill>
                  <a:srgbClr val="FBFCD0"/>
                </a:solidFill>
              </a:rPr>
              <a:t>Open</a:t>
            </a:r>
            <a:r>
              <a:rPr lang="ru-RU" sz="1600" dirty="0" err="1">
                <a:solidFill>
                  <a:srgbClr val="FBFCD0"/>
                </a:solidFill>
              </a:rPr>
              <a:t>FileDialog</a:t>
            </a:r>
            <a:r>
              <a:rPr lang="ru-RU" sz="1600" dirty="0">
                <a:solidFill>
                  <a:srgbClr val="FBFCD0"/>
                </a:solidFill>
              </a:rPr>
              <a:t> и </a:t>
            </a:r>
            <a:r>
              <a:rPr lang="en-US" sz="1600" dirty="0">
                <a:solidFill>
                  <a:srgbClr val="FBFCD0"/>
                </a:solidFill>
              </a:rPr>
              <a:t>Save</a:t>
            </a:r>
            <a:r>
              <a:rPr lang="ru-RU" sz="1600" dirty="0" err="1">
                <a:solidFill>
                  <a:srgbClr val="FBFCD0"/>
                </a:solidFill>
              </a:rPr>
              <a:t>FileDialog</a:t>
            </a:r>
            <a:r>
              <a:rPr lang="ru-RU" sz="1600" dirty="0">
                <a:solidFill>
                  <a:srgbClr val="FBFCD0"/>
                </a:solidFill>
              </a:rPr>
              <a:t> свойства дают возможность немного изменить набор элементов и </a:t>
            </a:r>
            <a:r>
              <a:rPr lang="ru-RU" sz="1600" dirty="0" smtClean="0">
                <a:solidFill>
                  <a:srgbClr val="FBFCD0"/>
                </a:solidFill>
              </a:rPr>
              <a:t>функциональность стандартных </a:t>
            </a:r>
            <a:r>
              <a:rPr lang="ru-RU" sz="1600" dirty="0">
                <a:solidFill>
                  <a:srgbClr val="FBFCD0"/>
                </a:solidFill>
              </a:rPr>
              <a:t>диалогов.</a:t>
            </a:r>
            <a:endParaRPr lang="en-US" sz="1600" dirty="0">
              <a:solidFill>
                <a:srgbClr val="FBFCD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14282" y="1428736"/>
            <a:ext cx="3429024" cy="33575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85720" y="1643050"/>
          <a:ext cx="3429024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5400604"/>
            <a:ext cx="8715436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virtual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Nullable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ShowDialog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Nullable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ShowDialog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Window owner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59055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Некоторые открытые свойства класса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FileDialog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217133" name="Group 45"/>
          <p:cNvGraphicFramePr>
            <a:graphicFrameLocks noGrp="1"/>
          </p:cNvGraphicFramePr>
          <p:nvPr>
            <p:ph idx="1"/>
          </p:nvPr>
        </p:nvGraphicFramePr>
        <p:xfrm>
          <a:off x="428596" y="928670"/>
          <a:ext cx="8282014" cy="4938208"/>
        </p:xfrm>
        <a:graphic>
          <a:graphicData uri="http://schemas.openxmlformats.org/drawingml/2006/table">
            <a:tbl>
              <a:tblPr/>
              <a:tblGrid>
                <a:gridCol w="2357454"/>
                <a:gridCol w="5924560"/>
              </a:tblGrid>
              <a:tr h="642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string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FileName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{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get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;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set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Полное имя файла, выбранное или введенное пользователем. Значение по умолчанию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—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String.Empty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1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Multiselect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{ get; set; }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 пользователю разрешено выбрать несколько файлов. Значение по умолчанию —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false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BFCD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5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string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[]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FileNames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{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get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Массив имен файлов, выбранных пользователем.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8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string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Filter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 {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get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;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set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Строка фильтра.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9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int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FilterIndex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{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get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;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set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Индекс пары 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описание-фильтр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&gt;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из строки фильтра, которая будет выведена при создании диалога.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CheckFileExists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{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get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;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set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 pitchFamily="34" charset="0"/>
                          <a:cs typeface="Courier New" pitchFamily="49" charset="0"/>
                        </a:rPr>
                        <a:t>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Вывод предупреждения, если пользователь ввел имя несуществующего файла.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5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string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InitialDirectory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{ get; set; }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Начальный каталог,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который будет выведен при создании диалога.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5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RestoreDirectory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{ get; set; }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 после поиска каталог должен быть восстановлен. Значение по умолчанию —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false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BFCD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 Box 68"/>
          <p:cNvSpPr txBox="1">
            <a:spLocks noChangeArrowheads="1"/>
          </p:cNvSpPr>
          <p:nvPr/>
        </p:nvSpPr>
        <p:spPr bwMode="auto">
          <a:xfrm>
            <a:off x="0" y="5929330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Можно восстановить все значения свойств, принятые по умолчанию, вызвав метод</a:t>
            </a:r>
            <a:endParaRPr lang="en-US" sz="1600" dirty="0">
              <a:solidFill>
                <a:srgbClr val="FBFCD0"/>
              </a:solidFill>
            </a:endParaRPr>
          </a:p>
        </p:txBody>
      </p:sp>
      <p:sp>
        <p:nvSpPr>
          <p:cNvPr id="5" name="Text Box 69"/>
          <p:cNvSpPr txBox="1">
            <a:spLocks noChangeArrowheads="1"/>
          </p:cNvSpPr>
          <p:nvPr/>
        </p:nvSpPr>
        <p:spPr bwMode="auto">
          <a:xfrm>
            <a:off x="195355" y="6286520"/>
            <a:ext cx="8691439" cy="309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/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public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override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void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Reset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9550"/>
            <a:ext cx="9144000" cy="6096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Пример</a:t>
            </a:r>
          </a:p>
        </p:txBody>
      </p:sp>
      <p:sp>
        <p:nvSpPr>
          <p:cNvPr id="16387" name="Text Box 23"/>
          <p:cNvSpPr txBox="1">
            <a:spLocks noChangeArrowheads="1"/>
          </p:cNvSpPr>
          <p:nvPr/>
        </p:nvSpPr>
        <p:spPr bwMode="auto">
          <a:xfrm>
            <a:off x="133350" y="857232"/>
            <a:ext cx="8858250" cy="151028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В приведенном ниже коде</a:t>
            </a:r>
            <a:endParaRPr lang="en-US" sz="1600" dirty="0">
              <a:solidFill>
                <a:srgbClr val="FBFCD0"/>
              </a:solidFill>
            </a:endParaRPr>
          </a:p>
          <a:p>
            <a:pPr lvl="1" algn="l">
              <a:spcBef>
                <a:spcPct val="25000"/>
              </a:spcBef>
              <a:buFontTx/>
              <a:buChar char="•"/>
            </a:pPr>
            <a:r>
              <a:rPr lang="ru-RU" sz="1600" dirty="0">
                <a:solidFill>
                  <a:srgbClr val="FBFCD0"/>
                </a:solidFill>
              </a:rPr>
              <a:t> создается объект</a:t>
            </a:r>
            <a:r>
              <a:rPr lang="en-US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OpenFileDialog</a:t>
            </a:r>
            <a:r>
              <a:rPr lang="en-US" sz="1600" dirty="0">
                <a:solidFill>
                  <a:srgbClr val="FBFCD0"/>
                </a:solidFill>
              </a:rPr>
              <a:t>:</a:t>
            </a:r>
            <a:endParaRPr lang="ru-RU" sz="1600" dirty="0">
              <a:solidFill>
                <a:srgbClr val="FBFCD0"/>
              </a:solidFill>
            </a:endParaRPr>
          </a:p>
          <a:p>
            <a:pPr lvl="1" algn="l">
              <a:spcBef>
                <a:spcPct val="25000"/>
              </a:spcBef>
              <a:buFontTx/>
              <a:buChar char="•"/>
            </a:pPr>
            <a:r>
              <a:rPr lang="ru-RU" sz="1600" dirty="0">
                <a:solidFill>
                  <a:srgbClr val="FBFCD0"/>
                </a:solidFill>
              </a:rPr>
              <a:t> задается строка-фильтр</a:t>
            </a:r>
            <a:r>
              <a:rPr lang="en-US" sz="1600" dirty="0">
                <a:solidFill>
                  <a:srgbClr val="FBFCD0"/>
                </a:solidFill>
              </a:rPr>
              <a:t>;</a:t>
            </a:r>
            <a:endParaRPr lang="ru-RU" sz="1600" dirty="0">
              <a:solidFill>
                <a:srgbClr val="FBFCD0"/>
              </a:solidFill>
            </a:endParaRPr>
          </a:p>
          <a:p>
            <a:pPr lvl="1" algn="l">
              <a:spcBef>
                <a:spcPct val="25000"/>
              </a:spcBef>
              <a:buFontTx/>
              <a:buChar char="•"/>
            </a:pPr>
            <a:r>
              <a:rPr lang="ru-RU" sz="1600" dirty="0">
                <a:solidFill>
                  <a:srgbClr val="FBFCD0"/>
                </a:solidFill>
              </a:rPr>
              <a:t> в том случае, когда пользователь подтвердил выбор, нажав кнопку 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Open</a:t>
            </a:r>
            <a:r>
              <a:rPr lang="en-US" sz="1600">
                <a:solidFill>
                  <a:srgbClr val="FBFCD0"/>
                </a:solidFill>
              </a:rPr>
              <a:t>, </a:t>
            </a:r>
            <a:r>
              <a:rPr lang="ru-RU" sz="1600" smtClean="0">
                <a:solidFill>
                  <a:srgbClr val="FBFCD0"/>
                </a:solidFill>
              </a:rPr>
              <a:t>имя </a:t>
            </a:r>
            <a:r>
              <a:rPr lang="ru-RU" sz="1600" dirty="0">
                <a:solidFill>
                  <a:srgbClr val="FBFCD0"/>
                </a:solidFill>
              </a:rPr>
              <a:t>файла </a:t>
            </a:r>
            <a:r>
              <a:rPr lang="ru-RU" sz="1600" dirty="0" smtClean="0">
                <a:solidFill>
                  <a:srgbClr val="FBFCD0"/>
                </a:solidFill>
              </a:rPr>
              <a:t>и текущий каталог выводятся </a:t>
            </a:r>
            <a:r>
              <a:rPr lang="ru-RU" sz="1600" dirty="0">
                <a:solidFill>
                  <a:srgbClr val="FBFCD0"/>
                </a:solidFill>
              </a:rPr>
              <a:t>в элемент управления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en-US" sz="1600" dirty="0">
                <a:solidFill>
                  <a:srgbClr val="FBFCD0"/>
                </a:solidFill>
              </a:rPr>
              <a:t>.</a:t>
            </a:r>
          </a:p>
        </p:txBody>
      </p:sp>
      <p:sp>
        <p:nvSpPr>
          <p:cNvPr id="16388" name="Text Box 26"/>
          <p:cNvSpPr txBox="1">
            <a:spLocks noChangeArrowheads="1"/>
          </p:cNvSpPr>
          <p:nvPr/>
        </p:nvSpPr>
        <p:spPr bwMode="auto">
          <a:xfrm>
            <a:off x="285752" y="2500306"/>
            <a:ext cx="8643966" cy="4110998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600"/>
              </a:spcBef>
            </a:pP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private void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button_Open_Click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algn="l">
              <a:spcBef>
                <a:spcPts val="6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OpenFileDialog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dlg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OpenFileDialog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dlg.Filter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"C#(*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)|*.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cs|PowerPointDocs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(*.ppt;*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pptx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)|*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ppt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;*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pptx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;|All(*.*)|*.*";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dlg.FilterIndex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2;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if (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dlg.ShowDialog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()== true )  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{ textBox1.Text = 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dlg.FileName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+ "\n" +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Directory.GetCurrentDirectory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().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ToString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algn="l">
              <a:spcBef>
                <a:spcPts val="6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 algn="l">
              <a:spcBef>
                <a:spcPts val="6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}</a:t>
            </a:r>
            <a:endParaRPr lang="ru-RU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90"/>
            <a:ext cx="9144000" cy="857232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Open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FileDialog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1579184"/>
            <a:ext cx="9144000" cy="349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Свойства класса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OpenFileDialog</a:t>
            </a:r>
            <a:r>
              <a:rPr lang="en-US" sz="1600" dirty="0">
                <a:solidFill>
                  <a:srgbClr val="FBFCD0"/>
                </a:solidFill>
              </a:rPr>
              <a:t>:</a:t>
            </a:r>
            <a:r>
              <a:rPr lang="ru-RU" sz="1600" dirty="0">
                <a:solidFill>
                  <a:srgbClr val="FBFCD0"/>
                </a:solidFill>
              </a:rPr>
              <a:t> </a:t>
            </a:r>
            <a:endParaRPr lang="en-US" sz="1600" dirty="0">
              <a:solidFill>
                <a:srgbClr val="FBFCD0"/>
              </a:solidFill>
            </a:endParaRPr>
          </a:p>
        </p:txBody>
      </p:sp>
      <p:graphicFrame>
        <p:nvGraphicFramePr>
          <p:cNvPr id="218149" name="Group 37"/>
          <p:cNvGraphicFramePr>
            <a:graphicFrameLocks noGrp="1"/>
          </p:cNvGraphicFramePr>
          <p:nvPr>
            <p:ph idx="1"/>
          </p:nvPr>
        </p:nvGraphicFramePr>
        <p:xfrm>
          <a:off x="133350" y="2204660"/>
          <a:ext cx="8896350" cy="2177670"/>
        </p:xfrm>
        <a:graphic>
          <a:graphicData uri="http://schemas.openxmlformats.org/drawingml/2006/table">
            <a:tbl>
              <a:tblPr/>
              <a:tblGrid>
                <a:gridCol w="3795708"/>
                <a:gridCol w="5100642"/>
              </a:tblGrid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bool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Multiselect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 {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get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;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set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 пользователю разрешено выбрать несколько файлов. Значение по умолчанию — 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false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BFCD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bool ShowReadOnly {get; set;}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Наличие отмечаемой кнопки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ReadOnly.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BFCD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bool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ReadOnlyChecked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 {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get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;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set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Состояние отмечаемой кнопки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ReadOnly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BFCD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26" name="Text Box 38"/>
          <p:cNvSpPr txBox="1">
            <a:spLocks noChangeArrowheads="1"/>
          </p:cNvSpPr>
          <p:nvPr/>
        </p:nvSpPr>
        <p:spPr bwMode="auto">
          <a:xfrm>
            <a:off x="0" y="4519235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Метод класса открывает файл, имя которого выбрал пользователь</a:t>
            </a:r>
            <a:r>
              <a:rPr lang="en-US" sz="1600" dirty="0">
                <a:solidFill>
                  <a:srgbClr val="FBFCD0"/>
                </a:solidFill>
              </a:rPr>
              <a:t>,</a:t>
            </a:r>
            <a:r>
              <a:rPr lang="ru-RU" sz="1600" dirty="0">
                <a:solidFill>
                  <a:srgbClr val="FBFCD0"/>
                </a:solidFill>
              </a:rPr>
              <a:t> в режиме только для чтения (независимо от состояния отмечаемой кнопки </a:t>
            </a:r>
            <a:r>
              <a:rPr lang="en-US" sz="1600" dirty="0">
                <a:solidFill>
                  <a:srgbClr val="FBFCD0"/>
                </a:solidFill>
              </a:rPr>
              <a:t>&lt;</a:t>
            </a:r>
            <a:r>
              <a:rPr lang="en-US" sz="1600" dirty="0" err="1">
                <a:solidFill>
                  <a:srgbClr val="FBFCD0"/>
                </a:solidFill>
              </a:rPr>
              <a:t>ReadOnly</a:t>
            </a:r>
            <a:r>
              <a:rPr lang="en-US" sz="1600" dirty="0">
                <a:solidFill>
                  <a:srgbClr val="FBFCD0"/>
                </a:solidFill>
              </a:rPr>
              <a:t>&gt;)</a:t>
            </a: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en-US" sz="1600" dirty="0">
                <a:solidFill>
                  <a:srgbClr val="FBFCD0"/>
                </a:solidFill>
              </a:rPr>
              <a:t>:</a:t>
            </a:r>
            <a:r>
              <a:rPr lang="ru-RU" sz="1600" dirty="0">
                <a:solidFill>
                  <a:srgbClr val="FBFCD0"/>
                </a:solidFill>
              </a:rPr>
              <a:t> </a:t>
            </a:r>
            <a:endParaRPr lang="en-US" sz="1600" dirty="0">
              <a:solidFill>
                <a:srgbClr val="FBFCD0"/>
              </a:solidFill>
            </a:endParaRPr>
          </a:p>
        </p:txBody>
      </p:sp>
      <p:sp>
        <p:nvSpPr>
          <p:cNvPr id="17427" name="Text Box 39"/>
          <p:cNvSpPr txBox="1">
            <a:spLocks noChangeArrowheads="1"/>
          </p:cNvSpPr>
          <p:nvPr/>
        </p:nvSpPr>
        <p:spPr bwMode="auto">
          <a:xfrm>
            <a:off x="214282" y="5214950"/>
            <a:ext cx="8324850" cy="309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/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public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Stream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OpenFile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954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Save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FileDialog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1355725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Свойства класса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SaveFileDialog</a:t>
            </a:r>
            <a:r>
              <a:rPr lang="en-US" sz="1600" dirty="0">
                <a:solidFill>
                  <a:srgbClr val="FBFCD0"/>
                </a:solidFill>
              </a:rPr>
              <a:t>:</a:t>
            </a:r>
            <a:r>
              <a:rPr lang="ru-RU" sz="1600" dirty="0">
                <a:solidFill>
                  <a:srgbClr val="FBFCD0"/>
                </a:solidFill>
              </a:rPr>
              <a:t> </a:t>
            </a:r>
            <a:endParaRPr lang="en-US" sz="1600" dirty="0">
              <a:solidFill>
                <a:srgbClr val="FBFCD0"/>
              </a:solidFill>
            </a:endParaRPr>
          </a:p>
        </p:txBody>
      </p:sp>
      <p:graphicFrame>
        <p:nvGraphicFramePr>
          <p:cNvPr id="221214" name="Group 30"/>
          <p:cNvGraphicFramePr>
            <a:graphicFrameLocks noGrp="1"/>
          </p:cNvGraphicFramePr>
          <p:nvPr>
            <p:ph idx="1"/>
          </p:nvPr>
        </p:nvGraphicFramePr>
        <p:xfrm>
          <a:off x="133350" y="2038350"/>
          <a:ext cx="8896350" cy="1257550"/>
        </p:xfrm>
        <a:graphic>
          <a:graphicData uri="http://schemas.openxmlformats.org/drawingml/2006/table">
            <a:tbl>
              <a:tblPr/>
              <a:tblGrid>
                <a:gridCol w="2971800"/>
                <a:gridCol w="5924550"/>
              </a:tblGrid>
              <a:tr h="6762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bool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CreatePrompt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{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get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;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set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Запрос, следует ли создавать файл, который не существует.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bool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OverwritePrompt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{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get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;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set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;}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BFCD0"/>
                          </a:solidFill>
                          <a:effectLst/>
                          <a:latin typeface="Arial" charset="0"/>
                        </a:rPr>
                        <a:t>Запрос, следует ли перезаписать файл, который уже существует.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47" name="Text Box 18"/>
          <p:cNvSpPr txBox="1">
            <a:spLocks noChangeArrowheads="1"/>
          </p:cNvSpPr>
          <p:nvPr/>
        </p:nvSpPr>
        <p:spPr bwMode="auto">
          <a:xfrm>
            <a:off x="0" y="3952875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Метод класса создает и открывает файл, имя которого выбрал пользователь</a:t>
            </a:r>
            <a:r>
              <a:rPr lang="en-US" sz="1600" dirty="0">
                <a:solidFill>
                  <a:srgbClr val="FBFCD0"/>
                </a:solidFill>
              </a:rPr>
              <a:t>,</a:t>
            </a:r>
            <a:r>
              <a:rPr lang="ru-RU" sz="1600" dirty="0">
                <a:solidFill>
                  <a:srgbClr val="FBFCD0"/>
                </a:solidFill>
              </a:rPr>
              <a:t> в режиме для чтения</a:t>
            </a:r>
            <a:r>
              <a:rPr lang="en-US" sz="1600" dirty="0">
                <a:solidFill>
                  <a:srgbClr val="FBFCD0"/>
                </a:solidFill>
              </a:rPr>
              <a:t>/</a:t>
            </a:r>
            <a:r>
              <a:rPr lang="ru-RU" sz="1600" dirty="0">
                <a:solidFill>
                  <a:srgbClr val="FBFCD0"/>
                </a:solidFill>
              </a:rPr>
              <a:t>записи (если файл уже существует, записанные в нем данные будут потеряны)</a:t>
            </a:r>
            <a:r>
              <a:rPr lang="en-US" sz="1600" dirty="0">
                <a:solidFill>
                  <a:srgbClr val="FBFCD0"/>
                </a:solidFill>
              </a:rPr>
              <a:t>:</a:t>
            </a:r>
            <a:r>
              <a:rPr lang="ru-RU" sz="1600" dirty="0">
                <a:solidFill>
                  <a:srgbClr val="FBFCD0"/>
                </a:solidFill>
              </a:rPr>
              <a:t> </a:t>
            </a:r>
            <a:endParaRPr lang="en-US" sz="1600" dirty="0">
              <a:solidFill>
                <a:srgbClr val="FBFCD0"/>
              </a:solidFill>
            </a:endParaRPr>
          </a:p>
        </p:txBody>
      </p:sp>
      <p:sp>
        <p:nvSpPr>
          <p:cNvPr id="18448" name="Text Box 19"/>
          <p:cNvSpPr txBox="1">
            <a:spLocks noChangeArrowheads="1"/>
          </p:cNvSpPr>
          <p:nvPr/>
        </p:nvSpPr>
        <p:spPr bwMode="auto">
          <a:xfrm>
            <a:off x="285720" y="4714884"/>
            <a:ext cx="8539164" cy="309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/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public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Stream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ourier New" pitchFamily="49" charset="0"/>
              </a:rPr>
              <a:t>OpenFile</a:t>
            </a:r>
            <a:r>
              <a:rPr lang="ru-RU" sz="1400" b="1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3852</TotalTime>
  <Words>1467</Words>
  <Application>Microsoft Office PowerPoint</Application>
  <PresentationFormat>Экран (4:3)</PresentationFormat>
  <Paragraphs>231</Paragraphs>
  <Slides>14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Оформление по умолчанию</vt:lpstr>
      <vt:lpstr>Классы Windows Presentation Foundation</vt:lpstr>
      <vt:lpstr>Класс Application</vt:lpstr>
      <vt:lpstr>Свойства Current и Properties класса AppIication</vt:lpstr>
      <vt:lpstr>Класс Window</vt:lpstr>
      <vt:lpstr>Событие Closing</vt:lpstr>
      <vt:lpstr>Окно сообщений. Класс System.Windows.MessageBox</vt:lpstr>
      <vt:lpstr>Перечисления для класса MessageBox</vt:lpstr>
      <vt:lpstr>Диалоги</vt:lpstr>
      <vt:lpstr>Отношение подчиненный-владелец</vt:lpstr>
      <vt:lpstr>Классы OpenFileDialog и SaveFileDialog</vt:lpstr>
      <vt:lpstr>Некоторые открытые свойства класса FileDialog</vt:lpstr>
      <vt:lpstr>Пример</vt:lpstr>
      <vt:lpstr>Класс OpenFileDialog</vt:lpstr>
      <vt:lpstr>Класс SaveFileDialog</vt:lpstr>
    </vt:vector>
  </TitlesOfParts>
  <Company>ВМК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526</cp:revision>
  <dcterms:created xsi:type="dcterms:W3CDTF">2002-03-20T09:43:52Z</dcterms:created>
  <dcterms:modified xsi:type="dcterms:W3CDTF">2010-02-15T16:47:09Z</dcterms:modified>
</cp:coreProperties>
</file>