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413" r:id="rId2"/>
    <p:sldId id="422" r:id="rId3"/>
    <p:sldId id="445" r:id="rId4"/>
    <p:sldId id="448" r:id="rId5"/>
    <p:sldId id="460" r:id="rId6"/>
    <p:sldId id="459" r:id="rId7"/>
    <p:sldId id="474" r:id="rId8"/>
    <p:sldId id="461" r:id="rId9"/>
    <p:sldId id="462" r:id="rId10"/>
    <p:sldId id="464" r:id="rId11"/>
    <p:sldId id="465" r:id="rId12"/>
    <p:sldId id="469" r:id="rId13"/>
    <p:sldId id="468" r:id="rId14"/>
    <p:sldId id="463" r:id="rId15"/>
    <p:sldId id="473" r:id="rId16"/>
    <p:sldId id="452" r:id="rId17"/>
    <p:sldId id="475" r:id="rId18"/>
    <p:sldId id="427" r:id="rId19"/>
    <p:sldId id="476" r:id="rId20"/>
    <p:sldId id="477" r:id="rId21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CD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91" autoAdjust="0"/>
    <p:restoredTop sz="94737" autoAdjust="0"/>
  </p:normalViewPr>
  <p:slideViewPr>
    <p:cSldViewPr>
      <p:cViewPr varScale="1">
        <p:scale>
          <a:sx n="70" d="100"/>
          <a:sy n="70" d="100"/>
        </p:scale>
        <p:origin x="-46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BDAFCB-6260-4FCE-8EE1-38AB2E6A590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571E5D-4DC0-4FE7-94F5-047D15B6BED9}" type="pres">
      <dgm:prSet presAssocID="{26BDAFCB-6260-4FCE-8EE1-38AB2E6A590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70D354-3105-4F10-8A89-FC04F1E97379}" type="pres">
      <dgm:prSet presAssocID="{26BDAFCB-6260-4FCE-8EE1-38AB2E6A5908}" presName="hierFlow" presStyleCnt="0"/>
      <dgm:spPr/>
    </dgm:pt>
    <dgm:pt modelId="{CC67479A-FBFA-4A6B-8A1A-6F1A3774E2D9}" type="pres">
      <dgm:prSet presAssocID="{26BDAFCB-6260-4FCE-8EE1-38AB2E6A590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B5F2625-5895-4171-A96B-F325515AAF48}" type="pres">
      <dgm:prSet presAssocID="{26BDAFCB-6260-4FCE-8EE1-38AB2E6A5908}" presName="bgShapesFlow" presStyleCnt="0"/>
      <dgm:spPr/>
    </dgm:pt>
  </dgm:ptLst>
  <dgm:cxnLst>
    <dgm:cxn modelId="{E6AB25B6-961C-40B1-A279-6CED89F41427}" type="presOf" srcId="{26BDAFCB-6260-4FCE-8EE1-38AB2E6A5908}" destId="{85571E5D-4DC0-4FE7-94F5-047D15B6BED9}" srcOrd="0" destOrd="0" presId="urn:microsoft.com/office/officeart/2005/8/layout/hierarchy6"/>
    <dgm:cxn modelId="{640946A4-B307-44AB-B0B4-E50210A6F7B1}" type="presParOf" srcId="{85571E5D-4DC0-4FE7-94F5-047D15B6BED9}" destId="{2070D354-3105-4F10-8A89-FC04F1E97379}" srcOrd="0" destOrd="0" presId="urn:microsoft.com/office/officeart/2005/8/layout/hierarchy6"/>
    <dgm:cxn modelId="{CF93D4B0-0066-41D2-8B17-F9EBB400ED43}" type="presParOf" srcId="{2070D354-3105-4F10-8A89-FC04F1E97379}" destId="{CC67479A-FBFA-4A6B-8A1A-6F1A3774E2D9}" srcOrd="0" destOrd="0" presId="urn:microsoft.com/office/officeart/2005/8/layout/hierarchy6"/>
    <dgm:cxn modelId="{3B7279E9-7241-42A0-AF50-3C9D8EBDA272}" type="presParOf" srcId="{85571E5D-4DC0-4FE7-94F5-047D15B6BED9}" destId="{FB5F2625-5895-4171-A96B-F325515AAF48}" srcOrd="1" destOrd="0" presId="urn:microsoft.com/office/officeart/2005/8/layout/hierarchy6"/>
  </dgm:cxnLst>
  <dgm:bg>
    <a:solidFill>
      <a:schemeClr val="bg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8C1D8D-55BE-47C3-9D16-55EF6FEABC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181588-BF23-413B-9741-E08183583A06}" type="pres">
      <dgm:prSet presAssocID="{808C1D8D-55BE-47C3-9D16-55EF6FEABC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55D1BA1F-C6B2-471C-B19D-AA92CB2F78E2}" type="presOf" srcId="{808C1D8D-55BE-47C3-9D16-55EF6FEABCDA}" destId="{A1181588-BF23-413B-9741-E08183583A06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22A1D3-CE7B-4A00-8912-11A59892601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05280B-7813-433E-A5C7-35ADDF822739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1997D7C-2BDE-413E-B8A3-8113CDD8F68E}" type="parTrans" cxnId="{37BD5C12-D05A-454D-AC46-0A0F8D1FA7BD}">
      <dgm:prSet/>
      <dgm:spPr/>
      <dgm:t>
        <a:bodyPr/>
        <a:lstStyle/>
        <a:p>
          <a:endParaRPr lang="ru-RU"/>
        </a:p>
      </dgm:t>
    </dgm:pt>
    <dgm:pt modelId="{0FF175FA-5A27-441A-936F-E5CC19F81D61}" type="sibTrans" cxnId="{37BD5C12-D05A-454D-AC46-0A0F8D1FA7BD}">
      <dgm:prSet/>
      <dgm:spPr/>
      <dgm:t>
        <a:bodyPr/>
        <a:lstStyle/>
        <a:p>
          <a:endParaRPr lang="ru-RU"/>
        </a:p>
      </dgm:t>
    </dgm:pt>
    <dgm:pt modelId="{0B98223A-9404-4B97-A4E1-F8D3C7EE8BC3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21F7C3-0D31-4706-B9E6-1EA118769EC4}" type="parTrans" cxnId="{C7B42563-62D9-4BFA-B023-1F7B05ACF17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7A283D0-2998-43B0-9AC9-D4C69BB8F897}" type="sibTrans" cxnId="{C7B42563-62D9-4BFA-B023-1F7B05ACF171}">
      <dgm:prSet/>
      <dgm:spPr/>
      <dgm:t>
        <a:bodyPr/>
        <a:lstStyle/>
        <a:p>
          <a:endParaRPr lang="ru-RU"/>
        </a:p>
      </dgm:t>
    </dgm:pt>
    <dgm:pt modelId="{591505A1-85F5-42C4-A25D-35F11AAFD02A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7E1038C-8186-4D0B-85EA-B3A2EF2030F9}" type="parTrans" cxnId="{A8651919-149F-4FB7-8EA2-8309E32625D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1888FBE-E0CA-483E-BB75-943DD66F61AC}" type="sibTrans" cxnId="{A8651919-149F-4FB7-8EA2-8309E32625D2}">
      <dgm:prSet/>
      <dgm:spPr/>
      <dgm:t>
        <a:bodyPr/>
        <a:lstStyle/>
        <a:p>
          <a:endParaRPr lang="ru-RU"/>
        </a:p>
      </dgm:t>
    </dgm:pt>
    <dgm:pt modelId="{2766CA63-4716-42F6-A472-2443E49A1ADE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D43BFA9-F819-438A-9B47-3C6EBF87A68F}" type="parTrans" cxnId="{60120125-1E21-443B-8BDD-E44050B6B3D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54DF821-4E5A-4470-8DD0-6329F27F2D94}" type="sibTrans" cxnId="{60120125-1E21-443B-8BDD-E44050B6B3D3}">
      <dgm:prSet/>
      <dgm:spPr/>
      <dgm:t>
        <a:bodyPr/>
        <a:lstStyle/>
        <a:p>
          <a:endParaRPr lang="ru-RU"/>
        </a:p>
      </dgm:t>
    </dgm:pt>
    <dgm:pt modelId="{89E1FC92-2E9A-4973-B7A7-58A08F7910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6BF2D6F-AD6F-4A6E-A0D1-16F1386A432B}" type="parTrans" cxnId="{4EE61441-F762-4AF3-A58A-732DBD32B2BB}">
      <dgm:prSet/>
      <dgm:spPr/>
      <dgm:t>
        <a:bodyPr/>
        <a:lstStyle/>
        <a:p>
          <a:endParaRPr lang="ru-RU"/>
        </a:p>
      </dgm:t>
    </dgm:pt>
    <dgm:pt modelId="{664FDDE1-0F5F-4303-B5F4-B3F8D6AD4B9E}" type="sibTrans" cxnId="{4EE61441-F762-4AF3-A58A-732DBD32B2BB}">
      <dgm:prSet/>
      <dgm:spPr/>
      <dgm:t>
        <a:bodyPr/>
        <a:lstStyle/>
        <a:p>
          <a:endParaRPr lang="ru-RU"/>
        </a:p>
      </dgm:t>
    </dgm:pt>
    <dgm:pt modelId="{BF19AF0D-FB6C-4B87-A1B9-1BABFF49F44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B8002EF-75FD-46FE-B8D9-2C9453D3FBB8}" type="parTrans" cxnId="{BF41E5BA-605A-42FC-A6FF-41BDA79EA6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403660-5B2A-4ED4-9ADA-895CB74F08DB}" type="sibTrans" cxnId="{BF41E5BA-605A-42FC-A6FF-41BDA79EA61B}">
      <dgm:prSet/>
      <dgm:spPr/>
      <dgm:t>
        <a:bodyPr/>
        <a:lstStyle/>
        <a:p>
          <a:endParaRPr lang="ru-RU"/>
        </a:p>
      </dgm:t>
    </dgm:pt>
    <dgm:pt modelId="{EAF02E06-BED0-4EC3-AC81-3A91CC738CF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10E8AFE-82AF-442A-9DC7-DBB69EBCC999}" type="parTrans" cxnId="{BAF99BC6-6E32-4189-AD96-E03CDC90D85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4A0D41A-6FF2-4BDC-A23E-1DE6C67D6881}" type="sibTrans" cxnId="{BAF99BC6-6E32-4189-AD96-E03CDC90D850}">
      <dgm:prSet/>
      <dgm:spPr/>
      <dgm:t>
        <a:bodyPr/>
        <a:lstStyle/>
        <a:p>
          <a:endParaRPr lang="ru-RU"/>
        </a:p>
      </dgm:t>
    </dgm:pt>
    <dgm:pt modelId="{5D15E427-6E0C-4380-A284-2A2E9B49B54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59507C-5527-4305-B91A-3A51431A1BD1}" type="parTrans" cxnId="{8C7FFD22-3EE5-4C82-8EA4-4E813371060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4901BA-3920-481B-9074-F757E03D1887}" type="sibTrans" cxnId="{8C7FFD22-3EE5-4C82-8EA4-4E813371060B}">
      <dgm:prSet/>
      <dgm:spPr/>
      <dgm:t>
        <a:bodyPr/>
        <a:lstStyle/>
        <a:p>
          <a:endParaRPr lang="ru-RU"/>
        </a:p>
      </dgm:t>
    </dgm:pt>
    <dgm:pt modelId="{686083BA-B72E-4708-9DC9-BDB34D334C8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11432E2-5F7D-483C-9163-F06002B50A17}" type="parTrans" cxnId="{443B4077-5576-4FB4-AC5E-A4269FE9EF4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A2BE6CF-F033-4695-A8D0-D1A130568F01}" type="sibTrans" cxnId="{443B4077-5576-4FB4-AC5E-A4269FE9EF49}">
      <dgm:prSet/>
      <dgm:spPr/>
      <dgm:t>
        <a:bodyPr/>
        <a:lstStyle/>
        <a:p>
          <a:endParaRPr lang="ru-RU"/>
        </a:p>
      </dgm:t>
    </dgm:pt>
    <dgm:pt modelId="{85781100-4E5C-415B-BCA6-A8E860259C5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955F22-FA60-4543-A52D-92E2EB657A47}" type="parTrans" cxnId="{E409FF17-73D2-4D95-89A7-13E39AA501C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46640B6-3AD2-4883-A8D4-D878EF02508A}" type="sibTrans" cxnId="{E409FF17-73D2-4D95-89A7-13E39AA501C7}">
      <dgm:prSet/>
      <dgm:spPr/>
      <dgm:t>
        <a:bodyPr/>
        <a:lstStyle/>
        <a:p>
          <a:endParaRPr lang="ru-RU"/>
        </a:p>
      </dgm:t>
    </dgm:pt>
    <dgm:pt modelId="{388F2973-2913-4828-843F-3884B883960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3265BF1-3955-42CD-906B-920112714ABF}" type="parTrans" cxnId="{F948C413-D6FB-429D-AD69-2AD34AF656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B084B41-C284-41F7-9798-48EDE4617BF4}" type="sibTrans" cxnId="{F948C413-D6FB-429D-AD69-2AD34AF656D7}">
      <dgm:prSet/>
      <dgm:spPr/>
      <dgm:t>
        <a:bodyPr/>
        <a:lstStyle/>
        <a:p>
          <a:endParaRPr lang="ru-RU"/>
        </a:p>
      </dgm:t>
    </dgm:pt>
    <dgm:pt modelId="{F9DCB5D3-C543-4617-B37F-CFF86D0EB31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5D7A24C-2A4A-4B50-A99B-DFACFFDAF089}" type="parTrans" cxnId="{28B085FC-BD88-4F2A-A7D8-C9975F0BF17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CB35ECB-B430-47EB-A85B-3DA9EC73ACD4}" type="sibTrans" cxnId="{28B085FC-BD88-4F2A-A7D8-C9975F0BF170}">
      <dgm:prSet/>
      <dgm:spPr/>
      <dgm:t>
        <a:bodyPr/>
        <a:lstStyle/>
        <a:p>
          <a:endParaRPr lang="ru-RU"/>
        </a:p>
      </dgm:t>
    </dgm:pt>
    <dgm:pt modelId="{25F6176B-988E-4B8C-ABA7-FAC514DE1B4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A918A92-743B-44E4-B8D3-2ACE0FFFD8BE}" type="parTrans" cxnId="{6501501A-AE9B-4FF1-A4D1-FD331164BB6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0A4EF3-195C-4DF7-8711-13E5E7B237A8}" type="sibTrans" cxnId="{6501501A-AE9B-4FF1-A4D1-FD331164BB61}">
      <dgm:prSet/>
      <dgm:spPr/>
      <dgm:t>
        <a:bodyPr/>
        <a:lstStyle/>
        <a:p>
          <a:endParaRPr lang="ru-RU"/>
        </a:p>
      </dgm:t>
    </dgm:pt>
    <dgm:pt modelId="{FEFCA9D8-F2DC-49DB-8FD2-6361D5C5891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558798C-F97E-44FE-AF32-2AC05DA88C21}" type="parTrans" cxnId="{EA3A409B-D658-40DF-83E1-FC8354A3903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D44CCA-61CC-4521-9A16-30FB072F12EB}" type="sibTrans" cxnId="{EA3A409B-D658-40DF-83E1-FC8354A3903E}">
      <dgm:prSet/>
      <dgm:spPr/>
      <dgm:t>
        <a:bodyPr/>
        <a:lstStyle/>
        <a:p>
          <a:endParaRPr lang="ru-RU"/>
        </a:p>
      </dgm:t>
    </dgm:pt>
    <dgm:pt modelId="{D69A11DC-65DD-4575-A031-34EF890B2D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A6DD5B1-23DB-4E30-A7B3-6E0B41941179}" type="parTrans" cxnId="{620282D2-F37E-4DEB-B528-DC561A49024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EC79D1C-7541-459D-9515-0ADFF6473F26}" type="sibTrans" cxnId="{620282D2-F37E-4DEB-B528-DC561A490246}">
      <dgm:prSet/>
      <dgm:spPr/>
      <dgm:t>
        <a:bodyPr/>
        <a:lstStyle/>
        <a:p>
          <a:endParaRPr lang="ru-RU"/>
        </a:p>
      </dgm:t>
    </dgm:pt>
    <dgm:pt modelId="{8F9CC196-C090-4498-B2F6-53BB4801C8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7B8E7FC-BE02-460C-860A-35378352026A}" type="parTrans" cxnId="{DBD6C339-FF83-47F8-B8CA-15143339A7C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C4B4C6C-4E9D-4D99-8C13-7571CD38EF40}" type="sibTrans" cxnId="{DBD6C339-FF83-47F8-B8CA-15143339A7CE}">
      <dgm:prSet/>
      <dgm:spPr/>
      <dgm:t>
        <a:bodyPr/>
        <a:lstStyle/>
        <a:p>
          <a:endParaRPr lang="ru-RU"/>
        </a:p>
      </dgm:t>
    </dgm:pt>
    <dgm:pt modelId="{757A7436-3FCE-4EA4-98A6-8774785120E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F4C4A38-7E96-43D2-BF32-F5F7209C5E48}" type="parTrans" cxnId="{F7A66432-5A55-4F9D-8689-A54320ACF07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B009595-C795-4B57-9B39-A966A12F0B20}" type="sibTrans" cxnId="{F7A66432-5A55-4F9D-8689-A54320ACF076}">
      <dgm:prSet/>
      <dgm:spPr/>
      <dgm:t>
        <a:bodyPr/>
        <a:lstStyle/>
        <a:p>
          <a:endParaRPr lang="ru-RU"/>
        </a:p>
      </dgm:t>
    </dgm:pt>
    <dgm:pt modelId="{25247C44-1ED1-49AE-87BB-7478659A5D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9EA3A8E-597E-4DE2-8BDB-B0D3CFB9A045}" type="parTrans" cxnId="{9BC2742D-DA65-4545-AB3D-D441FB81881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52AADA8-8CE4-48C3-A746-29EF23E43069}" type="sibTrans" cxnId="{9BC2742D-DA65-4545-AB3D-D441FB818814}">
      <dgm:prSet/>
      <dgm:spPr/>
      <dgm:t>
        <a:bodyPr/>
        <a:lstStyle/>
        <a:p>
          <a:endParaRPr lang="ru-RU"/>
        </a:p>
      </dgm:t>
    </dgm:pt>
    <dgm:pt modelId="{5BF1D1CC-F321-49AB-B43E-7D2B6BDB9F7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AC2F488-8B67-4871-8527-8A290C5DC601}" type="parTrans" cxnId="{A19A6E61-CCD8-449B-8051-EEC7DE6C9CB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47C13B8-D2AC-4564-80D2-32138560E5A7}" type="sibTrans" cxnId="{A19A6E61-CCD8-449B-8051-EEC7DE6C9CB0}">
      <dgm:prSet/>
      <dgm:spPr/>
      <dgm:t>
        <a:bodyPr/>
        <a:lstStyle/>
        <a:p>
          <a:endParaRPr lang="ru-RU"/>
        </a:p>
      </dgm:t>
    </dgm:pt>
    <dgm:pt modelId="{1CDD30F0-0A8A-477B-8B54-DBFAF7B197C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161645FA-81A4-4FB4-A31C-1E6A392CC0A8}" type="parTrans" cxnId="{6EE2EB8E-C475-4FEA-B84D-C5739D0D81E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F033F51-9B4A-4F50-B45A-2DEB741EBA15}" type="sibTrans" cxnId="{6EE2EB8E-C475-4FEA-B84D-C5739D0D81E8}">
      <dgm:prSet/>
      <dgm:spPr/>
      <dgm:t>
        <a:bodyPr/>
        <a:lstStyle/>
        <a:p>
          <a:endParaRPr lang="ru-RU"/>
        </a:p>
      </dgm:t>
    </dgm:pt>
    <dgm:pt modelId="{88DF5EAA-0ED2-40AE-8D5D-666E12FF4C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9A1C4013-5AB7-4BBF-8A6C-85871FF46142}" type="parTrans" cxnId="{54AE25AB-3205-4A3E-80FD-17914F25BC9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5868833-2014-4C27-A4F6-32028AC2CB2B}" type="sibTrans" cxnId="{54AE25AB-3205-4A3E-80FD-17914F25BC91}">
      <dgm:prSet/>
      <dgm:spPr/>
      <dgm:t>
        <a:bodyPr/>
        <a:lstStyle/>
        <a:p>
          <a:endParaRPr lang="ru-RU"/>
        </a:p>
      </dgm:t>
    </dgm:pt>
    <dgm:pt modelId="{69143A65-8CD3-4988-AE60-E007DA94030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8343668-9E66-4B1D-B811-038CB2CB37F3}" type="parTrans" cxnId="{0A36E0B8-77B1-48D5-A32D-03F33DB1182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E240E57-13A6-4306-AF3F-30D0518507AF}" type="sibTrans" cxnId="{0A36E0B8-77B1-48D5-A32D-03F33DB11825}">
      <dgm:prSet/>
      <dgm:spPr/>
      <dgm:t>
        <a:bodyPr/>
        <a:lstStyle/>
        <a:p>
          <a:endParaRPr lang="ru-RU"/>
        </a:p>
      </dgm:t>
    </dgm:pt>
    <dgm:pt modelId="{FA440D9E-6B99-442F-B579-44E4740D24C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5E0AA7E-901B-4730-AA5C-DDC5F47F6B3B}" type="parTrans" cxnId="{D594BC41-A79B-480C-A3FA-70EA4E877C2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3EF12A4-FAF6-4E0A-919D-36248F915D9A}" type="sibTrans" cxnId="{D594BC41-A79B-480C-A3FA-70EA4E877C2F}">
      <dgm:prSet/>
      <dgm:spPr/>
      <dgm:t>
        <a:bodyPr/>
        <a:lstStyle/>
        <a:p>
          <a:endParaRPr lang="ru-RU"/>
        </a:p>
      </dgm:t>
    </dgm:pt>
    <dgm:pt modelId="{2A7F98D4-0413-4470-B8BF-1500121EF71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9768134-A3F4-41D2-ADF3-353AE7123BAA}" type="parTrans" cxnId="{41EC6C51-059F-438F-913A-19BC05C4B03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A2428DD-81C4-47F6-909C-4F701B6806C0}" type="sibTrans" cxnId="{41EC6C51-059F-438F-913A-19BC05C4B03A}">
      <dgm:prSet/>
      <dgm:spPr/>
      <dgm:t>
        <a:bodyPr/>
        <a:lstStyle/>
        <a:p>
          <a:endParaRPr lang="ru-RU"/>
        </a:p>
      </dgm:t>
    </dgm:pt>
    <dgm:pt modelId="{6AFDDB80-B529-4E4C-A0FD-0EDB17CB660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FDDC606-6557-4A44-8ECA-8CF737E3471E}" type="parTrans" cxnId="{AF78FEDF-649D-4C8C-AE22-E3116E6A8F9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8B5E0E0-BE7C-4316-AC87-9DB86D251D1F}" type="sibTrans" cxnId="{AF78FEDF-649D-4C8C-AE22-E3116E6A8F9B}">
      <dgm:prSet/>
      <dgm:spPr/>
      <dgm:t>
        <a:bodyPr/>
        <a:lstStyle/>
        <a:p>
          <a:endParaRPr lang="ru-RU"/>
        </a:p>
      </dgm:t>
    </dgm:pt>
    <dgm:pt modelId="{122A0DF7-8209-4FEE-9948-8EA66EBBB96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246969D-A9E9-4F48-B9B0-B05FA77D17B1}" type="parTrans" cxnId="{F36C4ECD-C8B8-4934-84A0-A69C5CC42DD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106D110-D63D-4E57-92DE-A8B2374EECC3}" type="sibTrans" cxnId="{F36C4ECD-C8B8-4934-84A0-A69C5CC42DD6}">
      <dgm:prSet/>
      <dgm:spPr/>
      <dgm:t>
        <a:bodyPr/>
        <a:lstStyle/>
        <a:p>
          <a:endParaRPr lang="ru-RU"/>
        </a:p>
      </dgm:t>
    </dgm:pt>
    <dgm:pt modelId="{A3EB5106-9DF8-4644-9098-440A1A5BA64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F9CE3F-0CBE-4EAB-8E2E-DAAB4E6B0B47}" type="parTrans" cxnId="{8322EA47-63D6-4BE8-BCB1-1DE7B92B76A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DF28C58-5661-40AE-9566-DA138F32D111}" type="sibTrans" cxnId="{8322EA47-63D6-4BE8-BCB1-1DE7B92B76A2}">
      <dgm:prSet/>
      <dgm:spPr/>
      <dgm:t>
        <a:bodyPr/>
        <a:lstStyle/>
        <a:p>
          <a:endParaRPr lang="ru-RU"/>
        </a:p>
      </dgm:t>
    </dgm:pt>
    <dgm:pt modelId="{F963B530-32B8-46EC-9784-22BFD0DA4A6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048DD57-D774-4C7A-89D0-9DED7A36345D}" type="parTrans" cxnId="{E2754EE1-F111-4EFA-AA5B-842EF26FD97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7703D7A-7284-444E-ADA8-04A6EEE211E4}" type="sibTrans" cxnId="{E2754EE1-F111-4EFA-AA5B-842EF26FD978}">
      <dgm:prSet/>
      <dgm:spPr/>
      <dgm:t>
        <a:bodyPr/>
        <a:lstStyle/>
        <a:p>
          <a:endParaRPr lang="ru-RU"/>
        </a:p>
      </dgm:t>
    </dgm:pt>
    <dgm:pt modelId="{47D280C8-018F-4240-BF1F-7C10008C37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8FEE9B6-CB61-448D-A1D2-4BE34640F9F3}" type="parTrans" cxnId="{8F8324D8-8DF3-44D6-BAAE-F563AE5B2C4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E757A15-3155-478D-960C-28B669F6AC43}" type="sibTrans" cxnId="{8F8324D8-8DF3-44D6-BAAE-F563AE5B2C48}">
      <dgm:prSet/>
      <dgm:spPr/>
      <dgm:t>
        <a:bodyPr/>
        <a:lstStyle/>
        <a:p>
          <a:endParaRPr lang="ru-RU"/>
        </a:p>
      </dgm:t>
    </dgm:pt>
    <dgm:pt modelId="{F3A5C33E-9084-4677-97BB-C4598597EA0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A442634-4345-42BC-9C64-F3AB2060A4A2}" type="parTrans" cxnId="{79C30B0D-E8FA-40C7-B45F-48DEB7E74B2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6F5A32A-72F2-4F65-A410-456D3720AAA8}" type="sibTrans" cxnId="{79C30B0D-E8FA-40C7-B45F-48DEB7E74B26}">
      <dgm:prSet/>
      <dgm:spPr/>
      <dgm:t>
        <a:bodyPr/>
        <a:lstStyle/>
        <a:p>
          <a:endParaRPr lang="ru-RU"/>
        </a:p>
      </dgm:t>
    </dgm:pt>
    <dgm:pt modelId="{D4EA8887-F641-442C-A5E7-DCE8A13F9BC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E4C47E-26B7-4C4D-AE96-76EF143BA490}" type="parTrans" cxnId="{BBBFD682-9F7C-4257-B2DC-578ABE4FD25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EB98200-7C4C-442E-A9A4-0762616A6821}" type="sibTrans" cxnId="{BBBFD682-9F7C-4257-B2DC-578ABE4FD257}">
      <dgm:prSet/>
      <dgm:spPr/>
      <dgm:t>
        <a:bodyPr/>
        <a:lstStyle/>
        <a:p>
          <a:endParaRPr lang="ru-RU"/>
        </a:p>
      </dgm:t>
    </dgm:pt>
    <dgm:pt modelId="{E1003D2F-86BC-4B99-AB0D-14F134395F8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438F38D-16FF-4CBB-94D6-D207710C3ADE}" type="parTrans" cxnId="{DD6214FF-1580-4A2A-8AC6-9660169AFE5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1331FC9-F115-4FB7-9396-32E032926929}" type="sibTrans" cxnId="{DD6214FF-1580-4A2A-8AC6-9660169AFE59}">
      <dgm:prSet/>
      <dgm:spPr/>
      <dgm:t>
        <a:bodyPr/>
        <a:lstStyle/>
        <a:p>
          <a:endParaRPr lang="ru-RU"/>
        </a:p>
      </dgm:t>
    </dgm:pt>
    <dgm:pt modelId="{A6D5A8F1-3071-4D1B-83F6-57CDF754A35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D9B5EFD-FEB2-4CAB-A2AB-432D7876C7F2}" type="parTrans" cxnId="{FD174489-F7A8-4576-A329-B0F8945F160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5959A0A-80B6-4D25-8504-7AC91E4FBFEA}" type="sibTrans" cxnId="{FD174489-F7A8-4576-A329-B0F8945F1603}">
      <dgm:prSet/>
      <dgm:spPr/>
      <dgm:t>
        <a:bodyPr/>
        <a:lstStyle/>
        <a:p>
          <a:endParaRPr lang="ru-RU"/>
        </a:p>
      </dgm:t>
    </dgm:pt>
    <dgm:pt modelId="{3BCCE053-941B-4483-8F1E-94A93E085D3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A009885-D6E1-4A23-8A69-5B25A552EA8B}" type="parTrans" cxnId="{CB0FC2EF-3275-4A60-B0A3-8CF88D83C87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DE61A-E382-4D7B-9193-454127BF492C}" type="sibTrans" cxnId="{CB0FC2EF-3275-4A60-B0A3-8CF88D83C87C}">
      <dgm:prSet/>
      <dgm:spPr/>
      <dgm:t>
        <a:bodyPr/>
        <a:lstStyle/>
        <a:p>
          <a:endParaRPr lang="ru-RU"/>
        </a:p>
      </dgm:t>
    </dgm:pt>
    <dgm:pt modelId="{C14EB1CB-AE56-480B-A9DC-4D92821727F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5733C4A-4563-4BB8-B906-A878AC90CE91}" type="parTrans" cxnId="{E53D8FFE-18A3-459C-9CDB-FE6763FE038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A2F7A08-BA03-4ADC-87BD-ACC0F1D2905F}" type="sibTrans" cxnId="{E53D8FFE-18A3-459C-9CDB-FE6763FE0383}">
      <dgm:prSet/>
      <dgm:spPr/>
      <dgm:t>
        <a:bodyPr/>
        <a:lstStyle/>
        <a:p>
          <a:endParaRPr lang="ru-RU"/>
        </a:p>
      </dgm:t>
    </dgm:pt>
    <dgm:pt modelId="{03DAACA6-9333-44FF-A341-3A949BC70EE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16C9783-94D9-40D3-9AC7-6D57B1CA2411}" type="parTrans" cxnId="{A49ED41E-3F1D-4569-95D2-23775CCE2EF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B919987-D850-4BF5-91A9-FA16639F1F67}" type="sibTrans" cxnId="{A49ED41E-3F1D-4569-95D2-23775CCE2EF1}">
      <dgm:prSet/>
      <dgm:spPr/>
      <dgm:t>
        <a:bodyPr/>
        <a:lstStyle/>
        <a:p>
          <a:endParaRPr lang="ru-RU"/>
        </a:p>
      </dgm:t>
    </dgm:pt>
    <dgm:pt modelId="{D6CE7951-7192-47C2-AD73-EE515DFFB32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A29691D-ABC3-41C0-A3CD-15952F1ED9EB}" type="parTrans" cxnId="{13FCD9A3-8E62-43A3-84D9-AEB108C4D30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68EFD3A-A19E-4349-990B-73FA52BE63C5}" type="sibTrans" cxnId="{13FCD9A3-8E62-43A3-84D9-AEB108C4D300}">
      <dgm:prSet/>
      <dgm:spPr/>
      <dgm:t>
        <a:bodyPr/>
        <a:lstStyle/>
        <a:p>
          <a:endParaRPr lang="ru-RU"/>
        </a:p>
      </dgm:t>
    </dgm:pt>
    <dgm:pt modelId="{6728C70A-D8EE-4F55-B518-BF021578388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84BDA00-4A78-4E14-921B-A8F19C24B888}" type="parTrans" cxnId="{54386753-2BFC-4553-8041-883BAFA933B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7DFDD-2765-4656-84CC-0F71E4F5A7B5}" type="sibTrans" cxnId="{54386753-2BFC-4553-8041-883BAFA933B7}">
      <dgm:prSet/>
      <dgm:spPr/>
      <dgm:t>
        <a:bodyPr/>
        <a:lstStyle/>
        <a:p>
          <a:endParaRPr lang="ru-RU"/>
        </a:p>
      </dgm:t>
    </dgm:pt>
    <dgm:pt modelId="{497A1238-8576-4E28-A78F-1F14EA0D873D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3A51755-572A-46B4-BE31-1D1F6D0915C3}" type="parTrans" cxnId="{EC3F4621-F2D2-445B-BBA2-DD41DADE43D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AE36EA0-C6CF-4FF7-A901-885ED63F353C}" type="sibTrans" cxnId="{EC3F4621-F2D2-445B-BBA2-DD41DADE43DE}">
      <dgm:prSet/>
      <dgm:spPr/>
      <dgm:t>
        <a:bodyPr/>
        <a:lstStyle/>
        <a:p>
          <a:endParaRPr lang="ru-RU"/>
        </a:p>
      </dgm:t>
    </dgm:pt>
    <dgm:pt modelId="{32F0BEEB-1736-4361-BCAF-D861843FF24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2E3D7FC-52F4-4E30-91B3-4E919B4C7E92}" type="parTrans" cxnId="{1FD73FEF-549E-4202-B2C8-82FD5866D52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BF6CB43-5815-4C28-BD9D-E7D67642984A}" type="sibTrans" cxnId="{1FD73FEF-549E-4202-B2C8-82FD5866D527}">
      <dgm:prSet/>
      <dgm:spPr/>
      <dgm:t>
        <a:bodyPr/>
        <a:lstStyle/>
        <a:p>
          <a:endParaRPr lang="ru-RU"/>
        </a:p>
      </dgm:t>
    </dgm:pt>
    <dgm:pt modelId="{5406EFAE-BF64-48E7-89E5-673D76019A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40BC0E2-313B-4CA7-B794-B715E4300FB6}" type="parTrans" cxnId="{65CCE8FE-A57C-4EB0-8DF0-EACB0D41DD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50F0601-667A-48CB-B9B7-3A35740DA3E3}" type="sibTrans" cxnId="{65CCE8FE-A57C-4EB0-8DF0-EACB0D41DD1B}">
      <dgm:prSet/>
      <dgm:spPr/>
      <dgm:t>
        <a:bodyPr/>
        <a:lstStyle/>
        <a:p>
          <a:endParaRPr lang="ru-RU"/>
        </a:p>
      </dgm:t>
    </dgm:pt>
    <dgm:pt modelId="{332B6937-F8B4-4D9F-96A7-94857F41F3C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6DADC438-E59C-4258-9EE3-0798573D4CF4}" type="parTrans" cxnId="{760B811E-861D-4216-B111-9255D43204A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6EABBAA-9C13-46CF-A2A5-C7D04B63C98A}" type="sibTrans" cxnId="{760B811E-861D-4216-B111-9255D43204AD}">
      <dgm:prSet/>
      <dgm:spPr/>
      <dgm:t>
        <a:bodyPr/>
        <a:lstStyle/>
        <a:p>
          <a:endParaRPr lang="ru-RU"/>
        </a:p>
      </dgm:t>
    </dgm:pt>
    <dgm:pt modelId="{C6214F99-54E3-454B-8BD3-336785EC849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E1854A5-31FD-4C6C-BE74-7721EAA6745C}" type="parTrans" cxnId="{4B407316-C57B-4131-BAEE-084B2402D42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3C1EA1F-CA8D-412A-93EB-0FFF91E9ADAD}" type="sibTrans" cxnId="{4B407316-C57B-4131-BAEE-084B2402D422}">
      <dgm:prSet/>
      <dgm:spPr/>
      <dgm:t>
        <a:bodyPr/>
        <a:lstStyle/>
        <a:p>
          <a:endParaRPr lang="ru-RU"/>
        </a:p>
      </dgm:t>
    </dgm:pt>
    <dgm:pt modelId="{8A1609C7-F78F-4F36-939C-D4A6AFD2156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E07AD2D-87AC-4D85-92F6-2F5E9444F5E1}" type="parTrans" cxnId="{B5EF2E31-E453-4C7E-8019-FE3148F82D2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F97EE15-86ED-4711-A9AC-81761DCF5C14}" type="sibTrans" cxnId="{B5EF2E31-E453-4C7E-8019-FE3148F82D2D}">
      <dgm:prSet/>
      <dgm:spPr/>
      <dgm:t>
        <a:bodyPr/>
        <a:lstStyle/>
        <a:p>
          <a:endParaRPr lang="ru-RU"/>
        </a:p>
      </dgm:t>
    </dgm:pt>
    <dgm:pt modelId="{6B31737F-3BAB-4A36-B93A-744C7302532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5C5D72D-A7E3-4AF7-9B76-F3CB55F699A3}" type="parTrans" cxnId="{52F78E3D-3E10-433B-A7A9-2271E5103FC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B8E0CB4-CC02-48AB-A540-B3D4186E9383}" type="sibTrans" cxnId="{52F78E3D-3E10-433B-A7A9-2271E5103FCF}">
      <dgm:prSet/>
      <dgm:spPr/>
      <dgm:t>
        <a:bodyPr/>
        <a:lstStyle/>
        <a:p>
          <a:endParaRPr lang="ru-RU"/>
        </a:p>
      </dgm:t>
    </dgm:pt>
    <dgm:pt modelId="{3B016758-9B19-4583-86DB-CAB2EC4756D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08EE5A-3F94-43DD-AC46-2E1145E5E60A}" type="parTrans" cxnId="{5FB375E6-1311-409E-B353-CF6AF79B23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A02647D-1356-44D8-A219-CCD76EE605A3}" type="sibTrans" cxnId="{5FB375E6-1311-409E-B353-CF6AF79B23D7}">
      <dgm:prSet/>
      <dgm:spPr/>
      <dgm:t>
        <a:bodyPr/>
        <a:lstStyle/>
        <a:p>
          <a:endParaRPr lang="ru-RU"/>
        </a:p>
      </dgm:t>
    </dgm:pt>
    <dgm:pt modelId="{70952B51-6799-4495-99D1-34419239A9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FC62669-BBA6-4CED-AD11-FE733EBE1F36}" type="parTrans" cxnId="{95D301F5-930A-47F2-B38D-8A2C779FB27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5BADD95-7D3D-4D46-A401-635135341246}" type="sibTrans" cxnId="{95D301F5-930A-47F2-B38D-8A2C779FB273}">
      <dgm:prSet/>
      <dgm:spPr/>
      <dgm:t>
        <a:bodyPr/>
        <a:lstStyle/>
        <a:p>
          <a:endParaRPr lang="ru-RU"/>
        </a:p>
      </dgm:t>
    </dgm:pt>
    <dgm:pt modelId="{7D6F32D4-B8C2-4509-BA08-928EB219C4EA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D0F617A-10D6-46B4-BD3A-0CBEA7A7081E}" type="parTrans" cxnId="{EA945AC1-8025-434A-A7D0-BB971944BA51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3FDD733-55AE-42F3-9684-B547DA6202BC}" type="sibTrans" cxnId="{EA945AC1-8025-434A-A7D0-BB971944BA51}">
      <dgm:prSet/>
      <dgm:spPr/>
      <dgm:t>
        <a:bodyPr/>
        <a:lstStyle/>
        <a:p>
          <a:endParaRPr lang="ru-RU"/>
        </a:p>
      </dgm:t>
    </dgm:pt>
    <dgm:pt modelId="{B133DE78-AB7B-43D3-BAF3-F72D45AFF75E}" type="pres">
      <dgm:prSet presAssocID="{6722A1D3-CE7B-4A00-8912-11A59892601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90B4ADB-98D1-476E-BB59-542D9C226BD4}" type="pres">
      <dgm:prSet presAssocID="{5A05280B-7813-433E-A5C7-35ADDF822739}" presName="hierRoot1" presStyleCnt="0">
        <dgm:presLayoutVars>
          <dgm:hierBranch val="init"/>
        </dgm:presLayoutVars>
      </dgm:prSet>
      <dgm:spPr/>
    </dgm:pt>
    <dgm:pt modelId="{2AFAF9EB-E6B1-487D-A6FF-225DDD091C8A}" type="pres">
      <dgm:prSet presAssocID="{5A05280B-7813-433E-A5C7-35ADDF822739}" presName="rootComposite1" presStyleCnt="0"/>
      <dgm:spPr/>
    </dgm:pt>
    <dgm:pt modelId="{1256C2D3-CFEB-4E9C-A9D4-125F82E43A43}" type="pres">
      <dgm:prSet presAssocID="{5A05280B-7813-433E-A5C7-35ADDF822739}" presName="rootText1" presStyleLbl="node0" presStyleIdx="0" presStyleCnt="1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E37554-AC75-4384-A96D-F91B4AC49892}" type="pres">
      <dgm:prSet presAssocID="{5A05280B-7813-433E-A5C7-35ADDF82273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0FB4649-8B7D-4B10-999F-95CD6B9B0EB1}" type="pres">
      <dgm:prSet presAssocID="{5A05280B-7813-433E-A5C7-35ADDF822739}" presName="hierChild2" presStyleCnt="0"/>
      <dgm:spPr/>
    </dgm:pt>
    <dgm:pt modelId="{05100A20-93D4-4B7E-857A-7BACF6FEDE27}" type="pres">
      <dgm:prSet presAssocID="{C321F7C3-0D31-4706-B9E6-1EA118769EC4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CCFC2E9-18F6-4C83-B7BE-8D83151D3398}" type="pres">
      <dgm:prSet presAssocID="{0B98223A-9404-4B97-A4E1-F8D3C7EE8BC3}" presName="hierRoot2" presStyleCnt="0">
        <dgm:presLayoutVars>
          <dgm:hierBranch/>
        </dgm:presLayoutVars>
      </dgm:prSet>
      <dgm:spPr/>
    </dgm:pt>
    <dgm:pt modelId="{B25D55FE-8853-4B24-831C-24BA99642CCD}" type="pres">
      <dgm:prSet presAssocID="{0B98223A-9404-4B97-A4E1-F8D3C7EE8BC3}" presName="rootComposite" presStyleCnt="0"/>
      <dgm:spPr/>
    </dgm:pt>
    <dgm:pt modelId="{87104EB8-9FE0-492C-9AA9-5952F2D304B4}" type="pres">
      <dgm:prSet presAssocID="{0B98223A-9404-4B97-A4E1-F8D3C7EE8BC3}" presName="rootText" presStyleLbl="node2" presStyleIdx="0" presStyleCnt="2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D809AD-507D-4E75-81B0-F8543CD788E0}" type="pres">
      <dgm:prSet presAssocID="{0B98223A-9404-4B97-A4E1-F8D3C7EE8BC3}" presName="rootConnector" presStyleLbl="node2" presStyleIdx="0" presStyleCnt="2"/>
      <dgm:spPr/>
      <dgm:t>
        <a:bodyPr/>
        <a:lstStyle/>
        <a:p>
          <a:endParaRPr lang="ru-RU"/>
        </a:p>
      </dgm:t>
    </dgm:pt>
    <dgm:pt modelId="{86A03B88-80C6-42F2-BF4E-3C358D6A9643}" type="pres">
      <dgm:prSet presAssocID="{0B98223A-9404-4B97-A4E1-F8D3C7EE8BC3}" presName="hierChild4" presStyleCnt="0"/>
      <dgm:spPr/>
    </dgm:pt>
    <dgm:pt modelId="{EC9AADF3-7CBB-432E-B7EF-BC4E51CC59AF}" type="pres">
      <dgm:prSet presAssocID="{5D43BFA9-F819-438A-9B47-3C6EBF87A68F}" presName="Name35" presStyleLbl="parChTrans1D3" presStyleIdx="0" presStyleCnt="4"/>
      <dgm:spPr/>
      <dgm:t>
        <a:bodyPr/>
        <a:lstStyle/>
        <a:p>
          <a:endParaRPr lang="ru-RU"/>
        </a:p>
      </dgm:t>
    </dgm:pt>
    <dgm:pt modelId="{DC2780B7-1BA0-4098-B2EC-14A3D795989A}" type="pres">
      <dgm:prSet presAssocID="{2766CA63-4716-42F6-A472-2443E49A1ADE}" presName="hierRoot2" presStyleCnt="0">
        <dgm:presLayoutVars>
          <dgm:hierBranch val="init"/>
        </dgm:presLayoutVars>
      </dgm:prSet>
      <dgm:spPr/>
    </dgm:pt>
    <dgm:pt modelId="{7DFCBDA6-7D5B-4E1A-B7F0-E589D2C69C0F}" type="pres">
      <dgm:prSet presAssocID="{2766CA63-4716-42F6-A472-2443E49A1ADE}" presName="rootComposite" presStyleCnt="0"/>
      <dgm:spPr/>
    </dgm:pt>
    <dgm:pt modelId="{DB4D2263-EB4F-415D-BDBE-83CF312B23EC}" type="pres">
      <dgm:prSet presAssocID="{2766CA63-4716-42F6-A472-2443E49A1ADE}" presName="rootText" presStyleLbl="node3" presStyleIdx="0" presStyleCnt="4" custScaleX="194872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0EC35F-8E32-4EC9-8501-26A94F89098A}" type="pres">
      <dgm:prSet presAssocID="{2766CA63-4716-42F6-A472-2443E49A1ADE}" presName="rootConnector" presStyleLbl="node3" presStyleIdx="0" presStyleCnt="4"/>
      <dgm:spPr/>
      <dgm:t>
        <a:bodyPr/>
        <a:lstStyle/>
        <a:p>
          <a:endParaRPr lang="ru-RU"/>
        </a:p>
      </dgm:t>
    </dgm:pt>
    <dgm:pt modelId="{86228B29-145B-4ECB-B9A4-C610A3607326}" type="pres">
      <dgm:prSet presAssocID="{2766CA63-4716-42F6-A472-2443E49A1ADE}" presName="hierChild4" presStyleCnt="0"/>
      <dgm:spPr/>
    </dgm:pt>
    <dgm:pt modelId="{B48632CB-C372-48D5-B934-B3F439DEC385}" type="pres">
      <dgm:prSet presAssocID="{2766CA63-4716-42F6-A472-2443E49A1ADE}" presName="hierChild5" presStyleCnt="0"/>
      <dgm:spPr/>
    </dgm:pt>
    <dgm:pt modelId="{FF628C03-4F58-4EA8-96C0-FF02E48E5712}" type="pres">
      <dgm:prSet presAssocID="{D6BF2D6F-AD6F-4A6E-A0D1-16F1386A432B}" presName="Name35" presStyleLbl="parChTrans1D3" presStyleIdx="1" presStyleCnt="4"/>
      <dgm:spPr/>
      <dgm:t>
        <a:bodyPr/>
        <a:lstStyle/>
        <a:p>
          <a:endParaRPr lang="ru-RU"/>
        </a:p>
      </dgm:t>
    </dgm:pt>
    <dgm:pt modelId="{7D71EA40-78DE-4455-8E38-C997C560D163}" type="pres">
      <dgm:prSet presAssocID="{89E1FC92-2E9A-4973-B7A7-58A08F79102F}" presName="hierRoot2" presStyleCnt="0">
        <dgm:presLayoutVars>
          <dgm:hierBranch/>
        </dgm:presLayoutVars>
      </dgm:prSet>
      <dgm:spPr/>
    </dgm:pt>
    <dgm:pt modelId="{EC2EB8FD-FBDC-4839-AB31-3E510AC53760}" type="pres">
      <dgm:prSet presAssocID="{89E1FC92-2E9A-4973-B7A7-58A08F79102F}" presName="rootComposite" presStyleCnt="0"/>
      <dgm:spPr/>
    </dgm:pt>
    <dgm:pt modelId="{FB6ECC9F-1A98-4AB5-9BEE-6CC0A279FA04}" type="pres">
      <dgm:prSet presAssocID="{89E1FC92-2E9A-4973-B7A7-58A08F79102F}" presName="rootText" presStyleLbl="node3" presStyleIdx="1" presStyleCnt="4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43D4BB-B37C-4576-8A78-341247D57629}" type="pres">
      <dgm:prSet presAssocID="{89E1FC92-2E9A-4973-B7A7-58A08F79102F}" presName="rootConnector" presStyleLbl="node3" presStyleIdx="1" presStyleCnt="4"/>
      <dgm:spPr/>
      <dgm:t>
        <a:bodyPr/>
        <a:lstStyle/>
        <a:p>
          <a:endParaRPr lang="ru-RU"/>
        </a:p>
      </dgm:t>
    </dgm:pt>
    <dgm:pt modelId="{C4D77F2F-6FEC-4627-AB14-6898076C89FB}" type="pres">
      <dgm:prSet presAssocID="{89E1FC92-2E9A-4973-B7A7-58A08F79102F}" presName="hierChild4" presStyleCnt="0"/>
      <dgm:spPr/>
    </dgm:pt>
    <dgm:pt modelId="{AB8156B5-9D14-43C6-AD5E-82A42B051476}" type="pres">
      <dgm:prSet presAssocID="{0659507C-5527-4305-B91A-3A51431A1BD1}" presName="Name35" presStyleLbl="parChTrans1D4" presStyleIdx="0" presStyleCnt="41"/>
      <dgm:spPr/>
      <dgm:t>
        <a:bodyPr/>
        <a:lstStyle/>
        <a:p>
          <a:endParaRPr lang="ru-RU"/>
        </a:p>
      </dgm:t>
    </dgm:pt>
    <dgm:pt modelId="{30818783-7A71-4063-B43C-BC585C6CA13A}" type="pres">
      <dgm:prSet presAssocID="{5D15E427-6E0C-4380-A284-2A2E9B49B543}" presName="hierRoot2" presStyleCnt="0">
        <dgm:presLayoutVars>
          <dgm:hierBranch/>
        </dgm:presLayoutVars>
      </dgm:prSet>
      <dgm:spPr/>
    </dgm:pt>
    <dgm:pt modelId="{DB6A9A10-4888-41DB-B9CE-D4A6C7BBD33E}" type="pres">
      <dgm:prSet presAssocID="{5D15E427-6E0C-4380-A284-2A2E9B49B543}" presName="rootComposite" presStyleCnt="0"/>
      <dgm:spPr/>
    </dgm:pt>
    <dgm:pt modelId="{D1C38C4C-8CA7-4C13-9A39-2BFBD762656E}" type="pres">
      <dgm:prSet presAssocID="{5D15E427-6E0C-4380-A284-2A2E9B49B543}" presName="rootText" presStyleLbl="node4" presStyleIdx="0" presStyleCnt="41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E5C6A3-BC7C-4703-A181-43356580C177}" type="pres">
      <dgm:prSet presAssocID="{5D15E427-6E0C-4380-A284-2A2E9B49B543}" presName="rootConnector" presStyleLbl="node4" presStyleIdx="0" presStyleCnt="41"/>
      <dgm:spPr/>
      <dgm:t>
        <a:bodyPr/>
        <a:lstStyle/>
        <a:p>
          <a:endParaRPr lang="ru-RU"/>
        </a:p>
      </dgm:t>
    </dgm:pt>
    <dgm:pt modelId="{F91B3753-E225-4394-9F75-74D63CEBE30A}" type="pres">
      <dgm:prSet presAssocID="{5D15E427-6E0C-4380-A284-2A2E9B49B543}" presName="hierChild4" presStyleCnt="0"/>
      <dgm:spPr/>
    </dgm:pt>
    <dgm:pt modelId="{F44886B8-8626-4D6E-B5E3-95C5865D9D46}" type="pres">
      <dgm:prSet presAssocID="{A3265BF1-3955-42CD-906B-920112714ABF}" presName="Name35" presStyleLbl="parChTrans1D4" presStyleIdx="1" presStyleCnt="41"/>
      <dgm:spPr/>
      <dgm:t>
        <a:bodyPr/>
        <a:lstStyle/>
        <a:p>
          <a:endParaRPr lang="ru-RU"/>
        </a:p>
      </dgm:t>
    </dgm:pt>
    <dgm:pt modelId="{5141ADA5-42D8-45F7-9460-BB8CF9C87644}" type="pres">
      <dgm:prSet presAssocID="{388F2973-2913-4828-843F-3884B8839609}" presName="hierRoot2" presStyleCnt="0">
        <dgm:presLayoutVars>
          <dgm:hierBranch/>
        </dgm:presLayoutVars>
      </dgm:prSet>
      <dgm:spPr/>
    </dgm:pt>
    <dgm:pt modelId="{083E8E69-D7BD-4D28-B34F-BF65E97C5B8B}" type="pres">
      <dgm:prSet presAssocID="{388F2973-2913-4828-843F-3884B8839609}" presName="rootComposite" presStyleCnt="0"/>
      <dgm:spPr/>
    </dgm:pt>
    <dgm:pt modelId="{052F90F9-9291-4E19-A1F2-793F98DB2291}" type="pres">
      <dgm:prSet presAssocID="{388F2973-2913-4828-843F-3884B8839609}" presName="rootText" presStyleLbl="node4" presStyleIdx="1" presStyleCnt="41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388844-8D2F-4B01-9FF2-1CC09254C78C}" type="pres">
      <dgm:prSet presAssocID="{388F2973-2913-4828-843F-3884B8839609}" presName="rootConnector" presStyleLbl="node4" presStyleIdx="1" presStyleCnt="41"/>
      <dgm:spPr/>
      <dgm:t>
        <a:bodyPr/>
        <a:lstStyle/>
        <a:p>
          <a:endParaRPr lang="ru-RU"/>
        </a:p>
      </dgm:t>
    </dgm:pt>
    <dgm:pt modelId="{5D5C261F-6842-404E-893E-94DF92B6F9CD}" type="pres">
      <dgm:prSet presAssocID="{388F2973-2913-4828-843F-3884B8839609}" presName="hierChild4" presStyleCnt="0"/>
      <dgm:spPr/>
    </dgm:pt>
    <dgm:pt modelId="{CEF030A0-C670-41DE-B99F-6470DD1F3DE6}" type="pres">
      <dgm:prSet presAssocID="{A5D7A24C-2A4A-4B50-A99B-DFACFFDAF089}" presName="Name35" presStyleLbl="parChTrans1D4" presStyleIdx="2" presStyleCnt="41"/>
      <dgm:spPr/>
      <dgm:t>
        <a:bodyPr/>
        <a:lstStyle/>
        <a:p>
          <a:endParaRPr lang="ru-RU"/>
        </a:p>
      </dgm:t>
    </dgm:pt>
    <dgm:pt modelId="{24EB5C6B-E884-4B69-A775-BC19A50D31C0}" type="pres">
      <dgm:prSet presAssocID="{F9DCB5D3-C543-4617-B37F-CFF86D0EB312}" presName="hierRoot2" presStyleCnt="0">
        <dgm:presLayoutVars>
          <dgm:hierBranch/>
        </dgm:presLayoutVars>
      </dgm:prSet>
      <dgm:spPr/>
    </dgm:pt>
    <dgm:pt modelId="{0B2B2986-27A7-4CAD-8A75-15DA5EF17C63}" type="pres">
      <dgm:prSet presAssocID="{F9DCB5D3-C543-4617-B37F-CFF86D0EB312}" presName="rootComposite" presStyleCnt="0"/>
      <dgm:spPr/>
    </dgm:pt>
    <dgm:pt modelId="{2CFA37AB-61A6-4E3C-B639-C00E6001CD73}" type="pres">
      <dgm:prSet presAssocID="{F9DCB5D3-C543-4617-B37F-CFF86D0EB312}" presName="rootText" presStyleLbl="node4" presStyleIdx="2" presStyleCnt="41" custScaleX="259375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83D253-C5B7-4BD7-89A2-DA21CD9326DC}" type="pres">
      <dgm:prSet presAssocID="{F9DCB5D3-C543-4617-B37F-CFF86D0EB312}" presName="rootConnector" presStyleLbl="node4" presStyleIdx="2" presStyleCnt="41"/>
      <dgm:spPr/>
      <dgm:t>
        <a:bodyPr/>
        <a:lstStyle/>
        <a:p>
          <a:endParaRPr lang="ru-RU"/>
        </a:p>
      </dgm:t>
    </dgm:pt>
    <dgm:pt modelId="{FD1FBADC-35EF-4069-955C-2DD4C80BB4D2}" type="pres">
      <dgm:prSet presAssocID="{F9DCB5D3-C543-4617-B37F-CFF86D0EB312}" presName="hierChild4" presStyleCnt="0"/>
      <dgm:spPr/>
    </dgm:pt>
    <dgm:pt modelId="{8EEA0984-B204-4C93-B8EF-B1673010C278}" type="pres">
      <dgm:prSet presAssocID="{48343668-9E66-4B1D-B811-038CB2CB37F3}" presName="Name35" presStyleLbl="parChTrans1D4" presStyleIdx="3" presStyleCnt="41"/>
      <dgm:spPr/>
      <dgm:t>
        <a:bodyPr/>
        <a:lstStyle/>
        <a:p>
          <a:endParaRPr lang="ru-RU"/>
        </a:p>
      </dgm:t>
    </dgm:pt>
    <dgm:pt modelId="{14924837-FCCF-4CBE-A7EB-8476BE900067}" type="pres">
      <dgm:prSet presAssocID="{69143A65-8CD3-4988-AE60-E007DA94030F}" presName="hierRoot2" presStyleCnt="0">
        <dgm:presLayoutVars>
          <dgm:hierBranch val="init"/>
        </dgm:presLayoutVars>
      </dgm:prSet>
      <dgm:spPr/>
    </dgm:pt>
    <dgm:pt modelId="{AD04D252-86B8-4EE4-923F-81AF794B479B}" type="pres">
      <dgm:prSet presAssocID="{69143A65-8CD3-4988-AE60-E007DA94030F}" presName="rootComposite" presStyleCnt="0"/>
      <dgm:spPr/>
    </dgm:pt>
    <dgm:pt modelId="{9CC9DB37-06F4-4B73-92B8-555E1FE1CEA8}" type="pres">
      <dgm:prSet presAssocID="{69143A65-8CD3-4988-AE60-E007DA94030F}" presName="rootText" presStyleLbl="node4" presStyleIdx="3" presStyleCnt="41" custScaleX="177156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4B0A36-C086-4F8E-8913-FC68AB622034}" type="pres">
      <dgm:prSet presAssocID="{69143A65-8CD3-4988-AE60-E007DA94030F}" presName="rootConnector" presStyleLbl="node4" presStyleIdx="3" presStyleCnt="41"/>
      <dgm:spPr/>
      <dgm:t>
        <a:bodyPr/>
        <a:lstStyle/>
        <a:p>
          <a:endParaRPr lang="ru-RU"/>
        </a:p>
      </dgm:t>
    </dgm:pt>
    <dgm:pt modelId="{2226A3A1-43BA-42FC-9918-9BB862AC9376}" type="pres">
      <dgm:prSet presAssocID="{69143A65-8CD3-4988-AE60-E007DA94030F}" presName="hierChild4" presStyleCnt="0"/>
      <dgm:spPr/>
    </dgm:pt>
    <dgm:pt modelId="{A7AD59B7-6184-4CDD-881E-5A4AB434FC3D}" type="pres">
      <dgm:prSet presAssocID="{69143A65-8CD3-4988-AE60-E007DA94030F}" presName="hierChild5" presStyleCnt="0"/>
      <dgm:spPr/>
    </dgm:pt>
    <dgm:pt modelId="{68875745-9348-41FD-9ADD-F553930F415D}" type="pres">
      <dgm:prSet presAssocID="{5A918A92-743B-44E4-B8D3-2ACE0FFFD8BE}" presName="Name35" presStyleLbl="parChTrans1D4" presStyleIdx="4" presStyleCnt="41"/>
      <dgm:spPr/>
      <dgm:t>
        <a:bodyPr/>
        <a:lstStyle/>
        <a:p>
          <a:endParaRPr lang="ru-RU"/>
        </a:p>
      </dgm:t>
    </dgm:pt>
    <dgm:pt modelId="{D1452C35-C770-4F8D-9DF4-EB454332B41D}" type="pres">
      <dgm:prSet presAssocID="{25F6176B-988E-4B8C-ABA7-FAC514DE1B41}" presName="hierRoot2" presStyleCnt="0">
        <dgm:presLayoutVars>
          <dgm:hierBranch val="init"/>
        </dgm:presLayoutVars>
      </dgm:prSet>
      <dgm:spPr/>
    </dgm:pt>
    <dgm:pt modelId="{BE583087-D79A-40F0-AA01-9376F375CD5B}" type="pres">
      <dgm:prSet presAssocID="{25F6176B-988E-4B8C-ABA7-FAC514DE1B41}" presName="rootComposite" presStyleCnt="0"/>
      <dgm:spPr/>
    </dgm:pt>
    <dgm:pt modelId="{9898FB4E-58D0-4DA4-A6F7-885A49288266}" type="pres">
      <dgm:prSet presAssocID="{25F6176B-988E-4B8C-ABA7-FAC514DE1B41}" presName="rootText" presStyleLbl="node4" presStyleIdx="4" presStyleCnt="41" custScaleX="177156" custLinFactNeighborX="-49590" custLinFactNeighborY="51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C7AE86-91BA-4BBC-815D-9E95AE2861D8}" type="pres">
      <dgm:prSet presAssocID="{25F6176B-988E-4B8C-ABA7-FAC514DE1B41}" presName="rootConnector" presStyleLbl="node4" presStyleIdx="4" presStyleCnt="41"/>
      <dgm:spPr/>
      <dgm:t>
        <a:bodyPr/>
        <a:lstStyle/>
        <a:p>
          <a:endParaRPr lang="ru-RU"/>
        </a:p>
      </dgm:t>
    </dgm:pt>
    <dgm:pt modelId="{256E71F4-A9BC-438F-983C-0453CA8AB938}" type="pres">
      <dgm:prSet presAssocID="{25F6176B-988E-4B8C-ABA7-FAC514DE1B41}" presName="hierChild4" presStyleCnt="0"/>
      <dgm:spPr/>
    </dgm:pt>
    <dgm:pt modelId="{FDE98EF5-0023-4868-80EB-A7B3B331BB91}" type="pres">
      <dgm:prSet presAssocID="{25F6176B-988E-4B8C-ABA7-FAC514DE1B41}" presName="hierChild5" presStyleCnt="0"/>
      <dgm:spPr/>
    </dgm:pt>
    <dgm:pt modelId="{97EB257B-F7C1-468C-9D56-4853B7908A97}" type="pres">
      <dgm:prSet presAssocID="{B558798C-F97E-44FE-AF32-2AC05DA88C21}" presName="Name35" presStyleLbl="parChTrans1D4" presStyleIdx="5" presStyleCnt="41"/>
      <dgm:spPr/>
      <dgm:t>
        <a:bodyPr/>
        <a:lstStyle/>
        <a:p>
          <a:endParaRPr lang="ru-RU"/>
        </a:p>
      </dgm:t>
    </dgm:pt>
    <dgm:pt modelId="{36D47DFA-4346-4FC8-918F-A52AD7A058E7}" type="pres">
      <dgm:prSet presAssocID="{FEFCA9D8-F2DC-49DB-8FD2-6361D5C58910}" presName="hierRoot2" presStyleCnt="0">
        <dgm:presLayoutVars>
          <dgm:hierBranch val="init"/>
        </dgm:presLayoutVars>
      </dgm:prSet>
      <dgm:spPr/>
    </dgm:pt>
    <dgm:pt modelId="{9F0B61E7-F8B7-428C-A709-65C23D19698D}" type="pres">
      <dgm:prSet presAssocID="{FEFCA9D8-F2DC-49DB-8FD2-6361D5C58910}" presName="rootComposite" presStyleCnt="0"/>
      <dgm:spPr/>
    </dgm:pt>
    <dgm:pt modelId="{B65811BC-91E8-415F-81FF-1CF0569FAC88}" type="pres">
      <dgm:prSet presAssocID="{FEFCA9D8-F2DC-49DB-8FD2-6361D5C58910}" presName="rootText" presStyleLbl="node4" presStyleIdx="5" presStyleCnt="41" custScaleX="177156" custLinFactNeighborX="-49681" custLinFactNeighborY="62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57A6E5-4839-4B75-B49B-01F6EC6DD34B}" type="pres">
      <dgm:prSet presAssocID="{FEFCA9D8-F2DC-49DB-8FD2-6361D5C58910}" presName="rootConnector" presStyleLbl="node4" presStyleIdx="5" presStyleCnt="41"/>
      <dgm:spPr/>
      <dgm:t>
        <a:bodyPr/>
        <a:lstStyle/>
        <a:p>
          <a:endParaRPr lang="ru-RU"/>
        </a:p>
      </dgm:t>
    </dgm:pt>
    <dgm:pt modelId="{8D286E80-CFD4-4F3A-A70B-0DB2E1422F48}" type="pres">
      <dgm:prSet presAssocID="{FEFCA9D8-F2DC-49DB-8FD2-6361D5C58910}" presName="hierChild4" presStyleCnt="0"/>
      <dgm:spPr/>
    </dgm:pt>
    <dgm:pt modelId="{37C62F05-BE3A-4B95-B201-6D2A49E1C1BE}" type="pres">
      <dgm:prSet presAssocID="{FEFCA9D8-F2DC-49DB-8FD2-6361D5C58910}" presName="hierChild5" presStyleCnt="0"/>
      <dgm:spPr/>
    </dgm:pt>
    <dgm:pt modelId="{BFF3661C-13D4-4B4B-8918-439447739003}" type="pres">
      <dgm:prSet presAssocID="{BF4C4A38-7E96-43D2-BF32-F5F7209C5E48}" presName="Name35" presStyleLbl="parChTrans1D4" presStyleIdx="6" presStyleCnt="41"/>
      <dgm:spPr/>
      <dgm:t>
        <a:bodyPr/>
        <a:lstStyle/>
        <a:p>
          <a:endParaRPr lang="ru-RU"/>
        </a:p>
      </dgm:t>
    </dgm:pt>
    <dgm:pt modelId="{B2CC8767-33D6-4ABB-9E63-C67FFDA31553}" type="pres">
      <dgm:prSet presAssocID="{757A7436-3FCE-4EA4-98A6-8774785120E2}" presName="hierRoot2" presStyleCnt="0">
        <dgm:presLayoutVars>
          <dgm:hierBranch/>
        </dgm:presLayoutVars>
      </dgm:prSet>
      <dgm:spPr/>
    </dgm:pt>
    <dgm:pt modelId="{C5353400-82DD-48A4-894E-7AB5BAA27784}" type="pres">
      <dgm:prSet presAssocID="{757A7436-3FCE-4EA4-98A6-8774785120E2}" presName="rootComposite" presStyleCnt="0"/>
      <dgm:spPr/>
    </dgm:pt>
    <dgm:pt modelId="{432F130A-479F-418F-85F8-84EAABB2EFBD}" type="pres">
      <dgm:prSet presAssocID="{757A7436-3FCE-4EA4-98A6-8774785120E2}" presName="rootText" presStyleLbl="node4" presStyleIdx="6" presStyleCnt="41" custScaleX="177156" custLinFactNeighborX="6710" custLinFactNeighborY="130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169FED-9B21-4A48-916A-72107FAB323C}" type="pres">
      <dgm:prSet presAssocID="{757A7436-3FCE-4EA4-98A6-8774785120E2}" presName="rootConnector" presStyleLbl="node4" presStyleIdx="6" presStyleCnt="41"/>
      <dgm:spPr/>
      <dgm:t>
        <a:bodyPr/>
        <a:lstStyle/>
        <a:p>
          <a:endParaRPr lang="ru-RU"/>
        </a:p>
      </dgm:t>
    </dgm:pt>
    <dgm:pt modelId="{BCA1D850-E49B-4B60-8EB0-8BB5F1E1210F}" type="pres">
      <dgm:prSet presAssocID="{757A7436-3FCE-4EA4-98A6-8774785120E2}" presName="hierChild4" presStyleCnt="0"/>
      <dgm:spPr/>
    </dgm:pt>
    <dgm:pt modelId="{DDB9500F-2C57-4F81-80FC-3F3DAEBB27CD}" type="pres">
      <dgm:prSet presAssocID="{75733C4A-4563-4BB8-B906-A878AC90CE91}" presName="Name35" presStyleLbl="parChTrans1D4" presStyleIdx="7" presStyleCnt="41"/>
      <dgm:spPr/>
      <dgm:t>
        <a:bodyPr/>
        <a:lstStyle/>
        <a:p>
          <a:endParaRPr lang="ru-RU"/>
        </a:p>
      </dgm:t>
    </dgm:pt>
    <dgm:pt modelId="{C96DA427-05A1-4C09-8159-A3304DD6B3B9}" type="pres">
      <dgm:prSet presAssocID="{C14EB1CB-AE56-480B-A9DC-4D92821727F2}" presName="hierRoot2" presStyleCnt="0">
        <dgm:presLayoutVars>
          <dgm:hierBranch val="r"/>
        </dgm:presLayoutVars>
      </dgm:prSet>
      <dgm:spPr/>
    </dgm:pt>
    <dgm:pt modelId="{DE7A3955-E7CC-4E4C-BBB4-C463F860FB42}" type="pres">
      <dgm:prSet presAssocID="{C14EB1CB-AE56-480B-A9DC-4D92821727F2}" presName="rootComposite" presStyleCnt="0"/>
      <dgm:spPr/>
    </dgm:pt>
    <dgm:pt modelId="{7A869336-8D0F-4E4B-9DE9-977D5B94E6E3}" type="pres">
      <dgm:prSet presAssocID="{C14EB1CB-AE56-480B-A9DC-4D92821727F2}" presName="rootText" presStyleLbl="node4" presStyleIdx="7" presStyleCnt="41" custScaleX="214359" custScaleY="100000" custLinFactX="-100000" custLinFactNeighborX="-10766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D5B8B3-EAC2-4EF5-A4FB-81C08D58FCC8}" type="pres">
      <dgm:prSet presAssocID="{C14EB1CB-AE56-480B-A9DC-4D92821727F2}" presName="rootConnector" presStyleLbl="node4" presStyleIdx="7" presStyleCnt="41"/>
      <dgm:spPr/>
      <dgm:t>
        <a:bodyPr/>
        <a:lstStyle/>
        <a:p>
          <a:endParaRPr lang="ru-RU"/>
        </a:p>
      </dgm:t>
    </dgm:pt>
    <dgm:pt modelId="{1EE07F26-4E9B-40C8-8AF1-D249BE2BAC45}" type="pres">
      <dgm:prSet presAssocID="{C14EB1CB-AE56-480B-A9DC-4D92821727F2}" presName="hierChild4" presStyleCnt="0"/>
      <dgm:spPr/>
    </dgm:pt>
    <dgm:pt modelId="{B8C3FC53-197B-4638-ABB6-D23EA1537228}" type="pres">
      <dgm:prSet presAssocID="{43A51755-572A-46B4-BE31-1D1F6D0915C3}" presName="Name50" presStyleLbl="parChTrans1D4" presStyleIdx="8" presStyleCnt="41"/>
      <dgm:spPr/>
      <dgm:t>
        <a:bodyPr/>
        <a:lstStyle/>
        <a:p>
          <a:endParaRPr lang="ru-RU"/>
        </a:p>
      </dgm:t>
    </dgm:pt>
    <dgm:pt modelId="{2F80F2F8-75FA-4220-A674-2BBEC4994A2D}" type="pres">
      <dgm:prSet presAssocID="{497A1238-8576-4E28-A78F-1F14EA0D873D}" presName="hierRoot2" presStyleCnt="0">
        <dgm:presLayoutVars>
          <dgm:hierBranch val="init"/>
        </dgm:presLayoutVars>
      </dgm:prSet>
      <dgm:spPr/>
    </dgm:pt>
    <dgm:pt modelId="{9370601E-B4FE-4C1E-93A4-ADC8174D6B0A}" type="pres">
      <dgm:prSet presAssocID="{497A1238-8576-4E28-A78F-1F14EA0D873D}" presName="rootComposite" presStyleCnt="0"/>
      <dgm:spPr/>
    </dgm:pt>
    <dgm:pt modelId="{043DD402-8965-4ECF-B5DC-2BDAAA15C61E}" type="pres">
      <dgm:prSet presAssocID="{497A1238-8576-4E28-A78F-1F14EA0D873D}" presName="rootText" presStyleLbl="node4" presStyleIdx="8" presStyleCnt="41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3EFEDC-6028-4BDA-A913-CF110AA3E838}" type="pres">
      <dgm:prSet presAssocID="{497A1238-8576-4E28-A78F-1F14EA0D873D}" presName="rootConnector" presStyleLbl="node4" presStyleIdx="8" presStyleCnt="41"/>
      <dgm:spPr/>
      <dgm:t>
        <a:bodyPr/>
        <a:lstStyle/>
        <a:p>
          <a:endParaRPr lang="ru-RU"/>
        </a:p>
      </dgm:t>
    </dgm:pt>
    <dgm:pt modelId="{55126B12-BDCE-41CF-BF3F-444B1A0A1195}" type="pres">
      <dgm:prSet presAssocID="{497A1238-8576-4E28-A78F-1F14EA0D873D}" presName="hierChild4" presStyleCnt="0"/>
      <dgm:spPr/>
    </dgm:pt>
    <dgm:pt modelId="{465C0AD2-3EFF-4B3B-A702-91CE42733DD7}" type="pres">
      <dgm:prSet presAssocID="{497A1238-8576-4E28-A78F-1F14EA0D873D}" presName="hierChild5" presStyleCnt="0"/>
      <dgm:spPr/>
    </dgm:pt>
    <dgm:pt modelId="{399D923B-F4BF-402A-918E-4596CA7C2072}" type="pres">
      <dgm:prSet presAssocID="{02E3D7FC-52F4-4E30-91B3-4E919B4C7E92}" presName="Name50" presStyleLbl="parChTrans1D4" presStyleIdx="9" presStyleCnt="41"/>
      <dgm:spPr/>
      <dgm:t>
        <a:bodyPr/>
        <a:lstStyle/>
        <a:p>
          <a:endParaRPr lang="ru-RU"/>
        </a:p>
      </dgm:t>
    </dgm:pt>
    <dgm:pt modelId="{8FA67E10-9955-433F-A45C-A12AC0423CFC}" type="pres">
      <dgm:prSet presAssocID="{32F0BEEB-1736-4361-BCAF-D861843FF247}" presName="hierRoot2" presStyleCnt="0">
        <dgm:presLayoutVars>
          <dgm:hierBranch/>
        </dgm:presLayoutVars>
      </dgm:prSet>
      <dgm:spPr/>
    </dgm:pt>
    <dgm:pt modelId="{463CE477-8F50-482B-A8B1-F417D0BFD017}" type="pres">
      <dgm:prSet presAssocID="{32F0BEEB-1736-4361-BCAF-D861843FF247}" presName="rootComposite" presStyleCnt="0"/>
      <dgm:spPr/>
    </dgm:pt>
    <dgm:pt modelId="{63484696-703B-44B2-AE28-00F9E13489F2}" type="pres">
      <dgm:prSet presAssocID="{32F0BEEB-1736-4361-BCAF-D861843FF247}" presName="rootText" presStyleLbl="node4" presStyleIdx="9" presStyleCnt="41" custScaleX="177156" custScaleY="100000" custLinFactX="-100000" custLinFactNeighborX="-102908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094F32-3F87-4931-9A53-EF29DCD0BFD8}" type="pres">
      <dgm:prSet presAssocID="{32F0BEEB-1736-4361-BCAF-D861843FF247}" presName="rootConnector" presStyleLbl="node4" presStyleIdx="9" presStyleCnt="41"/>
      <dgm:spPr/>
      <dgm:t>
        <a:bodyPr/>
        <a:lstStyle/>
        <a:p>
          <a:endParaRPr lang="ru-RU"/>
        </a:p>
      </dgm:t>
    </dgm:pt>
    <dgm:pt modelId="{FAD1F863-C3CE-40B4-AA57-8DC12338655C}" type="pres">
      <dgm:prSet presAssocID="{32F0BEEB-1736-4361-BCAF-D861843FF247}" presName="hierChild4" presStyleCnt="0"/>
      <dgm:spPr/>
    </dgm:pt>
    <dgm:pt modelId="{28EAAB8B-17B4-40A5-A032-FD86D0C29E23}" type="pres">
      <dgm:prSet presAssocID="{4D0F617A-10D6-46B4-BD3A-0CBEA7A7081E}" presName="Name35" presStyleLbl="parChTrans1D4" presStyleIdx="10" presStyleCnt="41"/>
      <dgm:spPr/>
      <dgm:t>
        <a:bodyPr/>
        <a:lstStyle/>
        <a:p>
          <a:endParaRPr lang="ru-RU"/>
        </a:p>
      </dgm:t>
    </dgm:pt>
    <dgm:pt modelId="{CC05D72C-A6ED-472C-8C8D-979ABFE373A6}" type="pres">
      <dgm:prSet presAssocID="{7D6F32D4-B8C2-4509-BA08-928EB219C4EA}" presName="hierRoot2" presStyleCnt="0">
        <dgm:presLayoutVars>
          <dgm:hierBranch val="init"/>
        </dgm:presLayoutVars>
      </dgm:prSet>
      <dgm:spPr/>
    </dgm:pt>
    <dgm:pt modelId="{D41397B1-5083-4575-B5BD-B98B1EB98943}" type="pres">
      <dgm:prSet presAssocID="{7D6F32D4-B8C2-4509-BA08-928EB219C4EA}" presName="rootComposite" presStyleCnt="0"/>
      <dgm:spPr/>
    </dgm:pt>
    <dgm:pt modelId="{EBDBC34A-14B9-4D9C-B5B6-216E7CDD3FB6}" type="pres">
      <dgm:prSet presAssocID="{7D6F32D4-B8C2-4509-BA08-928EB219C4EA}" presName="rootText" presStyleLbl="node4" presStyleIdx="10" presStyleCnt="41" custScaleX="259375" custScaleY="100000" custLinFactX="-15972" custLinFactNeighborX="-100000" custLinFactNeighborY="40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0220E1-FE62-48C3-BECC-EC1EC2E21324}" type="pres">
      <dgm:prSet presAssocID="{7D6F32D4-B8C2-4509-BA08-928EB219C4EA}" presName="rootConnector" presStyleLbl="node4" presStyleIdx="10" presStyleCnt="41"/>
      <dgm:spPr/>
      <dgm:t>
        <a:bodyPr/>
        <a:lstStyle/>
        <a:p>
          <a:endParaRPr lang="ru-RU"/>
        </a:p>
      </dgm:t>
    </dgm:pt>
    <dgm:pt modelId="{08D5689B-C15F-44F6-B7DE-0EE2D3A747F4}" type="pres">
      <dgm:prSet presAssocID="{7D6F32D4-B8C2-4509-BA08-928EB219C4EA}" presName="hierChild4" presStyleCnt="0"/>
      <dgm:spPr/>
    </dgm:pt>
    <dgm:pt modelId="{3B3D9207-BC34-4355-9E47-A43ED40EE083}" type="pres">
      <dgm:prSet presAssocID="{7D6F32D4-B8C2-4509-BA08-928EB219C4EA}" presName="hierChild5" presStyleCnt="0"/>
      <dgm:spPr/>
    </dgm:pt>
    <dgm:pt modelId="{D995D960-C121-4915-B2D6-A6802F1961EB}" type="pres">
      <dgm:prSet presAssocID="{32F0BEEB-1736-4361-BCAF-D861843FF247}" presName="hierChild5" presStyleCnt="0"/>
      <dgm:spPr/>
    </dgm:pt>
    <dgm:pt modelId="{4DD9B34F-AFBD-424A-A79B-831268E04466}" type="pres">
      <dgm:prSet presAssocID="{D40BC0E2-313B-4CA7-B794-B715E4300FB6}" presName="Name50" presStyleLbl="parChTrans1D4" presStyleIdx="11" presStyleCnt="41"/>
      <dgm:spPr/>
      <dgm:t>
        <a:bodyPr/>
        <a:lstStyle/>
        <a:p>
          <a:endParaRPr lang="ru-RU"/>
        </a:p>
      </dgm:t>
    </dgm:pt>
    <dgm:pt modelId="{B9A8E364-FBFB-4EDC-933A-AF45D474A20E}" type="pres">
      <dgm:prSet presAssocID="{5406EFAE-BF64-48E7-89E5-673D76019A2F}" presName="hierRoot2" presStyleCnt="0">
        <dgm:presLayoutVars>
          <dgm:hierBranch val="r"/>
        </dgm:presLayoutVars>
      </dgm:prSet>
      <dgm:spPr/>
    </dgm:pt>
    <dgm:pt modelId="{B80C1842-7729-4348-8533-CB84C1C3D809}" type="pres">
      <dgm:prSet presAssocID="{5406EFAE-BF64-48E7-89E5-673D76019A2F}" presName="rootComposite" presStyleCnt="0"/>
      <dgm:spPr/>
    </dgm:pt>
    <dgm:pt modelId="{14B02933-18E1-4D5C-B46B-2FB4D4F5F149}" type="pres">
      <dgm:prSet presAssocID="{5406EFAE-BF64-48E7-89E5-673D76019A2F}" presName="rootText" presStyleLbl="node4" presStyleIdx="11" presStyleCnt="41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B857E-F98A-42E0-9684-BC2B14D016D0}" type="pres">
      <dgm:prSet presAssocID="{5406EFAE-BF64-48E7-89E5-673D76019A2F}" presName="rootConnector" presStyleLbl="node4" presStyleIdx="11" presStyleCnt="41"/>
      <dgm:spPr/>
      <dgm:t>
        <a:bodyPr/>
        <a:lstStyle/>
        <a:p>
          <a:endParaRPr lang="ru-RU"/>
        </a:p>
      </dgm:t>
    </dgm:pt>
    <dgm:pt modelId="{3F84B334-A448-4004-B397-7E6DA393D8B2}" type="pres">
      <dgm:prSet presAssocID="{5406EFAE-BF64-48E7-89E5-673D76019A2F}" presName="hierChild4" presStyleCnt="0"/>
      <dgm:spPr/>
    </dgm:pt>
    <dgm:pt modelId="{495955C5-013A-47D7-B839-C57DB3E8A100}" type="pres">
      <dgm:prSet presAssocID="{6DADC438-E59C-4258-9EE3-0798573D4CF4}" presName="Name50" presStyleLbl="parChTrans1D4" presStyleIdx="12" presStyleCnt="41"/>
      <dgm:spPr/>
      <dgm:t>
        <a:bodyPr/>
        <a:lstStyle/>
        <a:p>
          <a:endParaRPr lang="ru-RU"/>
        </a:p>
      </dgm:t>
    </dgm:pt>
    <dgm:pt modelId="{CF30E25F-30BB-444A-AF30-0B25DE0D8C6A}" type="pres">
      <dgm:prSet presAssocID="{332B6937-F8B4-4D9F-96A7-94857F41F3C3}" presName="hierRoot2" presStyleCnt="0">
        <dgm:presLayoutVars>
          <dgm:hierBranch val="init"/>
        </dgm:presLayoutVars>
      </dgm:prSet>
      <dgm:spPr/>
    </dgm:pt>
    <dgm:pt modelId="{F021B5B9-7F38-4FD3-A73E-9C3C8845E645}" type="pres">
      <dgm:prSet presAssocID="{332B6937-F8B4-4D9F-96A7-94857F41F3C3}" presName="rootComposite" presStyleCnt="0"/>
      <dgm:spPr/>
    </dgm:pt>
    <dgm:pt modelId="{1314EB1D-D4A5-417C-9B8A-A19C36109857}" type="pres">
      <dgm:prSet presAssocID="{332B6937-F8B4-4D9F-96A7-94857F41F3C3}" presName="rootText" presStyleLbl="node4" presStyleIdx="12" presStyleCnt="41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48FC2E-A7D6-4995-806E-3DB3E74C2FC0}" type="pres">
      <dgm:prSet presAssocID="{332B6937-F8B4-4D9F-96A7-94857F41F3C3}" presName="rootConnector" presStyleLbl="node4" presStyleIdx="12" presStyleCnt="41"/>
      <dgm:spPr/>
      <dgm:t>
        <a:bodyPr/>
        <a:lstStyle/>
        <a:p>
          <a:endParaRPr lang="ru-RU"/>
        </a:p>
      </dgm:t>
    </dgm:pt>
    <dgm:pt modelId="{ECE7BDDA-3D5C-4A6C-A0D3-0BA4EA938C03}" type="pres">
      <dgm:prSet presAssocID="{332B6937-F8B4-4D9F-96A7-94857F41F3C3}" presName="hierChild4" presStyleCnt="0"/>
      <dgm:spPr/>
    </dgm:pt>
    <dgm:pt modelId="{CE6B5639-DE25-446A-82BF-FD96F7E67894}" type="pres">
      <dgm:prSet presAssocID="{332B6937-F8B4-4D9F-96A7-94857F41F3C3}" presName="hierChild5" presStyleCnt="0"/>
      <dgm:spPr/>
    </dgm:pt>
    <dgm:pt modelId="{DD2E1F5E-7F3D-40EB-964F-C13873B9263B}" type="pres">
      <dgm:prSet presAssocID="{0E1854A5-31FD-4C6C-BE74-7721EAA6745C}" presName="Name50" presStyleLbl="parChTrans1D4" presStyleIdx="13" presStyleCnt="41"/>
      <dgm:spPr/>
      <dgm:t>
        <a:bodyPr/>
        <a:lstStyle/>
        <a:p>
          <a:endParaRPr lang="ru-RU"/>
        </a:p>
      </dgm:t>
    </dgm:pt>
    <dgm:pt modelId="{2CDB02BD-73EA-46AF-AA55-864D335E5066}" type="pres">
      <dgm:prSet presAssocID="{C6214F99-54E3-454B-8BD3-336785EC8495}" presName="hierRoot2" presStyleCnt="0">
        <dgm:presLayoutVars>
          <dgm:hierBranch val="init"/>
        </dgm:presLayoutVars>
      </dgm:prSet>
      <dgm:spPr/>
    </dgm:pt>
    <dgm:pt modelId="{47403176-6649-434F-BD30-3ED89C5C71BD}" type="pres">
      <dgm:prSet presAssocID="{C6214F99-54E3-454B-8BD3-336785EC8495}" presName="rootComposite" presStyleCnt="0"/>
      <dgm:spPr/>
    </dgm:pt>
    <dgm:pt modelId="{9570D9A5-2609-418D-9459-71DDC798B540}" type="pres">
      <dgm:prSet presAssocID="{C6214F99-54E3-454B-8BD3-336785EC8495}" presName="rootText" presStyleLbl="node4" presStyleIdx="13" presStyleCnt="41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4535F7-23FB-41F1-BF2C-ECE5CD3338D1}" type="pres">
      <dgm:prSet presAssocID="{C6214F99-54E3-454B-8BD3-336785EC8495}" presName="rootConnector" presStyleLbl="node4" presStyleIdx="13" presStyleCnt="41"/>
      <dgm:spPr/>
      <dgm:t>
        <a:bodyPr/>
        <a:lstStyle/>
        <a:p>
          <a:endParaRPr lang="ru-RU"/>
        </a:p>
      </dgm:t>
    </dgm:pt>
    <dgm:pt modelId="{BCA7DC96-44D7-4C36-82B0-6D66A561D82E}" type="pres">
      <dgm:prSet presAssocID="{C6214F99-54E3-454B-8BD3-336785EC8495}" presName="hierChild4" presStyleCnt="0"/>
      <dgm:spPr/>
    </dgm:pt>
    <dgm:pt modelId="{C840E5A5-8DF9-478D-A329-01225F1D3511}" type="pres">
      <dgm:prSet presAssocID="{C6214F99-54E3-454B-8BD3-336785EC8495}" presName="hierChild5" presStyleCnt="0"/>
      <dgm:spPr/>
    </dgm:pt>
    <dgm:pt modelId="{273E9022-5A8C-4693-923D-893C593F8E06}" type="pres">
      <dgm:prSet presAssocID="{4E07AD2D-87AC-4D85-92F6-2F5E9444F5E1}" presName="Name50" presStyleLbl="parChTrans1D4" presStyleIdx="14" presStyleCnt="41"/>
      <dgm:spPr/>
      <dgm:t>
        <a:bodyPr/>
        <a:lstStyle/>
        <a:p>
          <a:endParaRPr lang="ru-RU"/>
        </a:p>
      </dgm:t>
    </dgm:pt>
    <dgm:pt modelId="{142459EE-A14C-4A21-81C2-18F6E20486D1}" type="pres">
      <dgm:prSet presAssocID="{8A1609C7-F78F-4F36-939C-D4A6AFD2156F}" presName="hierRoot2" presStyleCnt="0">
        <dgm:presLayoutVars>
          <dgm:hierBranch/>
        </dgm:presLayoutVars>
      </dgm:prSet>
      <dgm:spPr/>
    </dgm:pt>
    <dgm:pt modelId="{3276B014-6DB1-436A-8D4E-EA00E571D176}" type="pres">
      <dgm:prSet presAssocID="{8A1609C7-F78F-4F36-939C-D4A6AFD2156F}" presName="rootComposite" presStyleCnt="0"/>
      <dgm:spPr/>
    </dgm:pt>
    <dgm:pt modelId="{06E5DE2A-43BC-4698-BC30-24C07F2EF9EE}" type="pres">
      <dgm:prSet presAssocID="{8A1609C7-F78F-4F36-939C-D4A6AFD2156F}" presName="rootText" presStyleLbl="node4" presStyleIdx="14" presStyleCnt="41" custScaleX="177156" custScaleY="100000" custLinFactX="-63938" custLinFactNeighborX="-100000" custLinFactNeighborY="207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0728A-798A-475D-8EC0-1E75F134B41F}" type="pres">
      <dgm:prSet presAssocID="{8A1609C7-F78F-4F36-939C-D4A6AFD2156F}" presName="rootConnector" presStyleLbl="node4" presStyleIdx="14" presStyleCnt="41"/>
      <dgm:spPr/>
      <dgm:t>
        <a:bodyPr/>
        <a:lstStyle/>
        <a:p>
          <a:endParaRPr lang="ru-RU"/>
        </a:p>
      </dgm:t>
    </dgm:pt>
    <dgm:pt modelId="{4F81EBD1-7854-4139-81D2-D380E745A2B9}" type="pres">
      <dgm:prSet presAssocID="{8A1609C7-F78F-4F36-939C-D4A6AFD2156F}" presName="hierChild4" presStyleCnt="0"/>
      <dgm:spPr/>
    </dgm:pt>
    <dgm:pt modelId="{239DCF95-E6E8-4DD8-B918-5241A47F39B3}" type="pres">
      <dgm:prSet presAssocID="{D5C5D72D-A7E3-4AF7-9B76-F3CB55F699A3}" presName="Name35" presStyleLbl="parChTrans1D4" presStyleIdx="15" presStyleCnt="41"/>
      <dgm:spPr/>
      <dgm:t>
        <a:bodyPr/>
        <a:lstStyle/>
        <a:p>
          <a:endParaRPr lang="ru-RU"/>
        </a:p>
      </dgm:t>
    </dgm:pt>
    <dgm:pt modelId="{502B5C7E-1AA0-4706-B43C-2031022F4B51}" type="pres">
      <dgm:prSet presAssocID="{6B31737F-3BAB-4A36-B93A-744C73025325}" presName="hierRoot2" presStyleCnt="0">
        <dgm:presLayoutVars>
          <dgm:hierBranch val="init"/>
        </dgm:presLayoutVars>
      </dgm:prSet>
      <dgm:spPr/>
    </dgm:pt>
    <dgm:pt modelId="{26605F03-ED68-4D7E-9D12-CCF2F6ADB69E}" type="pres">
      <dgm:prSet presAssocID="{6B31737F-3BAB-4A36-B93A-744C73025325}" presName="rootComposite" presStyleCnt="0"/>
      <dgm:spPr/>
    </dgm:pt>
    <dgm:pt modelId="{9F29CBCB-BC47-4DE5-89C1-201A28505C78}" type="pres">
      <dgm:prSet presAssocID="{6B31737F-3BAB-4A36-B93A-744C73025325}" presName="rootText" presStyleLbl="node4" presStyleIdx="15" presStyleCnt="41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73EB7E-7AFD-4932-A988-E1D28CFB84E2}" type="pres">
      <dgm:prSet presAssocID="{6B31737F-3BAB-4A36-B93A-744C73025325}" presName="rootConnector" presStyleLbl="node4" presStyleIdx="15" presStyleCnt="41"/>
      <dgm:spPr/>
      <dgm:t>
        <a:bodyPr/>
        <a:lstStyle/>
        <a:p>
          <a:endParaRPr lang="ru-RU"/>
        </a:p>
      </dgm:t>
    </dgm:pt>
    <dgm:pt modelId="{32B54B46-70B4-42B7-B1DB-64296F845582}" type="pres">
      <dgm:prSet presAssocID="{6B31737F-3BAB-4A36-B93A-744C73025325}" presName="hierChild4" presStyleCnt="0"/>
      <dgm:spPr/>
    </dgm:pt>
    <dgm:pt modelId="{63A7D411-C303-493E-888C-38F0D1DA5ECA}" type="pres">
      <dgm:prSet presAssocID="{6B31737F-3BAB-4A36-B93A-744C73025325}" presName="hierChild5" presStyleCnt="0"/>
      <dgm:spPr/>
    </dgm:pt>
    <dgm:pt modelId="{69CE9D6D-9776-4863-8BC1-DE0D92497933}" type="pres">
      <dgm:prSet presAssocID="{CA08EE5A-3F94-43DD-AC46-2E1145E5E60A}" presName="Name35" presStyleLbl="parChTrans1D4" presStyleIdx="16" presStyleCnt="41"/>
      <dgm:spPr/>
      <dgm:t>
        <a:bodyPr/>
        <a:lstStyle/>
        <a:p>
          <a:endParaRPr lang="ru-RU"/>
        </a:p>
      </dgm:t>
    </dgm:pt>
    <dgm:pt modelId="{E59757F3-1EE0-4F0C-911A-6D46CF6E07FB}" type="pres">
      <dgm:prSet presAssocID="{3B016758-9B19-4583-86DB-CAB2EC4756D5}" presName="hierRoot2" presStyleCnt="0">
        <dgm:presLayoutVars>
          <dgm:hierBranch val="init"/>
        </dgm:presLayoutVars>
      </dgm:prSet>
      <dgm:spPr/>
    </dgm:pt>
    <dgm:pt modelId="{7BDC21FC-E760-4C81-92F4-80328C43509A}" type="pres">
      <dgm:prSet presAssocID="{3B016758-9B19-4583-86DB-CAB2EC4756D5}" presName="rootComposite" presStyleCnt="0"/>
      <dgm:spPr/>
    </dgm:pt>
    <dgm:pt modelId="{D7A2FDCB-2896-411A-B2BB-4AE81426E9D2}" type="pres">
      <dgm:prSet presAssocID="{3B016758-9B19-4583-86DB-CAB2EC4756D5}" presName="rootText" presStyleLbl="node4" presStyleIdx="16" presStyleCnt="41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A0F390-46A6-40DB-ABAF-491290EB0145}" type="pres">
      <dgm:prSet presAssocID="{3B016758-9B19-4583-86DB-CAB2EC4756D5}" presName="rootConnector" presStyleLbl="node4" presStyleIdx="16" presStyleCnt="41"/>
      <dgm:spPr/>
      <dgm:t>
        <a:bodyPr/>
        <a:lstStyle/>
        <a:p>
          <a:endParaRPr lang="ru-RU"/>
        </a:p>
      </dgm:t>
    </dgm:pt>
    <dgm:pt modelId="{6F332879-0250-4EC2-8CC6-3D7E512D71DF}" type="pres">
      <dgm:prSet presAssocID="{3B016758-9B19-4583-86DB-CAB2EC4756D5}" presName="hierChild4" presStyleCnt="0"/>
      <dgm:spPr/>
    </dgm:pt>
    <dgm:pt modelId="{80A9AF2F-6E3B-4100-A8EB-5236FBD7F6A1}" type="pres">
      <dgm:prSet presAssocID="{3B016758-9B19-4583-86DB-CAB2EC4756D5}" presName="hierChild5" presStyleCnt="0"/>
      <dgm:spPr/>
    </dgm:pt>
    <dgm:pt modelId="{CC189C79-6A0D-4AF2-873B-6FADBE10490A}" type="pres">
      <dgm:prSet presAssocID="{8A1609C7-F78F-4F36-939C-D4A6AFD2156F}" presName="hierChild5" presStyleCnt="0"/>
      <dgm:spPr/>
    </dgm:pt>
    <dgm:pt modelId="{1101C13A-BD47-46B9-82CE-171C47551C26}" type="pres">
      <dgm:prSet presAssocID="{5406EFAE-BF64-48E7-89E5-673D76019A2F}" presName="hierChild5" presStyleCnt="0"/>
      <dgm:spPr/>
    </dgm:pt>
    <dgm:pt modelId="{C356A2CC-94A8-4D87-8B5D-BBEF74073672}" type="pres">
      <dgm:prSet presAssocID="{C14EB1CB-AE56-480B-A9DC-4D92821727F2}" presName="hierChild5" presStyleCnt="0"/>
      <dgm:spPr/>
    </dgm:pt>
    <dgm:pt modelId="{F7612866-D728-4972-AD81-082E01EBE87E}" type="pres">
      <dgm:prSet presAssocID="{3A6DD5B1-23DB-4E30-A7B3-6E0B41941179}" presName="Name35" presStyleLbl="parChTrans1D4" presStyleIdx="17" presStyleCnt="41"/>
      <dgm:spPr/>
      <dgm:t>
        <a:bodyPr/>
        <a:lstStyle/>
        <a:p>
          <a:endParaRPr lang="ru-RU"/>
        </a:p>
      </dgm:t>
    </dgm:pt>
    <dgm:pt modelId="{4FE9B96B-C848-4373-97CC-CE10C66BF688}" type="pres">
      <dgm:prSet presAssocID="{D69A11DC-65DD-4575-A031-34EF890B2D1C}" presName="hierRoot2" presStyleCnt="0">
        <dgm:presLayoutVars>
          <dgm:hierBranch val="r"/>
        </dgm:presLayoutVars>
      </dgm:prSet>
      <dgm:spPr/>
    </dgm:pt>
    <dgm:pt modelId="{711358ED-976E-4912-8064-437EEFE47441}" type="pres">
      <dgm:prSet presAssocID="{D69A11DC-65DD-4575-A031-34EF890B2D1C}" presName="rootComposite" presStyleCnt="0"/>
      <dgm:spPr/>
    </dgm:pt>
    <dgm:pt modelId="{80BA7277-41CF-4DBB-A3C9-A613C76DBBC3}" type="pres">
      <dgm:prSet presAssocID="{D69A11DC-65DD-4575-A031-34EF890B2D1C}" presName="rootText" presStyleLbl="node4" presStyleIdx="17" presStyleCnt="41" custScaleX="177156" custScaleY="100000" custLinFactNeighborX="-95613" custLinFactNeighborY="342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B8C25F-F08E-411B-B4DF-E69900289C66}" type="pres">
      <dgm:prSet presAssocID="{D69A11DC-65DD-4575-A031-34EF890B2D1C}" presName="rootConnector" presStyleLbl="node4" presStyleIdx="17" presStyleCnt="41"/>
      <dgm:spPr/>
      <dgm:t>
        <a:bodyPr/>
        <a:lstStyle/>
        <a:p>
          <a:endParaRPr lang="ru-RU"/>
        </a:p>
      </dgm:t>
    </dgm:pt>
    <dgm:pt modelId="{01F8BEC7-E39E-44F9-99CA-37A6EE0D95E0}" type="pres">
      <dgm:prSet presAssocID="{D69A11DC-65DD-4575-A031-34EF890B2D1C}" presName="hierChild4" presStyleCnt="0"/>
      <dgm:spPr/>
    </dgm:pt>
    <dgm:pt modelId="{6924B78D-E9A6-44E0-BA14-9DD0739C4B9C}" type="pres">
      <dgm:prSet presAssocID="{2A29691D-ABC3-41C0-A3CD-15952F1ED9EB}" presName="Name50" presStyleLbl="parChTrans1D4" presStyleIdx="18" presStyleCnt="41"/>
      <dgm:spPr/>
      <dgm:t>
        <a:bodyPr/>
        <a:lstStyle/>
        <a:p>
          <a:endParaRPr lang="ru-RU"/>
        </a:p>
      </dgm:t>
    </dgm:pt>
    <dgm:pt modelId="{3FDED22D-CF26-4498-86AB-2C59F77C6658}" type="pres">
      <dgm:prSet presAssocID="{D6CE7951-7192-47C2-AD73-EE515DFFB326}" presName="hierRoot2" presStyleCnt="0">
        <dgm:presLayoutVars>
          <dgm:hierBranch val="r"/>
        </dgm:presLayoutVars>
      </dgm:prSet>
      <dgm:spPr/>
    </dgm:pt>
    <dgm:pt modelId="{8C92FAB8-6AD2-4353-96D4-64938BEDCC88}" type="pres">
      <dgm:prSet presAssocID="{D6CE7951-7192-47C2-AD73-EE515DFFB326}" presName="rootComposite" presStyleCnt="0"/>
      <dgm:spPr/>
    </dgm:pt>
    <dgm:pt modelId="{07844388-A3B4-4C13-A2D2-792D32DA861A}" type="pres">
      <dgm:prSet presAssocID="{D6CE7951-7192-47C2-AD73-EE515DFFB326}" presName="rootText" presStyleLbl="node4" presStyleIdx="18" presStyleCnt="41" custScaleX="177156" custScaleY="100000" custLinFactNeighborX="-95613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EEB922-C647-46C5-934C-BFEF348601D5}" type="pres">
      <dgm:prSet presAssocID="{D6CE7951-7192-47C2-AD73-EE515DFFB326}" presName="rootConnector" presStyleLbl="node4" presStyleIdx="18" presStyleCnt="41"/>
      <dgm:spPr/>
      <dgm:t>
        <a:bodyPr/>
        <a:lstStyle/>
        <a:p>
          <a:endParaRPr lang="ru-RU"/>
        </a:p>
      </dgm:t>
    </dgm:pt>
    <dgm:pt modelId="{8894C6D1-60BA-4547-923C-688077BFF586}" type="pres">
      <dgm:prSet presAssocID="{D6CE7951-7192-47C2-AD73-EE515DFFB326}" presName="hierChild4" presStyleCnt="0"/>
      <dgm:spPr/>
    </dgm:pt>
    <dgm:pt modelId="{4EF129BA-52FE-4029-B58B-F71C3FEB0AF3}" type="pres">
      <dgm:prSet presAssocID="{D6CE7951-7192-47C2-AD73-EE515DFFB326}" presName="hierChild5" presStyleCnt="0"/>
      <dgm:spPr/>
    </dgm:pt>
    <dgm:pt modelId="{C4222B9E-8839-4888-ABA0-98BC961419F6}" type="pres">
      <dgm:prSet presAssocID="{E84BDA00-4A78-4E14-921B-A8F19C24B888}" presName="Name50" presStyleLbl="parChTrans1D4" presStyleIdx="19" presStyleCnt="41"/>
      <dgm:spPr/>
      <dgm:t>
        <a:bodyPr/>
        <a:lstStyle/>
        <a:p>
          <a:endParaRPr lang="ru-RU"/>
        </a:p>
      </dgm:t>
    </dgm:pt>
    <dgm:pt modelId="{4D12C63E-FCF5-4C4F-BFD1-C03085F68C3A}" type="pres">
      <dgm:prSet presAssocID="{6728C70A-D8EE-4F55-B518-BF0215783889}" presName="hierRoot2" presStyleCnt="0">
        <dgm:presLayoutVars>
          <dgm:hierBranch val="init"/>
        </dgm:presLayoutVars>
      </dgm:prSet>
      <dgm:spPr/>
    </dgm:pt>
    <dgm:pt modelId="{8590DE2D-FF40-469E-BD60-5D0EA03A2225}" type="pres">
      <dgm:prSet presAssocID="{6728C70A-D8EE-4F55-B518-BF0215783889}" presName="rootComposite" presStyleCnt="0"/>
      <dgm:spPr/>
    </dgm:pt>
    <dgm:pt modelId="{3335ED73-5D35-4596-8F67-7CB9CBB3A78F}" type="pres">
      <dgm:prSet presAssocID="{6728C70A-D8EE-4F55-B518-BF0215783889}" presName="rootText" presStyleLbl="node4" presStyleIdx="19" presStyleCnt="41" custScaleX="177156" custScaleY="100000" custLinFactNeighborX="-95613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387E26-E3EE-44E8-9FAE-1AEC57A76CD5}" type="pres">
      <dgm:prSet presAssocID="{6728C70A-D8EE-4F55-B518-BF0215783889}" presName="rootConnector" presStyleLbl="node4" presStyleIdx="19" presStyleCnt="41"/>
      <dgm:spPr/>
      <dgm:t>
        <a:bodyPr/>
        <a:lstStyle/>
        <a:p>
          <a:endParaRPr lang="ru-RU"/>
        </a:p>
      </dgm:t>
    </dgm:pt>
    <dgm:pt modelId="{23F38E52-55B8-4E67-8F77-0FCC29D2E2A3}" type="pres">
      <dgm:prSet presAssocID="{6728C70A-D8EE-4F55-B518-BF0215783889}" presName="hierChild4" presStyleCnt="0"/>
      <dgm:spPr/>
    </dgm:pt>
    <dgm:pt modelId="{8BB5466C-7F80-4D93-950B-6AB01AB4D715}" type="pres">
      <dgm:prSet presAssocID="{6728C70A-D8EE-4F55-B518-BF0215783889}" presName="hierChild5" presStyleCnt="0"/>
      <dgm:spPr/>
    </dgm:pt>
    <dgm:pt modelId="{43B024FC-601F-40A9-90AA-51BCAA8108FD}" type="pres">
      <dgm:prSet presAssocID="{D69A11DC-65DD-4575-A031-34EF890B2D1C}" presName="hierChild5" presStyleCnt="0"/>
      <dgm:spPr/>
    </dgm:pt>
    <dgm:pt modelId="{9BA316A6-80A5-482C-8FA0-429A17DB7918}" type="pres">
      <dgm:prSet presAssocID="{79EA3A8E-597E-4DE2-8BDB-B0D3CFB9A045}" presName="Name35" presStyleLbl="parChTrans1D4" presStyleIdx="20" presStyleCnt="41"/>
      <dgm:spPr/>
      <dgm:t>
        <a:bodyPr/>
        <a:lstStyle/>
        <a:p>
          <a:endParaRPr lang="ru-RU"/>
        </a:p>
      </dgm:t>
    </dgm:pt>
    <dgm:pt modelId="{6607A1FD-92F6-4716-AE27-851D90411263}" type="pres">
      <dgm:prSet presAssocID="{25247C44-1ED1-49AE-87BB-7478659A5DA7}" presName="hierRoot2" presStyleCnt="0">
        <dgm:presLayoutVars>
          <dgm:hierBranch val="r"/>
        </dgm:presLayoutVars>
      </dgm:prSet>
      <dgm:spPr/>
    </dgm:pt>
    <dgm:pt modelId="{09BC738A-31D8-4F12-A3A8-CABA67847F34}" type="pres">
      <dgm:prSet presAssocID="{25247C44-1ED1-49AE-87BB-7478659A5DA7}" presName="rootComposite" presStyleCnt="0"/>
      <dgm:spPr/>
    </dgm:pt>
    <dgm:pt modelId="{0B6630BF-6D5C-424B-923E-EC7375F89897}" type="pres">
      <dgm:prSet presAssocID="{25247C44-1ED1-49AE-87BB-7478659A5DA7}" presName="rootText" presStyleLbl="node4" presStyleIdx="20" presStyleCnt="41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FF3FF4-9BA7-4114-B4BD-4C163B7E6D2C}" type="pres">
      <dgm:prSet presAssocID="{25247C44-1ED1-49AE-87BB-7478659A5DA7}" presName="rootConnector" presStyleLbl="node4" presStyleIdx="20" presStyleCnt="41"/>
      <dgm:spPr/>
      <dgm:t>
        <a:bodyPr/>
        <a:lstStyle/>
        <a:p>
          <a:endParaRPr lang="ru-RU"/>
        </a:p>
      </dgm:t>
    </dgm:pt>
    <dgm:pt modelId="{64EF3DA3-EFA3-4E20-B692-DAC79580ABF2}" type="pres">
      <dgm:prSet presAssocID="{25247C44-1ED1-49AE-87BB-7478659A5DA7}" presName="hierChild4" presStyleCnt="0"/>
      <dgm:spPr/>
    </dgm:pt>
    <dgm:pt modelId="{1B5D52C5-D667-4125-9D5A-0AE4C5BDCC01}" type="pres">
      <dgm:prSet presAssocID="{0A009885-D6E1-4A23-8A69-5B25A552EA8B}" presName="Name50" presStyleLbl="parChTrans1D4" presStyleIdx="21" presStyleCnt="41"/>
      <dgm:spPr/>
      <dgm:t>
        <a:bodyPr/>
        <a:lstStyle/>
        <a:p>
          <a:endParaRPr lang="ru-RU"/>
        </a:p>
      </dgm:t>
    </dgm:pt>
    <dgm:pt modelId="{D07789E8-4A57-4843-9575-9228A2751F6A}" type="pres">
      <dgm:prSet presAssocID="{3BCCE053-941B-4483-8F1E-94A93E085D35}" presName="hierRoot2" presStyleCnt="0">
        <dgm:presLayoutVars>
          <dgm:hierBranch val="init"/>
        </dgm:presLayoutVars>
      </dgm:prSet>
      <dgm:spPr/>
    </dgm:pt>
    <dgm:pt modelId="{68E7C802-CF60-41E6-8FE9-8C38CCB38587}" type="pres">
      <dgm:prSet presAssocID="{3BCCE053-941B-4483-8F1E-94A93E085D35}" presName="rootComposite" presStyleCnt="0"/>
      <dgm:spPr/>
    </dgm:pt>
    <dgm:pt modelId="{7E9A90C3-5E03-4E30-9C59-D3329E6ACC6A}" type="pres">
      <dgm:prSet presAssocID="{3BCCE053-941B-4483-8F1E-94A93E085D35}" presName="rootText" presStyleLbl="node4" presStyleIdx="21" presStyleCnt="41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6000C9-742D-4E1D-8BFC-7B31265F2B73}" type="pres">
      <dgm:prSet presAssocID="{3BCCE053-941B-4483-8F1E-94A93E085D35}" presName="rootConnector" presStyleLbl="node4" presStyleIdx="21" presStyleCnt="41"/>
      <dgm:spPr/>
      <dgm:t>
        <a:bodyPr/>
        <a:lstStyle/>
        <a:p>
          <a:endParaRPr lang="ru-RU"/>
        </a:p>
      </dgm:t>
    </dgm:pt>
    <dgm:pt modelId="{0238C4DD-7A32-484E-86C7-C01B2330C9FE}" type="pres">
      <dgm:prSet presAssocID="{3BCCE053-941B-4483-8F1E-94A93E085D35}" presName="hierChild4" presStyleCnt="0"/>
      <dgm:spPr/>
    </dgm:pt>
    <dgm:pt modelId="{0680996E-2936-4120-8899-0565AF6968F9}" type="pres">
      <dgm:prSet presAssocID="{3BCCE053-941B-4483-8F1E-94A93E085D35}" presName="hierChild5" presStyleCnt="0"/>
      <dgm:spPr/>
    </dgm:pt>
    <dgm:pt modelId="{DDA77CC6-2E30-4CFA-AC77-8532B6CF5A16}" type="pres">
      <dgm:prSet presAssocID="{816C9783-94D9-40D3-9AC7-6D57B1CA2411}" presName="Name50" presStyleLbl="parChTrans1D4" presStyleIdx="22" presStyleCnt="41"/>
      <dgm:spPr/>
      <dgm:t>
        <a:bodyPr/>
        <a:lstStyle/>
        <a:p>
          <a:endParaRPr lang="ru-RU"/>
        </a:p>
      </dgm:t>
    </dgm:pt>
    <dgm:pt modelId="{401B8894-64FC-4193-B85C-BA490D56D023}" type="pres">
      <dgm:prSet presAssocID="{03DAACA6-9333-44FF-A341-3A949BC70EEB}" presName="hierRoot2" presStyleCnt="0">
        <dgm:presLayoutVars>
          <dgm:hierBranch val="init"/>
        </dgm:presLayoutVars>
      </dgm:prSet>
      <dgm:spPr/>
    </dgm:pt>
    <dgm:pt modelId="{A01FDCCC-D4B7-4F3D-A18D-BA861EC5D636}" type="pres">
      <dgm:prSet presAssocID="{03DAACA6-9333-44FF-A341-3A949BC70EEB}" presName="rootComposite" presStyleCnt="0"/>
      <dgm:spPr/>
    </dgm:pt>
    <dgm:pt modelId="{8B8B023A-5FEE-40D8-8347-0287C67560B1}" type="pres">
      <dgm:prSet presAssocID="{03DAACA6-9333-44FF-A341-3A949BC70EEB}" presName="rootText" presStyleLbl="node4" presStyleIdx="22" presStyleCnt="41" custScaleX="177156" custScaleY="100000" custLinFactNeighborX="-43686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A37ABF-8CD4-4146-9582-D688367A48C3}" type="pres">
      <dgm:prSet presAssocID="{03DAACA6-9333-44FF-A341-3A949BC70EEB}" presName="rootConnector" presStyleLbl="node4" presStyleIdx="22" presStyleCnt="41"/>
      <dgm:spPr/>
      <dgm:t>
        <a:bodyPr/>
        <a:lstStyle/>
        <a:p>
          <a:endParaRPr lang="ru-RU"/>
        </a:p>
      </dgm:t>
    </dgm:pt>
    <dgm:pt modelId="{EA12EB34-814D-4A51-A825-B33390ED0877}" type="pres">
      <dgm:prSet presAssocID="{03DAACA6-9333-44FF-A341-3A949BC70EEB}" presName="hierChild4" presStyleCnt="0"/>
      <dgm:spPr/>
    </dgm:pt>
    <dgm:pt modelId="{CA5CF1E6-FCC3-4F9A-9B26-D27BCF91A0EC}" type="pres">
      <dgm:prSet presAssocID="{03DAACA6-9333-44FF-A341-3A949BC70EEB}" presName="hierChild5" presStyleCnt="0"/>
      <dgm:spPr/>
    </dgm:pt>
    <dgm:pt modelId="{5C4B82C2-2A8A-423E-AFE5-A50C64FD9965}" type="pres">
      <dgm:prSet presAssocID="{25247C44-1ED1-49AE-87BB-7478659A5DA7}" presName="hierChild5" presStyleCnt="0"/>
      <dgm:spPr/>
    </dgm:pt>
    <dgm:pt modelId="{E2BA2384-16C6-41AF-AA03-30DE76175038}" type="pres">
      <dgm:prSet presAssocID="{FAC2F488-8B67-4871-8527-8A290C5DC601}" presName="Name35" presStyleLbl="parChTrans1D4" presStyleIdx="23" presStyleCnt="41"/>
      <dgm:spPr/>
      <dgm:t>
        <a:bodyPr/>
        <a:lstStyle/>
        <a:p>
          <a:endParaRPr lang="ru-RU"/>
        </a:p>
      </dgm:t>
    </dgm:pt>
    <dgm:pt modelId="{E78E2BCD-0707-4570-88FC-93697620625B}" type="pres">
      <dgm:prSet presAssocID="{5BF1D1CC-F321-49AB-B43E-7D2B6BDB9F74}" presName="hierRoot2" presStyleCnt="0">
        <dgm:presLayoutVars>
          <dgm:hierBranch val="r"/>
        </dgm:presLayoutVars>
      </dgm:prSet>
      <dgm:spPr/>
    </dgm:pt>
    <dgm:pt modelId="{3FA612A0-EA2D-4C2A-A117-875433F5B33B}" type="pres">
      <dgm:prSet presAssocID="{5BF1D1CC-F321-49AB-B43E-7D2B6BDB9F74}" presName="rootComposite" presStyleCnt="0"/>
      <dgm:spPr/>
    </dgm:pt>
    <dgm:pt modelId="{97B477EA-1147-45EC-A03A-FDBFB56D83C8}" type="pres">
      <dgm:prSet presAssocID="{5BF1D1CC-F321-49AB-B43E-7D2B6BDB9F74}" presName="rootText" presStyleLbl="node4" presStyleIdx="23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4001B8-0815-450D-B118-4245520BB44C}" type="pres">
      <dgm:prSet presAssocID="{5BF1D1CC-F321-49AB-B43E-7D2B6BDB9F74}" presName="rootConnector" presStyleLbl="node4" presStyleIdx="23" presStyleCnt="41"/>
      <dgm:spPr/>
      <dgm:t>
        <a:bodyPr/>
        <a:lstStyle/>
        <a:p>
          <a:endParaRPr lang="ru-RU"/>
        </a:p>
      </dgm:t>
    </dgm:pt>
    <dgm:pt modelId="{0C148A02-D145-463A-B1F9-250D77770F05}" type="pres">
      <dgm:prSet presAssocID="{5BF1D1CC-F321-49AB-B43E-7D2B6BDB9F74}" presName="hierChild4" presStyleCnt="0"/>
      <dgm:spPr/>
    </dgm:pt>
    <dgm:pt modelId="{14833949-89B2-4B49-869D-BC94D50EE4B9}" type="pres">
      <dgm:prSet presAssocID="{85E0AA7E-901B-4730-AA5C-DDC5F47F6B3B}" presName="Name50" presStyleLbl="parChTrans1D4" presStyleIdx="24" presStyleCnt="41"/>
      <dgm:spPr/>
      <dgm:t>
        <a:bodyPr/>
        <a:lstStyle/>
        <a:p>
          <a:endParaRPr lang="ru-RU"/>
        </a:p>
      </dgm:t>
    </dgm:pt>
    <dgm:pt modelId="{28E87334-9551-4AF1-A6A8-426845C7BC1B}" type="pres">
      <dgm:prSet presAssocID="{FA440D9E-6B99-442F-B579-44E4740D24C6}" presName="hierRoot2" presStyleCnt="0">
        <dgm:presLayoutVars>
          <dgm:hierBranch/>
        </dgm:presLayoutVars>
      </dgm:prSet>
      <dgm:spPr/>
    </dgm:pt>
    <dgm:pt modelId="{54556970-7011-4B49-9460-430C91F72CF4}" type="pres">
      <dgm:prSet presAssocID="{FA440D9E-6B99-442F-B579-44E4740D24C6}" presName="rootComposite" presStyleCnt="0"/>
      <dgm:spPr/>
    </dgm:pt>
    <dgm:pt modelId="{A6251617-BAA3-47D4-A526-2BC8A25E5BA9}" type="pres">
      <dgm:prSet presAssocID="{FA440D9E-6B99-442F-B579-44E4740D24C6}" presName="rootText" presStyleLbl="node4" presStyleIdx="24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24BCC0-F441-44E5-BBA1-A89CAF979D64}" type="pres">
      <dgm:prSet presAssocID="{FA440D9E-6B99-442F-B579-44E4740D24C6}" presName="rootConnector" presStyleLbl="node4" presStyleIdx="24" presStyleCnt="41"/>
      <dgm:spPr/>
      <dgm:t>
        <a:bodyPr/>
        <a:lstStyle/>
        <a:p>
          <a:endParaRPr lang="ru-RU"/>
        </a:p>
      </dgm:t>
    </dgm:pt>
    <dgm:pt modelId="{10AC582E-3593-4B7A-9AAB-85D5ADA7B0E2}" type="pres">
      <dgm:prSet presAssocID="{FA440D9E-6B99-442F-B579-44E4740D24C6}" presName="hierChild4" presStyleCnt="0"/>
      <dgm:spPr/>
    </dgm:pt>
    <dgm:pt modelId="{FA0F8742-664D-4CFA-800F-45698EC5501A}" type="pres">
      <dgm:prSet presAssocID="{3048DD57-D774-4C7A-89D0-9DED7A36345D}" presName="Name35" presStyleLbl="parChTrans1D4" presStyleIdx="25" presStyleCnt="41"/>
      <dgm:spPr/>
      <dgm:t>
        <a:bodyPr/>
        <a:lstStyle/>
        <a:p>
          <a:endParaRPr lang="ru-RU"/>
        </a:p>
      </dgm:t>
    </dgm:pt>
    <dgm:pt modelId="{4B5627FD-48C5-4115-BC35-3F7D7FE57FD4}" type="pres">
      <dgm:prSet presAssocID="{F963B530-32B8-46EC-9784-22BFD0DA4A62}" presName="hierRoot2" presStyleCnt="0">
        <dgm:presLayoutVars>
          <dgm:hierBranch val="init"/>
        </dgm:presLayoutVars>
      </dgm:prSet>
      <dgm:spPr/>
    </dgm:pt>
    <dgm:pt modelId="{2D1D6AEE-669D-4FF6-B639-304900FF8354}" type="pres">
      <dgm:prSet presAssocID="{F963B530-32B8-46EC-9784-22BFD0DA4A62}" presName="rootComposite" presStyleCnt="0"/>
      <dgm:spPr/>
    </dgm:pt>
    <dgm:pt modelId="{9ACF3576-BF1A-4CFB-ACA5-CCFFA2B66599}" type="pres">
      <dgm:prSet presAssocID="{F963B530-32B8-46EC-9784-22BFD0DA4A62}" presName="rootText" presStyleLbl="node4" presStyleIdx="25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DACADE-388D-4CFF-9AC5-B30E89E8E213}" type="pres">
      <dgm:prSet presAssocID="{F963B530-32B8-46EC-9784-22BFD0DA4A62}" presName="rootConnector" presStyleLbl="node4" presStyleIdx="25" presStyleCnt="41"/>
      <dgm:spPr/>
      <dgm:t>
        <a:bodyPr/>
        <a:lstStyle/>
        <a:p>
          <a:endParaRPr lang="ru-RU"/>
        </a:p>
      </dgm:t>
    </dgm:pt>
    <dgm:pt modelId="{1B10870E-1544-460A-812B-FB8D1E0CB660}" type="pres">
      <dgm:prSet presAssocID="{F963B530-32B8-46EC-9784-22BFD0DA4A62}" presName="hierChild4" presStyleCnt="0"/>
      <dgm:spPr/>
    </dgm:pt>
    <dgm:pt modelId="{ECFABF09-534D-464E-9AC3-3F0CAC319212}" type="pres">
      <dgm:prSet presAssocID="{F963B530-32B8-46EC-9784-22BFD0DA4A62}" presName="hierChild5" presStyleCnt="0"/>
      <dgm:spPr/>
    </dgm:pt>
    <dgm:pt modelId="{6D5BC242-852F-4CD5-9D23-5228932F85E3}" type="pres">
      <dgm:prSet presAssocID="{A8FEE9B6-CB61-448D-A1D2-4BE34640F9F3}" presName="Name35" presStyleLbl="parChTrans1D4" presStyleIdx="26" presStyleCnt="41"/>
      <dgm:spPr/>
      <dgm:t>
        <a:bodyPr/>
        <a:lstStyle/>
        <a:p>
          <a:endParaRPr lang="ru-RU"/>
        </a:p>
      </dgm:t>
    </dgm:pt>
    <dgm:pt modelId="{F0248A9F-67FA-4F6D-A9A4-81D9E0C8FDF3}" type="pres">
      <dgm:prSet presAssocID="{47D280C8-018F-4240-BF1F-7C10008C3738}" presName="hierRoot2" presStyleCnt="0">
        <dgm:presLayoutVars>
          <dgm:hierBranch val="init"/>
        </dgm:presLayoutVars>
      </dgm:prSet>
      <dgm:spPr/>
    </dgm:pt>
    <dgm:pt modelId="{CCD3327C-EAA2-49CE-9169-6673CC4413F1}" type="pres">
      <dgm:prSet presAssocID="{47D280C8-018F-4240-BF1F-7C10008C3738}" presName="rootComposite" presStyleCnt="0"/>
      <dgm:spPr/>
    </dgm:pt>
    <dgm:pt modelId="{66150514-19F9-406E-BA0C-88EEBF8642BE}" type="pres">
      <dgm:prSet presAssocID="{47D280C8-018F-4240-BF1F-7C10008C3738}" presName="rootText" presStyleLbl="node4" presStyleIdx="26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888153-D8FB-4E16-BD56-9F1A07650EB7}" type="pres">
      <dgm:prSet presAssocID="{47D280C8-018F-4240-BF1F-7C10008C3738}" presName="rootConnector" presStyleLbl="node4" presStyleIdx="26" presStyleCnt="41"/>
      <dgm:spPr/>
      <dgm:t>
        <a:bodyPr/>
        <a:lstStyle/>
        <a:p>
          <a:endParaRPr lang="ru-RU"/>
        </a:p>
      </dgm:t>
    </dgm:pt>
    <dgm:pt modelId="{CE7E3A64-506C-48B5-AD5F-D2EFFA55DA58}" type="pres">
      <dgm:prSet presAssocID="{47D280C8-018F-4240-BF1F-7C10008C3738}" presName="hierChild4" presStyleCnt="0"/>
      <dgm:spPr/>
    </dgm:pt>
    <dgm:pt modelId="{56A05EA5-59A3-4869-B0C3-21EDBB35EB97}" type="pres">
      <dgm:prSet presAssocID="{47D280C8-018F-4240-BF1F-7C10008C3738}" presName="hierChild5" presStyleCnt="0"/>
      <dgm:spPr/>
    </dgm:pt>
    <dgm:pt modelId="{DB199F0C-724B-4124-AA18-F80414C1839C}" type="pres">
      <dgm:prSet presAssocID="{FA440D9E-6B99-442F-B579-44E4740D24C6}" presName="hierChild5" presStyleCnt="0"/>
      <dgm:spPr/>
    </dgm:pt>
    <dgm:pt modelId="{514FD5DA-B095-4F86-987C-4A855FC06027}" type="pres">
      <dgm:prSet presAssocID="{B9768134-A3F4-41D2-ADF3-353AE7123BAA}" presName="Name50" presStyleLbl="parChTrans1D4" presStyleIdx="27" presStyleCnt="41"/>
      <dgm:spPr/>
      <dgm:t>
        <a:bodyPr/>
        <a:lstStyle/>
        <a:p>
          <a:endParaRPr lang="ru-RU"/>
        </a:p>
      </dgm:t>
    </dgm:pt>
    <dgm:pt modelId="{E61AE2C8-3F23-4F9B-A718-2D92DAA98870}" type="pres">
      <dgm:prSet presAssocID="{2A7F98D4-0413-4470-B8BF-1500121EF719}" presName="hierRoot2" presStyleCnt="0">
        <dgm:presLayoutVars>
          <dgm:hierBranch/>
        </dgm:presLayoutVars>
      </dgm:prSet>
      <dgm:spPr/>
    </dgm:pt>
    <dgm:pt modelId="{ED0D493D-AFC5-4A27-8F23-ECBE4AD7DF93}" type="pres">
      <dgm:prSet presAssocID="{2A7F98D4-0413-4470-B8BF-1500121EF719}" presName="rootComposite" presStyleCnt="0"/>
      <dgm:spPr/>
    </dgm:pt>
    <dgm:pt modelId="{7B1516A1-C0FA-47D8-8FF5-88B0B2B9B530}" type="pres">
      <dgm:prSet presAssocID="{2A7F98D4-0413-4470-B8BF-1500121EF719}" presName="rootText" presStyleLbl="node4" presStyleIdx="27" presStyleCnt="41" custScaleX="285313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F4F3F1-5EFB-4687-A44D-49CA099B07F6}" type="pres">
      <dgm:prSet presAssocID="{2A7F98D4-0413-4470-B8BF-1500121EF719}" presName="rootConnector" presStyleLbl="node4" presStyleIdx="27" presStyleCnt="41"/>
      <dgm:spPr/>
      <dgm:t>
        <a:bodyPr/>
        <a:lstStyle/>
        <a:p>
          <a:endParaRPr lang="ru-RU"/>
        </a:p>
      </dgm:t>
    </dgm:pt>
    <dgm:pt modelId="{B5909F5A-DEDE-46E6-9A1A-09241925CDEA}" type="pres">
      <dgm:prSet presAssocID="{2A7F98D4-0413-4470-B8BF-1500121EF719}" presName="hierChild4" presStyleCnt="0"/>
      <dgm:spPr/>
    </dgm:pt>
    <dgm:pt modelId="{64268E04-F066-444C-A878-3BD3E6856A1A}" type="pres">
      <dgm:prSet presAssocID="{7FDDC606-6557-4A44-8ECA-8CF737E3471E}" presName="Name35" presStyleLbl="parChTrans1D4" presStyleIdx="28" presStyleCnt="41"/>
      <dgm:spPr/>
      <dgm:t>
        <a:bodyPr/>
        <a:lstStyle/>
        <a:p>
          <a:endParaRPr lang="ru-RU"/>
        </a:p>
      </dgm:t>
    </dgm:pt>
    <dgm:pt modelId="{A3647EC6-6259-458D-B70A-396BFEF366DA}" type="pres">
      <dgm:prSet presAssocID="{6AFDDB80-B529-4E4C-A0FD-0EDB17CB6604}" presName="hierRoot2" presStyleCnt="0">
        <dgm:presLayoutVars>
          <dgm:hierBranch val="init"/>
        </dgm:presLayoutVars>
      </dgm:prSet>
      <dgm:spPr/>
    </dgm:pt>
    <dgm:pt modelId="{7E28CACE-BDDA-4A7D-946A-F8021993B6BB}" type="pres">
      <dgm:prSet presAssocID="{6AFDDB80-B529-4E4C-A0FD-0EDB17CB6604}" presName="rootComposite" presStyleCnt="0"/>
      <dgm:spPr/>
    </dgm:pt>
    <dgm:pt modelId="{CC883DDA-8DE2-442B-B572-EB42CDB8515A}" type="pres">
      <dgm:prSet presAssocID="{6AFDDB80-B529-4E4C-A0FD-0EDB17CB6604}" presName="rootText" presStyleLbl="node4" presStyleIdx="28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74CEF8-0A13-4360-B74A-1D3E66743CC0}" type="pres">
      <dgm:prSet presAssocID="{6AFDDB80-B529-4E4C-A0FD-0EDB17CB6604}" presName="rootConnector" presStyleLbl="node4" presStyleIdx="28" presStyleCnt="41"/>
      <dgm:spPr/>
      <dgm:t>
        <a:bodyPr/>
        <a:lstStyle/>
        <a:p>
          <a:endParaRPr lang="ru-RU"/>
        </a:p>
      </dgm:t>
    </dgm:pt>
    <dgm:pt modelId="{D29E54B0-FA9B-4476-8040-1FE1B40DE251}" type="pres">
      <dgm:prSet presAssocID="{6AFDDB80-B529-4E4C-A0FD-0EDB17CB6604}" presName="hierChild4" presStyleCnt="0"/>
      <dgm:spPr/>
    </dgm:pt>
    <dgm:pt modelId="{C4F77B3F-09C1-481C-8BC9-0585B36F38BD}" type="pres">
      <dgm:prSet presAssocID="{6AFDDB80-B529-4E4C-A0FD-0EDB17CB6604}" presName="hierChild5" presStyleCnt="0"/>
      <dgm:spPr/>
    </dgm:pt>
    <dgm:pt modelId="{FE062E2C-1EC6-42C3-BD15-75C62F50A378}" type="pres">
      <dgm:prSet presAssocID="{AA442634-4345-42BC-9C64-F3AB2060A4A2}" presName="Name35" presStyleLbl="parChTrans1D4" presStyleIdx="29" presStyleCnt="41"/>
      <dgm:spPr/>
      <dgm:t>
        <a:bodyPr/>
        <a:lstStyle/>
        <a:p>
          <a:endParaRPr lang="ru-RU"/>
        </a:p>
      </dgm:t>
    </dgm:pt>
    <dgm:pt modelId="{634E5262-8385-4B24-97A6-A15CBA402DBD}" type="pres">
      <dgm:prSet presAssocID="{F3A5C33E-9084-4677-97BB-C4598597EA0C}" presName="hierRoot2" presStyleCnt="0">
        <dgm:presLayoutVars>
          <dgm:hierBranch val="init"/>
        </dgm:presLayoutVars>
      </dgm:prSet>
      <dgm:spPr/>
    </dgm:pt>
    <dgm:pt modelId="{52D43D97-8CEA-489B-8E2D-5CC95A89361E}" type="pres">
      <dgm:prSet presAssocID="{F3A5C33E-9084-4677-97BB-C4598597EA0C}" presName="rootComposite" presStyleCnt="0"/>
      <dgm:spPr/>
    </dgm:pt>
    <dgm:pt modelId="{816134AE-FBFE-441A-8BDB-F12FE955BDDE}" type="pres">
      <dgm:prSet presAssocID="{F3A5C33E-9084-4677-97BB-C4598597EA0C}" presName="rootText" presStyleLbl="node4" presStyleIdx="29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388C73-4E35-42F1-94F6-44519EC8456D}" type="pres">
      <dgm:prSet presAssocID="{F3A5C33E-9084-4677-97BB-C4598597EA0C}" presName="rootConnector" presStyleLbl="node4" presStyleIdx="29" presStyleCnt="41"/>
      <dgm:spPr/>
      <dgm:t>
        <a:bodyPr/>
        <a:lstStyle/>
        <a:p>
          <a:endParaRPr lang="ru-RU"/>
        </a:p>
      </dgm:t>
    </dgm:pt>
    <dgm:pt modelId="{777B6DBE-6AF5-45A8-919A-C5B166577E3C}" type="pres">
      <dgm:prSet presAssocID="{F3A5C33E-9084-4677-97BB-C4598597EA0C}" presName="hierChild4" presStyleCnt="0"/>
      <dgm:spPr/>
    </dgm:pt>
    <dgm:pt modelId="{0A405164-1B21-44BE-954C-3D597F85CFF3}" type="pres">
      <dgm:prSet presAssocID="{F3A5C33E-9084-4677-97BB-C4598597EA0C}" presName="hierChild5" presStyleCnt="0"/>
      <dgm:spPr/>
    </dgm:pt>
    <dgm:pt modelId="{F1180CCA-82BC-4421-98CD-73E06DED547A}" type="pres">
      <dgm:prSet presAssocID="{2A7F98D4-0413-4470-B8BF-1500121EF719}" presName="hierChild5" presStyleCnt="0"/>
      <dgm:spPr/>
    </dgm:pt>
    <dgm:pt modelId="{68D3B770-AA4C-4BCA-A86D-87EBE7DD07AA}" type="pres">
      <dgm:prSet presAssocID="{2246969D-A9E9-4F48-B9B0-B05FA77D17B1}" presName="Name50" presStyleLbl="parChTrans1D4" presStyleIdx="30" presStyleCnt="41"/>
      <dgm:spPr/>
      <dgm:t>
        <a:bodyPr/>
        <a:lstStyle/>
        <a:p>
          <a:endParaRPr lang="ru-RU"/>
        </a:p>
      </dgm:t>
    </dgm:pt>
    <dgm:pt modelId="{45227F64-6E75-473E-BCD8-DE6C3232589B}" type="pres">
      <dgm:prSet presAssocID="{122A0DF7-8209-4FEE-9948-8EA66EBBB965}" presName="hierRoot2" presStyleCnt="0">
        <dgm:presLayoutVars>
          <dgm:hierBranch/>
        </dgm:presLayoutVars>
      </dgm:prSet>
      <dgm:spPr/>
    </dgm:pt>
    <dgm:pt modelId="{7D901B7D-6CB2-45C6-BFFA-E3D7471A1786}" type="pres">
      <dgm:prSet presAssocID="{122A0DF7-8209-4FEE-9948-8EA66EBBB965}" presName="rootComposite" presStyleCnt="0"/>
      <dgm:spPr/>
    </dgm:pt>
    <dgm:pt modelId="{6779BD6A-7D87-418C-878A-03729CACBDAB}" type="pres">
      <dgm:prSet presAssocID="{122A0DF7-8209-4FEE-9948-8EA66EBBB965}" presName="rootText" presStyleLbl="node4" presStyleIdx="30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46982F-4830-4E62-AB49-86B8EF3D71CC}" type="pres">
      <dgm:prSet presAssocID="{122A0DF7-8209-4FEE-9948-8EA66EBBB965}" presName="rootConnector" presStyleLbl="node4" presStyleIdx="30" presStyleCnt="41"/>
      <dgm:spPr/>
      <dgm:t>
        <a:bodyPr/>
        <a:lstStyle/>
        <a:p>
          <a:endParaRPr lang="ru-RU"/>
        </a:p>
      </dgm:t>
    </dgm:pt>
    <dgm:pt modelId="{2617EA09-FAC8-4DD8-ACAB-79563F2F21CC}" type="pres">
      <dgm:prSet presAssocID="{122A0DF7-8209-4FEE-9948-8EA66EBBB965}" presName="hierChild4" presStyleCnt="0"/>
      <dgm:spPr/>
    </dgm:pt>
    <dgm:pt modelId="{FB2B7043-9B04-46F8-9F48-9F4017FF4DD2}" type="pres">
      <dgm:prSet presAssocID="{C3E4C47E-26B7-4C4D-AE96-76EF143BA490}" presName="Name35" presStyleLbl="parChTrans1D4" presStyleIdx="31" presStyleCnt="41"/>
      <dgm:spPr/>
      <dgm:t>
        <a:bodyPr/>
        <a:lstStyle/>
        <a:p>
          <a:endParaRPr lang="ru-RU"/>
        </a:p>
      </dgm:t>
    </dgm:pt>
    <dgm:pt modelId="{8A8F61C6-167A-4C60-8CB1-581B53739FC8}" type="pres">
      <dgm:prSet presAssocID="{D4EA8887-F641-442C-A5E7-DCE8A13F9BC4}" presName="hierRoot2" presStyleCnt="0">
        <dgm:presLayoutVars>
          <dgm:hierBranch val="init"/>
        </dgm:presLayoutVars>
      </dgm:prSet>
      <dgm:spPr/>
    </dgm:pt>
    <dgm:pt modelId="{8272B39A-E2B7-45FF-846A-D4E763B393FA}" type="pres">
      <dgm:prSet presAssocID="{D4EA8887-F641-442C-A5E7-DCE8A13F9BC4}" presName="rootComposite" presStyleCnt="0"/>
      <dgm:spPr/>
    </dgm:pt>
    <dgm:pt modelId="{52DC18CA-4CFB-47D5-A2DC-697BCD52F3E0}" type="pres">
      <dgm:prSet presAssocID="{D4EA8887-F641-442C-A5E7-DCE8A13F9BC4}" presName="rootText" presStyleLbl="node4" presStyleIdx="31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86E10C-7AC2-4B4E-A0B2-F2A18C8AA672}" type="pres">
      <dgm:prSet presAssocID="{D4EA8887-F641-442C-A5E7-DCE8A13F9BC4}" presName="rootConnector" presStyleLbl="node4" presStyleIdx="31" presStyleCnt="41"/>
      <dgm:spPr/>
      <dgm:t>
        <a:bodyPr/>
        <a:lstStyle/>
        <a:p>
          <a:endParaRPr lang="ru-RU"/>
        </a:p>
      </dgm:t>
    </dgm:pt>
    <dgm:pt modelId="{4A5DDDF4-F2BB-458E-8833-916386A6253D}" type="pres">
      <dgm:prSet presAssocID="{D4EA8887-F641-442C-A5E7-DCE8A13F9BC4}" presName="hierChild4" presStyleCnt="0"/>
      <dgm:spPr/>
    </dgm:pt>
    <dgm:pt modelId="{5F55DF4C-8A4C-411F-A3C2-96CAA479A538}" type="pres">
      <dgm:prSet presAssocID="{D4EA8887-F641-442C-A5E7-DCE8A13F9BC4}" presName="hierChild5" presStyleCnt="0"/>
      <dgm:spPr/>
    </dgm:pt>
    <dgm:pt modelId="{74E53913-DBBF-477A-9E14-AF1DAD065A0C}" type="pres">
      <dgm:prSet presAssocID="{3438F38D-16FF-4CBB-94D6-D207710C3ADE}" presName="Name35" presStyleLbl="parChTrans1D4" presStyleIdx="32" presStyleCnt="41"/>
      <dgm:spPr/>
      <dgm:t>
        <a:bodyPr/>
        <a:lstStyle/>
        <a:p>
          <a:endParaRPr lang="ru-RU"/>
        </a:p>
      </dgm:t>
    </dgm:pt>
    <dgm:pt modelId="{401E2C44-D9F0-4E16-908E-A83C3B2DC7B8}" type="pres">
      <dgm:prSet presAssocID="{E1003D2F-86BC-4B99-AB0D-14F134395F88}" presName="hierRoot2" presStyleCnt="0">
        <dgm:presLayoutVars>
          <dgm:hierBranch/>
        </dgm:presLayoutVars>
      </dgm:prSet>
      <dgm:spPr/>
    </dgm:pt>
    <dgm:pt modelId="{1285E970-3C6D-4EF0-A0E4-7AE10D46F9F6}" type="pres">
      <dgm:prSet presAssocID="{E1003D2F-86BC-4B99-AB0D-14F134395F88}" presName="rootComposite" presStyleCnt="0"/>
      <dgm:spPr/>
    </dgm:pt>
    <dgm:pt modelId="{4E7478B3-4D81-41D1-85DF-D62021172ACA}" type="pres">
      <dgm:prSet presAssocID="{E1003D2F-86BC-4B99-AB0D-14F134395F88}" presName="rootText" presStyleLbl="node4" presStyleIdx="32" presStyleCnt="41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4FB6C7-BBC1-4D9C-9236-E4E8BF2A0BDC}" type="pres">
      <dgm:prSet presAssocID="{E1003D2F-86BC-4B99-AB0D-14F134395F88}" presName="rootConnector" presStyleLbl="node4" presStyleIdx="32" presStyleCnt="41"/>
      <dgm:spPr/>
      <dgm:t>
        <a:bodyPr/>
        <a:lstStyle/>
        <a:p>
          <a:endParaRPr lang="ru-RU"/>
        </a:p>
      </dgm:t>
    </dgm:pt>
    <dgm:pt modelId="{10E30215-7DD7-430B-AF0F-6F5DABBB941C}" type="pres">
      <dgm:prSet presAssocID="{E1003D2F-86BC-4B99-AB0D-14F134395F88}" presName="hierChild4" presStyleCnt="0"/>
      <dgm:spPr/>
    </dgm:pt>
    <dgm:pt modelId="{D51E6881-38ED-4536-9C05-D42F237297EA}" type="pres">
      <dgm:prSet presAssocID="{0FC62669-BBA6-4CED-AD11-FE733EBE1F36}" presName="Name35" presStyleLbl="parChTrans1D4" presStyleIdx="33" presStyleCnt="41"/>
      <dgm:spPr/>
      <dgm:t>
        <a:bodyPr/>
        <a:lstStyle/>
        <a:p>
          <a:endParaRPr lang="ru-RU"/>
        </a:p>
      </dgm:t>
    </dgm:pt>
    <dgm:pt modelId="{3FAC8BA1-43D1-4198-8888-83F363171FD3}" type="pres">
      <dgm:prSet presAssocID="{70952B51-6799-4495-99D1-34419239A938}" presName="hierRoot2" presStyleCnt="0">
        <dgm:presLayoutVars>
          <dgm:hierBranch val="init"/>
        </dgm:presLayoutVars>
      </dgm:prSet>
      <dgm:spPr/>
    </dgm:pt>
    <dgm:pt modelId="{62E260D5-8890-44D5-A9B0-B2D119CA60EA}" type="pres">
      <dgm:prSet presAssocID="{70952B51-6799-4495-99D1-34419239A938}" presName="rootComposite" presStyleCnt="0"/>
      <dgm:spPr/>
    </dgm:pt>
    <dgm:pt modelId="{98C46B07-6D4D-4F00-B5F2-17D41102D307}" type="pres">
      <dgm:prSet presAssocID="{70952B51-6799-4495-99D1-34419239A938}" presName="rootText" presStyleLbl="node4" presStyleIdx="33" presStyleCnt="41" custScaleX="177156" custScaleY="100000" custLinFactNeighborX="-5727" custLinFactNeighborY="309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1957C1-377A-4059-8CDE-0B5A564B964D}" type="pres">
      <dgm:prSet presAssocID="{70952B51-6799-4495-99D1-34419239A938}" presName="rootConnector" presStyleLbl="node4" presStyleIdx="33" presStyleCnt="41"/>
      <dgm:spPr/>
      <dgm:t>
        <a:bodyPr/>
        <a:lstStyle/>
        <a:p>
          <a:endParaRPr lang="ru-RU"/>
        </a:p>
      </dgm:t>
    </dgm:pt>
    <dgm:pt modelId="{6404FEA3-813B-48AE-AEDC-AFC960367E9B}" type="pres">
      <dgm:prSet presAssocID="{70952B51-6799-4495-99D1-34419239A938}" presName="hierChild4" presStyleCnt="0"/>
      <dgm:spPr/>
    </dgm:pt>
    <dgm:pt modelId="{40D5C496-37FA-4946-9A11-74C59B8DC1A5}" type="pres">
      <dgm:prSet presAssocID="{70952B51-6799-4495-99D1-34419239A938}" presName="hierChild5" presStyleCnt="0"/>
      <dgm:spPr/>
    </dgm:pt>
    <dgm:pt modelId="{CA544BA9-9F1C-48F6-BC96-10822697CD81}" type="pres">
      <dgm:prSet presAssocID="{E1003D2F-86BC-4B99-AB0D-14F134395F88}" presName="hierChild5" presStyleCnt="0"/>
      <dgm:spPr/>
    </dgm:pt>
    <dgm:pt modelId="{D1CC07C4-D477-4F38-B041-15059DF04B07}" type="pres">
      <dgm:prSet presAssocID="{0D9B5EFD-FEB2-4CAB-A2AB-432D7876C7F2}" presName="Name35" presStyleLbl="parChTrans1D4" presStyleIdx="34" presStyleCnt="41"/>
      <dgm:spPr/>
      <dgm:t>
        <a:bodyPr/>
        <a:lstStyle/>
        <a:p>
          <a:endParaRPr lang="ru-RU"/>
        </a:p>
      </dgm:t>
    </dgm:pt>
    <dgm:pt modelId="{45F89CB4-C31C-47E6-8C50-71B21BD598BC}" type="pres">
      <dgm:prSet presAssocID="{A6D5A8F1-3071-4D1B-83F6-57CDF754A351}" presName="hierRoot2" presStyleCnt="0">
        <dgm:presLayoutVars>
          <dgm:hierBranch/>
        </dgm:presLayoutVars>
      </dgm:prSet>
      <dgm:spPr/>
    </dgm:pt>
    <dgm:pt modelId="{4F35C89D-51AD-436B-9DDC-FBBF64F9DA32}" type="pres">
      <dgm:prSet presAssocID="{A6D5A8F1-3071-4D1B-83F6-57CDF754A351}" presName="rootComposite" presStyleCnt="0"/>
      <dgm:spPr/>
    </dgm:pt>
    <dgm:pt modelId="{4D49C8F2-93FF-44CA-81D9-B204AD1331D1}" type="pres">
      <dgm:prSet presAssocID="{A6D5A8F1-3071-4D1B-83F6-57CDF754A351}" presName="rootText" presStyleLbl="node4" presStyleIdx="34" presStyleCnt="41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A0D214-8F78-4E17-95C9-5B46D22A66F8}" type="pres">
      <dgm:prSet presAssocID="{A6D5A8F1-3071-4D1B-83F6-57CDF754A351}" presName="rootConnector" presStyleLbl="node4" presStyleIdx="34" presStyleCnt="41"/>
      <dgm:spPr/>
      <dgm:t>
        <a:bodyPr/>
        <a:lstStyle/>
        <a:p>
          <a:endParaRPr lang="ru-RU"/>
        </a:p>
      </dgm:t>
    </dgm:pt>
    <dgm:pt modelId="{240E9858-8BC5-4183-A46E-7E5B5FE541F8}" type="pres">
      <dgm:prSet presAssocID="{A6D5A8F1-3071-4D1B-83F6-57CDF754A351}" presName="hierChild4" presStyleCnt="0"/>
      <dgm:spPr/>
    </dgm:pt>
    <dgm:pt modelId="{39EBE4F4-6A6D-4D71-8BAF-913393B7061C}" type="pres">
      <dgm:prSet presAssocID="{A6D5A8F1-3071-4D1B-83F6-57CDF754A351}" presName="hierChild5" presStyleCnt="0"/>
      <dgm:spPr/>
    </dgm:pt>
    <dgm:pt modelId="{9BDBD4BD-8C7E-41BA-A622-9A4E58F3F6F9}" type="pres">
      <dgm:prSet presAssocID="{122A0DF7-8209-4FEE-9948-8EA66EBBB965}" presName="hierChild5" presStyleCnt="0"/>
      <dgm:spPr/>
    </dgm:pt>
    <dgm:pt modelId="{873DDAD6-BCDC-4C57-AD34-A4EEBFD25E82}" type="pres">
      <dgm:prSet presAssocID="{CAF9CE3F-0CBE-4EAB-8E2E-DAAB4E6B0B47}" presName="Name50" presStyleLbl="parChTrans1D4" presStyleIdx="35" presStyleCnt="41"/>
      <dgm:spPr/>
      <dgm:t>
        <a:bodyPr/>
        <a:lstStyle/>
        <a:p>
          <a:endParaRPr lang="ru-RU"/>
        </a:p>
      </dgm:t>
    </dgm:pt>
    <dgm:pt modelId="{23091424-18E2-43E0-BED3-4BFBC7983AFF}" type="pres">
      <dgm:prSet presAssocID="{A3EB5106-9DF8-4644-9098-440A1A5BA644}" presName="hierRoot2" presStyleCnt="0">
        <dgm:presLayoutVars>
          <dgm:hierBranch val="init"/>
        </dgm:presLayoutVars>
      </dgm:prSet>
      <dgm:spPr/>
    </dgm:pt>
    <dgm:pt modelId="{1F7A03B7-89EC-47AC-9C3D-32F6142CF28E}" type="pres">
      <dgm:prSet presAssocID="{A3EB5106-9DF8-4644-9098-440A1A5BA644}" presName="rootComposite" presStyleCnt="0"/>
      <dgm:spPr/>
    </dgm:pt>
    <dgm:pt modelId="{4E33F582-0ACF-4752-9777-273DA2DE42AF}" type="pres">
      <dgm:prSet presAssocID="{A3EB5106-9DF8-4644-9098-440A1A5BA644}" presName="rootText" presStyleLbl="node4" presStyleIdx="35" presStyleCnt="41" custScaleX="177156" custScaleY="100000" custLinFactNeighborX="-5424" custLinFactNeighborY="-358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70077E-DC8F-4BC0-AFBC-3BCA04AA4596}" type="pres">
      <dgm:prSet presAssocID="{A3EB5106-9DF8-4644-9098-440A1A5BA644}" presName="rootConnector" presStyleLbl="node4" presStyleIdx="35" presStyleCnt="41"/>
      <dgm:spPr/>
      <dgm:t>
        <a:bodyPr/>
        <a:lstStyle/>
        <a:p>
          <a:endParaRPr lang="ru-RU"/>
        </a:p>
      </dgm:t>
    </dgm:pt>
    <dgm:pt modelId="{89CD2989-9CBB-4326-A5EA-29D50C82B8E0}" type="pres">
      <dgm:prSet presAssocID="{A3EB5106-9DF8-4644-9098-440A1A5BA644}" presName="hierChild4" presStyleCnt="0"/>
      <dgm:spPr/>
    </dgm:pt>
    <dgm:pt modelId="{90F589C0-4687-4980-90FF-6E743BC5F407}" type="pres">
      <dgm:prSet presAssocID="{A3EB5106-9DF8-4644-9098-440A1A5BA644}" presName="hierChild5" presStyleCnt="0"/>
      <dgm:spPr/>
    </dgm:pt>
    <dgm:pt modelId="{94C4F1A6-CC3C-488B-9C41-AAB07DE06000}" type="pres">
      <dgm:prSet presAssocID="{5BF1D1CC-F321-49AB-B43E-7D2B6BDB9F74}" presName="hierChild5" presStyleCnt="0"/>
      <dgm:spPr/>
    </dgm:pt>
    <dgm:pt modelId="{6654886A-851A-4522-8EB8-0CA116758765}" type="pres">
      <dgm:prSet presAssocID="{757A7436-3FCE-4EA4-98A6-8774785120E2}" presName="hierChild5" presStyleCnt="0"/>
      <dgm:spPr/>
    </dgm:pt>
    <dgm:pt modelId="{9E9A8419-1327-4B38-8EA7-4CED955139D6}" type="pres">
      <dgm:prSet presAssocID="{F7B8E7FC-BE02-460C-860A-35378352026A}" presName="Name35" presStyleLbl="parChTrans1D4" presStyleIdx="36" presStyleCnt="41"/>
      <dgm:spPr/>
      <dgm:t>
        <a:bodyPr/>
        <a:lstStyle/>
        <a:p>
          <a:endParaRPr lang="ru-RU"/>
        </a:p>
      </dgm:t>
    </dgm:pt>
    <dgm:pt modelId="{982222AA-1C7C-4EE8-A102-C28A8E402DAC}" type="pres">
      <dgm:prSet presAssocID="{8F9CC196-C090-4498-B2F6-53BB4801C8A7}" presName="hierRoot2" presStyleCnt="0">
        <dgm:presLayoutVars>
          <dgm:hierBranch/>
        </dgm:presLayoutVars>
      </dgm:prSet>
      <dgm:spPr/>
    </dgm:pt>
    <dgm:pt modelId="{A9E6D342-5936-416E-9A8C-94FCAF0BA2E1}" type="pres">
      <dgm:prSet presAssocID="{8F9CC196-C090-4498-B2F6-53BB4801C8A7}" presName="rootComposite" presStyleCnt="0"/>
      <dgm:spPr/>
    </dgm:pt>
    <dgm:pt modelId="{C248BDA1-E772-4B98-B83F-23DAAEB74FE6}" type="pres">
      <dgm:prSet presAssocID="{8F9CC196-C090-4498-B2F6-53BB4801C8A7}" presName="rootText" presStyleLbl="node4" presStyleIdx="36" presStyleCnt="41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1B160F-FDFB-408A-B747-F68E274E44E1}" type="pres">
      <dgm:prSet presAssocID="{8F9CC196-C090-4498-B2F6-53BB4801C8A7}" presName="rootConnector" presStyleLbl="node4" presStyleIdx="36" presStyleCnt="41"/>
      <dgm:spPr/>
      <dgm:t>
        <a:bodyPr/>
        <a:lstStyle/>
        <a:p>
          <a:endParaRPr lang="ru-RU"/>
        </a:p>
      </dgm:t>
    </dgm:pt>
    <dgm:pt modelId="{968E6F08-A73D-481D-AE07-3CFF74FCB55F}" type="pres">
      <dgm:prSet presAssocID="{8F9CC196-C090-4498-B2F6-53BB4801C8A7}" presName="hierChild4" presStyleCnt="0"/>
      <dgm:spPr/>
    </dgm:pt>
    <dgm:pt modelId="{B61C9630-9CDE-4486-BFE1-93E0DBD61F3D}" type="pres">
      <dgm:prSet presAssocID="{161645FA-81A4-4FB4-A31C-1E6A392CC0A8}" presName="Name35" presStyleLbl="parChTrans1D4" presStyleIdx="37" presStyleCnt="41"/>
      <dgm:spPr/>
      <dgm:t>
        <a:bodyPr/>
        <a:lstStyle/>
        <a:p>
          <a:endParaRPr lang="ru-RU"/>
        </a:p>
      </dgm:t>
    </dgm:pt>
    <dgm:pt modelId="{6E281429-B234-4003-8BB4-32C7AB681CC5}" type="pres">
      <dgm:prSet presAssocID="{1CDD30F0-0A8A-477B-8B54-DBFAF7B197C5}" presName="hierRoot2" presStyleCnt="0">
        <dgm:presLayoutVars>
          <dgm:hierBranch val="init"/>
        </dgm:presLayoutVars>
      </dgm:prSet>
      <dgm:spPr/>
    </dgm:pt>
    <dgm:pt modelId="{57266CB1-B4E0-4860-B360-03110ADE234C}" type="pres">
      <dgm:prSet presAssocID="{1CDD30F0-0A8A-477B-8B54-DBFAF7B197C5}" presName="rootComposite" presStyleCnt="0"/>
      <dgm:spPr/>
    </dgm:pt>
    <dgm:pt modelId="{6AC061CF-CC08-4F4F-AFFE-D64EFC45FB2C}" type="pres">
      <dgm:prSet presAssocID="{1CDD30F0-0A8A-477B-8B54-DBFAF7B197C5}" presName="rootText" presStyleLbl="node4" presStyleIdx="37" presStyleCnt="41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7E5418-302C-4DCB-84B4-1FECB3AE2D7A}" type="pres">
      <dgm:prSet presAssocID="{1CDD30F0-0A8A-477B-8B54-DBFAF7B197C5}" presName="rootConnector" presStyleLbl="node4" presStyleIdx="37" presStyleCnt="41"/>
      <dgm:spPr/>
      <dgm:t>
        <a:bodyPr/>
        <a:lstStyle/>
        <a:p>
          <a:endParaRPr lang="ru-RU"/>
        </a:p>
      </dgm:t>
    </dgm:pt>
    <dgm:pt modelId="{477D5E49-4007-413E-96EB-5E1BD44F9993}" type="pres">
      <dgm:prSet presAssocID="{1CDD30F0-0A8A-477B-8B54-DBFAF7B197C5}" presName="hierChild4" presStyleCnt="0"/>
      <dgm:spPr/>
    </dgm:pt>
    <dgm:pt modelId="{7E3BEE8C-02CA-4876-A497-EE146AFDEF95}" type="pres">
      <dgm:prSet presAssocID="{1CDD30F0-0A8A-477B-8B54-DBFAF7B197C5}" presName="hierChild5" presStyleCnt="0"/>
      <dgm:spPr/>
    </dgm:pt>
    <dgm:pt modelId="{CCA9156E-0B3A-4FD5-8425-DE8EE19674E4}" type="pres">
      <dgm:prSet presAssocID="{9A1C4013-5AB7-4BBF-8A6C-85871FF46142}" presName="Name35" presStyleLbl="parChTrans1D4" presStyleIdx="38" presStyleCnt="41"/>
      <dgm:spPr/>
      <dgm:t>
        <a:bodyPr/>
        <a:lstStyle/>
        <a:p>
          <a:endParaRPr lang="ru-RU"/>
        </a:p>
      </dgm:t>
    </dgm:pt>
    <dgm:pt modelId="{04420E94-85F2-42A4-A199-0E805DE698C9}" type="pres">
      <dgm:prSet presAssocID="{88DF5EAA-0ED2-40AE-8D5D-666E12FF4C1C}" presName="hierRoot2" presStyleCnt="0">
        <dgm:presLayoutVars>
          <dgm:hierBranch val="init"/>
        </dgm:presLayoutVars>
      </dgm:prSet>
      <dgm:spPr/>
    </dgm:pt>
    <dgm:pt modelId="{080257F6-E415-467B-AB99-15EC78600800}" type="pres">
      <dgm:prSet presAssocID="{88DF5EAA-0ED2-40AE-8D5D-666E12FF4C1C}" presName="rootComposite" presStyleCnt="0"/>
      <dgm:spPr/>
    </dgm:pt>
    <dgm:pt modelId="{5C8E4539-33E2-4316-9135-B5BEABF70BF8}" type="pres">
      <dgm:prSet presAssocID="{88DF5EAA-0ED2-40AE-8D5D-666E12FF4C1C}" presName="rootText" presStyleLbl="node4" presStyleIdx="38" presStyleCnt="41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3618FE-AA20-4574-B0A0-08A822E0C120}" type="pres">
      <dgm:prSet presAssocID="{88DF5EAA-0ED2-40AE-8D5D-666E12FF4C1C}" presName="rootConnector" presStyleLbl="node4" presStyleIdx="38" presStyleCnt="41"/>
      <dgm:spPr/>
      <dgm:t>
        <a:bodyPr/>
        <a:lstStyle/>
        <a:p>
          <a:endParaRPr lang="ru-RU"/>
        </a:p>
      </dgm:t>
    </dgm:pt>
    <dgm:pt modelId="{7C418DD1-431F-42D1-AAED-CFD266D9017B}" type="pres">
      <dgm:prSet presAssocID="{88DF5EAA-0ED2-40AE-8D5D-666E12FF4C1C}" presName="hierChild4" presStyleCnt="0"/>
      <dgm:spPr/>
    </dgm:pt>
    <dgm:pt modelId="{A0E20398-A460-48DF-8055-8017AB11CB08}" type="pres">
      <dgm:prSet presAssocID="{88DF5EAA-0ED2-40AE-8D5D-666E12FF4C1C}" presName="hierChild5" presStyleCnt="0"/>
      <dgm:spPr/>
    </dgm:pt>
    <dgm:pt modelId="{6BF46061-2932-4F6A-9659-B3821A33F348}" type="pres">
      <dgm:prSet presAssocID="{8F9CC196-C090-4498-B2F6-53BB4801C8A7}" presName="hierChild5" presStyleCnt="0"/>
      <dgm:spPr/>
    </dgm:pt>
    <dgm:pt modelId="{733FF5C4-B5A8-4AB0-B877-45DB3F53448E}" type="pres">
      <dgm:prSet presAssocID="{F9DCB5D3-C543-4617-B37F-CFF86D0EB312}" presName="hierChild5" presStyleCnt="0"/>
      <dgm:spPr/>
    </dgm:pt>
    <dgm:pt modelId="{C8153429-7A3E-4126-B95B-78E11D03ECEA}" type="pres">
      <dgm:prSet presAssocID="{388F2973-2913-4828-843F-3884B8839609}" presName="hierChild5" presStyleCnt="0"/>
      <dgm:spPr/>
    </dgm:pt>
    <dgm:pt modelId="{79872B2E-B4D3-415C-9EC5-B6AD97B7FF61}" type="pres">
      <dgm:prSet presAssocID="{5D15E427-6E0C-4380-A284-2A2E9B49B543}" presName="hierChild5" presStyleCnt="0"/>
      <dgm:spPr/>
    </dgm:pt>
    <dgm:pt modelId="{62B2FB17-BDB2-4CEC-8B1D-97BCBD8258C1}" type="pres">
      <dgm:prSet presAssocID="{B11432E2-5F7D-483C-9163-F06002B50A17}" presName="Name35" presStyleLbl="parChTrans1D4" presStyleIdx="39" presStyleCnt="41"/>
      <dgm:spPr/>
      <dgm:t>
        <a:bodyPr/>
        <a:lstStyle/>
        <a:p>
          <a:endParaRPr lang="ru-RU"/>
        </a:p>
      </dgm:t>
    </dgm:pt>
    <dgm:pt modelId="{F52D57C5-B4DC-4153-BE7C-F3F6AA489361}" type="pres">
      <dgm:prSet presAssocID="{686083BA-B72E-4708-9DC9-BDB34D334C80}" presName="hierRoot2" presStyleCnt="0">
        <dgm:presLayoutVars>
          <dgm:hierBranch/>
        </dgm:presLayoutVars>
      </dgm:prSet>
      <dgm:spPr/>
    </dgm:pt>
    <dgm:pt modelId="{22EF4070-0211-4C72-B04B-E815FB47674D}" type="pres">
      <dgm:prSet presAssocID="{686083BA-B72E-4708-9DC9-BDB34D334C80}" presName="rootComposite" presStyleCnt="0"/>
      <dgm:spPr/>
    </dgm:pt>
    <dgm:pt modelId="{99638FEC-C50E-49EB-AB7F-60912F0B412F}" type="pres">
      <dgm:prSet presAssocID="{686083BA-B72E-4708-9DC9-BDB34D334C80}" presName="rootText" presStyleLbl="node4" presStyleIdx="39" presStyleCnt="41" custScaleX="285313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8C4337-4368-4676-85B0-BA02A38EE57B}" type="pres">
      <dgm:prSet presAssocID="{686083BA-B72E-4708-9DC9-BDB34D334C80}" presName="rootConnector" presStyleLbl="node4" presStyleIdx="39" presStyleCnt="41"/>
      <dgm:spPr/>
      <dgm:t>
        <a:bodyPr/>
        <a:lstStyle/>
        <a:p>
          <a:endParaRPr lang="ru-RU"/>
        </a:p>
      </dgm:t>
    </dgm:pt>
    <dgm:pt modelId="{AE0F53A8-5146-49E6-9AFC-17534C9C8AC2}" type="pres">
      <dgm:prSet presAssocID="{686083BA-B72E-4708-9DC9-BDB34D334C80}" presName="hierChild4" presStyleCnt="0"/>
      <dgm:spPr/>
    </dgm:pt>
    <dgm:pt modelId="{F2AAE23E-D403-4459-9F33-2D308F307B3C}" type="pres">
      <dgm:prSet presAssocID="{06955F22-FA60-4543-A52D-92E2EB657A47}" presName="Name35" presStyleLbl="parChTrans1D4" presStyleIdx="40" presStyleCnt="41"/>
      <dgm:spPr/>
      <dgm:t>
        <a:bodyPr/>
        <a:lstStyle/>
        <a:p>
          <a:endParaRPr lang="ru-RU"/>
        </a:p>
      </dgm:t>
    </dgm:pt>
    <dgm:pt modelId="{6AA7C80D-E5F9-4636-A714-D3A926D5A741}" type="pres">
      <dgm:prSet presAssocID="{85781100-4E5C-415B-BCA6-A8E860259C56}" presName="hierRoot2" presStyleCnt="0">
        <dgm:presLayoutVars>
          <dgm:hierBranch val="init"/>
        </dgm:presLayoutVars>
      </dgm:prSet>
      <dgm:spPr/>
    </dgm:pt>
    <dgm:pt modelId="{87985263-E26D-4EC8-B932-93D814011614}" type="pres">
      <dgm:prSet presAssocID="{85781100-4E5C-415B-BCA6-A8E860259C56}" presName="rootComposite" presStyleCnt="0"/>
      <dgm:spPr/>
    </dgm:pt>
    <dgm:pt modelId="{D0BEBF4C-3CC0-4911-8F01-F2794F029EB4}" type="pres">
      <dgm:prSet presAssocID="{85781100-4E5C-415B-BCA6-A8E860259C56}" presName="rootText" presStyleLbl="node4" presStyleIdx="40" presStyleCnt="41" custScaleX="379751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D2353A-8888-4405-9787-79965978A4E7}" type="pres">
      <dgm:prSet presAssocID="{85781100-4E5C-415B-BCA6-A8E860259C56}" presName="rootConnector" presStyleLbl="node4" presStyleIdx="40" presStyleCnt="41"/>
      <dgm:spPr/>
      <dgm:t>
        <a:bodyPr/>
        <a:lstStyle/>
        <a:p>
          <a:endParaRPr lang="ru-RU"/>
        </a:p>
      </dgm:t>
    </dgm:pt>
    <dgm:pt modelId="{1FD81A31-84A3-413D-89BF-12C5B2F1E31E}" type="pres">
      <dgm:prSet presAssocID="{85781100-4E5C-415B-BCA6-A8E860259C56}" presName="hierChild4" presStyleCnt="0"/>
      <dgm:spPr/>
    </dgm:pt>
    <dgm:pt modelId="{04AF1265-0F0B-42F4-91C6-F935DEAEB9DE}" type="pres">
      <dgm:prSet presAssocID="{85781100-4E5C-415B-BCA6-A8E860259C56}" presName="hierChild5" presStyleCnt="0"/>
      <dgm:spPr/>
    </dgm:pt>
    <dgm:pt modelId="{AA2D44CD-3E9E-4F0F-BC47-33A8013B15E7}" type="pres">
      <dgm:prSet presAssocID="{686083BA-B72E-4708-9DC9-BDB34D334C80}" presName="hierChild5" presStyleCnt="0"/>
      <dgm:spPr/>
    </dgm:pt>
    <dgm:pt modelId="{4BAD6032-E05C-4D22-ABAD-6E86417983CB}" type="pres">
      <dgm:prSet presAssocID="{89E1FC92-2E9A-4973-B7A7-58A08F79102F}" presName="hierChild5" presStyleCnt="0"/>
      <dgm:spPr/>
    </dgm:pt>
    <dgm:pt modelId="{1BACF4A4-3653-4EAE-A88B-57D206F74968}" type="pres">
      <dgm:prSet presAssocID="{7B8002EF-75FD-46FE-B8D9-2C9453D3FBB8}" presName="Name35" presStyleLbl="parChTrans1D3" presStyleIdx="2" presStyleCnt="4"/>
      <dgm:spPr/>
      <dgm:t>
        <a:bodyPr/>
        <a:lstStyle/>
        <a:p>
          <a:endParaRPr lang="ru-RU"/>
        </a:p>
      </dgm:t>
    </dgm:pt>
    <dgm:pt modelId="{76CE1D0D-979C-406E-A2C4-D32D57693458}" type="pres">
      <dgm:prSet presAssocID="{BF19AF0D-FB6C-4B87-A1B9-1BABFF49F445}" presName="hierRoot2" presStyleCnt="0">
        <dgm:presLayoutVars>
          <dgm:hierBranch val="init"/>
        </dgm:presLayoutVars>
      </dgm:prSet>
      <dgm:spPr/>
    </dgm:pt>
    <dgm:pt modelId="{74EBC8BD-76C6-45AB-9A91-BDDADAA49B07}" type="pres">
      <dgm:prSet presAssocID="{BF19AF0D-FB6C-4B87-A1B9-1BABFF49F445}" presName="rootComposite" presStyleCnt="0"/>
      <dgm:spPr/>
    </dgm:pt>
    <dgm:pt modelId="{80D49BAC-30D9-429D-B56B-213923853D34}" type="pres">
      <dgm:prSet presAssocID="{BF19AF0D-FB6C-4B87-A1B9-1BABFF49F445}" presName="rootText" presStyleLbl="node3" presStyleIdx="2" presStyleCnt="4" custScaleX="285313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0F2880-6562-4880-A7EF-C14D60BC443A}" type="pres">
      <dgm:prSet presAssocID="{BF19AF0D-FB6C-4B87-A1B9-1BABFF49F445}" presName="rootConnector" presStyleLbl="node3" presStyleIdx="2" presStyleCnt="4"/>
      <dgm:spPr/>
      <dgm:t>
        <a:bodyPr/>
        <a:lstStyle/>
        <a:p>
          <a:endParaRPr lang="ru-RU"/>
        </a:p>
      </dgm:t>
    </dgm:pt>
    <dgm:pt modelId="{4304B1AB-B30A-47BA-A3CC-62CAEBE5BCCE}" type="pres">
      <dgm:prSet presAssocID="{BF19AF0D-FB6C-4B87-A1B9-1BABFF49F445}" presName="hierChild4" presStyleCnt="0"/>
      <dgm:spPr/>
    </dgm:pt>
    <dgm:pt modelId="{A4F21005-A034-421C-BB44-4CB1402765D0}" type="pres">
      <dgm:prSet presAssocID="{BF19AF0D-FB6C-4B87-A1B9-1BABFF49F445}" presName="hierChild5" presStyleCnt="0"/>
      <dgm:spPr/>
    </dgm:pt>
    <dgm:pt modelId="{3D9FD3E3-88E0-477A-A56B-07BC808BF3F4}" type="pres">
      <dgm:prSet presAssocID="{210E8AFE-82AF-442A-9DC7-DBB69EBCC999}" presName="Name35" presStyleLbl="parChTrans1D3" presStyleIdx="3" presStyleCnt="4"/>
      <dgm:spPr/>
      <dgm:t>
        <a:bodyPr/>
        <a:lstStyle/>
        <a:p>
          <a:endParaRPr lang="ru-RU"/>
        </a:p>
      </dgm:t>
    </dgm:pt>
    <dgm:pt modelId="{85126A20-B74D-4464-863C-A4513302FC3E}" type="pres">
      <dgm:prSet presAssocID="{EAF02E06-BED0-4EC3-AC81-3A91CC738CFB}" presName="hierRoot2" presStyleCnt="0">
        <dgm:presLayoutVars>
          <dgm:hierBranch val="init"/>
        </dgm:presLayoutVars>
      </dgm:prSet>
      <dgm:spPr/>
    </dgm:pt>
    <dgm:pt modelId="{EE4855D1-B2B0-4D08-8963-711B48A4D864}" type="pres">
      <dgm:prSet presAssocID="{EAF02E06-BED0-4EC3-AC81-3A91CC738CFB}" presName="rootComposite" presStyleCnt="0"/>
      <dgm:spPr/>
    </dgm:pt>
    <dgm:pt modelId="{D4EA128C-DF21-45C0-BF4F-C14BA70ADDB2}" type="pres">
      <dgm:prSet presAssocID="{EAF02E06-BED0-4EC3-AC81-3A91CC738CFB}" presName="rootText" presStyleLbl="node3" presStyleIdx="3" presStyleCnt="4" custScaleX="177156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EA3F3B-97D9-4A90-B171-A5B7071C97F3}" type="pres">
      <dgm:prSet presAssocID="{EAF02E06-BED0-4EC3-AC81-3A91CC738CFB}" presName="rootConnector" presStyleLbl="node3" presStyleIdx="3" presStyleCnt="4"/>
      <dgm:spPr/>
      <dgm:t>
        <a:bodyPr/>
        <a:lstStyle/>
        <a:p>
          <a:endParaRPr lang="ru-RU"/>
        </a:p>
      </dgm:t>
    </dgm:pt>
    <dgm:pt modelId="{76697CC2-C5F0-4562-98B8-5454AC30B071}" type="pres">
      <dgm:prSet presAssocID="{EAF02E06-BED0-4EC3-AC81-3A91CC738CFB}" presName="hierChild4" presStyleCnt="0"/>
      <dgm:spPr/>
    </dgm:pt>
    <dgm:pt modelId="{E37C9DBD-BF19-48DB-B3BF-28BC5C60CA54}" type="pres">
      <dgm:prSet presAssocID="{EAF02E06-BED0-4EC3-AC81-3A91CC738CFB}" presName="hierChild5" presStyleCnt="0"/>
      <dgm:spPr/>
    </dgm:pt>
    <dgm:pt modelId="{AB016DC5-0935-4B69-8491-3253A734CADB}" type="pres">
      <dgm:prSet presAssocID="{0B98223A-9404-4B97-A4E1-F8D3C7EE8BC3}" presName="hierChild5" presStyleCnt="0"/>
      <dgm:spPr/>
    </dgm:pt>
    <dgm:pt modelId="{BC882CBD-1CC9-45C4-9444-4B78B1DE87DE}" type="pres">
      <dgm:prSet presAssocID="{D7E1038C-8186-4D0B-85EA-B3A2EF2030F9}" presName="Name37" presStyleLbl="parChTrans1D2" presStyleIdx="1" presStyleCnt="2"/>
      <dgm:spPr/>
      <dgm:t>
        <a:bodyPr/>
        <a:lstStyle/>
        <a:p>
          <a:endParaRPr lang="ru-RU"/>
        </a:p>
      </dgm:t>
    </dgm:pt>
    <dgm:pt modelId="{320A809A-D8AE-42C9-AF6C-020A232C5D3A}" type="pres">
      <dgm:prSet presAssocID="{591505A1-85F5-42C4-A25D-35F11AAFD02A}" presName="hierRoot2" presStyleCnt="0">
        <dgm:presLayoutVars>
          <dgm:hierBranch val="init"/>
        </dgm:presLayoutVars>
      </dgm:prSet>
      <dgm:spPr/>
    </dgm:pt>
    <dgm:pt modelId="{73581A50-A780-4D24-9FD6-8790D7A782B8}" type="pres">
      <dgm:prSet presAssocID="{591505A1-85F5-42C4-A25D-35F11AAFD02A}" presName="rootComposite" presStyleCnt="0"/>
      <dgm:spPr/>
    </dgm:pt>
    <dgm:pt modelId="{6120BC4C-84AE-4B1F-BD4C-9486B1EED0DB}" type="pres">
      <dgm:prSet presAssocID="{591505A1-85F5-42C4-A25D-35F11AAFD02A}" presName="rootText" presStyleLbl="node2" presStyleIdx="1" presStyleCnt="2" custScaleX="285313" custLinFactX="4020" custLinFactNeighborX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8E0742-E159-4E1A-ADA3-9C1D18EE95C0}" type="pres">
      <dgm:prSet presAssocID="{591505A1-85F5-42C4-A25D-35F11AAFD02A}" presName="rootConnector" presStyleLbl="node2" presStyleIdx="1" presStyleCnt="2"/>
      <dgm:spPr/>
      <dgm:t>
        <a:bodyPr/>
        <a:lstStyle/>
        <a:p>
          <a:endParaRPr lang="ru-RU"/>
        </a:p>
      </dgm:t>
    </dgm:pt>
    <dgm:pt modelId="{6C58D453-95F0-47C8-AB6B-89DB3277BC4F}" type="pres">
      <dgm:prSet presAssocID="{591505A1-85F5-42C4-A25D-35F11AAFD02A}" presName="hierChild4" presStyleCnt="0"/>
      <dgm:spPr/>
    </dgm:pt>
    <dgm:pt modelId="{6BA0419C-AA25-4785-A6D9-053E398EE4E1}" type="pres">
      <dgm:prSet presAssocID="{591505A1-85F5-42C4-A25D-35F11AAFD02A}" presName="hierChild5" presStyleCnt="0"/>
      <dgm:spPr/>
    </dgm:pt>
    <dgm:pt modelId="{BAA722E8-D1D5-4E10-9144-33BB10520284}" type="pres">
      <dgm:prSet presAssocID="{5A05280B-7813-433E-A5C7-35ADDF822739}" presName="hierChild3" presStyleCnt="0"/>
      <dgm:spPr/>
    </dgm:pt>
  </dgm:ptLst>
  <dgm:cxnLst>
    <dgm:cxn modelId="{EC9B89C8-7C4B-45C1-8FBA-AE6BFBAE876C}" type="presOf" srcId="{5A918A92-743B-44E4-B8D3-2ACE0FFFD8BE}" destId="{68875745-9348-41FD-9ADD-F553930F415D}" srcOrd="0" destOrd="0" presId="urn:microsoft.com/office/officeart/2005/8/layout/orgChart1"/>
    <dgm:cxn modelId="{23ABD311-DED5-4B99-80BB-9A2EA7F9E37F}" type="presOf" srcId="{48343668-9E66-4B1D-B811-038CB2CB37F3}" destId="{8EEA0984-B204-4C93-B8EF-B1673010C278}" srcOrd="0" destOrd="0" presId="urn:microsoft.com/office/officeart/2005/8/layout/orgChart1"/>
    <dgm:cxn modelId="{BAF99BC6-6E32-4189-AD96-E03CDC90D850}" srcId="{0B98223A-9404-4B97-A4E1-F8D3C7EE8BC3}" destId="{EAF02E06-BED0-4EC3-AC81-3A91CC738CFB}" srcOrd="3" destOrd="0" parTransId="{210E8AFE-82AF-442A-9DC7-DBB69EBCC999}" sibTransId="{D4A0D41A-6FF2-4BDC-A23E-1DE6C67D6881}"/>
    <dgm:cxn modelId="{DBD6C339-FF83-47F8-B8CA-15143339A7CE}" srcId="{F9DCB5D3-C543-4617-B37F-CFF86D0EB312}" destId="{8F9CC196-C090-4498-B2F6-53BB4801C8A7}" srcOrd="4" destOrd="0" parTransId="{F7B8E7FC-BE02-460C-860A-35378352026A}" sibTransId="{1C4B4C6C-4E9D-4D99-8C13-7571CD38EF40}"/>
    <dgm:cxn modelId="{3EFAB848-0465-46A4-8F41-2704D15CE8B3}" type="presOf" srcId="{9A1C4013-5AB7-4BBF-8A6C-85871FF46142}" destId="{CCA9156E-0B3A-4FD5-8425-DE8EE19674E4}" srcOrd="0" destOrd="0" presId="urn:microsoft.com/office/officeart/2005/8/layout/orgChart1"/>
    <dgm:cxn modelId="{E8D26718-13DF-49FD-A98E-9A5594661ABA}" type="presOf" srcId="{C6214F99-54E3-454B-8BD3-336785EC8495}" destId="{9570D9A5-2609-418D-9459-71DDC798B540}" srcOrd="0" destOrd="0" presId="urn:microsoft.com/office/officeart/2005/8/layout/orgChart1"/>
    <dgm:cxn modelId="{40BA3553-D35E-48FF-B951-7484B7E637C9}" type="presOf" srcId="{A5D7A24C-2A4A-4B50-A99B-DFACFFDAF089}" destId="{CEF030A0-C670-41DE-B99F-6470DD1F3DE6}" srcOrd="0" destOrd="0" presId="urn:microsoft.com/office/officeart/2005/8/layout/orgChart1"/>
    <dgm:cxn modelId="{620282D2-F37E-4DEB-B528-DC561A490246}" srcId="{757A7436-3FCE-4EA4-98A6-8774785120E2}" destId="{D69A11DC-65DD-4575-A031-34EF890B2D1C}" srcOrd="1" destOrd="0" parTransId="{3A6DD5B1-23DB-4E30-A7B3-6E0B41941179}" sibTransId="{FEC79D1C-7541-459D-9515-0ADFF6473F26}"/>
    <dgm:cxn modelId="{8F796FBA-7DDE-484F-9099-B8065C157A9C}" type="presOf" srcId="{0A009885-D6E1-4A23-8A69-5B25A552EA8B}" destId="{1B5D52C5-D667-4125-9D5A-0AE4C5BDCC01}" srcOrd="0" destOrd="0" presId="urn:microsoft.com/office/officeart/2005/8/layout/orgChart1"/>
    <dgm:cxn modelId="{BBBFD682-9F7C-4257-B2DC-578ABE4FD257}" srcId="{122A0DF7-8209-4FEE-9948-8EA66EBBB965}" destId="{D4EA8887-F641-442C-A5E7-DCE8A13F9BC4}" srcOrd="0" destOrd="0" parTransId="{C3E4C47E-26B7-4C4D-AE96-76EF143BA490}" sibTransId="{0EB98200-7C4C-442E-A9A4-0762616A6821}"/>
    <dgm:cxn modelId="{2D5575DF-1388-4DEE-B5FE-5B99FA031A99}" type="presOf" srcId="{02E3D7FC-52F4-4E30-91B3-4E919B4C7E92}" destId="{399D923B-F4BF-402A-918E-4596CA7C2072}" srcOrd="0" destOrd="0" presId="urn:microsoft.com/office/officeart/2005/8/layout/orgChart1"/>
    <dgm:cxn modelId="{3963E2BF-09B4-412F-B5FB-8F0BE58F286C}" type="presOf" srcId="{5406EFAE-BF64-48E7-89E5-673D76019A2F}" destId="{14B02933-18E1-4D5C-B46B-2FB4D4F5F149}" srcOrd="0" destOrd="0" presId="urn:microsoft.com/office/officeart/2005/8/layout/orgChart1"/>
    <dgm:cxn modelId="{52E1E0C2-5F18-45B9-BC86-EA0F5F009B52}" type="presOf" srcId="{8A1609C7-F78F-4F36-939C-D4A6AFD2156F}" destId="{0C00728A-798A-475D-8EC0-1E75F134B41F}" srcOrd="1" destOrd="0" presId="urn:microsoft.com/office/officeart/2005/8/layout/orgChart1"/>
    <dgm:cxn modelId="{41EC6C51-059F-438F-913A-19BC05C4B03A}" srcId="{5BF1D1CC-F321-49AB-B43E-7D2B6BDB9F74}" destId="{2A7F98D4-0413-4470-B8BF-1500121EF719}" srcOrd="1" destOrd="0" parTransId="{B9768134-A3F4-41D2-ADF3-353AE7123BAA}" sibTransId="{AA2428DD-81C4-47F6-909C-4F701B6806C0}"/>
    <dgm:cxn modelId="{78AD08E4-7B13-4551-9C30-3D1DC63245CE}" type="presOf" srcId="{2A7F98D4-0413-4470-B8BF-1500121EF719}" destId="{FFF4F3F1-5EFB-4687-A44D-49CA099B07F6}" srcOrd="1" destOrd="0" presId="urn:microsoft.com/office/officeart/2005/8/layout/orgChart1"/>
    <dgm:cxn modelId="{FBC56AC5-0A10-4741-863D-6845CD8A0E36}" type="presOf" srcId="{0B98223A-9404-4B97-A4E1-F8D3C7EE8BC3}" destId="{E1D809AD-507D-4E75-81B0-F8543CD788E0}" srcOrd="1" destOrd="0" presId="urn:microsoft.com/office/officeart/2005/8/layout/orgChart1"/>
    <dgm:cxn modelId="{9AE4F038-4D17-46D8-A1E1-02C18B4B97A9}" type="presOf" srcId="{C321F7C3-0D31-4706-B9E6-1EA118769EC4}" destId="{05100A20-93D4-4B7E-857A-7BACF6FEDE27}" srcOrd="0" destOrd="0" presId="urn:microsoft.com/office/officeart/2005/8/layout/orgChart1"/>
    <dgm:cxn modelId="{89146114-F655-4631-89B3-969687E1A8B6}" type="presOf" srcId="{B558798C-F97E-44FE-AF32-2AC05DA88C21}" destId="{97EB257B-F7C1-468C-9D56-4853B7908A97}" srcOrd="0" destOrd="0" presId="urn:microsoft.com/office/officeart/2005/8/layout/orgChart1"/>
    <dgm:cxn modelId="{760B811E-861D-4216-B111-9255D43204AD}" srcId="{5406EFAE-BF64-48E7-89E5-673D76019A2F}" destId="{332B6937-F8B4-4D9F-96A7-94857F41F3C3}" srcOrd="0" destOrd="0" parTransId="{6DADC438-E59C-4258-9EE3-0798573D4CF4}" sibTransId="{D6EABBAA-9C13-46CF-A2A5-C7D04B63C98A}"/>
    <dgm:cxn modelId="{09E8CA44-B645-45F7-9099-D6142A66BDFD}" type="presOf" srcId="{79EA3A8E-597E-4DE2-8BDB-B0D3CFB9A045}" destId="{9BA316A6-80A5-482C-8FA0-429A17DB7918}" srcOrd="0" destOrd="0" presId="urn:microsoft.com/office/officeart/2005/8/layout/orgChart1"/>
    <dgm:cxn modelId="{6EE2EB8E-C475-4FEA-B84D-C5739D0D81E8}" srcId="{8F9CC196-C090-4498-B2F6-53BB4801C8A7}" destId="{1CDD30F0-0A8A-477B-8B54-DBFAF7B197C5}" srcOrd="0" destOrd="0" parTransId="{161645FA-81A4-4FB4-A31C-1E6A392CC0A8}" sibTransId="{EF033F51-9B4A-4F50-B45A-2DEB741EBA15}"/>
    <dgm:cxn modelId="{3F7736BE-F75C-4BC5-A4A5-4A43C0937033}" type="presOf" srcId="{591505A1-85F5-42C4-A25D-35F11AAFD02A}" destId="{4D8E0742-E159-4E1A-ADA3-9C1D18EE95C0}" srcOrd="1" destOrd="0" presId="urn:microsoft.com/office/officeart/2005/8/layout/orgChart1"/>
    <dgm:cxn modelId="{4D5DEBAE-EC11-463E-9B74-EA9101BF8411}" type="presOf" srcId="{FEFCA9D8-F2DC-49DB-8FD2-6361D5C58910}" destId="{9F57A6E5-4839-4B75-B49B-01F6EC6DD34B}" srcOrd="1" destOrd="0" presId="urn:microsoft.com/office/officeart/2005/8/layout/orgChart1"/>
    <dgm:cxn modelId="{AF78FEDF-649D-4C8C-AE22-E3116E6A8F9B}" srcId="{2A7F98D4-0413-4470-B8BF-1500121EF719}" destId="{6AFDDB80-B529-4E4C-A0FD-0EDB17CB6604}" srcOrd="0" destOrd="0" parTransId="{7FDDC606-6557-4A44-8ECA-8CF737E3471E}" sibTransId="{98B5E0E0-BE7C-4316-AC87-9DB86D251D1F}"/>
    <dgm:cxn modelId="{5A8D2BFA-CB41-4865-83D9-80482FB7C3C2}" type="presOf" srcId="{89E1FC92-2E9A-4973-B7A7-58A08F79102F}" destId="{2343D4BB-B37C-4576-8A78-341247D57629}" srcOrd="1" destOrd="0" presId="urn:microsoft.com/office/officeart/2005/8/layout/orgChart1"/>
    <dgm:cxn modelId="{BF41E5BA-605A-42FC-A6FF-41BDA79EA61B}" srcId="{0B98223A-9404-4B97-A4E1-F8D3C7EE8BC3}" destId="{BF19AF0D-FB6C-4B87-A1B9-1BABFF49F445}" srcOrd="2" destOrd="0" parTransId="{7B8002EF-75FD-46FE-B8D9-2C9453D3FBB8}" sibTransId="{86403660-5B2A-4ED4-9ADA-895CB74F08DB}"/>
    <dgm:cxn modelId="{10290518-5048-44A8-B03C-9C06C86E4F16}" type="presOf" srcId="{0659507C-5527-4305-B91A-3A51431A1BD1}" destId="{AB8156B5-9D14-43C6-AD5E-82A42B051476}" srcOrd="0" destOrd="0" presId="urn:microsoft.com/office/officeart/2005/8/layout/orgChart1"/>
    <dgm:cxn modelId="{CDDBF739-FB42-4857-955D-4131AF7BAE3D}" type="presOf" srcId="{C3E4C47E-26B7-4C4D-AE96-76EF143BA490}" destId="{FB2B7043-9B04-46F8-9F48-9F4017FF4DD2}" srcOrd="0" destOrd="0" presId="urn:microsoft.com/office/officeart/2005/8/layout/orgChart1"/>
    <dgm:cxn modelId="{5FB375E6-1311-409E-B353-CF6AF79B23D7}" srcId="{8A1609C7-F78F-4F36-939C-D4A6AFD2156F}" destId="{3B016758-9B19-4583-86DB-CAB2EC4756D5}" srcOrd="1" destOrd="0" parTransId="{CA08EE5A-3F94-43DD-AC46-2E1145E5E60A}" sibTransId="{8A02647D-1356-44D8-A219-CCD76EE605A3}"/>
    <dgm:cxn modelId="{488B0B5F-5B56-487C-990D-C650DA76B88C}" type="presOf" srcId="{85781100-4E5C-415B-BCA6-A8E860259C56}" destId="{D0BEBF4C-3CC0-4911-8F01-F2794F029EB4}" srcOrd="0" destOrd="0" presId="urn:microsoft.com/office/officeart/2005/8/layout/orgChart1"/>
    <dgm:cxn modelId="{A9938574-B836-4F38-814F-38B72D74D681}" type="presOf" srcId="{6AFDDB80-B529-4E4C-A0FD-0EDB17CB6604}" destId="{CC883DDA-8DE2-442B-B572-EB42CDB8515A}" srcOrd="0" destOrd="0" presId="urn:microsoft.com/office/officeart/2005/8/layout/orgChart1"/>
    <dgm:cxn modelId="{D31CF9C0-5DBE-4924-8BE3-59CE45C6B633}" type="presOf" srcId="{69143A65-8CD3-4988-AE60-E007DA94030F}" destId="{9CC9DB37-06F4-4B73-92B8-555E1FE1CEA8}" srcOrd="0" destOrd="0" presId="urn:microsoft.com/office/officeart/2005/8/layout/orgChart1"/>
    <dgm:cxn modelId="{FD8CE20C-4642-4DEF-ACB6-333249FD8D61}" type="presOf" srcId="{0B98223A-9404-4B97-A4E1-F8D3C7EE8BC3}" destId="{87104EB8-9FE0-492C-9AA9-5952F2D304B4}" srcOrd="0" destOrd="0" presId="urn:microsoft.com/office/officeart/2005/8/layout/orgChart1"/>
    <dgm:cxn modelId="{E7A59ACF-B9CB-40AF-94CE-6AF662F25C67}" type="presOf" srcId="{F9DCB5D3-C543-4617-B37F-CFF86D0EB312}" destId="{2CFA37AB-61A6-4E3C-B639-C00E6001CD73}" srcOrd="0" destOrd="0" presId="urn:microsoft.com/office/officeart/2005/8/layout/orgChart1"/>
    <dgm:cxn modelId="{73B2957F-FFD9-4F5F-B0A2-B0A688F1C533}" type="presOf" srcId="{5D43BFA9-F819-438A-9B47-3C6EBF87A68F}" destId="{EC9AADF3-7CBB-432E-B7EF-BC4E51CC59AF}" srcOrd="0" destOrd="0" presId="urn:microsoft.com/office/officeart/2005/8/layout/orgChart1"/>
    <dgm:cxn modelId="{6200E90E-4F6A-4AAE-8663-15E6FC7638C2}" type="presOf" srcId="{F9DCB5D3-C543-4617-B37F-CFF86D0EB312}" destId="{5383D253-C5B7-4BD7-89A2-DA21CD9326DC}" srcOrd="1" destOrd="0" presId="urn:microsoft.com/office/officeart/2005/8/layout/orgChart1"/>
    <dgm:cxn modelId="{949AB9DA-D42E-4512-90B7-60691D49B3D5}" type="presOf" srcId="{70952B51-6799-4495-99D1-34419239A938}" destId="{221957C1-377A-4059-8CDE-0B5A564B964D}" srcOrd="1" destOrd="0" presId="urn:microsoft.com/office/officeart/2005/8/layout/orgChart1"/>
    <dgm:cxn modelId="{E409FF17-73D2-4D95-89A7-13E39AA501C7}" srcId="{686083BA-B72E-4708-9DC9-BDB34D334C80}" destId="{85781100-4E5C-415B-BCA6-A8E860259C56}" srcOrd="0" destOrd="0" parTransId="{06955F22-FA60-4543-A52D-92E2EB657A47}" sibTransId="{946640B6-3AD2-4883-A8D4-D878EF02508A}"/>
    <dgm:cxn modelId="{AD67E8D4-DA76-4291-B6B2-E19662E474BF}" type="presOf" srcId="{25247C44-1ED1-49AE-87BB-7478659A5DA7}" destId="{1EFF3FF4-9BA7-4114-B4BD-4C163B7E6D2C}" srcOrd="1" destOrd="0" presId="urn:microsoft.com/office/officeart/2005/8/layout/orgChart1"/>
    <dgm:cxn modelId="{41D53BE3-F1A2-442E-B6C6-02CB17802F3C}" type="presOf" srcId="{D6CE7951-7192-47C2-AD73-EE515DFFB326}" destId="{07844388-A3B4-4C13-A2D2-792D32DA861A}" srcOrd="0" destOrd="0" presId="urn:microsoft.com/office/officeart/2005/8/layout/orgChart1"/>
    <dgm:cxn modelId="{52F78E3D-3E10-433B-A7A9-2271E5103FCF}" srcId="{8A1609C7-F78F-4F36-939C-D4A6AFD2156F}" destId="{6B31737F-3BAB-4A36-B93A-744C73025325}" srcOrd="0" destOrd="0" parTransId="{D5C5D72D-A7E3-4AF7-9B76-F3CB55F699A3}" sibTransId="{4B8E0CB4-CC02-48AB-A540-B3D4186E9383}"/>
    <dgm:cxn modelId="{CBEAAE48-7337-4906-AC40-5735BEDE4C5A}" type="presOf" srcId="{816C9783-94D9-40D3-9AC7-6D57B1CA2411}" destId="{DDA77CC6-2E30-4CFA-AC77-8532B6CF5A16}" srcOrd="0" destOrd="0" presId="urn:microsoft.com/office/officeart/2005/8/layout/orgChart1"/>
    <dgm:cxn modelId="{2D95BBDD-575D-40B3-96E5-5583AF14E889}" type="presOf" srcId="{D69A11DC-65DD-4575-A031-34EF890B2D1C}" destId="{ADB8C25F-F08E-411B-B4DF-E69900289C66}" srcOrd="1" destOrd="0" presId="urn:microsoft.com/office/officeart/2005/8/layout/orgChart1"/>
    <dgm:cxn modelId="{CB0FC2EF-3275-4A60-B0A3-8CF88D83C87C}" srcId="{25247C44-1ED1-49AE-87BB-7478659A5DA7}" destId="{3BCCE053-941B-4483-8F1E-94A93E085D35}" srcOrd="0" destOrd="0" parTransId="{0A009885-D6E1-4A23-8A69-5B25A552EA8B}" sibTransId="{DCCDE61A-E382-4D7B-9193-454127BF492C}"/>
    <dgm:cxn modelId="{78A6D205-BD9F-4585-8B8B-E92409FC7016}" type="presOf" srcId="{5BF1D1CC-F321-49AB-B43E-7D2B6BDB9F74}" destId="{97B477EA-1147-45EC-A03A-FDBFB56D83C8}" srcOrd="0" destOrd="0" presId="urn:microsoft.com/office/officeart/2005/8/layout/orgChart1"/>
    <dgm:cxn modelId="{3F2D6892-57B9-4CF4-BAAE-CEA64B5FE495}" type="presOf" srcId="{69143A65-8CD3-4988-AE60-E007DA94030F}" destId="{664B0A36-C086-4F8E-8913-FC68AB622034}" srcOrd="1" destOrd="0" presId="urn:microsoft.com/office/officeart/2005/8/layout/orgChart1"/>
    <dgm:cxn modelId="{C30AB0D4-BB28-46F5-A878-CF0452FB20A5}" type="presOf" srcId="{3BCCE053-941B-4483-8F1E-94A93E085D35}" destId="{856000C9-742D-4E1D-8BFC-7B31265F2B73}" srcOrd="1" destOrd="0" presId="urn:microsoft.com/office/officeart/2005/8/layout/orgChart1"/>
    <dgm:cxn modelId="{37BD5C12-D05A-454D-AC46-0A0F8D1FA7BD}" srcId="{6722A1D3-CE7B-4A00-8912-11A598926017}" destId="{5A05280B-7813-433E-A5C7-35ADDF822739}" srcOrd="0" destOrd="0" parTransId="{31997D7C-2BDE-413E-B8A3-8113CDD8F68E}" sibTransId="{0FF175FA-5A27-441A-936F-E5CC19F81D61}"/>
    <dgm:cxn modelId="{1C938C59-F971-47E6-9594-99B25D5F2134}" type="presOf" srcId="{0E1854A5-31FD-4C6C-BE74-7721EAA6745C}" destId="{DD2E1F5E-7F3D-40EB-964F-C13873B9263B}" srcOrd="0" destOrd="0" presId="urn:microsoft.com/office/officeart/2005/8/layout/orgChart1"/>
    <dgm:cxn modelId="{FFA35BF2-59F0-40FF-8BA3-D634EC12C432}" type="presOf" srcId="{6AFDDB80-B529-4E4C-A0FD-0EDB17CB6604}" destId="{4974CEF8-0A13-4360-B74A-1D3E66743CC0}" srcOrd="1" destOrd="0" presId="urn:microsoft.com/office/officeart/2005/8/layout/orgChart1"/>
    <dgm:cxn modelId="{A49ED41E-3F1D-4569-95D2-23775CCE2EF1}" srcId="{25247C44-1ED1-49AE-87BB-7478659A5DA7}" destId="{03DAACA6-9333-44FF-A341-3A949BC70EEB}" srcOrd="1" destOrd="0" parTransId="{816C9783-94D9-40D3-9AC7-6D57B1CA2411}" sibTransId="{9B919987-D850-4BF5-91A9-FA16639F1F67}"/>
    <dgm:cxn modelId="{D3D52E45-0F13-4D4F-9155-B502B25E83CC}" type="presOf" srcId="{7D6F32D4-B8C2-4509-BA08-928EB219C4EA}" destId="{EBDBC34A-14B9-4D9C-B5B6-216E7CDD3FB6}" srcOrd="0" destOrd="0" presId="urn:microsoft.com/office/officeart/2005/8/layout/orgChart1"/>
    <dgm:cxn modelId="{3102E8AE-E923-4F66-8EE3-62D783507985}" type="presOf" srcId="{25F6176B-988E-4B8C-ABA7-FAC514DE1B41}" destId="{9898FB4E-58D0-4DA4-A6F7-885A49288266}" srcOrd="0" destOrd="0" presId="urn:microsoft.com/office/officeart/2005/8/layout/orgChart1"/>
    <dgm:cxn modelId="{3FAEF92B-A87B-41BD-9DA7-B05F726AB678}" type="presOf" srcId="{85781100-4E5C-415B-BCA6-A8E860259C56}" destId="{59D2353A-8888-4405-9787-79965978A4E7}" srcOrd="1" destOrd="0" presId="urn:microsoft.com/office/officeart/2005/8/layout/orgChart1"/>
    <dgm:cxn modelId="{B2E68859-2B18-4656-AE2A-3AF872466242}" type="presOf" srcId="{497A1238-8576-4E28-A78F-1F14EA0D873D}" destId="{043DD402-8965-4ECF-B5DC-2BDAAA15C61E}" srcOrd="0" destOrd="0" presId="urn:microsoft.com/office/officeart/2005/8/layout/orgChart1"/>
    <dgm:cxn modelId="{8322EA47-63D6-4BE8-BCB1-1DE7B92B76A2}" srcId="{5BF1D1CC-F321-49AB-B43E-7D2B6BDB9F74}" destId="{A3EB5106-9DF8-4644-9098-440A1A5BA644}" srcOrd="3" destOrd="0" parTransId="{CAF9CE3F-0CBE-4EAB-8E2E-DAAB4E6B0B47}" sibTransId="{8DF28C58-5661-40AE-9566-DA138F32D111}"/>
    <dgm:cxn modelId="{7E0AC42B-5D68-4D2E-9383-30DB3FFE1E15}" type="presOf" srcId="{AA442634-4345-42BC-9C64-F3AB2060A4A2}" destId="{FE062E2C-1EC6-42C3-BD15-75C62F50A378}" srcOrd="0" destOrd="0" presId="urn:microsoft.com/office/officeart/2005/8/layout/orgChart1"/>
    <dgm:cxn modelId="{9E7BCB65-8FF5-4E32-B509-8F7DBE3793E8}" type="presOf" srcId="{A6D5A8F1-3071-4D1B-83F6-57CDF754A351}" destId="{4D49C8F2-93FF-44CA-81D9-B204AD1331D1}" srcOrd="0" destOrd="0" presId="urn:microsoft.com/office/officeart/2005/8/layout/orgChart1"/>
    <dgm:cxn modelId="{D868D9EB-A75B-483D-863A-1033B920AEDC}" type="presOf" srcId="{388F2973-2913-4828-843F-3884B8839609}" destId="{052F90F9-9291-4E19-A1F2-793F98DB2291}" srcOrd="0" destOrd="0" presId="urn:microsoft.com/office/officeart/2005/8/layout/orgChart1"/>
    <dgm:cxn modelId="{52D29F55-04E2-40EC-8332-5B927F3E8402}" type="presOf" srcId="{D7E1038C-8186-4D0B-85EA-B3A2EF2030F9}" destId="{BC882CBD-1CC9-45C4-9444-4B78B1DE87DE}" srcOrd="0" destOrd="0" presId="urn:microsoft.com/office/officeart/2005/8/layout/orgChart1"/>
    <dgm:cxn modelId="{54386753-2BFC-4553-8041-883BAFA933B7}" srcId="{D69A11DC-65DD-4575-A031-34EF890B2D1C}" destId="{6728C70A-D8EE-4F55-B518-BF0215783889}" srcOrd="1" destOrd="0" parTransId="{E84BDA00-4A78-4E14-921B-A8F19C24B888}" sibTransId="{DCC7DFDD-2765-4656-84CC-0F71E4F5A7B5}"/>
    <dgm:cxn modelId="{F3CCEE0D-30AB-4C38-A69D-462A038855F1}" type="presOf" srcId="{A3EB5106-9DF8-4644-9098-440A1A5BA644}" destId="{3970077E-DC8F-4BC0-AFBC-3BCA04AA4596}" srcOrd="1" destOrd="0" presId="urn:microsoft.com/office/officeart/2005/8/layout/orgChart1"/>
    <dgm:cxn modelId="{E4647401-FEF3-454B-9095-3496ACAD81EB}" type="presOf" srcId="{88DF5EAA-0ED2-40AE-8D5D-666E12FF4C1C}" destId="{5C8E4539-33E2-4316-9135-B5BEABF70BF8}" srcOrd="0" destOrd="0" presId="urn:microsoft.com/office/officeart/2005/8/layout/orgChart1"/>
    <dgm:cxn modelId="{0A36E0B8-77B1-48D5-A32D-03F33DB11825}" srcId="{F9DCB5D3-C543-4617-B37F-CFF86D0EB312}" destId="{69143A65-8CD3-4988-AE60-E007DA94030F}" srcOrd="0" destOrd="0" parTransId="{48343668-9E66-4B1D-B811-038CB2CB37F3}" sibTransId="{BE240E57-13A6-4306-AF3F-30D0518507AF}"/>
    <dgm:cxn modelId="{8C7FFD22-3EE5-4C82-8EA4-4E813371060B}" srcId="{89E1FC92-2E9A-4973-B7A7-58A08F79102F}" destId="{5D15E427-6E0C-4380-A284-2A2E9B49B543}" srcOrd="0" destOrd="0" parTransId="{0659507C-5527-4305-B91A-3A51431A1BD1}" sibTransId="{414901BA-3920-481B-9074-F757E03D1887}"/>
    <dgm:cxn modelId="{FD174489-F7A8-4576-A329-B0F8945F1603}" srcId="{122A0DF7-8209-4FEE-9948-8EA66EBBB965}" destId="{A6D5A8F1-3071-4D1B-83F6-57CDF754A351}" srcOrd="2" destOrd="0" parTransId="{0D9B5EFD-FEB2-4CAB-A2AB-432D7876C7F2}" sibTransId="{F5959A0A-80B6-4D25-8504-7AC91E4FBFEA}"/>
    <dgm:cxn modelId="{95D301F5-930A-47F2-B38D-8A2C779FB273}" srcId="{E1003D2F-86BC-4B99-AB0D-14F134395F88}" destId="{70952B51-6799-4495-99D1-34419239A938}" srcOrd="0" destOrd="0" parTransId="{0FC62669-BBA6-4CED-AD11-FE733EBE1F36}" sibTransId="{C5BADD95-7D3D-4D46-A401-635135341246}"/>
    <dgm:cxn modelId="{23EEEAAE-29A2-4D1E-81F9-5C47CE5B98D9}" type="presOf" srcId="{591505A1-85F5-42C4-A25D-35F11AAFD02A}" destId="{6120BC4C-84AE-4B1F-BD4C-9486B1EED0DB}" srcOrd="0" destOrd="0" presId="urn:microsoft.com/office/officeart/2005/8/layout/orgChart1"/>
    <dgm:cxn modelId="{17652FE6-3158-46AA-AE19-7BD9C088E910}" type="presOf" srcId="{6B31737F-3BAB-4A36-B93A-744C73025325}" destId="{9F29CBCB-BC47-4DE5-89C1-201A28505C78}" srcOrd="0" destOrd="0" presId="urn:microsoft.com/office/officeart/2005/8/layout/orgChart1"/>
    <dgm:cxn modelId="{B49C41FE-4725-4A90-97E9-613AF63F2F34}" type="presOf" srcId="{FEFCA9D8-F2DC-49DB-8FD2-6361D5C58910}" destId="{B65811BC-91E8-415F-81FF-1CF0569FAC88}" srcOrd="0" destOrd="0" presId="urn:microsoft.com/office/officeart/2005/8/layout/orgChart1"/>
    <dgm:cxn modelId="{5B1FBD57-7003-4D2A-8CFB-050192136086}" type="presOf" srcId="{BF4C4A38-7E96-43D2-BF32-F5F7209C5E48}" destId="{BFF3661C-13D4-4B4B-8918-439447739003}" srcOrd="0" destOrd="0" presId="urn:microsoft.com/office/officeart/2005/8/layout/orgChart1"/>
    <dgm:cxn modelId="{9EA57511-4430-41BF-A96D-69F6434EC59C}" type="presOf" srcId="{2766CA63-4716-42F6-A472-2443E49A1ADE}" destId="{DB4D2263-EB4F-415D-BDBE-83CF312B23EC}" srcOrd="0" destOrd="0" presId="urn:microsoft.com/office/officeart/2005/8/layout/orgChart1"/>
    <dgm:cxn modelId="{F93200B0-9C7A-4B54-B4C2-0A4EA2378DAB}" type="presOf" srcId="{43A51755-572A-46B4-BE31-1D1F6D0915C3}" destId="{B8C3FC53-197B-4638-ABB6-D23EA1537228}" srcOrd="0" destOrd="0" presId="urn:microsoft.com/office/officeart/2005/8/layout/orgChart1"/>
    <dgm:cxn modelId="{1D68F098-2D98-49C8-A1E6-DC8412CD7804}" type="presOf" srcId="{D6CE7951-7192-47C2-AD73-EE515DFFB326}" destId="{44EEB922-C647-46C5-934C-BFEF348601D5}" srcOrd="1" destOrd="0" presId="urn:microsoft.com/office/officeart/2005/8/layout/orgChart1"/>
    <dgm:cxn modelId="{A1924857-ED9A-4C19-B8C0-9C3437D04176}" type="presOf" srcId="{497A1238-8576-4E28-A78F-1F14EA0D873D}" destId="{063EFEDC-6028-4BDA-A913-CF110AA3E838}" srcOrd="1" destOrd="0" presId="urn:microsoft.com/office/officeart/2005/8/layout/orgChart1"/>
    <dgm:cxn modelId="{87053026-3E6E-4C2F-8115-48D0B441B0D6}" type="presOf" srcId="{2A7F98D4-0413-4470-B8BF-1500121EF719}" destId="{7B1516A1-C0FA-47D8-8FF5-88B0B2B9B530}" srcOrd="0" destOrd="0" presId="urn:microsoft.com/office/officeart/2005/8/layout/orgChart1"/>
    <dgm:cxn modelId="{B10F363D-2C7E-4588-A8B4-6F75456B9B1C}" type="presOf" srcId="{03DAACA6-9333-44FF-A341-3A949BC70EEB}" destId="{8B8B023A-5FEE-40D8-8347-0287C67560B1}" srcOrd="0" destOrd="0" presId="urn:microsoft.com/office/officeart/2005/8/layout/orgChart1"/>
    <dgm:cxn modelId="{B5EF2E31-E453-4C7E-8019-FE3148F82D2D}" srcId="{5406EFAE-BF64-48E7-89E5-673D76019A2F}" destId="{8A1609C7-F78F-4F36-939C-D4A6AFD2156F}" srcOrd="2" destOrd="0" parTransId="{4E07AD2D-87AC-4D85-92F6-2F5E9444F5E1}" sibTransId="{3F97EE15-86ED-4711-A9AC-81761DCF5C14}"/>
    <dgm:cxn modelId="{AB0448AF-81C0-454C-8E89-2442CCB6C2D5}" type="presOf" srcId="{6722A1D3-CE7B-4A00-8912-11A598926017}" destId="{B133DE78-AB7B-43D3-BAF3-F72D45AFF75E}" srcOrd="0" destOrd="0" presId="urn:microsoft.com/office/officeart/2005/8/layout/orgChart1"/>
    <dgm:cxn modelId="{79C30B0D-E8FA-40C7-B45F-48DEB7E74B26}" srcId="{2A7F98D4-0413-4470-B8BF-1500121EF719}" destId="{F3A5C33E-9084-4677-97BB-C4598597EA0C}" srcOrd="1" destOrd="0" parTransId="{AA442634-4345-42BC-9C64-F3AB2060A4A2}" sibTransId="{B6F5A32A-72F2-4F65-A410-456D3720AAA8}"/>
    <dgm:cxn modelId="{C20DCC07-0C06-4282-8CA5-08B3870647A1}" type="presOf" srcId="{A3EB5106-9DF8-4644-9098-440A1A5BA644}" destId="{4E33F582-0ACF-4752-9777-273DA2DE42AF}" srcOrd="0" destOrd="0" presId="urn:microsoft.com/office/officeart/2005/8/layout/orgChart1"/>
    <dgm:cxn modelId="{1038F798-C975-4613-A4F2-EDF1231C86E0}" type="presOf" srcId="{3B016758-9B19-4583-86DB-CAB2EC4756D5}" destId="{1EA0F390-46A6-40DB-ABAF-491290EB0145}" srcOrd="1" destOrd="0" presId="urn:microsoft.com/office/officeart/2005/8/layout/orgChart1"/>
    <dgm:cxn modelId="{263005E8-9255-4022-BB52-94183116F378}" type="presOf" srcId="{75733C4A-4563-4BB8-B906-A878AC90CE91}" destId="{DDB9500F-2C57-4F81-80FC-3F3DAEBB27CD}" srcOrd="0" destOrd="0" presId="urn:microsoft.com/office/officeart/2005/8/layout/orgChart1"/>
    <dgm:cxn modelId="{1791B18A-FD84-4FEA-86CE-257C85BDBECE}" type="presOf" srcId="{C6214F99-54E3-454B-8BD3-336785EC8495}" destId="{7D4535F7-23FB-41F1-BF2C-ECE5CD3338D1}" srcOrd="1" destOrd="0" presId="urn:microsoft.com/office/officeart/2005/8/layout/orgChart1"/>
    <dgm:cxn modelId="{D775BD27-DF7E-44BC-95F7-C8684A6FE5C6}" type="presOf" srcId="{88DF5EAA-0ED2-40AE-8D5D-666E12FF4C1C}" destId="{313618FE-AA20-4574-B0A0-08A822E0C120}" srcOrd="1" destOrd="0" presId="urn:microsoft.com/office/officeart/2005/8/layout/orgChart1"/>
    <dgm:cxn modelId="{81DC6646-9DE3-41E0-8CCE-252A58446FC1}" type="presOf" srcId="{122A0DF7-8209-4FEE-9948-8EA66EBBB965}" destId="{3246982F-4830-4E62-AB49-86B8EF3D71CC}" srcOrd="1" destOrd="0" presId="urn:microsoft.com/office/officeart/2005/8/layout/orgChart1"/>
    <dgm:cxn modelId="{EE4FAC61-79A8-4BAE-9538-18E387D69316}" type="presOf" srcId="{6728C70A-D8EE-4F55-B518-BF0215783889}" destId="{02387E26-E3EE-44E8-9FAE-1AEC57A76CD5}" srcOrd="1" destOrd="0" presId="urn:microsoft.com/office/officeart/2005/8/layout/orgChart1"/>
    <dgm:cxn modelId="{17FEF6D7-A51A-4DA7-B5AE-B13CB58F35AE}" type="presOf" srcId="{EAF02E06-BED0-4EC3-AC81-3A91CC738CFB}" destId="{D4EA128C-DF21-45C0-BF4F-C14BA70ADDB2}" srcOrd="0" destOrd="0" presId="urn:microsoft.com/office/officeart/2005/8/layout/orgChart1"/>
    <dgm:cxn modelId="{E2754EE1-F111-4EFA-AA5B-842EF26FD978}" srcId="{FA440D9E-6B99-442F-B579-44E4740D24C6}" destId="{F963B530-32B8-46EC-9784-22BFD0DA4A62}" srcOrd="0" destOrd="0" parTransId="{3048DD57-D774-4C7A-89D0-9DED7A36345D}" sibTransId="{77703D7A-7284-444E-ADA8-04A6EEE211E4}"/>
    <dgm:cxn modelId="{9E996C36-5626-406F-AE7F-0C2DCF98559F}" type="presOf" srcId="{122A0DF7-8209-4FEE-9948-8EA66EBBB965}" destId="{6779BD6A-7D87-418C-878A-03729CACBDAB}" srcOrd="0" destOrd="0" presId="urn:microsoft.com/office/officeart/2005/8/layout/orgChart1"/>
    <dgm:cxn modelId="{60120125-1E21-443B-8BDD-E44050B6B3D3}" srcId="{0B98223A-9404-4B97-A4E1-F8D3C7EE8BC3}" destId="{2766CA63-4716-42F6-A472-2443E49A1ADE}" srcOrd="0" destOrd="0" parTransId="{5D43BFA9-F819-438A-9B47-3C6EBF87A68F}" sibTransId="{654DF821-4E5A-4470-8DD0-6329F27F2D94}"/>
    <dgm:cxn modelId="{02743A66-0112-4F5B-ABED-C5FB04C348EB}" type="presOf" srcId="{757A7436-3FCE-4EA4-98A6-8774785120E2}" destId="{2B169FED-9B21-4A48-916A-72107FAB323C}" srcOrd="1" destOrd="0" presId="urn:microsoft.com/office/officeart/2005/8/layout/orgChart1"/>
    <dgm:cxn modelId="{65CCE8FE-A57C-4EB0-8DF0-EACB0D41DD1B}" srcId="{C14EB1CB-AE56-480B-A9DC-4D92821727F2}" destId="{5406EFAE-BF64-48E7-89E5-673D76019A2F}" srcOrd="2" destOrd="0" parTransId="{D40BC0E2-313B-4CA7-B794-B715E4300FB6}" sibTransId="{A50F0601-667A-48CB-B9B7-3A35740DA3E3}"/>
    <dgm:cxn modelId="{4B407316-C57B-4131-BAEE-084B2402D422}" srcId="{5406EFAE-BF64-48E7-89E5-673D76019A2F}" destId="{C6214F99-54E3-454B-8BD3-336785EC8495}" srcOrd="1" destOrd="0" parTransId="{0E1854A5-31FD-4C6C-BE74-7721EAA6745C}" sibTransId="{C3C1EA1F-CA8D-412A-93EB-0FFF91E9ADAD}"/>
    <dgm:cxn modelId="{76CD4CD9-E0F4-463D-9AB3-A58F6EF4CF0F}" type="presOf" srcId="{5406EFAE-BF64-48E7-89E5-673D76019A2F}" destId="{0C0B857E-F98A-42E0-9684-BC2B14D016D0}" srcOrd="1" destOrd="0" presId="urn:microsoft.com/office/officeart/2005/8/layout/orgChart1"/>
    <dgm:cxn modelId="{DE1E4856-DCB3-41EC-8137-BDE80B628C87}" type="presOf" srcId="{6DADC438-E59C-4258-9EE3-0798573D4CF4}" destId="{495955C5-013A-47D7-B839-C57DB3E8A100}" srcOrd="0" destOrd="0" presId="urn:microsoft.com/office/officeart/2005/8/layout/orgChart1"/>
    <dgm:cxn modelId="{9E23BE9C-1311-411A-AA5B-41B44154650F}" type="presOf" srcId="{1CDD30F0-0A8A-477B-8B54-DBFAF7B197C5}" destId="{6AC061CF-CC08-4F4F-AFFE-D64EFC45FB2C}" srcOrd="0" destOrd="0" presId="urn:microsoft.com/office/officeart/2005/8/layout/orgChart1"/>
    <dgm:cxn modelId="{8E6509CB-5770-48C8-BA45-0C1BB4AE333A}" type="presOf" srcId="{E84BDA00-4A78-4E14-921B-A8F19C24B888}" destId="{C4222B9E-8839-4888-ABA0-98BC961419F6}" srcOrd="0" destOrd="0" presId="urn:microsoft.com/office/officeart/2005/8/layout/orgChart1"/>
    <dgm:cxn modelId="{EC3F4621-F2D2-445B-BBA2-DD41DADE43DE}" srcId="{C14EB1CB-AE56-480B-A9DC-4D92821727F2}" destId="{497A1238-8576-4E28-A78F-1F14EA0D873D}" srcOrd="0" destOrd="0" parTransId="{43A51755-572A-46B4-BE31-1D1F6D0915C3}" sibTransId="{5AE36EA0-C6CF-4FF7-A901-885ED63F353C}"/>
    <dgm:cxn modelId="{78F850E3-1F41-49AF-AD8F-8430AC58E75C}" type="presOf" srcId="{25F6176B-988E-4B8C-ABA7-FAC514DE1B41}" destId="{45C7AE86-91BA-4BBC-815D-9E95AE2861D8}" srcOrd="1" destOrd="0" presId="urn:microsoft.com/office/officeart/2005/8/layout/orgChart1"/>
    <dgm:cxn modelId="{AB1BD86F-9C23-4399-A683-D8749E6EFEAA}" type="presOf" srcId="{3B016758-9B19-4583-86DB-CAB2EC4756D5}" destId="{D7A2FDCB-2896-411A-B2BB-4AE81426E9D2}" srcOrd="0" destOrd="0" presId="urn:microsoft.com/office/officeart/2005/8/layout/orgChart1"/>
    <dgm:cxn modelId="{3CDDB540-0432-4E97-B92E-D0AB9A205E63}" type="presOf" srcId="{A3265BF1-3955-42CD-906B-920112714ABF}" destId="{F44886B8-8626-4D6E-B5E3-95C5865D9D46}" srcOrd="0" destOrd="0" presId="urn:microsoft.com/office/officeart/2005/8/layout/orgChart1"/>
    <dgm:cxn modelId="{4F51D33A-4D03-4D89-9E02-E9FD3C58DC68}" type="presOf" srcId="{FA440D9E-6B99-442F-B579-44E4740D24C6}" destId="{9124BCC0-F441-44E5-BBA1-A89CAF979D64}" srcOrd="1" destOrd="0" presId="urn:microsoft.com/office/officeart/2005/8/layout/orgChart1"/>
    <dgm:cxn modelId="{510D8716-8CE9-40CF-9105-600CC4B17666}" type="presOf" srcId="{32F0BEEB-1736-4361-BCAF-D861843FF247}" destId="{CD094F32-3F87-4931-9A53-EF29DCD0BFD8}" srcOrd="1" destOrd="0" presId="urn:microsoft.com/office/officeart/2005/8/layout/orgChart1"/>
    <dgm:cxn modelId="{86E5A942-3943-4C26-984C-2FA4F95774CF}" type="presOf" srcId="{5A05280B-7813-433E-A5C7-35ADDF822739}" destId="{C3E37554-AC75-4384-A96D-F91B4AC49892}" srcOrd="1" destOrd="0" presId="urn:microsoft.com/office/officeart/2005/8/layout/orgChart1"/>
    <dgm:cxn modelId="{E9B1162C-7939-401E-A38D-E536C1E46FEC}" type="presOf" srcId="{B9768134-A3F4-41D2-ADF3-353AE7123BAA}" destId="{514FD5DA-B095-4F86-987C-4A855FC06027}" srcOrd="0" destOrd="0" presId="urn:microsoft.com/office/officeart/2005/8/layout/orgChart1"/>
    <dgm:cxn modelId="{DB50559E-A6DB-4D12-A57A-EFBD54BFBC93}" type="presOf" srcId="{03DAACA6-9333-44FF-A341-3A949BC70EEB}" destId="{EAA37ABF-8CD4-4146-9582-D688367A48C3}" srcOrd="1" destOrd="0" presId="urn:microsoft.com/office/officeart/2005/8/layout/orgChart1"/>
    <dgm:cxn modelId="{973AEE26-018D-49D9-95F9-556ABF49E540}" type="presOf" srcId="{332B6937-F8B4-4D9F-96A7-94857F41F3C3}" destId="{1314EB1D-D4A5-417C-9B8A-A19C36109857}" srcOrd="0" destOrd="0" presId="urn:microsoft.com/office/officeart/2005/8/layout/orgChart1"/>
    <dgm:cxn modelId="{82EE9EAF-CBF5-4EC6-9062-A4CC7DFE5DC1}" type="presOf" srcId="{0FC62669-BBA6-4CED-AD11-FE733EBE1F36}" destId="{D51E6881-38ED-4536-9C05-D42F237297EA}" srcOrd="0" destOrd="0" presId="urn:microsoft.com/office/officeart/2005/8/layout/orgChart1"/>
    <dgm:cxn modelId="{36D74538-1A71-4F09-9E2F-364AE6AB9CC9}" type="presOf" srcId="{3A6DD5B1-23DB-4E30-A7B3-6E0B41941179}" destId="{F7612866-D728-4972-AD81-082E01EBE87E}" srcOrd="0" destOrd="0" presId="urn:microsoft.com/office/officeart/2005/8/layout/orgChart1"/>
    <dgm:cxn modelId="{864E3A1E-7958-417B-8B2B-5D7193972614}" type="presOf" srcId="{A6D5A8F1-3071-4D1B-83F6-57CDF754A351}" destId="{98A0D214-8F78-4E17-95C9-5B46D22A66F8}" srcOrd="1" destOrd="0" presId="urn:microsoft.com/office/officeart/2005/8/layout/orgChart1"/>
    <dgm:cxn modelId="{8F8324D8-8DF3-44D6-BAAE-F563AE5B2C48}" srcId="{FA440D9E-6B99-442F-B579-44E4740D24C6}" destId="{47D280C8-018F-4240-BF1F-7C10008C3738}" srcOrd="1" destOrd="0" parTransId="{A8FEE9B6-CB61-448D-A1D2-4BE34640F9F3}" sibTransId="{1E757A15-3155-478D-960C-28B669F6AC43}"/>
    <dgm:cxn modelId="{2B330F84-8EB4-4E3C-BACE-847E7DBDC3CC}" type="presOf" srcId="{7FDDC606-6557-4A44-8ECA-8CF737E3471E}" destId="{64268E04-F066-444C-A878-3BD3E6856A1A}" srcOrd="0" destOrd="0" presId="urn:microsoft.com/office/officeart/2005/8/layout/orgChart1"/>
    <dgm:cxn modelId="{F6C78946-63DB-4EDC-9B38-A1D106EE607A}" type="presOf" srcId="{47D280C8-018F-4240-BF1F-7C10008C3738}" destId="{66150514-19F9-406E-BA0C-88EEBF8642BE}" srcOrd="0" destOrd="0" presId="urn:microsoft.com/office/officeart/2005/8/layout/orgChart1"/>
    <dgm:cxn modelId="{DD6214FF-1580-4A2A-8AC6-9660169AFE59}" srcId="{122A0DF7-8209-4FEE-9948-8EA66EBBB965}" destId="{E1003D2F-86BC-4B99-AB0D-14F134395F88}" srcOrd="1" destOrd="0" parTransId="{3438F38D-16FF-4CBB-94D6-D207710C3ADE}" sibTransId="{E1331FC9-F115-4FB7-9396-32E032926929}"/>
    <dgm:cxn modelId="{91239B28-F32B-429C-89FC-89D27D6A8B35}" type="presOf" srcId="{757A7436-3FCE-4EA4-98A6-8774785120E2}" destId="{432F130A-479F-418F-85F8-84EAABB2EFBD}" srcOrd="0" destOrd="0" presId="urn:microsoft.com/office/officeart/2005/8/layout/orgChart1"/>
    <dgm:cxn modelId="{C7B42563-62D9-4BFA-B023-1F7B05ACF171}" srcId="{5A05280B-7813-433E-A5C7-35ADDF822739}" destId="{0B98223A-9404-4B97-A4E1-F8D3C7EE8BC3}" srcOrd="0" destOrd="0" parTransId="{C321F7C3-0D31-4706-B9E6-1EA118769EC4}" sibTransId="{47A283D0-2998-43B0-9AC9-D4C69BB8F897}"/>
    <dgm:cxn modelId="{A14A6EAE-C8DE-4E40-B58C-E13CFB250F03}" type="presOf" srcId="{E1003D2F-86BC-4B99-AB0D-14F134395F88}" destId="{4E7478B3-4D81-41D1-85DF-D62021172ACA}" srcOrd="0" destOrd="0" presId="urn:microsoft.com/office/officeart/2005/8/layout/orgChart1"/>
    <dgm:cxn modelId="{EFB20A30-F68B-4BD1-AF65-2E1C3EFB5D16}" type="presOf" srcId="{7B8002EF-75FD-46FE-B8D9-2C9453D3FBB8}" destId="{1BACF4A4-3653-4EAE-A88B-57D206F74968}" srcOrd="0" destOrd="0" presId="urn:microsoft.com/office/officeart/2005/8/layout/orgChart1"/>
    <dgm:cxn modelId="{7FF0C23E-5D85-410E-AF43-871A9DDF7131}" type="presOf" srcId="{EAF02E06-BED0-4EC3-AC81-3A91CC738CFB}" destId="{8FEA3F3B-97D9-4A90-B171-A5B7071C97F3}" srcOrd="1" destOrd="0" presId="urn:microsoft.com/office/officeart/2005/8/layout/orgChart1"/>
    <dgm:cxn modelId="{C5FDA59D-C446-48D8-A432-C77C702260F1}" type="presOf" srcId="{CAF9CE3F-0CBE-4EAB-8E2E-DAAB4E6B0B47}" destId="{873DDAD6-BCDC-4C57-AD34-A4EEBFD25E82}" srcOrd="0" destOrd="0" presId="urn:microsoft.com/office/officeart/2005/8/layout/orgChart1"/>
    <dgm:cxn modelId="{F7A66432-5A55-4F9D-8689-A54320ACF076}" srcId="{F9DCB5D3-C543-4617-B37F-CFF86D0EB312}" destId="{757A7436-3FCE-4EA4-98A6-8774785120E2}" srcOrd="3" destOrd="0" parTransId="{BF4C4A38-7E96-43D2-BF32-F5F7209C5E48}" sibTransId="{3B009595-C795-4B57-9B39-A966A12F0B20}"/>
    <dgm:cxn modelId="{F1B5E058-7CC4-4AD6-A45F-65B8440F3E8C}" type="presOf" srcId="{5D15E427-6E0C-4380-A284-2A2E9B49B543}" destId="{D1C38C4C-8CA7-4C13-9A39-2BFBD762656E}" srcOrd="0" destOrd="0" presId="urn:microsoft.com/office/officeart/2005/8/layout/orgChart1"/>
    <dgm:cxn modelId="{3E71A8E7-8611-4F6F-B8BC-D571797FBB3E}" type="presOf" srcId="{FA440D9E-6B99-442F-B579-44E4740D24C6}" destId="{A6251617-BAA3-47D4-A526-2BC8A25E5BA9}" srcOrd="0" destOrd="0" presId="urn:microsoft.com/office/officeart/2005/8/layout/orgChart1"/>
    <dgm:cxn modelId="{0C0721DC-5BD9-4E3D-B995-CCC5DF01F76D}" type="presOf" srcId="{FAC2F488-8B67-4871-8527-8A290C5DC601}" destId="{E2BA2384-16C6-41AF-AA03-30DE76175038}" srcOrd="0" destOrd="0" presId="urn:microsoft.com/office/officeart/2005/8/layout/orgChart1"/>
    <dgm:cxn modelId="{DC41DAF2-A275-435D-BD24-1BC3AECEA049}" type="presOf" srcId="{85E0AA7E-901B-4730-AA5C-DDC5F47F6B3B}" destId="{14833949-89B2-4B49-869D-BC94D50EE4B9}" srcOrd="0" destOrd="0" presId="urn:microsoft.com/office/officeart/2005/8/layout/orgChart1"/>
    <dgm:cxn modelId="{499C6A0A-F6A4-4988-A5E6-10568F728197}" type="presOf" srcId="{2A29691D-ABC3-41C0-A3CD-15952F1ED9EB}" destId="{6924B78D-E9A6-44E0-BA14-9DD0739C4B9C}" srcOrd="0" destOrd="0" presId="urn:microsoft.com/office/officeart/2005/8/layout/orgChart1"/>
    <dgm:cxn modelId="{3420EB18-8FC2-4958-8185-85A3349C611C}" type="presOf" srcId="{E1003D2F-86BC-4B99-AB0D-14F134395F88}" destId="{1F4FB6C7-BBC1-4D9C-9236-E4E8BF2A0BDC}" srcOrd="1" destOrd="0" presId="urn:microsoft.com/office/officeart/2005/8/layout/orgChart1"/>
    <dgm:cxn modelId="{3A60F67F-7EC5-4B09-AB78-DB30B3A9FD43}" type="presOf" srcId="{89E1FC92-2E9A-4973-B7A7-58A08F79102F}" destId="{FB6ECC9F-1A98-4AB5-9BEE-6CC0A279FA04}" srcOrd="0" destOrd="0" presId="urn:microsoft.com/office/officeart/2005/8/layout/orgChart1"/>
    <dgm:cxn modelId="{BCD2F18B-738F-4332-84CC-8A72FF946C24}" type="presOf" srcId="{D4EA8887-F641-442C-A5E7-DCE8A13F9BC4}" destId="{52DC18CA-4CFB-47D5-A2DC-697BCD52F3E0}" srcOrd="0" destOrd="0" presId="urn:microsoft.com/office/officeart/2005/8/layout/orgChart1"/>
    <dgm:cxn modelId="{61781CE9-D618-45F8-A627-E79B03831037}" type="presOf" srcId="{8A1609C7-F78F-4F36-939C-D4A6AFD2156F}" destId="{06E5DE2A-43BC-4698-BC30-24C07F2EF9EE}" srcOrd="0" destOrd="0" presId="urn:microsoft.com/office/officeart/2005/8/layout/orgChart1"/>
    <dgm:cxn modelId="{A18C8025-20E7-4966-AEF1-AA3D4B3AA5D3}" type="presOf" srcId="{B11432E2-5F7D-483C-9163-F06002B50A17}" destId="{62B2FB17-BDB2-4CEC-8B1D-97BCBD8258C1}" srcOrd="0" destOrd="0" presId="urn:microsoft.com/office/officeart/2005/8/layout/orgChart1"/>
    <dgm:cxn modelId="{ECB15C8D-87E8-457D-9ECB-B223DE16C3D0}" type="presOf" srcId="{2766CA63-4716-42F6-A472-2443E49A1ADE}" destId="{810EC35F-8E32-4EC9-8501-26A94F89098A}" srcOrd="1" destOrd="0" presId="urn:microsoft.com/office/officeart/2005/8/layout/orgChart1"/>
    <dgm:cxn modelId="{C23CB7AB-E396-43BE-A4F5-A37BDCDD0145}" type="presOf" srcId="{D69A11DC-65DD-4575-A031-34EF890B2D1C}" destId="{80BA7277-41CF-4DBB-A3C9-A613C76DBBC3}" srcOrd="0" destOrd="0" presId="urn:microsoft.com/office/officeart/2005/8/layout/orgChart1"/>
    <dgm:cxn modelId="{CEAFDD3D-3BCC-4A59-AAE5-6F3C1EC90E78}" type="presOf" srcId="{47D280C8-018F-4240-BF1F-7C10008C3738}" destId="{B5888153-D8FB-4E16-BD56-9F1A07650EB7}" srcOrd="1" destOrd="0" presId="urn:microsoft.com/office/officeart/2005/8/layout/orgChart1"/>
    <dgm:cxn modelId="{29A082A1-F779-478D-86B5-7CF5D8ACBB95}" type="presOf" srcId="{C14EB1CB-AE56-480B-A9DC-4D92821727F2}" destId="{FDD5B8B3-EAC2-4EF5-A4FB-81C08D58FCC8}" srcOrd="1" destOrd="0" presId="urn:microsoft.com/office/officeart/2005/8/layout/orgChart1"/>
    <dgm:cxn modelId="{E3ED11D6-AC19-44C4-B8A4-18F8CF23962A}" type="presOf" srcId="{D40BC0E2-313B-4CA7-B794-B715E4300FB6}" destId="{4DD9B34F-AFBD-424A-A79B-831268E04466}" srcOrd="0" destOrd="0" presId="urn:microsoft.com/office/officeart/2005/8/layout/orgChart1"/>
    <dgm:cxn modelId="{3E368E92-D80D-4BB3-8518-06981EB9B67B}" type="presOf" srcId="{F7B8E7FC-BE02-460C-860A-35378352026A}" destId="{9E9A8419-1327-4B38-8EA7-4CED955139D6}" srcOrd="0" destOrd="0" presId="urn:microsoft.com/office/officeart/2005/8/layout/orgChart1"/>
    <dgm:cxn modelId="{B3059B4C-9B18-4403-8666-94E29C5A21C8}" type="presOf" srcId="{F963B530-32B8-46EC-9784-22BFD0DA4A62}" destId="{9ACF3576-BF1A-4CFB-ACA5-CCFFA2B66599}" srcOrd="0" destOrd="0" presId="urn:microsoft.com/office/officeart/2005/8/layout/orgChart1"/>
    <dgm:cxn modelId="{54AE25AB-3205-4A3E-80FD-17914F25BC91}" srcId="{8F9CC196-C090-4498-B2F6-53BB4801C8A7}" destId="{88DF5EAA-0ED2-40AE-8D5D-666E12FF4C1C}" srcOrd="1" destOrd="0" parTransId="{9A1C4013-5AB7-4BBF-8A6C-85871FF46142}" sibTransId="{75868833-2014-4C27-A4F6-32028AC2CB2B}"/>
    <dgm:cxn modelId="{4EE61441-F762-4AF3-A58A-732DBD32B2BB}" srcId="{0B98223A-9404-4B97-A4E1-F8D3C7EE8BC3}" destId="{89E1FC92-2E9A-4973-B7A7-58A08F79102F}" srcOrd="1" destOrd="0" parTransId="{D6BF2D6F-AD6F-4A6E-A0D1-16F1386A432B}" sibTransId="{664FDDE1-0F5F-4303-B5F4-B3F8D6AD4B9E}"/>
    <dgm:cxn modelId="{57B54E58-1BA0-4E86-BE19-58CD5C3D2EC0}" type="presOf" srcId="{686083BA-B72E-4708-9DC9-BDB34D334C80}" destId="{99638FEC-C50E-49EB-AB7F-60912F0B412F}" srcOrd="0" destOrd="0" presId="urn:microsoft.com/office/officeart/2005/8/layout/orgChart1"/>
    <dgm:cxn modelId="{CE282C13-5E7C-4D19-8B1D-5FB9D8FA9146}" type="presOf" srcId="{D5C5D72D-A7E3-4AF7-9B76-F3CB55F699A3}" destId="{239DCF95-E6E8-4DD8-B918-5241A47F39B3}" srcOrd="0" destOrd="0" presId="urn:microsoft.com/office/officeart/2005/8/layout/orgChart1"/>
    <dgm:cxn modelId="{6F1EC701-18B8-4125-9943-72221DC44F2A}" type="presOf" srcId="{210E8AFE-82AF-442A-9DC7-DBB69EBCC999}" destId="{3D9FD3E3-88E0-477A-A56B-07BC808BF3F4}" srcOrd="0" destOrd="0" presId="urn:microsoft.com/office/officeart/2005/8/layout/orgChart1"/>
    <dgm:cxn modelId="{B0553B6F-623E-43FE-921F-F9A2123DD68F}" type="presOf" srcId="{8F9CC196-C090-4498-B2F6-53BB4801C8A7}" destId="{1B1B160F-FDFB-408A-B747-F68E274E44E1}" srcOrd="1" destOrd="0" presId="urn:microsoft.com/office/officeart/2005/8/layout/orgChart1"/>
    <dgm:cxn modelId="{1FD73FEF-549E-4202-B2C8-82FD5866D527}" srcId="{C14EB1CB-AE56-480B-A9DC-4D92821727F2}" destId="{32F0BEEB-1736-4361-BCAF-D861843FF247}" srcOrd="1" destOrd="0" parTransId="{02E3D7FC-52F4-4E30-91B3-4E919B4C7E92}" sibTransId="{ABF6CB43-5815-4C28-BD9D-E7D67642984A}"/>
    <dgm:cxn modelId="{829233CA-6788-4598-BB46-1150CCA88596}" type="presOf" srcId="{70952B51-6799-4495-99D1-34419239A938}" destId="{98C46B07-6D4D-4F00-B5F2-17D41102D307}" srcOrd="0" destOrd="0" presId="urn:microsoft.com/office/officeart/2005/8/layout/orgChart1"/>
    <dgm:cxn modelId="{443B4077-5576-4FB4-AC5E-A4269FE9EF49}" srcId="{89E1FC92-2E9A-4973-B7A7-58A08F79102F}" destId="{686083BA-B72E-4708-9DC9-BDB34D334C80}" srcOrd="1" destOrd="0" parTransId="{B11432E2-5F7D-483C-9163-F06002B50A17}" sibTransId="{DA2BE6CF-F033-4695-A8D0-D1A130568F01}"/>
    <dgm:cxn modelId="{A8651919-149F-4FB7-8EA2-8309E32625D2}" srcId="{5A05280B-7813-433E-A5C7-35ADDF822739}" destId="{591505A1-85F5-42C4-A25D-35F11AAFD02A}" srcOrd="1" destOrd="0" parTransId="{D7E1038C-8186-4D0B-85EA-B3A2EF2030F9}" sibTransId="{A1888FBE-E0CA-483E-BB75-943DD66F61AC}"/>
    <dgm:cxn modelId="{8B582F4D-315D-464A-951D-66998806D589}" type="presOf" srcId="{CA08EE5A-3F94-43DD-AC46-2E1145E5E60A}" destId="{69CE9D6D-9776-4863-8BC1-DE0D92497933}" srcOrd="0" destOrd="0" presId="urn:microsoft.com/office/officeart/2005/8/layout/orgChart1"/>
    <dgm:cxn modelId="{E53D8FFE-18A3-459C-9CDB-FE6763FE0383}" srcId="{757A7436-3FCE-4EA4-98A6-8774785120E2}" destId="{C14EB1CB-AE56-480B-A9DC-4D92821727F2}" srcOrd="0" destOrd="0" parTransId="{75733C4A-4563-4BB8-B906-A878AC90CE91}" sibTransId="{7A2F7A08-BA03-4ADC-87BD-ACC0F1D2905F}"/>
    <dgm:cxn modelId="{E41D5EE9-590F-4B4F-B81D-87DD1240C8A5}" type="presOf" srcId="{6728C70A-D8EE-4F55-B518-BF0215783889}" destId="{3335ED73-5D35-4596-8F67-7CB9CBB3A78F}" srcOrd="0" destOrd="0" presId="urn:microsoft.com/office/officeart/2005/8/layout/orgChart1"/>
    <dgm:cxn modelId="{BD246265-7AF4-4F7A-8365-9DA844E5368A}" type="presOf" srcId="{F3A5C33E-9084-4677-97BB-C4598597EA0C}" destId="{816134AE-FBFE-441A-8BDB-F12FE955BDDE}" srcOrd="0" destOrd="0" presId="urn:microsoft.com/office/officeart/2005/8/layout/orgChart1"/>
    <dgm:cxn modelId="{B7D07200-E737-4061-808B-96428A049BB3}" type="presOf" srcId="{BF19AF0D-FB6C-4B87-A1B9-1BABFF49F445}" destId="{80D49BAC-30D9-429D-B56B-213923853D34}" srcOrd="0" destOrd="0" presId="urn:microsoft.com/office/officeart/2005/8/layout/orgChart1"/>
    <dgm:cxn modelId="{57FE00FB-DEE9-475A-A995-70CFF346F026}" type="presOf" srcId="{D4EA8887-F641-442C-A5E7-DCE8A13F9BC4}" destId="{B686E10C-7AC2-4B4E-A0B2-F2A18C8AA672}" srcOrd="1" destOrd="0" presId="urn:microsoft.com/office/officeart/2005/8/layout/orgChart1"/>
    <dgm:cxn modelId="{77EE2E53-2B4B-4353-AB5F-F2E0B4246695}" type="presOf" srcId="{F3A5C33E-9084-4677-97BB-C4598597EA0C}" destId="{95388C73-4E35-42F1-94F6-44519EC8456D}" srcOrd="1" destOrd="0" presId="urn:microsoft.com/office/officeart/2005/8/layout/orgChart1"/>
    <dgm:cxn modelId="{59288174-E916-493C-8DC6-32DF522F0D67}" type="presOf" srcId="{3438F38D-16FF-4CBB-94D6-D207710C3ADE}" destId="{74E53913-DBBF-477A-9E14-AF1DAD065A0C}" srcOrd="0" destOrd="0" presId="urn:microsoft.com/office/officeart/2005/8/layout/orgChart1"/>
    <dgm:cxn modelId="{EA945AC1-8025-434A-A7D0-BB971944BA51}" srcId="{32F0BEEB-1736-4361-BCAF-D861843FF247}" destId="{7D6F32D4-B8C2-4509-BA08-928EB219C4EA}" srcOrd="0" destOrd="0" parTransId="{4D0F617A-10D6-46B4-BD3A-0CBEA7A7081E}" sibTransId="{83FDD733-55AE-42F3-9684-B547DA6202BC}"/>
    <dgm:cxn modelId="{27E67479-54A5-4280-8FA8-C6C2CCBD7BF1}" type="presOf" srcId="{388F2973-2913-4828-843F-3884B8839609}" destId="{9C388844-8D2F-4B01-9FF2-1CC09254C78C}" srcOrd="1" destOrd="0" presId="urn:microsoft.com/office/officeart/2005/8/layout/orgChart1"/>
    <dgm:cxn modelId="{3F2CFDA0-726B-4360-9555-50ACCFB54EFE}" type="presOf" srcId="{5A05280B-7813-433E-A5C7-35ADDF822739}" destId="{1256C2D3-CFEB-4E9C-A9D4-125F82E43A43}" srcOrd="0" destOrd="0" presId="urn:microsoft.com/office/officeart/2005/8/layout/orgChart1"/>
    <dgm:cxn modelId="{D594BC41-A79B-480C-A3FA-70EA4E877C2F}" srcId="{5BF1D1CC-F321-49AB-B43E-7D2B6BDB9F74}" destId="{FA440D9E-6B99-442F-B579-44E4740D24C6}" srcOrd="0" destOrd="0" parTransId="{85E0AA7E-901B-4730-AA5C-DDC5F47F6B3B}" sibTransId="{93EF12A4-FAF6-4E0A-919D-36248F915D9A}"/>
    <dgm:cxn modelId="{AD468514-B34D-49EC-ADEB-6B80ECC9B365}" type="presOf" srcId="{4D0F617A-10D6-46B4-BD3A-0CBEA7A7081E}" destId="{28EAAB8B-17B4-40A5-A032-FD86D0C29E23}" srcOrd="0" destOrd="0" presId="urn:microsoft.com/office/officeart/2005/8/layout/orgChart1"/>
    <dgm:cxn modelId="{3400B8DE-E13A-458C-B5A6-5D936293ACBF}" type="presOf" srcId="{2246969D-A9E9-4F48-B9B0-B05FA77D17B1}" destId="{68D3B770-AA4C-4BCA-A86D-87EBE7DD07AA}" srcOrd="0" destOrd="0" presId="urn:microsoft.com/office/officeart/2005/8/layout/orgChart1"/>
    <dgm:cxn modelId="{1C82BA5F-8BE2-4F91-AC39-D72BC8A9556B}" type="presOf" srcId="{25247C44-1ED1-49AE-87BB-7478659A5DA7}" destId="{0B6630BF-6D5C-424B-923E-EC7375F89897}" srcOrd="0" destOrd="0" presId="urn:microsoft.com/office/officeart/2005/8/layout/orgChart1"/>
    <dgm:cxn modelId="{EDC3E3E1-3E25-41DF-9359-30A0B121E202}" type="presOf" srcId="{F963B530-32B8-46EC-9784-22BFD0DA4A62}" destId="{4ADACADE-388D-4CFF-9AC5-B30E89E8E213}" srcOrd="1" destOrd="0" presId="urn:microsoft.com/office/officeart/2005/8/layout/orgChart1"/>
    <dgm:cxn modelId="{6501501A-AE9B-4FF1-A4D1-FD331164BB61}" srcId="{F9DCB5D3-C543-4617-B37F-CFF86D0EB312}" destId="{25F6176B-988E-4B8C-ABA7-FAC514DE1B41}" srcOrd="1" destOrd="0" parTransId="{5A918A92-743B-44E4-B8D3-2ACE0FFFD8BE}" sibTransId="{410A4EF3-195C-4DF7-8711-13E5E7B237A8}"/>
    <dgm:cxn modelId="{C65FD35D-7D1E-40AC-A4D4-1205179E0AF7}" type="presOf" srcId="{161645FA-81A4-4FB4-A31C-1E6A392CC0A8}" destId="{B61C9630-9CDE-4486-BFE1-93E0DBD61F3D}" srcOrd="0" destOrd="0" presId="urn:microsoft.com/office/officeart/2005/8/layout/orgChart1"/>
    <dgm:cxn modelId="{13FCD9A3-8E62-43A3-84D9-AEB108C4D300}" srcId="{D69A11DC-65DD-4575-A031-34EF890B2D1C}" destId="{D6CE7951-7192-47C2-AD73-EE515DFFB326}" srcOrd="0" destOrd="0" parTransId="{2A29691D-ABC3-41C0-A3CD-15952F1ED9EB}" sibTransId="{668EFD3A-A19E-4349-990B-73FA52BE63C5}"/>
    <dgm:cxn modelId="{441D8785-A03C-4DAC-BC5B-91A15109B8EE}" type="presOf" srcId="{5BF1D1CC-F321-49AB-B43E-7D2B6BDB9F74}" destId="{3E4001B8-0815-450D-B118-4245520BB44C}" srcOrd="1" destOrd="0" presId="urn:microsoft.com/office/officeart/2005/8/layout/orgChart1"/>
    <dgm:cxn modelId="{28B085FC-BD88-4F2A-A7D8-C9975F0BF170}" srcId="{388F2973-2913-4828-843F-3884B8839609}" destId="{F9DCB5D3-C543-4617-B37F-CFF86D0EB312}" srcOrd="0" destOrd="0" parTransId="{A5D7A24C-2A4A-4B50-A99B-DFACFFDAF089}" sibTransId="{7CB35ECB-B430-47EB-A85B-3DA9EC73ACD4}"/>
    <dgm:cxn modelId="{EAC96FAC-6284-44FA-BEAE-BDFFA0BC3218}" type="presOf" srcId="{3BCCE053-941B-4483-8F1E-94A93E085D35}" destId="{7E9A90C3-5E03-4E30-9C59-D3329E6ACC6A}" srcOrd="0" destOrd="0" presId="urn:microsoft.com/office/officeart/2005/8/layout/orgChart1"/>
    <dgm:cxn modelId="{D3C9F80F-87F9-4861-839E-3BE36B97CC77}" type="presOf" srcId="{4E07AD2D-87AC-4D85-92F6-2F5E9444F5E1}" destId="{273E9022-5A8C-4693-923D-893C593F8E06}" srcOrd="0" destOrd="0" presId="urn:microsoft.com/office/officeart/2005/8/layout/orgChart1"/>
    <dgm:cxn modelId="{A1AD98F1-E310-4A11-A412-20AD911D0628}" type="presOf" srcId="{8F9CC196-C090-4498-B2F6-53BB4801C8A7}" destId="{C248BDA1-E772-4B98-B83F-23DAAEB74FE6}" srcOrd="0" destOrd="0" presId="urn:microsoft.com/office/officeart/2005/8/layout/orgChart1"/>
    <dgm:cxn modelId="{2FA87D81-0DBC-4C98-902C-0213D7D1C043}" type="presOf" srcId="{C14EB1CB-AE56-480B-A9DC-4D92821727F2}" destId="{7A869336-8D0F-4E4B-9DE9-977D5B94E6E3}" srcOrd="0" destOrd="0" presId="urn:microsoft.com/office/officeart/2005/8/layout/orgChart1"/>
    <dgm:cxn modelId="{F948C413-D6FB-429D-AD69-2AD34AF656D7}" srcId="{5D15E427-6E0C-4380-A284-2A2E9B49B543}" destId="{388F2973-2913-4828-843F-3884B8839609}" srcOrd="0" destOrd="0" parTransId="{A3265BF1-3955-42CD-906B-920112714ABF}" sibTransId="{0B084B41-C284-41F7-9798-48EDE4617BF4}"/>
    <dgm:cxn modelId="{4E8CB541-2AEB-41AD-A2FA-A9D29C0DA3B6}" type="presOf" srcId="{7D6F32D4-B8C2-4509-BA08-928EB219C4EA}" destId="{590220E1-FE62-48C3-BECC-EC1EC2E21324}" srcOrd="1" destOrd="0" presId="urn:microsoft.com/office/officeart/2005/8/layout/orgChart1"/>
    <dgm:cxn modelId="{D3D71AFD-C334-4927-A428-B4391FA56640}" type="presOf" srcId="{686083BA-B72E-4708-9DC9-BDB34D334C80}" destId="{948C4337-4368-4676-85B0-BA02A38EE57B}" srcOrd="1" destOrd="0" presId="urn:microsoft.com/office/officeart/2005/8/layout/orgChart1"/>
    <dgm:cxn modelId="{0245BA28-DACD-4878-830C-D1D51C04E60D}" type="presOf" srcId="{332B6937-F8B4-4D9F-96A7-94857F41F3C3}" destId="{8A48FC2E-A7D6-4995-806E-3DB3E74C2FC0}" srcOrd="1" destOrd="0" presId="urn:microsoft.com/office/officeart/2005/8/layout/orgChart1"/>
    <dgm:cxn modelId="{16DF9F0E-228C-44ED-9BA6-08A412D337FF}" type="presOf" srcId="{0D9B5EFD-FEB2-4CAB-A2AB-432D7876C7F2}" destId="{D1CC07C4-D477-4F38-B041-15059DF04B07}" srcOrd="0" destOrd="0" presId="urn:microsoft.com/office/officeart/2005/8/layout/orgChart1"/>
    <dgm:cxn modelId="{7C6D2501-DCF5-49F1-8279-CC1038130C08}" type="presOf" srcId="{1CDD30F0-0A8A-477B-8B54-DBFAF7B197C5}" destId="{7B7E5418-302C-4DCB-84B4-1FECB3AE2D7A}" srcOrd="1" destOrd="0" presId="urn:microsoft.com/office/officeart/2005/8/layout/orgChart1"/>
    <dgm:cxn modelId="{CB1EBE57-6089-4C66-9627-41A0408F2A12}" type="presOf" srcId="{D6BF2D6F-AD6F-4A6E-A0D1-16F1386A432B}" destId="{FF628C03-4F58-4EA8-96C0-FF02E48E5712}" srcOrd="0" destOrd="0" presId="urn:microsoft.com/office/officeart/2005/8/layout/orgChart1"/>
    <dgm:cxn modelId="{3C59A0F7-E67C-4FF3-9BAF-072C6F7AC75F}" type="presOf" srcId="{BF19AF0D-FB6C-4B87-A1B9-1BABFF49F445}" destId="{DE0F2880-6562-4880-A7EF-C14D60BC443A}" srcOrd="1" destOrd="0" presId="urn:microsoft.com/office/officeart/2005/8/layout/orgChart1"/>
    <dgm:cxn modelId="{E7AEDB10-76BE-42A1-925E-EC354EFB33D7}" type="presOf" srcId="{6B31737F-3BAB-4A36-B93A-744C73025325}" destId="{D673EB7E-7AFD-4932-A988-E1D28CFB84E2}" srcOrd="1" destOrd="0" presId="urn:microsoft.com/office/officeart/2005/8/layout/orgChart1"/>
    <dgm:cxn modelId="{A19A6E61-CCD8-449B-8051-EEC7DE6C9CB0}" srcId="{757A7436-3FCE-4EA4-98A6-8774785120E2}" destId="{5BF1D1CC-F321-49AB-B43E-7D2B6BDB9F74}" srcOrd="3" destOrd="0" parTransId="{FAC2F488-8B67-4871-8527-8A290C5DC601}" sibTransId="{B47C13B8-D2AC-4564-80D2-32138560E5A7}"/>
    <dgm:cxn modelId="{CF2ED0DA-F9C5-4A70-8421-865E5C9BD6FD}" type="presOf" srcId="{5D15E427-6E0C-4380-A284-2A2E9B49B543}" destId="{29E5C6A3-BC7C-4703-A181-43356580C177}" srcOrd="1" destOrd="0" presId="urn:microsoft.com/office/officeart/2005/8/layout/orgChart1"/>
    <dgm:cxn modelId="{EA3A409B-D658-40DF-83E1-FC8354A3903E}" srcId="{F9DCB5D3-C543-4617-B37F-CFF86D0EB312}" destId="{FEFCA9D8-F2DC-49DB-8FD2-6361D5C58910}" srcOrd="2" destOrd="0" parTransId="{B558798C-F97E-44FE-AF32-2AC05DA88C21}" sibTransId="{86D44CCA-61CC-4521-9A16-30FB072F12EB}"/>
    <dgm:cxn modelId="{9BC2742D-DA65-4545-AB3D-D441FB818814}" srcId="{757A7436-3FCE-4EA4-98A6-8774785120E2}" destId="{25247C44-1ED1-49AE-87BB-7478659A5DA7}" srcOrd="2" destOrd="0" parTransId="{79EA3A8E-597E-4DE2-8BDB-B0D3CFB9A045}" sibTransId="{952AADA8-8CE4-48C3-A746-29EF23E43069}"/>
    <dgm:cxn modelId="{B6CACF10-0752-4501-A4BC-4D7F36BB764B}" type="presOf" srcId="{06955F22-FA60-4543-A52D-92E2EB657A47}" destId="{F2AAE23E-D403-4459-9F33-2D308F307B3C}" srcOrd="0" destOrd="0" presId="urn:microsoft.com/office/officeart/2005/8/layout/orgChart1"/>
    <dgm:cxn modelId="{F36C4ECD-C8B8-4934-84A0-A69C5CC42DD6}" srcId="{5BF1D1CC-F321-49AB-B43E-7D2B6BDB9F74}" destId="{122A0DF7-8209-4FEE-9948-8EA66EBBB965}" srcOrd="2" destOrd="0" parTransId="{2246969D-A9E9-4F48-B9B0-B05FA77D17B1}" sibTransId="{C106D110-D63D-4E57-92DE-A8B2374EECC3}"/>
    <dgm:cxn modelId="{CA404480-D742-4607-A374-50CC51B14827}" type="presOf" srcId="{32F0BEEB-1736-4361-BCAF-D861843FF247}" destId="{63484696-703B-44B2-AE28-00F9E13489F2}" srcOrd="0" destOrd="0" presId="urn:microsoft.com/office/officeart/2005/8/layout/orgChart1"/>
    <dgm:cxn modelId="{A8B2E51F-BD6C-4347-BD49-2539FBD6CB28}" type="presOf" srcId="{A8FEE9B6-CB61-448D-A1D2-4BE34640F9F3}" destId="{6D5BC242-852F-4CD5-9D23-5228932F85E3}" srcOrd="0" destOrd="0" presId="urn:microsoft.com/office/officeart/2005/8/layout/orgChart1"/>
    <dgm:cxn modelId="{667234E1-94EB-48A9-A9DD-000C8A266842}" type="presOf" srcId="{3048DD57-D774-4C7A-89D0-9DED7A36345D}" destId="{FA0F8742-664D-4CFA-800F-45698EC5501A}" srcOrd="0" destOrd="0" presId="urn:microsoft.com/office/officeart/2005/8/layout/orgChart1"/>
    <dgm:cxn modelId="{D2DB26DA-786F-44DF-B29F-5BD37A2B0ACC}" type="presParOf" srcId="{B133DE78-AB7B-43D3-BAF3-F72D45AFF75E}" destId="{690B4ADB-98D1-476E-BB59-542D9C226BD4}" srcOrd="0" destOrd="0" presId="urn:microsoft.com/office/officeart/2005/8/layout/orgChart1"/>
    <dgm:cxn modelId="{DB8542EC-C416-47CC-BCBC-F6F2CDCF8355}" type="presParOf" srcId="{690B4ADB-98D1-476E-BB59-542D9C226BD4}" destId="{2AFAF9EB-E6B1-487D-A6FF-225DDD091C8A}" srcOrd="0" destOrd="0" presId="urn:microsoft.com/office/officeart/2005/8/layout/orgChart1"/>
    <dgm:cxn modelId="{9729B918-5CBA-42F2-BBFE-7A3297B3E1CC}" type="presParOf" srcId="{2AFAF9EB-E6B1-487D-A6FF-225DDD091C8A}" destId="{1256C2D3-CFEB-4E9C-A9D4-125F82E43A43}" srcOrd="0" destOrd="0" presId="urn:microsoft.com/office/officeart/2005/8/layout/orgChart1"/>
    <dgm:cxn modelId="{C71064DB-6A7E-428B-85A2-3E8C6257DEF6}" type="presParOf" srcId="{2AFAF9EB-E6B1-487D-A6FF-225DDD091C8A}" destId="{C3E37554-AC75-4384-A96D-F91B4AC49892}" srcOrd="1" destOrd="0" presId="urn:microsoft.com/office/officeart/2005/8/layout/orgChart1"/>
    <dgm:cxn modelId="{8A21249E-97A3-47F6-8C33-F17921421C2F}" type="presParOf" srcId="{690B4ADB-98D1-476E-BB59-542D9C226BD4}" destId="{30FB4649-8B7D-4B10-999F-95CD6B9B0EB1}" srcOrd="1" destOrd="0" presId="urn:microsoft.com/office/officeart/2005/8/layout/orgChart1"/>
    <dgm:cxn modelId="{F59BAF48-6101-4FD8-A443-8920ED982789}" type="presParOf" srcId="{30FB4649-8B7D-4B10-999F-95CD6B9B0EB1}" destId="{05100A20-93D4-4B7E-857A-7BACF6FEDE27}" srcOrd="0" destOrd="0" presId="urn:microsoft.com/office/officeart/2005/8/layout/orgChart1"/>
    <dgm:cxn modelId="{34F57D31-33F0-4968-826A-922D72523F9A}" type="presParOf" srcId="{30FB4649-8B7D-4B10-999F-95CD6B9B0EB1}" destId="{2CCFC2E9-18F6-4C83-B7BE-8D83151D3398}" srcOrd="1" destOrd="0" presId="urn:microsoft.com/office/officeart/2005/8/layout/orgChart1"/>
    <dgm:cxn modelId="{42CAB310-4082-4F4A-94CF-793216FF767F}" type="presParOf" srcId="{2CCFC2E9-18F6-4C83-B7BE-8D83151D3398}" destId="{B25D55FE-8853-4B24-831C-24BA99642CCD}" srcOrd="0" destOrd="0" presId="urn:microsoft.com/office/officeart/2005/8/layout/orgChart1"/>
    <dgm:cxn modelId="{644DD2CD-63EE-45D6-BF83-828221191312}" type="presParOf" srcId="{B25D55FE-8853-4B24-831C-24BA99642CCD}" destId="{87104EB8-9FE0-492C-9AA9-5952F2D304B4}" srcOrd="0" destOrd="0" presId="urn:microsoft.com/office/officeart/2005/8/layout/orgChart1"/>
    <dgm:cxn modelId="{043D8D86-EFD0-4F22-BCC7-5C5E5B59813E}" type="presParOf" srcId="{B25D55FE-8853-4B24-831C-24BA99642CCD}" destId="{E1D809AD-507D-4E75-81B0-F8543CD788E0}" srcOrd="1" destOrd="0" presId="urn:microsoft.com/office/officeart/2005/8/layout/orgChart1"/>
    <dgm:cxn modelId="{DA418276-7B0E-4E95-8DA7-AA663BCFCAB2}" type="presParOf" srcId="{2CCFC2E9-18F6-4C83-B7BE-8D83151D3398}" destId="{86A03B88-80C6-42F2-BF4E-3C358D6A9643}" srcOrd="1" destOrd="0" presId="urn:microsoft.com/office/officeart/2005/8/layout/orgChart1"/>
    <dgm:cxn modelId="{EC1E0246-4192-49CD-B2F9-2ADF5415769F}" type="presParOf" srcId="{86A03B88-80C6-42F2-BF4E-3C358D6A9643}" destId="{EC9AADF3-7CBB-432E-B7EF-BC4E51CC59AF}" srcOrd="0" destOrd="0" presId="urn:microsoft.com/office/officeart/2005/8/layout/orgChart1"/>
    <dgm:cxn modelId="{F39D18D9-4E0C-4519-85A8-DEFFCE07261A}" type="presParOf" srcId="{86A03B88-80C6-42F2-BF4E-3C358D6A9643}" destId="{DC2780B7-1BA0-4098-B2EC-14A3D795989A}" srcOrd="1" destOrd="0" presId="urn:microsoft.com/office/officeart/2005/8/layout/orgChart1"/>
    <dgm:cxn modelId="{B3E3D0FE-C79B-48A0-B30F-2709090C23E8}" type="presParOf" srcId="{DC2780B7-1BA0-4098-B2EC-14A3D795989A}" destId="{7DFCBDA6-7D5B-4E1A-B7F0-E589D2C69C0F}" srcOrd="0" destOrd="0" presId="urn:microsoft.com/office/officeart/2005/8/layout/orgChart1"/>
    <dgm:cxn modelId="{0E3DEA19-E5C7-48D8-9965-0BBCBD1A5E5B}" type="presParOf" srcId="{7DFCBDA6-7D5B-4E1A-B7F0-E589D2C69C0F}" destId="{DB4D2263-EB4F-415D-BDBE-83CF312B23EC}" srcOrd="0" destOrd="0" presId="urn:microsoft.com/office/officeart/2005/8/layout/orgChart1"/>
    <dgm:cxn modelId="{9C21A656-442F-49A7-8299-8C0EA9068726}" type="presParOf" srcId="{7DFCBDA6-7D5B-4E1A-B7F0-E589D2C69C0F}" destId="{810EC35F-8E32-4EC9-8501-26A94F89098A}" srcOrd="1" destOrd="0" presId="urn:microsoft.com/office/officeart/2005/8/layout/orgChart1"/>
    <dgm:cxn modelId="{036C4DED-7881-4642-9776-FA22EA6DB36B}" type="presParOf" srcId="{DC2780B7-1BA0-4098-B2EC-14A3D795989A}" destId="{86228B29-145B-4ECB-B9A4-C610A3607326}" srcOrd="1" destOrd="0" presId="urn:microsoft.com/office/officeart/2005/8/layout/orgChart1"/>
    <dgm:cxn modelId="{B789D4CD-E194-48CC-A18A-8302FC53BD3C}" type="presParOf" srcId="{DC2780B7-1BA0-4098-B2EC-14A3D795989A}" destId="{B48632CB-C372-48D5-B934-B3F439DEC385}" srcOrd="2" destOrd="0" presId="urn:microsoft.com/office/officeart/2005/8/layout/orgChart1"/>
    <dgm:cxn modelId="{188266E1-6B97-4490-8B42-ACF71ACAF666}" type="presParOf" srcId="{86A03B88-80C6-42F2-BF4E-3C358D6A9643}" destId="{FF628C03-4F58-4EA8-96C0-FF02E48E5712}" srcOrd="2" destOrd="0" presId="urn:microsoft.com/office/officeart/2005/8/layout/orgChart1"/>
    <dgm:cxn modelId="{CB077936-ED78-4042-93FF-DF6DEEB14E0B}" type="presParOf" srcId="{86A03B88-80C6-42F2-BF4E-3C358D6A9643}" destId="{7D71EA40-78DE-4455-8E38-C997C560D163}" srcOrd="3" destOrd="0" presId="urn:microsoft.com/office/officeart/2005/8/layout/orgChart1"/>
    <dgm:cxn modelId="{87C8D690-8CA6-4A21-923A-2D179AB8A4B4}" type="presParOf" srcId="{7D71EA40-78DE-4455-8E38-C997C560D163}" destId="{EC2EB8FD-FBDC-4839-AB31-3E510AC53760}" srcOrd="0" destOrd="0" presId="urn:microsoft.com/office/officeart/2005/8/layout/orgChart1"/>
    <dgm:cxn modelId="{896A6011-3483-4371-A601-E163EA426BEC}" type="presParOf" srcId="{EC2EB8FD-FBDC-4839-AB31-3E510AC53760}" destId="{FB6ECC9F-1A98-4AB5-9BEE-6CC0A279FA04}" srcOrd="0" destOrd="0" presId="urn:microsoft.com/office/officeart/2005/8/layout/orgChart1"/>
    <dgm:cxn modelId="{B4C514A0-4C15-44E0-B0D6-6ACB1C3B94EC}" type="presParOf" srcId="{EC2EB8FD-FBDC-4839-AB31-3E510AC53760}" destId="{2343D4BB-B37C-4576-8A78-341247D57629}" srcOrd="1" destOrd="0" presId="urn:microsoft.com/office/officeart/2005/8/layout/orgChart1"/>
    <dgm:cxn modelId="{C753AEC4-FA2E-4EA2-A284-70C5DBFD266A}" type="presParOf" srcId="{7D71EA40-78DE-4455-8E38-C997C560D163}" destId="{C4D77F2F-6FEC-4627-AB14-6898076C89FB}" srcOrd="1" destOrd="0" presId="urn:microsoft.com/office/officeart/2005/8/layout/orgChart1"/>
    <dgm:cxn modelId="{AF3893B6-F48B-4C4B-B3BD-53219B43C72F}" type="presParOf" srcId="{C4D77F2F-6FEC-4627-AB14-6898076C89FB}" destId="{AB8156B5-9D14-43C6-AD5E-82A42B051476}" srcOrd="0" destOrd="0" presId="urn:microsoft.com/office/officeart/2005/8/layout/orgChart1"/>
    <dgm:cxn modelId="{03806F8D-45E4-4AC3-BE7A-ED220A96F4F9}" type="presParOf" srcId="{C4D77F2F-6FEC-4627-AB14-6898076C89FB}" destId="{30818783-7A71-4063-B43C-BC585C6CA13A}" srcOrd="1" destOrd="0" presId="urn:microsoft.com/office/officeart/2005/8/layout/orgChart1"/>
    <dgm:cxn modelId="{E0B1CBFF-100E-4868-BE7B-C7AD50B8FA5D}" type="presParOf" srcId="{30818783-7A71-4063-B43C-BC585C6CA13A}" destId="{DB6A9A10-4888-41DB-B9CE-D4A6C7BBD33E}" srcOrd="0" destOrd="0" presId="urn:microsoft.com/office/officeart/2005/8/layout/orgChart1"/>
    <dgm:cxn modelId="{00DC1A7A-99E8-490F-9C76-84EC9EAB7760}" type="presParOf" srcId="{DB6A9A10-4888-41DB-B9CE-D4A6C7BBD33E}" destId="{D1C38C4C-8CA7-4C13-9A39-2BFBD762656E}" srcOrd="0" destOrd="0" presId="urn:microsoft.com/office/officeart/2005/8/layout/orgChart1"/>
    <dgm:cxn modelId="{BA8D3D14-D631-4F77-9B9B-9ED8FEFBBF06}" type="presParOf" srcId="{DB6A9A10-4888-41DB-B9CE-D4A6C7BBD33E}" destId="{29E5C6A3-BC7C-4703-A181-43356580C177}" srcOrd="1" destOrd="0" presId="urn:microsoft.com/office/officeart/2005/8/layout/orgChart1"/>
    <dgm:cxn modelId="{10260361-5E20-416B-B628-5F98A1B3BDCF}" type="presParOf" srcId="{30818783-7A71-4063-B43C-BC585C6CA13A}" destId="{F91B3753-E225-4394-9F75-74D63CEBE30A}" srcOrd="1" destOrd="0" presId="urn:microsoft.com/office/officeart/2005/8/layout/orgChart1"/>
    <dgm:cxn modelId="{422D88B4-6A87-4D6D-8CF4-06883A6887FE}" type="presParOf" srcId="{F91B3753-E225-4394-9F75-74D63CEBE30A}" destId="{F44886B8-8626-4D6E-B5E3-95C5865D9D46}" srcOrd="0" destOrd="0" presId="urn:microsoft.com/office/officeart/2005/8/layout/orgChart1"/>
    <dgm:cxn modelId="{54E7C3A0-8D9A-44CB-80AD-FF98AE08E058}" type="presParOf" srcId="{F91B3753-E225-4394-9F75-74D63CEBE30A}" destId="{5141ADA5-42D8-45F7-9460-BB8CF9C87644}" srcOrd="1" destOrd="0" presId="urn:microsoft.com/office/officeart/2005/8/layout/orgChart1"/>
    <dgm:cxn modelId="{59721943-4059-4B7F-8B34-FDFEC5CCEBEB}" type="presParOf" srcId="{5141ADA5-42D8-45F7-9460-BB8CF9C87644}" destId="{083E8E69-D7BD-4D28-B34F-BF65E97C5B8B}" srcOrd="0" destOrd="0" presId="urn:microsoft.com/office/officeart/2005/8/layout/orgChart1"/>
    <dgm:cxn modelId="{528D0DA9-586A-48B4-B615-483A4F58D342}" type="presParOf" srcId="{083E8E69-D7BD-4D28-B34F-BF65E97C5B8B}" destId="{052F90F9-9291-4E19-A1F2-793F98DB2291}" srcOrd="0" destOrd="0" presId="urn:microsoft.com/office/officeart/2005/8/layout/orgChart1"/>
    <dgm:cxn modelId="{A0C3F561-A9E5-4BB3-BE9A-F3E55D56038D}" type="presParOf" srcId="{083E8E69-D7BD-4D28-B34F-BF65E97C5B8B}" destId="{9C388844-8D2F-4B01-9FF2-1CC09254C78C}" srcOrd="1" destOrd="0" presId="urn:microsoft.com/office/officeart/2005/8/layout/orgChart1"/>
    <dgm:cxn modelId="{D5115285-D781-4E0C-BEC1-39B3FFC96517}" type="presParOf" srcId="{5141ADA5-42D8-45F7-9460-BB8CF9C87644}" destId="{5D5C261F-6842-404E-893E-94DF92B6F9CD}" srcOrd="1" destOrd="0" presId="urn:microsoft.com/office/officeart/2005/8/layout/orgChart1"/>
    <dgm:cxn modelId="{689B734B-11B8-40E3-975D-87447A9A7AEF}" type="presParOf" srcId="{5D5C261F-6842-404E-893E-94DF92B6F9CD}" destId="{CEF030A0-C670-41DE-B99F-6470DD1F3DE6}" srcOrd="0" destOrd="0" presId="urn:microsoft.com/office/officeart/2005/8/layout/orgChart1"/>
    <dgm:cxn modelId="{5C9B8131-8EBC-46C8-AD44-3DD44E1A0467}" type="presParOf" srcId="{5D5C261F-6842-404E-893E-94DF92B6F9CD}" destId="{24EB5C6B-E884-4B69-A775-BC19A50D31C0}" srcOrd="1" destOrd="0" presId="urn:microsoft.com/office/officeart/2005/8/layout/orgChart1"/>
    <dgm:cxn modelId="{6D0F7A67-E09D-4332-96A3-1D05020B97E9}" type="presParOf" srcId="{24EB5C6B-E884-4B69-A775-BC19A50D31C0}" destId="{0B2B2986-27A7-4CAD-8A75-15DA5EF17C63}" srcOrd="0" destOrd="0" presId="urn:microsoft.com/office/officeart/2005/8/layout/orgChart1"/>
    <dgm:cxn modelId="{4C94BBE3-5826-4D12-89C6-51CDC616F4A6}" type="presParOf" srcId="{0B2B2986-27A7-4CAD-8A75-15DA5EF17C63}" destId="{2CFA37AB-61A6-4E3C-B639-C00E6001CD73}" srcOrd="0" destOrd="0" presId="urn:microsoft.com/office/officeart/2005/8/layout/orgChart1"/>
    <dgm:cxn modelId="{1BC45378-9B61-4DA3-BF5C-2C76D2AA66A0}" type="presParOf" srcId="{0B2B2986-27A7-4CAD-8A75-15DA5EF17C63}" destId="{5383D253-C5B7-4BD7-89A2-DA21CD9326DC}" srcOrd="1" destOrd="0" presId="urn:microsoft.com/office/officeart/2005/8/layout/orgChart1"/>
    <dgm:cxn modelId="{25961E0F-5717-422D-88CB-19CC494FA573}" type="presParOf" srcId="{24EB5C6B-E884-4B69-A775-BC19A50D31C0}" destId="{FD1FBADC-35EF-4069-955C-2DD4C80BB4D2}" srcOrd="1" destOrd="0" presId="urn:microsoft.com/office/officeart/2005/8/layout/orgChart1"/>
    <dgm:cxn modelId="{82817978-F961-4F15-8A19-4A1E495AE871}" type="presParOf" srcId="{FD1FBADC-35EF-4069-955C-2DD4C80BB4D2}" destId="{8EEA0984-B204-4C93-B8EF-B1673010C278}" srcOrd="0" destOrd="0" presId="urn:microsoft.com/office/officeart/2005/8/layout/orgChart1"/>
    <dgm:cxn modelId="{ADB6680A-3511-48FF-B37F-F0FCEF434A75}" type="presParOf" srcId="{FD1FBADC-35EF-4069-955C-2DD4C80BB4D2}" destId="{14924837-FCCF-4CBE-A7EB-8476BE900067}" srcOrd="1" destOrd="0" presId="urn:microsoft.com/office/officeart/2005/8/layout/orgChart1"/>
    <dgm:cxn modelId="{C27D9D4B-036B-412B-AE21-3BD6066DE2E7}" type="presParOf" srcId="{14924837-FCCF-4CBE-A7EB-8476BE900067}" destId="{AD04D252-86B8-4EE4-923F-81AF794B479B}" srcOrd="0" destOrd="0" presId="urn:microsoft.com/office/officeart/2005/8/layout/orgChart1"/>
    <dgm:cxn modelId="{D172C67A-6F23-4958-B696-952F662542C0}" type="presParOf" srcId="{AD04D252-86B8-4EE4-923F-81AF794B479B}" destId="{9CC9DB37-06F4-4B73-92B8-555E1FE1CEA8}" srcOrd="0" destOrd="0" presId="urn:microsoft.com/office/officeart/2005/8/layout/orgChart1"/>
    <dgm:cxn modelId="{0BE6B402-872F-47F7-B80D-078F5F63F44B}" type="presParOf" srcId="{AD04D252-86B8-4EE4-923F-81AF794B479B}" destId="{664B0A36-C086-4F8E-8913-FC68AB622034}" srcOrd="1" destOrd="0" presId="urn:microsoft.com/office/officeart/2005/8/layout/orgChart1"/>
    <dgm:cxn modelId="{2B9DDEF7-41F0-48DC-93A7-D9500669A441}" type="presParOf" srcId="{14924837-FCCF-4CBE-A7EB-8476BE900067}" destId="{2226A3A1-43BA-42FC-9918-9BB862AC9376}" srcOrd="1" destOrd="0" presId="urn:microsoft.com/office/officeart/2005/8/layout/orgChart1"/>
    <dgm:cxn modelId="{53A8F06F-938C-46FC-952D-A54C053966C6}" type="presParOf" srcId="{14924837-FCCF-4CBE-A7EB-8476BE900067}" destId="{A7AD59B7-6184-4CDD-881E-5A4AB434FC3D}" srcOrd="2" destOrd="0" presId="urn:microsoft.com/office/officeart/2005/8/layout/orgChart1"/>
    <dgm:cxn modelId="{1A31DCF8-F93C-4FD7-BCCB-7351F884A4B8}" type="presParOf" srcId="{FD1FBADC-35EF-4069-955C-2DD4C80BB4D2}" destId="{68875745-9348-41FD-9ADD-F553930F415D}" srcOrd="2" destOrd="0" presId="urn:microsoft.com/office/officeart/2005/8/layout/orgChart1"/>
    <dgm:cxn modelId="{E877ED38-52C9-40FF-9CBA-FB923C759C38}" type="presParOf" srcId="{FD1FBADC-35EF-4069-955C-2DD4C80BB4D2}" destId="{D1452C35-C770-4F8D-9DF4-EB454332B41D}" srcOrd="3" destOrd="0" presId="urn:microsoft.com/office/officeart/2005/8/layout/orgChart1"/>
    <dgm:cxn modelId="{11C0A457-3E08-44E4-B99A-C4A56A6F25F2}" type="presParOf" srcId="{D1452C35-C770-4F8D-9DF4-EB454332B41D}" destId="{BE583087-D79A-40F0-AA01-9376F375CD5B}" srcOrd="0" destOrd="0" presId="urn:microsoft.com/office/officeart/2005/8/layout/orgChart1"/>
    <dgm:cxn modelId="{3C48DD88-BC3D-478C-8306-6C6049AF2281}" type="presParOf" srcId="{BE583087-D79A-40F0-AA01-9376F375CD5B}" destId="{9898FB4E-58D0-4DA4-A6F7-885A49288266}" srcOrd="0" destOrd="0" presId="urn:microsoft.com/office/officeart/2005/8/layout/orgChart1"/>
    <dgm:cxn modelId="{8B4BD045-C1EA-4E6C-970E-B01BF3123004}" type="presParOf" srcId="{BE583087-D79A-40F0-AA01-9376F375CD5B}" destId="{45C7AE86-91BA-4BBC-815D-9E95AE2861D8}" srcOrd="1" destOrd="0" presId="urn:microsoft.com/office/officeart/2005/8/layout/orgChart1"/>
    <dgm:cxn modelId="{C33F723E-4390-488F-8F8D-64D6F21BED19}" type="presParOf" srcId="{D1452C35-C770-4F8D-9DF4-EB454332B41D}" destId="{256E71F4-A9BC-438F-983C-0453CA8AB938}" srcOrd="1" destOrd="0" presId="urn:microsoft.com/office/officeart/2005/8/layout/orgChart1"/>
    <dgm:cxn modelId="{A106A9F3-7A52-4278-885B-AE4E17685C19}" type="presParOf" srcId="{D1452C35-C770-4F8D-9DF4-EB454332B41D}" destId="{FDE98EF5-0023-4868-80EB-A7B3B331BB91}" srcOrd="2" destOrd="0" presId="urn:microsoft.com/office/officeart/2005/8/layout/orgChart1"/>
    <dgm:cxn modelId="{10733D8C-CB08-4837-96BF-6EEB45823E90}" type="presParOf" srcId="{FD1FBADC-35EF-4069-955C-2DD4C80BB4D2}" destId="{97EB257B-F7C1-468C-9D56-4853B7908A97}" srcOrd="4" destOrd="0" presId="urn:microsoft.com/office/officeart/2005/8/layout/orgChart1"/>
    <dgm:cxn modelId="{6254A6E1-74D7-453E-B858-36D57C0FB853}" type="presParOf" srcId="{FD1FBADC-35EF-4069-955C-2DD4C80BB4D2}" destId="{36D47DFA-4346-4FC8-918F-A52AD7A058E7}" srcOrd="5" destOrd="0" presId="urn:microsoft.com/office/officeart/2005/8/layout/orgChart1"/>
    <dgm:cxn modelId="{F27FEDF9-31BC-4451-A347-6B59A78C40E5}" type="presParOf" srcId="{36D47DFA-4346-4FC8-918F-A52AD7A058E7}" destId="{9F0B61E7-F8B7-428C-A709-65C23D19698D}" srcOrd="0" destOrd="0" presId="urn:microsoft.com/office/officeart/2005/8/layout/orgChart1"/>
    <dgm:cxn modelId="{BFB1DC25-5590-499C-8216-C1C5EBADFAE9}" type="presParOf" srcId="{9F0B61E7-F8B7-428C-A709-65C23D19698D}" destId="{B65811BC-91E8-415F-81FF-1CF0569FAC88}" srcOrd="0" destOrd="0" presId="urn:microsoft.com/office/officeart/2005/8/layout/orgChart1"/>
    <dgm:cxn modelId="{E46D8A1D-7508-43EA-AEEE-0AA52E3A72AB}" type="presParOf" srcId="{9F0B61E7-F8B7-428C-A709-65C23D19698D}" destId="{9F57A6E5-4839-4B75-B49B-01F6EC6DD34B}" srcOrd="1" destOrd="0" presId="urn:microsoft.com/office/officeart/2005/8/layout/orgChart1"/>
    <dgm:cxn modelId="{0A95E302-5856-446B-B2E0-1DB7F859974F}" type="presParOf" srcId="{36D47DFA-4346-4FC8-918F-A52AD7A058E7}" destId="{8D286E80-CFD4-4F3A-A70B-0DB2E1422F48}" srcOrd="1" destOrd="0" presId="urn:microsoft.com/office/officeart/2005/8/layout/orgChart1"/>
    <dgm:cxn modelId="{88B78298-EAAF-493D-8095-69207D07617E}" type="presParOf" srcId="{36D47DFA-4346-4FC8-918F-A52AD7A058E7}" destId="{37C62F05-BE3A-4B95-B201-6D2A49E1C1BE}" srcOrd="2" destOrd="0" presId="urn:microsoft.com/office/officeart/2005/8/layout/orgChart1"/>
    <dgm:cxn modelId="{DC58DF20-65C1-4685-BAE5-533930EA0FEB}" type="presParOf" srcId="{FD1FBADC-35EF-4069-955C-2DD4C80BB4D2}" destId="{BFF3661C-13D4-4B4B-8918-439447739003}" srcOrd="6" destOrd="0" presId="urn:microsoft.com/office/officeart/2005/8/layout/orgChart1"/>
    <dgm:cxn modelId="{A8844178-4E05-41CA-9B09-414C568FF12D}" type="presParOf" srcId="{FD1FBADC-35EF-4069-955C-2DD4C80BB4D2}" destId="{B2CC8767-33D6-4ABB-9E63-C67FFDA31553}" srcOrd="7" destOrd="0" presId="urn:microsoft.com/office/officeart/2005/8/layout/orgChart1"/>
    <dgm:cxn modelId="{70C05CE5-702A-40A3-846E-970D438A8ADD}" type="presParOf" srcId="{B2CC8767-33D6-4ABB-9E63-C67FFDA31553}" destId="{C5353400-82DD-48A4-894E-7AB5BAA27784}" srcOrd="0" destOrd="0" presId="urn:microsoft.com/office/officeart/2005/8/layout/orgChart1"/>
    <dgm:cxn modelId="{B5265BFA-5EFA-4A01-82AD-46D3BC875576}" type="presParOf" srcId="{C5353400-82DD-48A4-894E-7AB5BAA27784}" destId="{432F130A-479F-418F-85F8-84EAABB2EFBD}" srcOrd="0" destOrd="0" presId="urn:microsoft.com/office/officeart/2005/8/layout/orgChart1"/>
    <dgm:cxn modelId="{0B81D9F8-70F0-4C4F-A797-8E4042844022}" type="presParOf" srcId="{C5353400-82DD-48A4-894E-7AB5BAA27784}" destId="{2B169FED-9B21-4A48-916A-72107FAB323C}" srcOrd="1" destOrd="0" presId="urn:microsoft.com/office/officeart/2005/8/layout/orgChart1"/>
    <dgm:cxn modelId="{054FD21D-A0D9-4E36-9763-7F3FD47876F8}" type="presParOf" srcId="{B2CC8767-33D6-4ABB-9E63-C67FFDA31553}" destId="{BCA1D850-E49B-4B60-8EB0-8BB5F1E1210F}" srcOrd="1" destOrd="0" presId="urn:microsoft.com/office/officeart/2005/8/layout/orgChart1"/>
    <dgm:cxn modelId="{1D639564-6D00-4DCA-BE2A-03819B5EB6ED}" type="presParOf" srcId="{BCA1D850-E49B-4B60-8EB0-8BB5F1E1210F}" destId="{DDB9500F-2C57-4F81-80FC-3F3DAEBB27CD}" srcOrd="0" destOrd="0" presId="urn:microsoft.com/office/officeart/2005/8/layout/orgChart1"/>
    <dgm:cxn modelId="{4588EA06-D7A6-4669-9C0B-63B923B92DB0}" type="presParOf" srcId="{BCA1D850-E49B-4B60-8EB0-8BB5F1E1210F}" destId="{C96DA427-05A1-4C09-8159-A3304DD6B3B9}" srcOrd="1" destOrd="0" presId="urn:microsoft.com/office/officeart/2005/8/layout/orgChart1"/>
    <dgm:cxn modelId="{BE2B15F9-15EB-4BCF-95CB-A9C1C8514B01}" type="presParOf" srcId="{C96DA427-05A1-4C09-8159-A3304DD6B3B9}" destId="{DE7A3955-E7CC-4E4C-BBB4-C463F860FB42}" srcOrd="0" destOrd="0" presId="urn:microsoft.com/office/officeart/2005/8/layout/orgChart1"/>
    <dgm:cxn modelId="{02DA42CD-6576-451E-9984-9A2C5EDA7A75}" type="presParOf" srcId="{DE7A3955-E7CC-4E4C-BBB4-C463F860FB42}" destId="{7A869336-8D0F-4E4B-9DE9-977D5B94E6E3}" srcOrd="0" destOrd="0" presId="urn:microsoft.com/office/officeart/2005/8/layout/orgChart1"/>
    <dgm:cxn modelId="{0BC37845-3B5D-4F2F-856A-179461352883}" type="presParOf" srcId="{DE7A3955-E7CC-4E4C-BBB4-C463F860FB42}" destId="{FDD5B8B3-EAC2-4EF5-A4FB-81C08D58FCC8}" srcOrd="1" destOrd="0" presId="urn:microsoft.com/office/officeart/2005/8/layout/orgChart1"/>
    <dgm:cxn modelId="{83E03E99-70D8-49F1-AF51-938D4BAE6B49}" type="presParOf" srcId="{C96DA427-05A1-4C09-8159-A3304DD6B3B9}" destId="{1EE07F26-4E9B-40C8-8AF1-D249BE2BAC45}" srcOrd="1" destOrd="0" presId="urn:microsoft.com/office/officeart/2005/8/layout/orgChart1"/>
    <dgm:cxn modelId="{1F8D7CD5-DE12-4E93-82EE-73826C910DBB}" type="presParOf" srcId="{1EE07F26-4E9B-40C8-8AF1-D249BE2BAC45}" destId="{B8C3FC53-197B-4638-ABB6-D23EA1537228}" srcOrd="0" destOrd="0" presId="urn:microsoft.com/office/officeart/2005/8/layout/orgChart1"/>
    <dgm:cxn modelId="{4EEB5A37-118F-4382-8D20-3725A04A20C7}" type="presParOf" srcId="{1EE07F26-4E9B-40C8-8AF1-D249BE2BAC45}" destId="{2F80F2F8-75FA-4220-A674-2BBEC4994A2D}" srcOrd="1" destOrd="0" presId="urn:microsoft.com/office/officeart/2005/8/layout/orgChart1"/>
    <dgm:cxn modelId="{013333DF-E98F-4644-8AEC-E928A83146D2}" type="presParOf" srcId="{2F80F2F8-75FA-4220-A674-2BBEC4994A2D}" destId="{9370601E-B4FE-4C1E-93A4-ADC8174D6B0A}" srcOrd="0" destOrd="0" presId="urn:microsoft.com/office/officeart/2005/8/layout/orgChart1"/>
    <dgm:cxn modelId="{EE36B536-704D-4D53-8C06-0D2275D6ACE8}" type="presParOf" srcId="{9370601E-B4FE-4C1E-93A4-ADC8174D6B0A}" destId="{043DD402-8965-4ECF-B5DC-2BDAAA15C61E}" srcOrd="0" destOrd="0" presId="urn:microsoft.com/office/officeart/2005/8/layout/orgChart1"/>
    <dgm:cxn modelId="{0563A3D6-FD66-4299-AD54-A8DA43BBA3CD}" type="presParOf" srcId="{9370601E-B4FE-4C1E-93A4-ADC8174D6B0A}" destId="{063EFEDC-6028-4BDA-A913-CF110AA3E838}" srcOrd="1" destOrd="0" presId="urn:microsoft.com/office/officeart/2005/8/layout/orgChart1"/>
    <dgm:cxn modelId="{FD9AA7CA-FA40-4C81-A4EC-A0D815368CF5}" type="presParOf" srcId="{2F80F2F8-75FA-4220-A674-2BBEC4994A2D}" destId="{55126B12-BDCE-41CF-BF3F-444B1A0A1195}" srcOrd="1" destOrd="0" presId="urn:microsoft.com/office/officeart/2005/8/layout/orgChart1"/>
    <dgm:cxn modelId="{4863F573-4B1B-46A3-A8AD-6C806531FC05}" type="presParOf" srcId="{2F80F2F8-75FA-4220-A674-2BBEC4994A2D}" destId="{465C0AD2-3EFF-4B3B-A702-91CE42733DD7}" srcOrd="2" destOrd="0" presId="urn:microsoft.com/office/officeart/2005/8/layout/orgChart1"/>
    <dgm:cxn modelId="{FA462A13-739F-4DD1-A0B0-FD70B682B01D}" type="presParOf" srcId="{1EE07F26-4E9B-40C8-8AF1-D249BE2BAC45}" destId="{399D923B-F4BF-402A-918E-4596CA7C2072}" srcOrd="2" destOrd="0" presId="urn:microsoft.com/office/officeart/2005/8/layout/orgChart1"/>
    <dgm:cxn modelId="{56909C61-AC40-4F1D-A351-36E29ADBFA26}" type="presParOf" srcId="{1EE07F26-4E9B-40C8-8AF1-D249BE2BAC45}" destId="{8FA67E10-9955-433F-A45C-A12AC0423CFC}" srcOrd="3" destOrd="0" presId="urn:microsoft.com/office/officeart/2005/8/layout/orgChart1"/>
    <dgm:cxn modelId="{4E882AD6-883C-4107-8789-12FF5CAA8FFE}" type="presParOf" srcId="{8FA67E10-9955-433F-A45C-A12AC0423CFC}" destId="{463CE477-8F50-482B-A8B1-F417D0BFD017}" srcOrd="0" destOrd="0" presId="urn:microsoft.com/office/officeart/2005/8/layout/orgChart1"/>
    <dgm:cxn modelId="{6BF065CD-C139-4C0E-9526-1CCB7ED71B12}" type="presParOf" srcId="{463CE477-8F50-482B-A8B1-F417D0BFD017}" destId="{63484696-703B-44B2-AE28-00F9E13489F2}" srcOrd="0" destOrd="0" presId="urn:microsoft.com/office/officeart/2005/8/layout/orgChart1"/>
    <dgm:cxn modelId="{7D702A9D-9912-4E08-8C8C-301658E3CBDD}" type="presParOf" srcId="{463CE477-8F50-482B-A8B1-F417D0BFD017}" destId="{CD094F32-3F87-4931-9A53-EF29DCD0BFD8}" srcOrd="1" destOrd="0" presId="urn:microsoft.com/office/officeart/2005/8/layout/orgChart1"/>
    <dgm:cxn modelId="{B44C32A0-E437-4E78-A25C-9B51F2E8B00E}" type="presParOf" srcId="{8FA67E10-9955-433F-A45C-A12AC0423CFC}" destId="{FAD1F863-C3CE-40B4-AA57-8DC12338655C}" srcOrd="1" destOrd="0" presId="urn:microsoft.com/office/officeart/2005/8/layout/orgChart1"/>
    <dgm:cxn modelId="{71B0B08E-125D-43DB-876B-E680785A0414}" type="presParOf" srcId="{FAD1F863-C3CE-40B4-AA57-8DC12338655C}" destId="{28EAAB8B-17B4-40A5-A032-FD86D0C29E23}" srcOrd="0" destOrd="0" presId="urn:microsoft.com/office/officeart/2005/8/layout/orgChart1"/>
    <dgm:cxn modelId="{44C91FF4-8333-4260-B304-C9F2F83981C5}" type="presParOf" srcId="{FAD1F863-C3CE-40B4-AA57-8DC12338655C}" destId="{CC05D72C-A6ED-472C-8C8D-979ABFE373A6}" srcOrd="1" destOrd="0" presId="urn:microsoft.com/office/officeart/2005/8/layout/orgChart1"/>
    <dgm:cxn modelId="{90054490-AC3C-4AB3-AA07-42919C3806C7}" type="presParOf" srcId="{CC05D72C-A6ED-472C-8C8D-979ABFE373A6}" destId="{D41397B1-5083-4575-B5BD-B98B1EB98943}" srcOrd="0" destOrd="0" presId="urn:microsoft.com/office/officeart/2005/8/layout/orgChart1"/>
    <dgm:cxn modelId="{214511C5-421F-48A3-BDC0-BD748F50FD3C}" type="presParOf" srcId="{D41397B1-5083-4575-B5BD-B98B1EB98943}" destId="{EBDBC34A-14B9-4D9C-B5B6-216E7CDD3FB6}" srcOrd="0" destOrd="0" presId="urn:microsoft.com/office/officeart/2005/8/layout/orgChart1"/>
    <dgm:cxn modelId="{25BDF84E-7CBC-4CAB-BDD4-60327E5E6451}" type="presParOf" srcId="{D41397B1-5083-4575-B5BD-B98B1EB98943}" destId="{590220E1-FE62-48C3-BECC-EC1EC2E21324}" srcOrd="1" destOrd="0" presId="urn:microsoft.com/office/officeart/2005/8/layout/orgChart1"/>
    <dgm:cxn modelId="{4213964C-1823-409E-BBEB-C3E14C225635}" type="presParOf" srcId="{CC05D72C-A6ED-472C-8C8D-979ABFE373A6}" destId="{08D5689B-C15F-44F6-B7DE-0EE2D3A747F4}" srcOrd="1" destOrd="0" presId="urn:microsoft.com/office/officeart/2005/8/layout/orgChart1"/>
    <dgm:cxn modelId="{02DC31B8-73BC-4B8E-99D5-C64C21F98B21}" type="presParOf" srcId="{CC05D72C-A6ED-472C-8C8D-979ABFE373A6}" destId="{3B3D9207-BC34-4355-9E47-A43ED40EE083}" srcOrd="2" destOrd="0" presId="urn:microsoft.com/office/officeart/2005/8/layout/orgChart1"/>
    <dgm:cxn modelId="{A928E0AC-E51E-4A13-8FD9-21867281570B}" type="presParOf" srcId="{8FA67E10-9955-433F-A45C-A12AC0423CFC}" destId="{D995D960-C121-4915-B2D6-A6802F1961EB}" srcOrd="2" destOrd="0" presId="urn:microsoft.com/office/officeart/2005/8/layout/orgChart1"/>
    <dgm:cxn modelId="{5B2E265E-7AF1-4B68-A065-582A7DF62433}" type="presParOf" srcId="{1EE07F26-4E9B-40C8-8AF1-D249BE2BAC45}" destId="{4DD9B34F-AFBD-424A-A79B-831268E04466}" srcOrd="4" destOrd="0" presId="urn:microsoft.com/office/officeart/2005/8/layout/orgChart1"/>
    <dgm:cxn modelId="{DD4D8B85-4D25-43EB-B2E6-0F0241B72BC0}" type="presParOf" srcId="{1EE07F26-4E9B-40C8-8AF1-D249BE2BAC45}" destId="{B9A8E364-FBFB-4EDC-933A-AF45D474A20E}" srcOrd="5" destOrd="0" presId="urn:microsoft.com/office/officeart/2005/8/layout/orgChart1"/>
    <dgm:cxn modelId="{7D770C13-991B-4478-81AB-9822F1605030}" type="presParOf" srcId="{B9A8E364-FBFB-4EDC-933A-AF45D474A20E}" destId="{B80C1842-7729-4348-8533-CB84C1C3D809}" srcOrd="0" destOrd="0" presId="urn:microsoft.com/office/officeart/2005/8/layout/orgChart1"/>
    <dgm:cxn modelId="{708A65B6-02E8-4EDA-ABA3-EF7474FADA72}" type="presParOf" srcId="{B80C1842-7729-4348-8533-CB84C1C3D809}" destId="{14B02933-18E1-4D5C-B46B-2FB4D4F5F149}" srcOrd="0" destOrd="0" presId="urn:microsoft.com/office/officeart/2005/8/layout/orgChart1"/>
    <dgm:cxn modelId="{25C9CCE9-3347-44CD-BD4B-3C815F4A6B99}" type="presParOf" srcId="{B80C1842-7729-4348-8533-CB84C1C3D809}" destId="{0C0B857E-F98A-42E0-9684-BC2B14D016D0}" srcOrd="1" destOrd="0" presId="urn:microsoft.com/office/officeart/2005/8/layout/orgChart1"/>
    <dgm:cxn modelId="{F8DDAF1E-FE9E-408A-8885-0178AB051521}" type="presParOf" srcId="{B9A8E364-FBFB-4EDC-933A-AF45D474A20E}" destId="{3F84B334-A448-4004-B397-7E6DA393D8B2}" srcOrd="1" destOrd="0" presId="urn:microsoft.com/office/officeart/2005/8/layout/orgChart1"/>
    <dgm:cxn modelId="{ABAA86FB-1446-42F1-A3A5-3DF967DFCD06}" type="presParOf" srcId="{3F84B334-A448-4004-B397-7E6DA393D8B2}" destId="{495955C5-013A-47D7-B839-C57DB3E8A100}" srcOrd="0" destOrd="0" presId="urn:microsoft.com/office/officeart/2005/8/layout/orgChart1"/>
    <dgm:cxn modelId="{0F41B2B6-4F6A-4B71-AC87-253351D4EE5B}" type="presParOf" srcId="{3F84B334-A448-4004-B397-7E6DA393D8B2}" destId="{CF30E25F-30BB-444A-AF30-0B25DE0D8C6A}" srcOrd="1" destOrd="0" presId="urn:microsoft.com/office/officeart/2005/8/layout/orgChart1"/>
    <dgm:cxn modelId="{0199088A-DF26-4693-A560-D3603375C188}" type="presParOf" srcId="{CF30E25F-30BB-444A-AF30-0B25DE0D8C6A}" destId="{F021B5B9-7F38-4FD3-A73E-9C3C8845E645}" srcOrd="0" destOrd="0" presId="urn:microsoft.com/office/officeart/2005/8/layout/orgChart1"/>
    <dgm:cxn modelId="{7149E25D-788C-432E-BBEC-90F126D81ADA}" type="presParOf" srcId="{F021B5B9-7F38-4FD3-A73E-9C3C8845E645}" destId="{1314EB1D-D4A5-417C-9B8A-A19C36109857}" srcOrd="0" destOrd="0" presId="urn:microsoft.com/office/officeart/2005/8/layout/orgChart1"/>
    <dgm:cxn modelId="{1F4D5D58-5A8F-4054-A6E3-B8FE22E4313D}" type="presParOf" srcId="{F021B5B9-7F38-4FD3-A73E-9C3C8845E645}" destId="{8A48FC2E-A7D6-4995-806E-3DB3E74C2FC0}" srcOrd="1" destOrd="0" presId="urn:microsoft.com/office/officeart/2005/8/layout/orgChart1"/>
    <dgm:cxn modelId="{A49C39CA-2032-4CDD-8443-F39180A28128}" type="presParOf" srcId="{CF30E25F-30BB-444A-AF30-0B25DE0D8C6A}" destId="{ECE7BDDA-3D5C-4A6C-A0D3-0BA4EA938C03}" srcOrd="1" destOrd="0" presId="urn:microsoft.com/office/officeart/2005/8/layout/orgChart1"/>
    <dgm:cxn modelId="{7387C4EB-81D0-4147-A955-937C4225CD89}" type="presParOf" srcId="{CF30E25F-30BB-444A-AF30-0B25DE0D8C6A}" destId="{CE6B5639-DE25-446A-82BF-FD96F7E67894}" srcOrd="2" destOrd="0" presId="urn:microsoft.com/office/officeart/2005/8/layout/orgChart1"/>
    <dgm:cxn modelId="{8567C00C-B66A-4730-B838-B80F72B21B7C}" type="presParOf" srcId="{3F84B334-A448-4004-B397-7E6DA393D8B2}" destId="{DD2E1F5E-7F3D-40EB-964F-C13873B9263B}" srcOrd="2" destOrd="0" presId="urn:microsoft.com/office/officeart/2005/8/layout/orgChart1"/>
    <dgm:cxn modelId="{E89053DD-24B9-4163-AFF3-70831F92AC97}" type="presParOf" srcId="{3F84B334-A448-4004-B397-7E6DA393D8B2}" destId="{2CDB02BD-73EA-46AF-AA55-864D335E5066}" srcOrd="3" destOrd="0" presId="urn:microsoft.com/office/officeart/2005/8/layout/orgChart1"/>
    <dgm:cxn modelId="{7F533466-A056-40A1-9AA6-1A60F7BE8C95}" type="presParOf" srcId="{2CDB02BD-73EA-46AF-AA55-864D335E5066}" destId="{47403176-6649-434F-BD30-3ED89C5C71BD}" srcOrd="0" destOrd="0" presId="urn:microsoft.com/office/officeart/2005/8/layout/orgChart1"/>
    <dgm:cxn modelId="{8CC3C1C3-E7D5-4F2F-A500-9469B119D937}" type="presParOf" srcId="{47403176-6649-434F-BD30-3ED89C5C71BD}" destId="{9570D9A5-2609-418D-9459-71DDC798B540}" srcOrd="0" destOrd="0" presId="urn:microsoft.com/office/officeart/2005/8/layout/orgChart1"/>
    <dgm:cxn modelId="{F941EFD3-1B06-44B8-9834-6758C305B1FC}" type="presParOf" srcId="{47403176-6649-434F-BD30-3ED89C5C71BD}" destId="{7D4535F7-23FB-41F1-BF2C-ECE5CD3338D1}" srcOrd="1" destOrd="0" presId="urn:microsoft.com/office/officeart/2005/8/layout/orgChart1"/>
    <dgm:cxn modelId="{3BDD48A2-7E30-4089-9F23-7525510D086B}" type="presParOf" srcId="{2CDB02BD-73EA-46AF-AA55-864D335E5066}" destId="{BCA7DC96-44D7-4C36-82B0-6D66A561D82E}" srcOrd="1" destOrd="0" presId="urn:microsoft.com/office/officeart/2005/8/layout/orgChart1"/>
    <dgm:cxn modelId="{9DAC14E7-B7C5-44DE-B0D3-1C4E00DED8D3}" type="presParOf" srcId="{2CDB02BD-73EA-46AF-AA55-864D335E5066}" destId="{C840E5A5-8DF9-478D-A329-01225F1D3511}" srcOrd="2" destOrd="0" presId="urn:microsoft.com/office/officeart/2005/8/layout/orgChart1"/>
    <dgm:cxn modelId="{505C85E0-5D74-44FB-A772-73A88A593CF7}" type="presParOf" srcId="{3F84B334-A448-4004-B397-7E6DA393D8B2}" destId="{273E9022-5A8C-4693-923D-893C593F8E06}" srcOrd="4" destOrd="0" presId="urn:microsoft.com/office/officeart/2005/8/layout/orgChart1"/>
    <dgm:cxn modelId="{8A290E81-DF49-4196-9527-BD1D470ECB5C}" type="presParOf" srcId="{3F84B334-A448-4004-B397-7E6DA393D8B2}" destId="{142459EE-A14C-4A21-81C2-18F6E20486D1}" srcOrd="5" destOrd="0" presId="urn:microsoft.com/office/officeart/2005/8/layout/orgChart1"/>
    <dgm:cxn modelId="{E4FB8BC8-6270-4A02-829E-7253B1E851FA}" type="presParOf" srcId="{142459EE-A14C-4A21-81C2-18F6E20486D1}" destId="{3276B014-6DB1-436A-8D4E-EA00E571D176}" srcOrd="0" destOrd="0" presId="urn:microsoft.com/office/officeart/2005/8/layout/orgChart1"/>
    <dgm:cxn modelId="{00EAB5C6-C48C-4259-B70B-26B971A51D66}" type="presParOf" srcId="{3276B014-6DB1-436A-8D4E-EA00E571D176}" destId="{06E5DE2A-43BC-4698-BC30-24C07F2EF9EE}" srcOrd="0" destOrd="0" presId="urn:microsoft.com/office/officeart/2005/8/layout/orgChart1"/>
    <dgm:cxn modelId="{6E94759C-D051-4E1A-B8E1-DAA16F8506F1}" type="presParOf" srcId="{3276B014-6DB1-436A-8D4E-EA00E571D176}" destId="{0C00728A-798A-475D-8EC0-1E75F134B41F}" srcOrd="1" destOrd="0" presId="urn:microsoft.com/office/officeart/2005/8/layout/orgChart1"/>
    <dgm:cxn modelId="{3B451751-65D0-4829-8A91-F1F7D1CAD119}" type="presParOf" srcId="{142459EE-A14C-4A21-81C2-18F6E20486D1}" destId="{4F81EBD1-7854-4139-81D2-D380E745A2B9}" srcOrd="1" destOrd="0" presId="urn:microsoft.com/office/officeart/2005/8/layout/orgChart1"/>
    <dgm:cxn modelId="{F02CD400-E8EE-49DA-9878-B719AA32CC13}" type="presParOf" srcId="{4F81EBD1-7854-4139-81D2-D380E745A2B9}" destId="{239DCF95-E6E8-4DD8-B918-5241A47F39B3}" srcOrd="0" destOrd="0" presId="urn:microsoft.com/office/officeart/2005/8/layout/orgChart1"/>
    <dgm:cxn modelId="{539F7E96-4358-40DA-8AAC-52A93A5DBEC8}" type="presParOf" srcId="{4F81EBD1-7854-4139-81D2-D380E745A2B9}" destId="{502B5C7E-1AA0-4706-B43C-2031022F4B51}" srcOrd="1" destOrd="0" presId="urn:microsoft.com/office/officeart/2005/8/layout/orgChart1"/>
    <dgm:cxn modelId="{B224C1F8-F906-4C4D-8180-6D0B6F1AB47A}" type="presParOf" srcId="{502B5C7E-1AA0-4706-B43C-2031022F4B51}" destId="{26605F03-ED68-4D7E-9D12-CCF2F6ADB69E}" srcOrd="0" destOrd="0" presId="urn:microsoft.com/office/officeart/2005/8/layout/orgChart1"/>
    <dgm:cxn modelId="{620B39A6-6BB1-47EB-A879-542AA65544ED}" type="presParOf" srcId="{26605F03-ED68-4D7E-9D12-CCF2F6ADB69E}" destId="{9F29CBCB-BC47-4DE5-89C1-201A28505C78}" srcOrd="0" destOrd="0" presId="urn:microsoft.com/office/officeart/2005/8/layout/orgChart1"/>
    <dgm:cxn modelId="{FB3845C6-2724-443B-A593-698BB285CA9B}" type="presParOf" srcId="{26605F03-ED68-4D7E-9D12-CCF2F6ADB69E}" destId="{D673EB7E-7AFD-4932-A988-E1D28CFB84E2}" srcOrd="1" destOrd="0" presId="urn:microsoft.com/office/officeart/2005/8/layout/orgChart1"/>
    <dgm:cxn modelId="{4CA1CACD-A92D-43BB-8636-660838327523}" type="presParOf" srcId="{502B5C7E-1AA0-4706-B43C-2031022F4B51}" destId="{32B54B46-70B4-42B7-B1DB-64296F845582}" srcOrd="1" destOrd="0" presId="urn:microsoft.com/office/officeart/2005/8/layout/orgChart1"/>
    <dgm:cxn modelId="{D61345FD-4BE7-465A-97DC-D859779CFDCD}" type="presParOf" srcId="{502B5C7E-1AA0-4706-B43C-2031022F4B51}" destId="{63A7D411-C303-493E-888C-38F0D1DA5ECA}" srcOrd="2" destOrd="0" presId="urn:microsoft.com/office/officeart/2005/8/layout/orgChart1"/>
    <dgm:cxn modelId="{D46D5253-47B0-42C2-AD7C-EAD1D37C3748}" type="presParOf" srcId="{4F81EBD1-7854-4139-81D2-D380E745A2B9}" destId="{69CE9D6D-9776-4863-8BC1-DE0D92497933}" srcOrd="2" destOrd="0" presId="urn:microsoft.com/office/officeart/2005/8/layout/orgChart1"/>
    <dgm:cxn modelId="{17433B75-35A4-4718-BF79-69DD12372FFA}" type="presParOf" srcId="{4F81EBD1-7854-4139-81D2-D380E745A2B9}" destId="{E59757F3-1EE0-4F0C-911A-6D46CF6E07FB}" srcOrd="3" destOrd="0" presId="urn:microsoft.com/office/officeart/2005/8/layout/orgChart1"/>
    <dgm:cxn modelId="{2E63EDC9-1B65-4841-A4E6-AE3CC475131C}" type="presParOf" srcId="{E59757F3-1EE0-4F0C-911A-6D46CF6E07FB}" destId="{7BDC21FC-E760-4C81-92F4-80328C43509A}" srcOrd="0" destOrd="0" presId="urn:microsoft.com/office/officeart/2005/8/layout/orgChart1"/>
    <dgm:cxn modelId="{EE8A7A30-2A0C-48E9-A308-1D5F9B4693E3}" type="presParOf" srcId="{7BDC21FC-E760-4C81-92F4-80328C43509A}" destId="{D7A2FDCB-2896-411A-B2BB-4AE81426E9D2}" srcOrd="0" destOrd="0" presId="urn:microsoft.com/office/officeart/2005/8/layout/orgChart1"/>
    <dgm:cxn modelId="{35A33DF8-3650-4094-ADCF-21D410A182FC}" type="presParOf" srcId="{7BDC21FC-E760-4C81-92F4-80328C43509A}" destId="{1EA0F390-46A6-40DB-ABAF-491290EB0145}" srcOrd="1" destOrd="0" presId="urn:microsoft.com/office/officeart/2005/8/layout/orgChart1"/>
    <dgm:cxn modelId="{2DA6AC30-0E2F-440B-B5B0-61089533B94D}" type="presParOf" srcId="{E59757F3-1EE0-4F0C-911A-6D46CF6E07FB}" destId="{6F332879-0250-4EC2-8CC6-3D7E512D71DF}" srcOrd="1" destOrd="0" presId="urn:microsoft.com/office/officeart/2005/8/layout/orgChart1"/>
    <dgm:cxn modelId="{EE5784DF-0021-401D-A6A2-8A4CFEE79A74}" type="presParOf" srcId="{E59757F3-1EE0-4F0C-911A-6D46CF6E07FB}" destId="{80A9AF2F-6E3B-4100-A8EB-5236FBD7F6A1}" srcOrd="2" destOrd="0" presId="urn:microsoft.com/office/officeart/2005/8/layout/orgChart1"/>
    <dgm:cxn modelId="{8B6B2534-ABBE-41DE-B304-6847129C4EF0}" type="presParOf" srcId="{142459EE-A14C-4A21-81C2-18F6E20486D1}" destId="{CC189C79-6A0D-4AF2-873B-6FADBE10490A}" srcOrd="2" destOrd="0" presId="urn:microsoft.com/office/officeart/2005/8/layout/orgChart1"/>
    <dgm:cxn modelId="{D739F1FD-F219-4B27-A786-A5D4FB718635}" type="presParOf" srcId="{B9A8E364-FBFB-4EDC-933A-AF45D474A20E}" destId="{1101C13A-BD47-46B9-82CE-171C47551C26}" srcOrd="2" destOrd="0" presId="urn:microsoft.com/office/officeart/2005/8/layout/orgChart1"/>
    <dgm:cxn modelId="{CC554885-CE82-4A7C-876F-022E0CE19FB3}" type="presParOf" srcId="{C96DA427-05A1-4C09-8159-A3304DD6B3B9}" destId="{C356A2CC-94A8-4D87-8B5D-BBEF74073672}" srcOrd="2" destOrd="0" presId="urn:microsoft.com/office/officeart/2005/8/layout/orgChart1"/>
    <dgm:cxn modelId="{F6080F57-2E9D-4CFC-AF3D-D78846ACF3CE}" type="presParOf" srcId="{BCA1D850-E49B-4B60-8EB0-8BB5F1E1210F}" destId="{F7612866-D728-4972-AD81-082E01EBE87E}" srcOrd="2" destOrd="0" presId="urn:microsoft.com/office/officeart/2005/8/layout/orgChart1"/>
    <dgm:cxn modelId="{F25DE92D-B887-4D82-A004-9CEC7D2CA1A0}" type="presParOf" srcId="{BCA1D850-E49B-4B60-8EB0-8BB5F1E1210F}" destId="{4FE9B96B-C848-4373-97CC-CE10C66BF688}" srcOrd="3" destOrd="0" presId="urn:microsoft.com/office/officeart/2005/8/layout/orgChart1"/>
    <dgm:cxn modelId="{62658F13-0586-4145-91D0-B809E3A89CAF}" type="presParOf" srcId="{4FE9B96B-C848-4373-97CC-CE10C66BF688}" destId="{711358ED-976E-4912-8064-437EEFE47441}" srcOrd="0" destOrd="0" presId="urn:microsoft.com/office/officeart/2005/8/layout/orgChart1"/>
    <dgm:cxn modelId="{D4847F97-6BC7-4A96-85ED-2634D6B54BBC}" type="presParOf" srcId="{711358ED-976E-4912-8064-437EEFE47441}" destId="{80BA7277-41CF-4DBB-A3C9-A613C76DBBC3}" srcOrd="0" destOrd="0" presId="urn:microsoft.com/office/officeart/2005/8/layout/orgChart1"/>
    <dgm:cxn modelId="{152D3AFB-3F0B-4A49-9EAF-E6A12E6057E4}" type="presParOf" srcId="{711358ED-976E-4912-8064-437EEFE47441}" destId="{ADB8C25F-F08E-411B-B4DF-E69900289C66}" srcOrd="1" destOrd="0" presId="urn:microsoft.com/office/officeart/2005/8/layout/orgChart1"/>
    <dgm:cxn modelId="{F9617E6D-4A72-44BF-AD75-330293C0533F}" type="presParOf" srcId="{4FE9B96B-C848-4373-97CC-CE10C66BF688}" destId="{01F8BEC7-E39E-44F9-99CA-37A6EE0D95E0}" srcOrd="1" destOrd="0" presId="urn:microsoft.com/office/officeart/2005/8/layout/orgChart1"/>
    <dgm:cxn modelId="{2794646D-EA09-4B0C-8FF4-DFE8764B90B9}" type="presParOf" srcId="{01F8BEC7-E39E-44F9-99CA-37A6EE0D95E0}" destId="{6924B78D-E9A6-44E0-BA14-9DD0739C4B9C}" srcOrd="0" destOrd="0" presId="urn:microsoft.com/office/officeart/2005/8/layout/orgChart1"/>
    <dgm:cxn modelId="{D9D2AE80-60D4-4854-AAF8-A0CB1831412A}" type="presParOf" srcId="{01F8BEC7-E39E-44F9-99CA-37A6EE0D95E0}" destId="{3FDED22D-CF26-4498-86AB-2C59F77C6658}" srcOrd="1" destOrd="0" presId="urn:microsoft.com/office/officeart/2005/8/layout/orgChart1"/>
    <dgm:cxn modelId="{75BE48CC-0847-49A4-BA26-C3F337D41930}" type="presParOf" srcId="{3FDED22D-CF26-4498-86AB-2C59F77C6658}" destId="{8C92FAB8-6AD2-4353-96D4-64938BEDCC88}" srcOrd="0" destOrd="0" presId="urn:microsoft.com/office/officeart/2005/8/layout/orgChart1"/>
    <dgm:cxn modelId="{115CEC69-D53C-4FE5-9814-A7035EA0A671}" type="presParOf" srcId="{8C92FAB8-6AD2-4353-96D4-64938BEDCC88}" destId="{07844388-A3B4-4C13-A2D2-792D32DA861A}" srcOrd="0" destOrd="0" presId="urn:microsoft.com/office/officeart/2005/8/layout/orgChart1"/>
    <dgm:cxn modelId="{ED30E5D2-FDF9-428B-ADB4-A04BF23D56AE}" type="presParOf" srcId="{8C92FAB8-6AD2-4353-96D4-64938BEDCC88}" destId="{44EEB922-C647-46C5-934C-BFEF348601D5}" srcOrd="1" destOrd="0" presId="urn:microsoft.com/office/officeart/2005/8/layout/orgChart1"/>
    <dgm:cxn modelId="{741395CB-59CE-4D02-AF55-746B1F8D071C}" type="presParOf" srcId="{3FDED22D-CF26-4498-86AB-2C59F77C6658}" destId="{8894C6D1-60BA-4547-923C-688077BFF586}" srcOrd="1" destOrd="0" presId="urn:microsoft.com/office/officeart/2005/8/layout/orgChart1"/>
    <dgm:cxn modelId="{72ADBF8D-F267-4DE2-9E88-005695614CB0}" type="presParOf" srcId="{3FDED22D-CF26-4498-86AB-2C59F77C6658}" destId="{4EF129BA-52FE-4029-B58B-F71C3FEB0AF3}" srcOrd="2" destOrd="0" presId="urn:microsoft.com/office/officeart/2005/8/layout/orgChart1"/>
    <dgm:cxn modelId="{C3B4DF61-8C86-445F-9BE1-CD51F5E85836}" type="presParOf" srcId="{01F8BEC7-E39E-44F9-99CA-37A6EE0D95E0}" destId="{C4222B9E-8839-4888-ABA0-98BC961419F6}" srcOrd="2" destOrd="0" presId="urn:microsoft.com/office/officeart/2005/8/layout/orgChart1"/>
    <dgm:cxn modelId="{8366FCDF-DF32-4206-A513-17B02B75030F}" type="presParOf" srcId="{01F8BEC7-E39E-44F9-99CA-37A6EE0D95E0}" destId="{4D12C63E-FCF5-4C4F-BFD1-C03085F68C3A}" srcOrd="3" destOrd="0" presId="urn:microsoft.com/office/officeart/2005/8/layout/orgChart1"/>
    <dgm:cxn modelId="{F7D92D68-1E8A-48D7-8630-EF604B89AE07}" type="presParOf" srcId="{4D12C63E-FCF5-4C4F-BFD1-C03085F68C3A}" destId="{8590DE2D-FF40-469E-BD60-5D0EA03A2225}" srcOrd="0" destOrd="0" presId="urn:microsoft.com/office/officeart/2005/8/layout/orgChart1"/>
    <dgm:cxn modelId="{26FEF858-562D-49DA-836F-9CB9969EBA5D}" type="presParOf" srcId="{8590DE2D-FF40-469E-BD60-5D0EA03A2225}" destId="{3335ED73-5D35-4596-8F67-7CB9CBB3A78F}" srcOrd="0" destOrd="0" presId="urn:microsoft.com/office/officeart/2005/8/layout/orgChart1"/>
    <dgm:cxn modelId="{DE8385D0-2448-422D-95D7-F53A33AA93B0}" type="presParOf" srcId="{8590DE2D-FF40-469E-BD60-5D0EA03A2225}" destId="{02387E26-E3EE-44E8-9FAE-1AEC57A76CD5}" srcOrd="1" destOrd="0" presId="urn:microsoft.com/office/officeart/2005/8/layout/orgChart1"/>
    <dgm:cxn modelId="{5262EE03-8A39-4EDD-B9B8-17F81F17A8BA}" type="presParOf" srcId="{4D12C63E-FCF5-4C4F-BFD1-C03085F68C3A}" destId="{23F38E52-55B8-4E67-8F77-0FCC29D2E2A3}" srcOrd="1" destOrd="0" presId="urn:microsoft.com/office/officeart/2005/8/layout/orgChart1"/>
    <dgm:cxn modelId="{71557AA6-D689-4777-A06B-0F30599308E4}" type="presParOf" srcId="{4D12C63E-FCF5-4C4F-BFD1-C03085F68C3A}" destId="{8BB5466C-7F80-4D93-950B-6AB01AB4D715}" srcOrd="2" destOrd="0" presId="urn:microsoft.com/office/officeart/2005/8/layout/orgChart1"/>
    <dgm:cxn modelId="{AF850960-BCB4-46F1-A315-2F045F63148C}" type="presParOf" srcId="{4FE9B96B-C848-4373-97CC-CE10C66BF688}" destId="{43B024FC-601F-40A9-90AA-51BCAA8108FD}" srcOrd="2" destOrd="0" presId="urn:microsoft.com/office/officeart/2005/8/layout/orgChart1"/>
    <dgm:cxn modelId="{D20873C7-E088-415A-B922-977DD376CACE}" type="presParOf" srcId="{BCA1D850-E49B-4B60-8EB0-8BB5F1E1210F}" destId="{9BA316A6-80A5-482C-8FA0-429A17DB7918}" srcOrd="4" destOrd="0" presId="urn:microsoft.com/office/officeart/2005/8/layout/orgChart1"/>
    <dgm:cxn modelId="{92CB45A0-19CB-4AC4-B993-1A1E5A68FD7D}" type="presParOf" srcId="{BCA1D850-E49B-4B60-8EB0-8BB5F1E1210F}" destId="{6607A1FD-92F6-4716-AE27-851D90411263}" srcOrd="5" destOrd="0" presId="urn:microsoft.com/office/officeart/2005/8/layout/orgChart1"/>
    <dgm:cxn modelId="{71FD9411-9B22-4B97-B1D7-D6C7BB425009}" type="presParOf" srcId="{6607A1FD-92F6-4716-AE27-851D90411263}" destId="{09BC738A-31D8-4F12-A3A8-CABA67847F34}" srcOrd="0" destOrd="0" presId="urn:microsoft.com/office/officeart/2005/8/layout/orgChart1"/>
    <dgm:cxn modelId="{85870B35-94D1-405A-A081-69ADE9A02C6E}" type="presParOf" srcId="{09BC738A-31D8-4F12-A3A8-CABA67847F34}" destId="{0B6630BF-6D5C-424B-923E-EC7375F89897}" srcOrd="0" destOrd="0" presId="urn:microsoft.com/office/officeart/2005/8/layout/orgChart1"/>
    <dgm:cxn modelId="{6DB216D3-95D4-4E76-A457-8E2E4BFCE1DB}" type="presParOf" srcId="{09BC738A-31D8-4F12-A3A8-CABA67847F34}" destId="{1EFF3FF4-9BA7-4114-B4BD-4C163B7E6D2C}" srcOrd="1" destOrd="0" presId="urn:microsoft.com/office/officeart/2005/8/layout/orgChart1"/>
    <dgm:cxn modelId="{478C0494-1B60-4370-8989-3B83BD78CAFD}" type="presParOf" srcId="{6607A1FD-92F6-4716-AE27-851D90411263}" destId="{64EF3DA3-EFA3-4E20-B692-DAC79580ABF2}" srcOrd="1" destOrd="0" presId="urn:microsoft.com/office/officeart/2005/8/layout/orgChart1"/>
    <dgm:cxn modelId="{9BC04551-348B-45E5-9019-7825F5047A9A}" type="presParOf" srcId="{64EF3DA3-EFA3-4E20-B692-DAC79580ABF2}" destId="{1B5D52C5-D667-4125-9D5A-0AE4C5BDCC01}" srcOrd="0" destOrd="0" presId="urn:microsoft.com/office/officeart/2005/8/layout/orgChart1"/>
    <dgm:cxn modelId="{959CB248-32CF-40CA-837A-2452F8F81BA8}" type="presParOf" srcId="{64EF3DA3-EFA3-4E20-B692-DAC79580ABF2}" destId="{D07789E8-4A57-4843-9575-9228A2751F6A}" srcOrd="1" destOrd="0" presId="urn:microsoft.com/office/officeart/2005/8/layout/orgChart1"/>
    <dgm:cxn modelId="{629CC699-55AD-473E-9FA1-171C6157E1C9}" type="presParOf" srcId="{D07789E8-4A57-4843-9575-9228A2751F6A}" destId="{68E7C802-CF60-41E6-8FE9-8C38CCB38587}" srcOrd="0" destOrd="0" presId="urn:microsoft.com/office/officeart/2005/8/layout/orgChart1"/>
    <dgm:cxn modelId="{AE3F1754-BC2B-4D63-AE94-71D55943F8B8}" type="presParOf" srcId="{68E7C802-CF60-41E6-8FE9-8C38CCB38587}" destId="{7E9A90C3-5E03-4E30-9C59-D3329E6ACC6A}" srcOrd="0" destOrd="0" presId="urn:microsoft.com/office/officeart/2005/8/layout/orgChart1"/>
    <dgm:cxn modelId="{CFFD14C7-5E36-44F5-9D9A-9979EECBABE8}" type="presParOf" srcId="{68E7C802-CF60-41E6-8FE9-8C38CCB38587}" destId="{856000C9-742D-4E1D-8BFC-7B31265F2B73}" srcOrd="1" destOrd="0" presId="urn:microsoft.com/office/officeart/2005/8/layout/orgChart1"/>
    <dgm:cxn modelId="{A3D8C9FC-A81C-4BD3-BDE3-42682F82DCB0}" type="presParOf" srcId="{D07789E8-4A57-4843-9575-9228A2751F6A}" destId="{0238C4DD-7A32-484E-86C7-C01B2330C9FE}" srcOrd="1" destOrd="0" presId="urn:microsoft.com/office/officeart/2005/8/layout/orgChart1"/>
    <dgm:cxn modelId="{14F54155-ACE1-41B6-AFC8-20E6DCCE233F}" type="presParOf" srcId="{D07789E8-4A57-4843-9575-9228A2751F6A}" destId="{0680996E-2936-4120-8899-0565AF6968F9}" srcOrd="2" destOrd="0" presId="urn:microsoft.com/office/officeart/2005/8/layout/orgChart1"/>
    <dgm:cxn modelId="{79486969-B596-4EFF-86B6-8D6ACA1FCB50}" type="presParOf" srcId="{64EF3DA3-EFA3-4E20-B692-DAC79580ABF2}" destId="{DDA77CC6-2E30-4CFA-AC77-8532B6CF5A16}" srcOrd="2" destOrd="0" presId="urn:microsoft.com/office/officeart/2005/8/layout/orgChart1"/>
    <dgm:cxn modelId="{AC84841B-E9BD-4130-82E7-6D5053F07571}" type="presParOf" srcId="{64EF3DA3-EFA3-4E20-B692-DAC79580ABF2}" destId="{401B8894-64FC-4193-B85C-BA490D56D023}" srcOrd="3" destOrd="0" presId="urn:microsoft.com/office/officeart/2005/8/layout/orgChart1"/>
    <dgm:cxn modelId="{3ADF4C16-C593-4D18-82EF-D311B16E23ED}" type="presParOf" srcId="{401B8894-64FC-4193-B85C-BA490D56D023}" destId="{A01FDCCC-D4B7-4F3D-A18D-BA861EC5D636}" srcOrd="0" destOrd="0" presId="urn:microsoft.com/office/officeart/2005/8/layout/orgChart1"/>
    <dgm:cxn modelId="{1A9B80FB-FEA7-4553-98EE-D4B16203D4DB}" type="presParOf" srcId="{A01FDCCC-D4B7-4F3D-A18D-BA861EC5D636}" destId="{8B8B023A-5FEE-40D8-8347-0287C67560B1}" srcOrd="0" destOrd="0" presId="urn:microsoft.com/office/officeart/2005/8/layout/orgChart1"/>
    <dgm:cxn modelId="{1DD27337-2954-42D0-91D9-78435AAB5C73}" type="presParOf" srcId="{A01FDCCC-D4B7-4F3D-A18D-BA861EC5D636}" destId="{EAA37ABF-8CD4-4146-9582-D688367A48C3}" srcOrd="1" destOrd="0" presId="urn:microsoft.com/office/officeart/2005/8/layout/orgChart1"/>
    <dgm:cxn modelId="{862291ED-88EC-4968-91CF-7E70B6F87A43}" type="presParOf" srcId="{401B8894-64FC-4193-B85C-BA490D56D023}" destId="{EA12EB34-814D-4A51-A825-B33390ED0877}" srcOrd="1" destOrd="0" presId="urn:microsoft.com/office/officeart/2005/8/layout/orgChart1"/>
    <dgm:cxn modelId="{4FB78D7B-EADE-47EB-9C72-ACB531C55B31}" type="presParOf" srcId="{401B8894-64FC-4193-B85C-BA490D56D023}" destId="{CA5CF1E6-FCC3-4F9A-9B26-D27BCF91A0EC}" srcOrd="2" destOrd="0" presId="urn:microsoft.com/office/officeart/2005/8/layout/orgChart1"/>
    <dgm:cxn modelId="{1778CEA8-4D21-4C77-B6CD-E8FF2894296B}" type="presParOf" srcId="{6607A1FD-92F6-4716-AE27-851D90411263}" destId="{5C4B82C2-2A8A-423E-AFE5-A50C64FD9965}" srcOrd="2" destOrd="0" presId="urn:microsoft.com/office/officeart/2005/8/layout/orgChart1"/>
    <dgm:cxn modelId="{B8551446-FDDF-4CCC-AEC7-17D9735EC69B}" type="presParOf" srcId="{BCA1D850-E49B-4B60-8EB0-8BB5F1E1210F}" destId="{E2BA2384-16C6-41AF-AA03-30DE76175038}" srcOrd="6" destOrd="0" presId="urn:microsoft.com/office/officeart/2005/8/layout/orgChart1"/>
    <dgm:cxn modelId="{55699785-16D7-4C6D-955E-76B9BD9F122A}" type="presParOf" srcId="{BCA1D850-E49B-4B60-8EB0-8BB5F1E1210F}" destId="{E78E2BCD-0707-4570-88FC-93697620625B}" srcOrd="7" destOrd="0" presId="urn:microsoft.com/office/officeart/2005/8/layout/orgChart1"/>
    <dgm:cxn modelId="{C89CA3C3-3EE3-4CF6-A6DA-991BFF0CAEF6}" type="presParOf" srcId="{E78E2BCD-0707-4570-88FC-93697620625B}" destId="{3FA612A0-EA2D-4C2A-A117-875433F5B33B}" srcOrd="0" destOrd="0" presId="urn:microsoft.com/office/officeart/2005/8/layout/orgChart1"/>
    <dgm:cxn modelId="{17C5EE4D-3733-47F7-B7AE-E2ED8151C3E2}" type="presParOf" srcId="{3FA612A0-EA2D-4C2A-A117-875433F5B33B}" destId="{97B477EA-1147-45EC-A03A-FDBFB56D83C8}" srcOrd="0" destOrd="0" presId="urn:microsoft.com/office/officeart/2005/8/layout/orgChart1"/>
    <dgm:cxn modelId="{531BA2CA-4E52-4260-AC22-21CCACADB1D3}" type="presParOf" srcId="{3FA612A0-EA2D-4C2A-A117-875433F5B33B}" destId="{3E4001B8-0815-450D-B118-4245520BB44C}" srcOrd="1" destOrd="0" presId="urn:microsoft.com/office/officeart/2005/8/layout/orgChart1"/>
    <dgm:cxn modelId="{B1421EAC-2773-49B4-8258-02AB4C6AC7F9}" type="presParOf" srcId="{E78E2BCD-0707-4570-88FC-93697620625B}" destId="{0C148A02-D145-463A-B1F9-250D77770F05}" srcOrd="1" destOrd="0" presId="urn:microsoft.com/office/officeart/2005/8/layout/orgChart1"/>
    <dgm:cxn modelId="{87583CEC-0502-416D-8042-858C4D9D8746}" type="presParOf" srcId="{0C148A02-D145-463A-B1F9-250D77770F05}" destId="{14833949-89B2-4B49-869D-BC94D50EE4B9}" srcOrd="0" destOrd="0" presId="urn:microsoft.com/office/officeart/2005/8/layout/orgChart1"/>
    <dgm:cxn modelId="{42866D5D-1203-4AF5-A223-B96BBEE2CBB2}" type="presParOf" srcId="{0C148A02-D145-463A-B1F9-250D77770F05}" destId="{28E87334-9551-4AF1-A6A8-426845C7BC1B}" srcOrd="1" destOrd="0" presId="urn:microsoft.com/office/officeart/2005/8/layout/orgChart1"/>
    <dgm:cxn modelId="{D8C48A4A-E522-4FE3-BA7F-850613D673BF}" type="presParOf" srcId="{28E87334-9551-4AF1-A6A8-426845C7BC1B}" destId="{54556970-7011-4B49-9460-430C91F72CF4}" srcOrd="0" destOrd="0" presId="urn:microsoft.com/office/officeart/2005/8/layout/orgChart1"/>
    <dgm:cxn modelId="{5A2C9E82-E167-4ABB-A2DD-6B4FED11722B}" type="presParOf" srcId="{54556970-7011-4B49-9460-430C91F72CF4}" destId="{A6251617-BAA3-47D4-A526-2BC8A25E5BA9}" srcOrd="0" destOrd="0" presId="urn:microsoft.com/office/officeart/2005/8/layout/orgChart1"/>
    <dgm:cxn modelId="{B3A2FA59-19F5-498A-937C-F57845E54C0E}" type="presParOf" srcId="{54556970-7011-4B49-9460-430C91F72CF4}" destId="{9124BCC0-F441-44E5-BBA1-A89CAF979D64}" srcOrd="1" destOrd="0" presId="urn:microsoft.com/office/officeart/2005/8/layout/orgChart1"/>
    <dgm:cxn modelId="{418D7BBF-EDB2-48A6-BE85-3D7D0A77486B}" type="presParOf" srcId="{28E87334-9551-4AF1-A6A8-426845C7BC1B}" destId="{10AC582E-3593-4B7A-9AAB-85D5ADA7B0E2}" srcOrd="1" destOrd="0" presId="urn:microsoft.com/office/officeart/2005/8/layout/orgChart1"/>
    <dgm:cxn modelId="{A9D20F7F-538E-45C2-8118-B03073834079}" type="presParOf" srcId="{10AC582E-3593-4B7A-9AAB-85D5ADA7B0E2}" destId="{FA0F8742-664D-4CFA-800F-45698EC5501A}" srcOrd="0" destOrd="0" presId="urn:microsoft.com/office/officeart/2005/8/layout/orgChart1"/>
    <dgm:cxn modelId="{7BB24566-984F-42E7-AA40-4B3C5230BB94}" type="presParOf" srcId="{10AC582E-3593-4B7A-9AAB-85D5ADA7B0E2}" destId="{4B5627FD-48C5-4115-BC35-3F7D7FE57FD4}" srcOrd="1" destOrd="0" presId="urn:microsoft.com/office/officeart/2005/8/layout/orgChart1"/>
    <dgm:cxn modelId="{D1F8C981-278E-4019-B876-6C0778EE6865}" type="presParOf" srcId="{4B5627FD-48C5-4115-BC35-3F7D7FE57FD4}" destId="{2D1D6AEE-669D-4FF6-B639-304900FF8354}" srcOrd="0" destOrd="0" presId="urn:microsoft.com/office/officeart/2005/8/layout/orgChart1"/>
    <dgm:cxn modelId="{F018CF0C-E64C-4DA7-A752-31F308CE9E55}" type="presParOf" srcId="{2D1D6AEE-669D-4FF6-B639-304900FF8354}" destId="{9ACF3576-BF1A-4CFB-ACA5-CCFFA2B66599}" srcOrd="0" destOrd="0" presId="urn:microsoft.com/office/officeart/2005/8/layout/orgChart1"/>
    <dgm:cxn modelId="{D4611818-C6E0-40BA-825C-6A151CB5BFDC}" type="presParOf" srcId="{2D1D6AEE-669D-4FF6-B639-304900FF8354}" destId="{4ADACADE-388D-4CFF-9AC5-B30E89E8E213}" srcOrd="1" destOrd="0" presId="urn:microsoft.com/office/officeart/2005/8/layout/orgChart1"/>
    <dgm:cxn modelId="{3C262132-CCFE-4461-80BD-AED66D0BE330}" type="presParOf" srcId="{4B5627FD-48C5-4115-BC35-3F7D7FE57FD4}" destId="{1B10870E-1544-460A-812B-FB8D1E0CB660}" srcOrd="1" destOrd="0" presId="urn:microsoft.com/office/officeart/2005/8/layout/orgChart1"/>
    <dgm:cxn modelId="{02BC5610-E0F7-4503-9268-530188C3D193}" type="presParOf" srcId="{4B5627FD-48C5-4115-BC35-3F7D7FE57FD4}" destId="{ECFABF09-534D-464E-9AC3-3F0CAC319212}" srcOrd="2" destOrd="0" presId="urn:microsoft.com/office/officeart/2005/8/layout/orgChart1"/>
    <dgm:cxn modelId="{E59032E5-64BB-42EE-927A-0104C5AA8978}" type="presParOf" srcId="{10AC582E-3593-4B7A-9AAB-85D5ADA7B0E2}" destId="{6D5BC242-852F-4CD5-9D23-5228932F85E3}" srcOrd="2" destOrd="0" presId="urn:microsoft.com/office/officeart/2005/8/layout/orgChart1"/>
    <dgm:cxn modelId="{42912DD9-174D-4CD4-886F-5FF8C07ED08F}" type="presParOf" srcId="{10AC582E-3593-4B7A-9AAB-85D5ADA7B0E2}" destId="{F0248A9F-67FA-4F6D-A9A4-81D9E0C8FDF3}" srcOrd="3" destOrd="0" presId="urn:microsoft.com/office/officeart/2005/8/layout/orgChart1"/>
    <dgm:cxn modelId="{39663797-F48D-4D75-B552-8E7F0E92E089}" type="presParOf" srcId="{F0248A9F-67FA-4F6D-A9A4-81D9E0C8FDF3}" destId="{CCD3327C-EAA2-49CE-9169-6673CC4413F1}" srcOrd="0" destOrd="0" presId="urn:microsoft.com/office/officeart/2005/8/layout/orgChart1"/>
    <dgm:cxn modelId="{D91D92C1-1840-491B-B108-D2C8F06E0C7E}" type="presParOf" srcId="{CCD3327C-EAA2-49CE-9169-6673CC4413F1}" destId="{66150514-19F9-406E-BA0C-88EEBF8642BE}" srcOrd="0" destOrd="0" presId="urn:microsoft.com/office/officeart/2005/8/layout/orgChart1"/>
    <dgm:cxn modelId="{81A6122C-8258-45FE-A0F5-E72DDC9B03AC}" type="presParOf" srcId="{CCD3327C-EAA2-49CE-9169-6673CC4413F1}" destId="{B5888153-D8FB-4E16-BD56-9F1A07650EB7}" srcOrd="1" destOrd="0" presId="urn:microsoft.com/office/officeart/2005/8/layout/orgChart1"/>
    <dgm:cxn modelId="{C6ABAD1F-D20F-4C4F-8168-1F343331C56C}" type="presParOf" srcId="{F0248A9F-67FA-4F6D-A9A4-81D9E0C8FDF3}" destId="{CE7E3A64-506C-48B5-AD5F-D2EFFA55DA58}" srcOrd="1" destOrd="0" presId="urn:microsoft.com/office/officeart/2005/8/layout/orgChart1"/>
    <dgm:cxn modelId="{6A785C28-A702-4F04-B197-0FFBE809FC35}" type="presParOf" srcId="{F0248A9F-67FA-4F6D-A9A4-81D9E0C8FDF3}" destId="{56A05EA5-59A3-4869-B0C3-21EDBB35EB97}" srcOrd="2" destOrd="0" presId="urn:microsoft.com/office/officeart/2005/8/layout/orgChart1"/>
    <dgm:cxn modelId="{6B5FEDBF-2889-4E16-812A-B17814816366}" type="presParOf" srcId="{28E87334-9551-4AF1-A6A8-426845C7BC1B}" destId="{DB199F0C-724B-4124-AA18-F80414C1839C}" srcOrd="2" destOrd="0" presId="urn:microsoft.com/office/officeart/2005/8/layout/orgChart1"/>
    <dgm:cxn modelId="{68EC89BD-E24A-4585-B698-8CED7813437E}" type="presParOf" srcId="{0C148A02-D145-463A-B1F9-250D77770F05}" destId="{514FD5DA-B095-4F86-987C-4A855FC06027}" srcOrd="2" destOrd="0" presId="urn:microsoft.com/office/officeart/2005/8/layout/orgChart1"/>
    <dgm:cxn modelId="{E8FCB2D8-C1A6-4625-898E-8F052C1C5A98}" type="presParOf" srcId="{0C148A02-D145-463A-B1F9-250D77770F05}" destId="{E61AE2C8-3F23-4F9B-A718-2D92DAA98870}" srcOrd="3" destOrd="0" presId="urn:microsoft.com/office/officeart/2005/8/layout/orgChart1"/>
    <dgm:cxn modelId="{3EF91D8C-A67B-4D34-B8AB-E757E6504416}" type="presParOf" srcId="{E61AE2C8-3F23-4F9B-A718-2D92DAA98870}" destId="{ED0D493D-AFC5-4A27-8F23-ECBE4AD7DF93}" srcOrd="0" destOrd="0" presId="urn:microsoft.com/office/officeart/2005/8/layout/orgChart1"/>
    <dgm:cxn modelId="{16577F1C-45AB-439C-81A1-8D6BDB9D48B5}" type="presParOf" srcId="{ED0D493D-AFC5-4A27-8F23-ECBE4AD7DF93}" destId="{7B1516A1-C0FA-47D8-8FF5-88B0B2B9B530}" srcOrd="0" destOrd="0" presId="urn:microsoft.com/office/officeart/2005/8/layout/orgChart1"/>
    <dgm:cxn modelId="{9DF4FED9-82C7-4897-A3AA-85E6DB558CAB}" type="presParOf" srcId="{ED0D493D-AFC5-4A27-8F23-ECBE4AD7DF93}" destId="{FFF4F3F1-5EFB-4687-A44D-49CA099B07F6}" srcOrd="1" destOrd="0" presId="urn:microsoft.com/office/officeart/2005/8/layout/orgChart1"/>
    <dgm:cxn modelId="{E07C20C6-40EC-4F86-A759-3EC4F4A39CEB}" type="presParOf" srcId="{E61AE2C8-3F23-4F9B-A718-2D92DAA98870}" destId="{B5909F5A-DEDE-46E6-9A1A-09241925CDEA}" srcOrd="1" destOrd="0" presId="urn:microsoft.com/office/officeart/2005/8/layout/orgChart1"/>
    <dgm:cxn modelId="{2E4545AE-8AB2-4F18-A5F1-D30C3799C707}" type="presParOf" srcId="{B5909F5A-DEDE-46E6-9A1A-09241925CDEA}" destId="{64268E04-F066-444C-A878-3BD3E6856A1A}" srcOrd="0" destOrd="0" presId="urn:microsoft.com/office/officeart/2005/8/layout/orgChart1"/>
    <dgm:cxn modelId="{18128A49-181C-408F-A491-090E9AD47174}" type="presParOf" srcId="{B5909F5A-DEDE-46E6-9A1A-09241925CDEA}" destId="{A3647EC6-6259-458D-B70A-396BFEF366DA}" srcOrd="1" destOrd="0" presId="urn:microsoft.com/office/officeart/2005/8/layout/orgChart1"/>
    <dgm:cxn modelId="{0C85D163-957D-49DF-B3D2-3ACF752C8E0E}" type="presParOf" srcId="{A3647EC6-6259-458D-B70A-396BFEF366DA}" destId="{7E28CACE-BDDA-4A7D-946A-F8021993B6BB}" srcOrd="0" destOrd="0" presId="urn:microsoft.com/office/officeart/2005/8/layout/orgChart1"/>
    <dgm:cxn modelId="{BD9AA6B1-4DD4-404C-B6C7-3FF7CDCE6105}" type="presParOf" srcId="{7E28CACE-BDDA-4A7D-946A-F8021993B6BB}" destId="{CC883DDA-8DE2-442B-B572-EB42CDB8515A}" srcOrd="0" destOrd="0" presId="urn:microsoft.com/office/officeart/2005/8/layout/orgChart1"/>
    <dgm:cxn modelId="{A8715FD8-5971-4F07-A603-13A31E18573C}" type="presParOf" srcId="{7E28CACE-BDDA-4A7D-946A-F8021993B6BB}" destId="{4974CEF8-0A13-4360-B74A-1D3E66743CC0}" srcOrd="1" destOrd="0" presId="urn:microsoft.com/office/officeart/2005/8/layout/orgChart1"/>
    <dgm:cxn modelId="{6B13806E-38C2-4B75-9A05-4B5373CD8218}" type="presParOf" srcId="{A3647EC6-6259-458D-B70A-396BFEF366DA}" destId="{D29E54B0-FA9B-4476-8040-1FE1B40DE251}" srcOrd="1" destOrd="0" presId="urn:microsoft.com/office/officeart/2005/8/layout/orgChart1"/>
    <dgm:cxn modelId="{8E018F7F-C7D4-4755-B116-162050E63586}" type="presParOf" srcId="{A3647EC6-6259-458D-B70A-396BFEF366DA}" destId="{C4F77B3F-09C1-481C-8BC9-0585B36F38BD}" srcOrd="2" destOrd="0" presId="urn:microsoft.com/office/officeart/2005/8/layout/orgChart1"/>
    <dgm:cxn modelId="{F2834CA9-BC6F-4F89-813B-0F5203B65C01}" type="presParOf" srcId="{B5909F5A-DEDE-46E6-9A1A-09241925CDEA}" destId="{FE062E2C-1EC6-42C3-BD15-75C62F50A378}" srcOrd="2" destOrd="0" presId="urn:microsoft.com/office/officeart/2005/8/layout/orgChart1"/>
    <dgm:cxn modelId="{789DAEB6-D36A-4FCE-A5E4-6934048B51EC}" type="presParOf" srcId="{B5909F5A-DEDE-46E6-9A1A-09241925CDEA}" destId="{634E5262-8385-4B24-97A6-A15CBA402DBD}" srcOrd="3" destOrd="0" presId="urn:microsoft.com/office/officeart/2005/8/layout/orgChart1"/>
    <dgm:cxn modelId="{220E6BD1-93C4-4ECF-B87C-5CB9664EDF73}" type="presParOf" srcId="{634E5262-8385-4B24-97A6-A15CBA402DBD}" destId="{52D43D97-8CEA-489B-8E2D-5CC95A89361E}" srcOrd="0" destOrd="0" presId="urn:microsoft.com/office/officeart/2005/8/layout/orgChart1"/>
    <dgm:cxn modelId="{4884734C-BF2F-496B-AAB2-7DDEE0F045D8}" type="presParOf" srcId="{52D43D97-8CEA-489B-8E2D-5CC95A89361E}" destId="{816134AE-FBFE-441A-8BDB-F12FE955BDDE}" srcOrd="0" destOrd="0" presId="urn:microsoft.com/office/officeart/2005/8/layout/orgChart1"/>
    <dgm:cxn modelId="{77070BB6-991F-4F15-A6DB-54965D0026DC}" type="presParOf" srcId="{52D43D97-8CEA-489B-8E2D-5CC95A89361E}" destId="{95388C73-4E35-42F1-94F6-44519EC8456D}" srcOrd="1" destOrd="0" presId="urn:microsoft.com/office/officeart/2005/8/layout/orgChart1"/>
    <dgm:cxn modelId="{95188176-3D3E-49CC-A54E-CB379FADF295}" type="presParOf" srcId="{634E5262-8385-4B24-97A6-A15CBA402DBD}" destId="{777B6DBE-6AF5-45A8-919A-C5B166577E3C}" srcOrd="1" destOrd="0" presId="urn:microsoft.com/office/officeart/2005/8/layout/orgChart1"/>
    <dgm:cxn modelId="{33D5C331-E9C1-42F8-BAB8-6E68D4EC0514}" type="presParOf" srcId="{634E5262-8385-4B24-97A6-A15CBA402DBD}" destId="{0A405164-1B21-44BE-954C-3D597F85CFF3}" srcOrd="2" destOrd="0" presId="urn:microsoft.com/office/officeart/2005/8/layout/orgChart1"/>
    <dgm:cxn modelId="{B148AC0D-2BE0-45A5-84C5-E4A89219C301}" type="presParOf" srcId="{E61AE2C8-3F23-4F9B-A718-2D92DAA98870}" destId="{F1180CCA-82BC-4421-98CD-73E06DED547A}" srcOrd="2" destOrd="0" presId="urn:microsoft.com/office/officeart/2005/8/layout/orgChart1"/>
    <dgm:cxn modelId="{1B74D71E-AA2E-4585-B183-A07AB95D8FF1}" type="presParOf" srcId="{0C148A02-D145-463A-B1F9-250D77770F05}" destId="{68D3B770-AA4C-4BCA-A86D-87EBE7DD07AA}" srcOrd="4" destOrd="0" presId="urn:microsoft.com/office/officeart/2005/8/layout/orgChart1"/>
    <dgm:cxn modelId="{A4470E28-B4FD-4C1E-8106-A1D676B9D15B}" type="presParOf" srcId="{0C148A02-D145-463A-B1F9-250D77770F05}" destId="{45227F64-6E75-473E-BCD8-DE6C3232589B}" srcOrd="5" destOrd="0" presId="urn:microsoft.com/office/officeart/2005/8/layout/orgChart1"/>
    <dgm:cxn modelId="{0C4F5885-3F4A-40D4-BE14-FFE7C24F0C68}" type="presParOf" srcId="{45227F64-6E75-473E-BCD8-DE6C3232589B}" destId="{7D901B7D-6CB2-45C6-BFFA-E3D7471A1786}" srcOrd="0" destOrd="0" presId="urn:microsoft.com/office/officeart/2005/8/layout/orgChart1"/>
    <dgm:cxn modelId="{8A1C91CD-4E98-4ABA-8853-27A62209A27C}" type="presParOf" srcId="{7D901B7D-6CB2-45C6-BFFA-E3D7471A1786}" destId="{6779BD6A-7D87-418C-878A-03729CACBDAB}" srcOrd="0" destOrd="0" presId="urn:microsoft.com/office/officeart/2005/8/layout/orgChart1"/>
    <dgm:cxn modelId="{B249D993-D465-4257-A082-0B1EDC79C710}" type="presParOf" srcId="{7D901B7D-6CB2-45C6-BFFA-E3D7471A1786}" destId="{3246982F-4830-4E62-AB49-86B8EF3D71CC}" srcOrd="1" destOrd="0" presId="urn:microsoft.com/office/officeart/2005/8/layout/orgChart1"/>
    <dgm:cxn modelId="{0E888D7A-CF1A-4A6B-8EFF-B8F9B3440D62}" type="presParOf" srcId="{45227F64-6E75-473E-BCD8-DE6C3232589B}" destId="{2617EA09-FAC8-4DD8-ACAB-79563F2F21CC}" srcOrd="1" destOrd="0" presId="urn:microsoft.com/office/officeart/2005/8/layout/orgChart1"/>
    <dgm:cxn modelId="{18BA5F55-C71F-4F3B-8F55-FAD1A88BC0C5}" type="presParOf" srcId="{2617EA09-FAC8-4DD8-ACAB-79563F2F21CC}" destId="{FB2B7043-9B04-46F8-9F48-9F4017FF4DD2}" srcOrd="0" destOrd="0" presId="urn:microsoft.com/office/officeart/2005/8/layout/orgChart1"/>
    <dgm:cxn modelId="{92B21192-6353-46DF-9A27-24F77D8DB336}" type="presParOf" srcId="{2617EA09-FAC8-4DD8-ACAB-79563F2F21CC}" destId="{8A8F61C6-167A-4C60-8CB1-581B53739FC8}" srcOrd="1" destOrd="0" presId="urn:microsoft.com/office/officeart/2005/8/layout/orgChart1"/>
    <dgm:cxn modelId="{266C4458-D92E-4C1B-8057-EABB4B341EF4}" type="presParOf" srcId="{8A8F61C6-167A-4C60-8CB1-581B53739FC8}" destId="{8272B39A-E2B7-45FF-846A-D4E763B393FA}" srcOrd="0" destOrd="0" presId="urn:microsoft.com/office/officeart/2005/8/layout/orgChart1"/>
    <dgm:cxn modelId="{C49894CB-26A3-48F8-92C8-558BB9B064C0}" type="presParOf" srcId="{8272B39A-E2B7-45FF-846A-D4E763B393FA}" destId="{52DC18CA-4CFB-47D5-A2DC-697BCD52F3E0}" srcOrd="0" destOrd="0" presId="urn:microsoft.com/office/officeart/2005/8/layout/orgChart1"/>
    <dgm:cxn modelId="{C9EAA7F6-196D-4229-99A8-79A7F516C08F}" type="presParOf" srcId="{8272B39A-E2B7-45FF-846A-D4E763B393FA}" destId="{B686E10C-7AC2-4B4E-A0B2-F2A18C8AA672}" srcOrd="1" destOrd="0" presId="urn:microsoft.com/office/officeart/2005/8/layout/orgChart1"/>
    <dgm:cxn modelId="{C3CCCFB9-FE6A-4143-BC54-ED618FEA5D4D}" type="presParOf" srcId="{8A8F61C6-167A-4C60-8CB1-581B53739FC8}" destId="{4A5DDDF4-F2BB-458E-8833-916386A6253D}" srcOrd="1" destOrd="0" presId="urn:microsoft.com/office/officeart/2005/8/layout/orgChart1"/>
    <dgm:cxn modelId="{6FC0258C-BAFC-45D1-9691-BF3E3C78AD05}" type="presParOf" srcId="{8A8F61C6-167A-4C60-8CB1-581B53739FC8}" destId="{5F55DF4C-8A4C-411F-A3C2-96CAA479A538}" srcOrd="2" destOrd="0" presId="urn:microsoft.com/office/officeart/2005/8/layout/orgChart1"/>
    <dgm:cxn modelId="{C065654B-FFB8-41B9-9F3C-8D6C178EE5C5}" type="presParOf" srcId="{2617EA09-FAC8-4DD8-ACAB-79563F2F21CC}" destId="{74E53913-DBBF-477A-9E14-AF1DAD065A0C}" srcOrd="2" destOrd="0" presId="urn:microsoft.com/office/officeart/2005/8/layout/orgChart1"/>
    <dgm:cxn modelId="{B53D1AF8-9FA7-4D5C-B818-BDC3039CB98E}" type="presParOf" srcId="{2617EA09-FAC8-4DD8-ACAB-79563F2F21CC}" destId="{401E2C44-D9F0-4E16-908E-A83C3B2DC7B8}" srcOrd="3" destOrd="0" presId="urn:microsoft.com/office/officeart/2005/8/layout/orgChart1"/>
    <dgm:cxn modelId="{88B275F2-6556-4D42-AAA7-1DC542B39C44}" type="presParOf" srcId="{401E2C44-D9F0-4E16-908E-A83C3B2DC7B8}" destId="{1285E970-3C6D-4EF0-A0E4-7AE10D46F9F6}" srcOrd="0" destOrd="0" presId="urn:microsoft.com/office/officeart/2005/8/layout/orgChart1"/>
    <dgm:cxn modelId="{74371226-A3A4-4496-B26A-C6E7FB5EC04E}" type="presParOf" srcId="{1285E970-3C6D-4EF0-A0E4-7AE10D46F9F6}" destId="{4E7478B3-4D81-41D1-85DF-D62021172ACA}" srcOrd="0" destOrd="0" presId="urn:microsoft.com/office/officeart/2005/8/layout/orgChart1"/>
    <dgm:cxn modelId="{D41C8F8F-0D10-4817-BE94-D89CC1DD960D}" type="presParOf" srcId="{1285E970-3C6D-4EF0-A0E4-7AE10D46F9F6}" destId="{1F4FB6C7-BBC1-4D9C-9236-E4E8BF2A0BDC}" srcOrd="1" destOrd="0" presId="urn:microsoft.com/office/officeart/2005/8/layout/orgChart1"/>
    <dgm:cxn modelId="{C6B9CD40-8412-48D3-B843-D0437281C62E}" type="presParOf" srcId="{401E2C44-D9F0-4E16-908E-A83C3B2DC7B8}" destId="{10E30215-7DD7-430B-AF0F-6F5DABBB941C}" srcOrd="1" destOrd="0" presId="urn:microsoft.com/office/officeart/2005/8/layout/orgChart1"/>
    <dgm:cxn modelId="{5B23DDFC-C207-4209-88E5-BFE5D0A72AD4}" type="presParOf" srcId="{10E30215-7DD7-430B-AF0F-6F5DABBB941C}" destId="{D51E6881-38ED-4536-9C05-D42F237297EA}" srcOrd="0" destOrd="0" presId="urn:microsoft.com/office/officeart/2005/8/layout/orgChart1"/>
    <dgm:cxn modelId="{A93B1E62-7769-48C2-B152-DFD026FA954F}" type="presParOf" srcId="{10E30215-7DD7-430B-AF0F-6F5DABBB941C}" destId="{3FAC8BA1-43D1-4198-8888-83F363171FD3}" srcOrd="1" destOrd="0" presId="urn:microsoft.com/office/officeart/2005/8/layout/orgChart1"/>
    <dgm:cxn modelId="{84CB50B3-0AC3-42A8-A625-25526B7F7920}" type="presParOf" srcId="{3FAC8BA1-43D1-4198-8888-83F363171FD3}" destId="{62E260D5-8890-44D5-A9B0-B2D119CA60EA}" srcOrd="0" destOrd="0" presId="urn:microsoft.com/office/officeart/2005/8/layout/orgChart1"/>
    <dgm:cxn modelId="{DA7E43DE-9E3B-4E70-89DA-A68847A7FB7A}" type="presParOf" srcId="{62E260D5-8890-44D5-A9B0-B2D119CA60EA}" destId="{98C46B07-6D4D-4F00-B5F2-17D41102D307}" srcOrd="0" destOrd="0" presId="urn:microsoft.com/office/officeart/2005/8/layout/orgChart1"/>
    <dgm:cxn modelId="{31864899-D6A3-4C47-ADCD-29E0E5FAA361}" type="presParOf" srcId="{62E260D5-8890-44D5-A9B0-B2D119CA60EA}" destId="{221957C1-377A-4059-8CDE-0B5A564B964D}" srcOrd="1" destOrd="0" presId="urn:microsoft.com/office/officeart/2005/8/layout/orgChart1"/>
    <dgm:cxn modelId="{37E14170-AF05-4C72-8E03-813E59756389}" type="presParOf" srcId="{3FAC8BA1-43D1-4198-8888-83F363171FD3}" destId="{6404FEA3-813B-48AE-AEDC-AFC960367E9B}" srcOrd="1" destOrd="0" presId="urn:microsoft.com/office/officeart/2005/8/layout/orgChart1"/>
    <dgm:cxn modelId="{78A2C507-99BB-4C66-B6A1-9E62565180A0}" type="presParOf" srcId="{3FAC8BA1-43D1-4198-8888-83F363171FD3}" destId="{40D5C496-37FA-4946-9A11-74C59B8DC1A5}" srcOrd="2" destOrd="0" presId="urn:microsoft.com/office/officeart/2005/8/layout/orgChart1"/>
    <dgm:cxn modelId="{3A9180D3-2AF8-46D0-A952-D8297632B4F6}" type="presParOf" srcId="{401E2C44-D9F0-4E16-908E-A83C3B2DC7B8}" destId="{CA544BA9-9F1C-48F6-BC96-10822697CD81}" srcOrd="2" destOrd="0" presId="urn:microsoft.com/office/officeart/2005/8/layout/orgChart1"/>
    <dgm:cxn modelId="{5D29F85F-8045-41D9-A294-98FAB39BFC88}" type="presParOf" srcId="{2617EA09-FAC8-4DD8-ACAB-79563F2F21CC}" destId="{D1CC07C4-D477-4F38-B041-15059DF04B07}" srcOrd="4" destOrd="0" presId="urn:microsoft.com/office/officeart/2005/8/layout/orgChart1"/>
    <dgm:cxn modelId="{AE82DB5A-A78F-445E-8A2A-6A247304A3A2}" type="presParOf" srcId="{2617EA09-FAC8-4DD8-ACAB-79563F2F21CC}" destId="{45F89CB4-C31C-47E6-8C50-71B21BD598BC}" srcOrd="5" destOrd="0" presId="urn:microsoft.com/office/officeart/2005/8/layout/orgChart1"/>
    <dgm:cxn modelId="{36E22716-F34C-48EB-BC8A-B7590A0BC458}" type="presParOf" srcId="{45F89CB4-C31C-47E6-8C50-71B21BD598BC}" destId="{4F35C89D-51AD-436B-9DDC-FBBF64F9DA32}" srcOrd="0" destOrd="0" presId="urn:microsoft.com/office/officeart/2005/8/layout/orgChart1"/>
    <dgm:cxn modelId="{D9936CA5-0200-4D83-9B62-CA854462793A}" type="presParOf" srcId="{4F35C89D-51AD-436B-9DDC-FBBF64F9DA32}" destId="{4D49C8F2-93FF-44CA-81D9-B204AD1331D1}" srcOrd="0" destOrd="0" presId="urn:microsoft.com/office/officeart/2005/8/layout/orgChart1"/>
    <dgm:cxn modelId="{A57A54A5-56C8-4211-8FD7-38A65AF785F8}" type="presParOf" srcId="{4F35C89D-51AD-436B-9DDC-FBBF64F9DA32}" destId="{98A0D214-8F78-4E17-95C9-5B46D22A66F8}" srcOrd="1" destOrd="0" presId="urn:microsoft.com/office/officeart/2005/8/layout/orgChart1"/>
    <dgm:cxn modelId="{A7667EA1-B667-41A9-9709-DE8C62EFB10E}" type="presParOf" srcId="{45F89CB4-C31C-47E6-8C50-71B21BD598BC}" destId="{240E9858-8BC5-4183-A46E-7E5B5FE541F8}" srcOrd="1" destOrd="0" presId="urn:microsoft.com/office/officeart/2005/8/layout/orgChart1"/>
    <dgm:cxn modelId="{78D60B86-C43E-46C9-9285-E0735431D034}" type="presParOf" srcId="{45F89CB4-C31C-47E6-8C50-71B21BD598BC}" destId="{39EBE4F4-6A6D-4D71-8BAF-913393B7061C}" srcOrd="2" destOrd="0" presId="urn:microsoft.com/office/officeart/2005/8/layout/orgChart1"/>
    <dgm:cxn modelId="{8926D488-BA55-4A53-817C-5B6918C2A6C5}" type="presParOf" srcId="{45227F64-6E75-473E-BCD8-DE6C3232589B}" destId="{9BDBD4BD-8C7E-41BA-A622-9A4E58F3F6F9}" srcOrd="2" destOrd="0" presId="urn:microsoft.com/office/officeart/2005/8/layout/orgChart1"/>
    <dgm:cxn modelId="{CF6E015E-5438-4944-95D0-381479807863}" type="presParOf" srcId="{0C148A02-D145-463A-B1F9-250D77770F05}" destId="{873DDAD6-BCDC-4C57-AD34-A4EEBFD25E82}" srcOrd="6" destOrd="0" presId="urn:microsoft.com/office/officeart/2005/8/layout/orgChart1"/>
    <dgm:cxn modelId="{92E71B4F-8EE9-4738-B06C-1840CCB08E72}" type="presParOf" srcId="{0C148A02-D145-463A-B1F9-250D77770F05}" destId="{23091424-18E2-43E0-BED3-4BFBC7983AFF}" srcOrd="7" destOrd="0" presId="urn:microsoft.com/office/officeart/2005/8/layout/orgChart1"/>
    <dgm:cxn modelId="{C1DF93A0-1FDE-4CFD-B4E7-B6E33DDBB01B}" type="presParOf" srcId="{23091424-18E2-43E0-BED3-4BFBC7983AFF}" destId="{1F7A03B7-89EC-47AC-9C3D-32F6142CF28E}" srcOrd="0" destOrd="0" presId="urn:microsoft.com/office/officeart/2005/8/layout/orgChart1"/>
    <dgm:cxn modelId="{DF5B9E02-BEC2-4F6A-AFEB-631AF57F60B9}" type="presParOf" srcId="{1F7A03B7-89EC-47AC-9C3D-32F6142CF28E}" destId="{4E33F582-0ACF-4752-9777-273DA2DE42AF}" srcOrd="0" destOrd="0" presId="urn:microsoft.com/office/officeart/2005/8/layout/orgChart1"/>
    <dgm:cxn modelId="{6305C81E-438F-4ABF-90C6-95D23BC19F06}" type="presParOf" srcId="{1F7A03B7-89EC-47AC-9C3D-32F6142CF28E}" destId="{3970077E-DC8F-4BC0-AFBC-3BCA04AA4596}" srcOrd="1" destOrd="0" presId="urn:microsoft.com/office/officeart/2005/8/layout/orgChart1"/>
    <dgm:cxn modelId="{4708029A-8EA0-48A4-9EE7-749200AD6355}" type="presParOf" srcId="{23091424-18E2-43E0-BED3-4BFBC7983AFF}" destId="{89CD2989-9CBB-4326-A5EA-29D50C82B8E0}" srcOrd="1" destOrd="0" presId="urn:microsoft.com/office/officeart/2005/8/layout/orgChart1"/>
    <dgm:cxn modelId="{F6ED092E-DFC8-49EE-B2A2-A8DCD905BFB8}" type="presParOf" srcId="{23091424-18E2-43E0-BED3-4BFBC7983AFF}" destId="{90F589C0-4687-4980-90FF-6E743BC5F407}" srcOrd="2" destOrd="0" presId="urn:microsoft.com/office/officeart/2005/8/layout/orgChart1"/>
    <dgm:cxn modelId="{B4CE2545-2176-40EE-85C1-5A8046884D38}" type="presParOf" srcId="{E78E2BCD-0707-4570-88FC-93697620625B}" destId="{94C4F1A6-CC3C-488B-9C41-AAB07DE06000}" srcOrd="2" destOrd="0" presId="urn:microsoft.com/office/officeart/2005/8/layout/orgChart1"/>
    <dgm:cxn modelId="{9AFC8B36-6CB5-4FC3-BD9D-2BA7EC24FD0B}" type="presParOf" srcId="{B2CC8767-33D6-4ABB-9E63-C67FFDA31553}" destId="{6654886A-851A-4522-8EB8-0CA116758765}" srcOrd="2" destOrd="0" presId="urn:microsoft.com/office/officeart/2005/8/layout/orgChart1"/>
    <dgm:cxn modelId="{9E728A34-4AB4-4F81-88DB-5A8BEE95C611}" type="presParOf" srcId="{FD1FBADC-35EF-4069-955C-2DD4C80BB4D2}" destId="{9E9A8419-1327-4B38-8EA7-4CED955139D6}" srcOrd="8" destOrd="0" presId="urn:microsoft.com/office/officeart/2005/8/layout/orgChart1"/>
    <dgm:cxn modelId="{6D772012-72CB-4F96-A376-A6AE3BD445B2}" type="presParOf" srcId="{FD1FBADC-35EF-4069-955C-2DD4C80BB4D2}" destId="{982222AA-1C7C-4EE8-A102-C28A8E402DAC}" srcOrd="9" destOrd="0" presId="urn:microsoft.com/office/officeart/2005/8/layout/orgChart1"/>
    <dgm:cxn modelId="{0FBF6E8A-06B4-4436-B2CB-0114DE32DF1A}" type="presParOf" srcId="{982222AA-1C7C-4EE8-A102-C28A8E402DAC}" destId="{A9E6D342-5936-416E-9A8C-94FCAF0BA2E1}" srcOrd="0" destOrd="0" presId="urn:microsoft.com/office/officeart/2005/8/layout/orgChart1"/>
    <dgm:cxn modelId="{BF0FC015-78F1-4A49-8CBA-41FD192C9A1F}" type="presParOf" srcId="{A9E6D342-5936-416E-9A8C-94FCAF0BA2E1}" destId="{C248BDA1-E772-4B98-B83F-23DAAEB74FE6}" srcOrd="0" destOrd="0" presId="urn:microsoft.com/office/officeart/2005/8/layout/orgChart1"/>
    <dgm:cxn modelId="{29D9A70D-3B12-46F8-8470-15ADAC9C0B2B}" type="presParOf" srcId="{A9E6D342-5936-416E-9A8C-94FCAF0BA2E1}" destId="{1B1B160F-FDFB-408A-B747-F68E274E44E1}" srcOrd="1" destOrd="0" presId="urn:microsoft.com/office/officeart/2005/8/layout/orgChart1"/>
    <dgm:cxn modelId="{DAE99C4E-FF61-4F99-8BC0-B733DA1B1561}" type="presParOf" srcId="{982222AA-1C7C-4EE8-A102-C28A8E402DAC}" destId="{968E6F08-A73D-481D-AE07-3CFF74FCB55F}" srcOrd="1" destOrd="0" presId="urn:microsoft.com/office/officeart/2005/8/layout/orgChart1"/>
    <dgm:cxn modelId="{E51D0E7F-8D38-4300-99F4-9AC9F873CC26}" type="presParOf" srcId="{968E6F08-A73D-481D-AE07-3CFF74FCB55F}" destId="{B61C9630-9CDE-4486-BFE1-93E0DBD61F3D}" srcOrd="0" destOrd="0" presId="urn:microsoft.com/office/officeart/2005/8/layout/orgChart1"/>
    <dgm:cxn modelId="{F685CF1B-0407-430C-8B42-1151F8B6FC0E}" type="presParOf" srcId="{968E6F08-A73D-481D-AE07-3CFF74FCB55F}" destId="{6E281429-B234-4003-8BB4-32C7AB681CC5}" srcOrd="1" destOrd="0" presId="urn:microsoft.com/office/officeart/2005/8/layout/orgChart1"/>
    <dgm:cxn modelId="{302B304B-5C65-4C7F-BE35-C9F2E82D4C3B}" type="presParOf" srcId="{6E281429-B234-4003-8BB4-32C7AB681CC5}" destId="{57266CB1-B4E0-4860-B360-03110ADE234C}" srcOrd="0" destOrd="0" presId="urn:microsoft.com/office/officeart/2005/8/layout/orgChart1"/>
    <dgm:cxn modelId="{81705DC7-F383-4ACB-AE96-D381F2940584}" type="presParOf" srcId="{57266CB1-B4E0-4860-B360-03110ADE234C}" destId="{6AC061CF-CC08-4F4F-AFFE-D64EFC45FB2C}" srcOrd="0" destOrd="0" presId="urn:microsoft.com/office/officeart/2005/8/layout/orgChart1"/>
    <dgm:cxn modelId="{0D2D61B7-32D0-4674-A7D0-B7937FAD851B}" type="presParOf" srcId="{57266CB1-B4E0-4860-B360-03110ADE234C}" destId="{7B7E5418-302C-4DCB-84B4-1FECB3AE2D7A}" srcOrd="1" destOrd="0" presId="urn:microsoft.com/office/officeart/2005/8/layout/orgChart1"/>
    <dgm:cxn modelId="{5F860D32-09C6-45F6-8890-F083F37A0283}" type="presParOf" srcId="{6E281429-B234-4003-8BB4-32C7AB681CC5}" destId="{477D5E49-4007-413E-96EB-5E1BD44F9993}" srcOrd="1" destOrd="0" presId="urn:microsoft.com/office/officeart/2005/8/layout/orgChart1"/>
    <dgm:cxn modelId="{84E3B53A-1555-47AB-BB70-096DC009B059}" type="presParOf" srcId="{6E281429-B234-4003-8BB4-32C7AB681CC5}" destId="{7E3BEE8C-02CA-4876-A497-EE146AFDEF95}" srcOrd="2" destOrd="0" presId="urn:microsoft.com/office/officeart/2005/8/layout/orgChart1"/>
    <dgm:cxn modelId="{06AB38A7-FB1E-4AF8-ADD2-C9565BB3E618}" type="presParOf" srcId="{968E6F08-A73D-481D-AE07-3CFF74FCB55F}" destId="{CCA9156E-0B3A-4FD5-8425-DE8EE19674E4}" srcOrd="2" destOrd="0" presId="urn:microsoft.com/office/officeart/2005/8/layout/orgChart1"/>
    <dgm:cxn modelId="{CFFBEFBC-61AB-466E-9A29-78D30BFCA8BC}" type="presParOf" srcId="{968E6F08-A73D-481D-AE07-3CFF74FCB55F}" destId="{04420E94-85F2-42A4-A199-0E805DE698C9}" srcOrd="3" destOrd="0" presId="urn:microsoft.com/office/officeart/2005/8/layout/orgChart1"/>
    <dgm:cxn modelId="{B643C29B-B45B-410D-AD31-8F21AD25D240}" type="presParOf" srcId="{04420E94-85F2-42A4-A199-0E805DE698C9}" destId="{080257F6-E415-467B-AB99-15EC78600800}" srcOrd="0" destOrd="0" presId="urn:microsoft.com/office/officeart/2005/8/layout/orgChart1"/>
    <dgm:cxn modelId="{69688DEB-5FB8-4D38-978D-CDB655BFCC4A}" type="presParOf" srcId="{080257F6-E415-467B-AB99-15EC78600800}" destId="{5C8E4539-33E2-4316-9135-B5BEABF70BF8}" srcOrd="0" destOrd="0" presId="urn:microsoft.com/office/officeart/2005/8/layout/orgChart1"/>
    <dgm:cxn modelId="{425D1685-0509-4CB5-942C-380CB6FCBB5D}" type="presParOf" srcId="{080257F6-E415-467B-AB99-15EC78600800}" destId="{313618FE-AA20-4574-B0A0-08A822E0C120}" srcOrd="1" destOrd="0" presId="urn:microsoft.com/office/officeart/2005/8/layout/orgChart1"/>
    <dgm:cxn modelId="{5ACB2175-0278-4566-9D60-A96CA596675D}" type="presParOf" srcId="{04420E94-85F2-42A4-A199-0E805DE698C9}" destId="{7C418DD1-431F-42D1-AAED-CFD266D9017B}" srcOrd="1" destOrd="0" presId="urn:microsoft.com/office/officeart/2005/8/layout/orgChart1"/>
    <dgm:cxn modelId="{95EA6DEB-36DA-4A8F-8C2B-448B5E45A9B0}" type="presParOf" srcId="{04420E94-85F2-42A4-A199-0E805DE698C9}" destId="{A0E20398-A460-48DF-8055-8017AB11CB08}" srcOrd="2" destOrd="0" presId="urn:microsoft.com/office/officeart/2005/8/layout/orgChart1"/>
    <dgm:cxn modelId="{90C57F4E-FDB7-4FF5-8CF3-662CD240CCC0}" type="presParOf" srcId="{982222AA-1C7C-4EE8-A102-C28A8E402DAC}" destId="{6BF46061-2932-4F6A-9659-B3821A33F348}" srcOrd="2" destOrd="0" presId="urn:microsoft.com/office/officeart/2005/8/layout/orgChart1"/>
    <dgm:cxn modelId="{0A334DC3-2D1E-4775-9E7D-6C15EBF4DBE1}" type="presParOf" srcId="{24EB5C6B-E884-4B69-A775-BC19A50D31C0}" destId="{733FF5C4-B5A8-4AB0-B877-45DB3F53448E}" srcOrd="2" destOrd="0" presId="urn:microsoft.com/office/officeart/2005/8/layout/orgChart1"/>
    <dgm:cxn modelId="{4D42BB94-254E-418D-A591-F5091E48FD90}" type="presParOf" srcId="{5141ADA5-42D8-45F7-9460-BB8CF9C87644}" destId="{C8153429-7A3E-4126-B95B-78E11D03ECEA}" srcOrd="2" destOrd="0" presId="urn:microsoft.com/office/officeart/2005/8/layout/orgChart1"/>
    <dgm:cxn modelId="{5E0A0AD5-CDA4-4251-B760-0744D2167331}" type="presParOf" srcId="{30818783-7A71-4063-B43C-BC585C6CA13A}" destId="{79872B2E-B4D3-415C-9EC5-B6AD97B7FF61}" srcOrd="2" destOrd="0" presId="urn:microsoft.com/office/officeart/2005/8/layout/orgChart1"/>
    <dgm:cxn modelId="{DDD1D6B9-8D74-4C63-B2B9-D6F2BDC41CB2}" type="presParOf" srcId="{C4D77F2F-6FEC-4627-AB14-6898076C89FB}" destId="{62B2FB17-BDB2-4CEC-8B1D-97BCBD8258C1}" srcOrd="2" destOrd="0" presId="urn:microsoft.com/office/officeart/2005/8/layout/orgChart1"/>
    <dgm:cxn modelId="{E320CB6A-115F-4723-A769-EEDA63446605}" type="presParOf" srcId="{C4D77F2F-6FEC-4627-AB14-6898076C89FB}" destId="{F52D57C5-B4DC-4153-BE7C-F3F6AA489361}" srcOrd="3" destOrd="0" presId="urn:microsoft.com/office/officeart/2005/8/layout/orgChart1"/>
    <dgm:cxn modelId="{044B3902-71BC-411C-8537-96A736D57566}" type="presParOf" srcId="{F52D57C5-B4DC-4153-BE7C-F3F6AA489361}" destId="{22EF4070-0211-4C72-B04B-E815FB47674D}" srcOrd="0" destOrd="0" presId="urn:microsoft.com/office/officeart/2005/8/layout/orgChart1"/>
    <dgm:cxn modelId="{0E3EB53F-ECA9-4146-AA06-CA419022CBE7}" type="presParOf" srcId="{22EF4070-0211-4C72-B04B-E815FB47674D}" destId="{99638FEC-C50E-49EB-AB7F-60912F0B412F}" srcOrd="0" destOrd="0" presId="urn:microsoft.com/office/officeart/2005/8/layout/orgChart1"/>
    <dgm:cxn modelId="{EFC6ECBB-6F71-4FE1-B41A-445CEA1856BB}" type="presParOf" srcId="{22EF4070-0211-4C72-B04B-E815FB47674D}" destId="{948C4337-4368-4676-85B0-BA02A38EE57B}" srcOrd="1" destOrd="0" presId="urn:microsoft.com/office/officeart/2005/8/layout/orgChart1"/>
    <dgm:cxn modelId="{40828B7B-9D51-4E27-AF9D-E56EB6C0434F}" type="presParOf" srcId="{F52D57C5-B4DC-4153-BE7C-F3F6AA489361}" destId="{AE0F53A8-5146-49E6-9AFC-17534C9C8AC2}" srcOrd="1" destOrd="0" presId="urn:microsoft.com/office/officeart/2005/8/layout/orgChart1"/>
    <dgm:cxn modelId="{747E3CAD-7DF4-4584-8D2D-17E363D32F72}" type="presParOf" srcId="{AE0F53A8-5146-49E6-9AFC-17534C9C8AC2}" destId="{F2AAE23E-D403-4459-9F33-2D308F307B3C}" srcOrd="0" destOrd="0" presId="urn:microsoft.com/office/officeart/2005/8/layout/orgChart1"/>
    <dgm:cxn modelId="{B2E1AF28-BE32-465B-ACC1-0DE708E6D621}" type="presParOf" srcId="{AE0F53A8-5146-49E6-9AFC-17534C9C8AC2}" destId="{6AA7C80D-E5F9-4636-A714-D3A926D5A741}" srcOrd="1" destOrd="0" presId="urn:microsoft.com/office/officeart/2005/8/layout/orgChart1"/>
    <dgm:cxn modelId="{6308106F-DCAE-48C6-A7D7-78C302549E23}" type="presParOf" srcId="{6AA7C80D-E5F9-4636-A714-D3A926D5A741}" destId="{87985263-E26D-4EC8-B932-93D814011614}" srcOrd="0" destOrd="0" presId="urn:microsoft.com/office/officeart/2005/8/layout/orgChart1"/>
    <dgm:cxn modelId="{EA51C06E-DF77-4086-B660-5CE778F3DC7D}" type="presParOf" srcId="{87985263-E26D-4EC8-B932-93D814011614}" destId="{D0BEBF4C-3CC0-4911-8F01-F2794F029EB4}" srcOrd="0" destOrd="0" presId="urn:microsoft.com/office/officeart/2005/8/layout/orgChart1"/>
    <dgm:cxn modelId="{8D43FCE5-2398-4ADA-9F19-9F862A8BC3ED}" type="presParOf" srcId="{87985263-E26D-4EC8-B932-93D814011614}" destId="{59D2353A-8888-4405-9787-79965978A4E7}" srcOrd="1" destOrd="0" presId="urn:microsoft.com/office/officeart/2005/8/layout/orgChart1"/>
    <dgm:cxn modelId="{4F5FF426-4050-4146-AAA0-3DD0C76DA4CB}" type="presParOf" srcId="{6AA7C80D-E5F9-4636-A714-D3A926D5A741}" destId="{1FD81A31-84A3-413D-89BF-12C5B2F1E31E}" srcOrd="1" destOrd="0" presId="urn:microsoft.com/office/officeart/2005/8/layout/orgChart1"/>
    <dgm:cxn modelId="{FD0360D3-529D-4F1E-A769-8572E3C72B54}" type="presParOf" srcId="{6AA7C80D-E5F9-4636-A714-D3A926D5A741}" destId="{04AF1265-0F0B-42F4-91C6-F935DEAEB9DE}" srcOrd="2" destOrd="0" presId="urn:microsoft.com/office/officeart/2005/8/layout/orgChart1"/>
    <dgm:cxn modelId="{356BFAB3-FC91-411D-94ED-5FF9EB1AC339}" type="presParOf" srcId="{F52D57C5-B4DC-4153-BE7C-F3F6AA489361}" destId="{AA2D44CD-3E9E-4F0F-BC47-33A8013B15E7}" srcOrd="2" destOrd="0" presId="urn:microsoft.com/office/officeart/2005/8/layout/orgChart1"/>
    <dgm:cxn modelId="{FC003A71-160F-48F2-A0ED-DBADEA5B9A7D}" type="presParOf" srcId="{7D71EA40-78DE-4455-8E38-C997C560D163}" destId="{4BAD6032-E05C-4D22-ABAD-6E86417983CB}" srcOrd="2" destOrd="0" presId="urn:microsoft.com/office/officeart/2005/8/layout/orgChart1"/>
    <dgm:cxn modelId="{8A3E88ED-BD3C-4E63-AE05-BF7DE0A660CC}" type="presParOf" srcId="{86A03B88-80C6-42F2-BF4E-3C358D6A9643}" destId="{1BACF4A4-3653-4EAE-A88B-57D206F74968}" srcOrd="4" destOrd="0" presId="urn:microsoft.com/office/officeart/2005/8/layout/orgChart1"/>
    <dgm:cxn modelId="{0342A6C2-072F-418B-BB66-183570E80E13}" type="presParOf" srcId="{86A03B88-80C6-42F2-BF4E-3C358D6A9643}" destId="{76CE1D0D-979C-406E-A2C4-D32D57693458}" srcOrd="5" destOrd="0" presId="urn:microsoft.com/office/officeart/2005/8/layout/orgChart1"/>
    <dgm:cxn modelId="{EB801602-193F-498C-9431-C65B55FD59CA}" type="presParOf" srcId="{76CE1D0D-979C-406E-A2C4-D32D57693458}" destId="{74EBC8BD-76C6-45AB-9A91-BDDADAA49B07}" srcOrd="0" destOrd="0" presId="urn:microsoft.com/office/officeart/2005/8/layout/orgChart1"/>
    <dgm:cxn modelId="{8A8CFD05-C2DF-4C1C-B96B-E1CD63E79CCD}" type="presParOf" srcId="{74EBC8BD-76C6-45AB-9A91-BDDADAA49B07}" destId="{80D49BAC-30D9-429D-B56B-213923853D34}" srcOrd="0" destOrd="0" presId="urn:microsoft.com/office/officeart/2005/8/layout/orgChart1"/>
    <dgm:cxn modelId="{696E0701-CFB1-4BE1-9C06-BE3DB765BD9F}" type="presParOf" srcId="{74EBC8BD-76C6-45AB-9A91-BDDADAA49B07}" destId="{DE0F2880-6562-4880-A7EF-C14D60BC443A}" srcOrd="1" destOrd="0" presId="urn:microsoft.com/office/officeart/2005/8/layout/orgChart1"/>
    <dgm:cxn modelId="{EE27E30C-CC74-4484-85B7-06AA95E26DF5}" type="presParOf" srcId="{76CE1D0D-979C-406E-A2C4-D32D57693458}" destId="{4304B1AB-B30A-47BA-A3CC-62CAEBE5BCCE}" srcOrd="1" destOrd="0" presId="urn:microsoft.com/office/officeart/2005/8/layout/orgChart1"/>
    <dgm:cxn modelId="{5AA609CC-0622-42FF-85DB-5750898FAC2F}" type="presParOf" srcId="{76CE1D0D-979C-406E-A2C4-D32D57693458}" destId="{A4F21005-A034-421C-BB44-4CB1402765D0}" srcOrd="2" destOrd="0" presId="urn:microsoft.com/office/officeart/2005/8/layout/orgChart1"/>
    <dgm:cxn modelId="{362C19FE-C352-4140-B34C-49279870A9DB}" type="presParOf" srcId="{86A03B88-80C6-42F2-BF4E-3C358D6A9643}" destId="{3D9FD3E3-88E0-477A-A56B-07BC808BF3F4}" srcOrd="6" destOrd="0" presId="urn:microsoft.com/office/officeart/2005/8/layout/orgChart1"/>
    <dgm:cxn modelId="{902661BA-007A-4BC8-9E5B-152DF4F866E3}" type="presParOf" srcId="{86A03B88-80C6-42F2-BF4E-3C358D6A9643}" destId="{85126A20-B74D-4464-863C-A4513302FC3E}" srcOrd="7" destOrd="0" presId="urn:microsoft.com/office/officeart/2005/8/layout/orgChart1"/>
    <dgm:cxn modelId="{53C630D2-8687-4A0B-A34C-09BFA3BC29EF}" type="presParOf" srcId="{85126A20-B74D-4464-863C-A4513302FC3E}" destId="{EE4855D1-B2B0-4D08-8963-711B48A4D864}" srcOrd="0" destOrd="0" presId="urn:microsoft.com/office/officeart/2005/8/layout/orgChart1"/>
    <dgm:cxn modelId="{06D5F60C-E4E5-43B6-B225-C539404C3CB4}" type="presParOf" srcId="{EE4855D1-B2B0-4D08-8963-711B48A4D864}" destId="{D4EA128C-DF21-45C0-BF4F-C14BA70ADDB2}" srcOrd="0" destOrd="0" presId="urn:microsoft.com/office/officeart/2005/8/layout/orgChart1"/>
    <dgm:cxn modelId="{4645B5CE-3512-4B73-9DAC-624FA6477104}" type="presParOf" srcId="{EE4855D1-B2B0-4D08-8963-711B48A4D864}" destId="{8FEA3F3B-97D9-4A90-B171-A5B7071C97F3}" srcOrd="1" destOrd="0" presId="urn:microsoft.com/office/officeart/2005/8/layout/orgChart1"/>
    <dgm:cxn modelId="{2F921672-A911-4DFD-A32D-0C3D0B283465}" type="presParOf" srcId="{85126A20-B74D-4464-863C-A4513302FC3E}" destId="{76697CC2-C5F0-4562-98B8-5454AC30B071}" srcOrd="1" destOrd="0" presId="urn:microsoft.com/office/officeart/2005/8/layout/orgChart1"/>
    <dgm:cxn modelId="{B5576A71-98C4-4FB4-BC85-536BA4C84795}" type="presParOf" srcId="{85126A20-B74D-4464-863C-A4513302FC3E}" destId="{E37C9DBD-BF19-48DB-B3BF-28BC5C60CA54}" srcOrd="2" destOrd="0" presId="urn:microsoft.com/office/officeart/2005/8/layout/orgChart1"/>
    <dgm:cxn modelId="{4E8C4913-EFBE-4E4F-92CA-69250DCD11A1}" type="presParOf" srcId="{2CCFC2E9-18F6-4C83-B7BE-8D83151D3398}" destId="{AB016DC5-0935-4B69-8491-3253A734CADB}" srcOrd="2" destOrd="0" presId="urn:microsoft.com/office/officeart/2005/8/layout/orgChart1"/>
    <dgm:cxn modelId="{3DC0ABFD-C196-42C4-A6C4-3D7B2217CE33}" type="presParOf" srcId="{30FB4649-8B7D-4B10-999F-95CD6B9B0EB1}" destId="{BC882CBD-1CC9-45C4-9444-4B78B1DE87DE}" srcOrd="2" destOrd="0" presId="urn:microsoft.com/office/officeart/2005/8/layout/orgChart1"/>
    <dgm:cxn modelId="{13DB23F7-05BC-4174-9F18-71414E136C14}" type="presParOf" srcId="{30FB4649-8B7D-4B10-999F-95CD6B9B0EB1}" destId="{320A809A-D8AE-42C9-AF6C-020A232C5D3A}" srcOrd="3" destOrd="0" presId="urn:microsoft.com/office/officeart/2005/8/layout/orgChart1"/>
    <dgm:cxn modelId="{FD8E084B-695E-4C38-860B-83E30A6044F1}" type="presParOf" srcId="{320A809A-D8AE-42C9-AF6C-020A232C5D3A}" destId="{73581A50-A780-4D24-9FD6-8790D7A782B8}" srcOrd="0" destOrd="0" presId="urn:microsoft.com/office/officeart/2005/8/layout/orgChart1"/>
    <dgm:cxn modelId="{D3658C2B-923B-4840-AC31-966A41D7BE47}" type="presParOf" srcId="{73581A50-A780-4D24-9FD6-8790D7A782B8}" destId="{6120BC4C-84AE-4B1F-BD4C-9486B1EED0DB}" srcOrd="0" destOrd="0" presId="urn:microsoft.com/office/officeart/2005/8/layout/orgChart1"/>
    <dgm:cxn modelId="{C255C6FF-4680-488B-B2E7-48E5658CB453}" type="presParOf" srcId="{73581A50-A780-4D24-9FD6-8790D7A782B8}" destId="{4D8E0742-E159-4E1A-ADA3-9C1D18EE95C0}" srcOrd="1" destOrd="0" presId="urn:microsoft.com/office/officeart/2005/8/layout/orgChart1"/>
    <dgm:cxn modelId="{DA899DA9-8372-4B36-8E41-0F002DE125F0}" type="presParOf" srcId="{320A809A-D8AE-42C9-AF6C-020A232C5D3A}" destId="{6C58D453-95F0-47C8-AB6B-89DB3277BC4F}" srcOrd="1" destOrd="0" presId="urn:microsoft.com/office/officeart/2005/8/layout/orgChart1"/>
    <dgm:cxn modelId="{7EFA01D8-2F17-48C3-B1DD-90D1BACEBA84}" type="presParOf" srcId="{320A809A-D8AE-42C9-AF6C-020A232C5D3A}" destId="{6BA0419C-AA25-4785-A6D9-053E398EE4E1}" srcOrd="2" destOrd="0" presId="urn:microsoft.com/office/officeart/2005/8/layout/orgChart1"/>
    <dgm:cxn modelId="{1F4411BD-9C8E-4F8D-BD3A-BAAEA5C6B3D0}" type="presParOf" srcId="{690B4ADB-98D1-476E-BB59-542D9C226BD4}" destId="{BAA722E8-D1D5-4E10-9144-33BB1052028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CD6E43D-C235-498E-8550-42987610E20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C5B140-9949-4938-8D25-7833D2E74254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ButtonChrome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E128234-ECC4-48F3-9514-711C765AED56}" type="parTrans" cxnId="{B517D9A7-C88D-49AB-821C-E47830C1A8F7}">
      <dgm:prSet/>
      <dgm:spPr>
        <a:solidFill>
          <a:srgbClr val="FBFCD0"/>
        </a:solidFill>
        <a:ln>
          <a:noFill/>
        </a:ln>
      </dgm:spPr>
      <dgm:t>
        <a:bodyPr/>
        <a:lstStyle/>
        <a:p>
          <a:endParaRPr lang="ru-RU"/>
        </a:p>
      </dgm:t>
    </dgm:pt>
    <dgm:pt modelId="{3AABD46E-B039-415D-9877-97C224D12D8A}" type="sibTrans" cxnId="{B517D9A7-C88D-49AB-821C-E47830C1A8F7}">
      <dgm:prSet/>
      <dgm:spPr/>
      <dgm:t>
        <a:bodyPr/>
        <a:lstStyle/>
        <a:p>
          <a:endParaRPr lang="ru-RU"/>
        </a:p>
      </dgm:t>
    </dgm:pt>
    <dgm:pt modelId="{A8F75B40-0E2E-4474-9255-D71B87B8F2F2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ContentPresenter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668A0422-1B7A-48F1-91F2-FAD711CB66D9}" type="parTrans" cxnId="{8727438E-E1C7-4058-B041-9534AC20D39E}">
      <dgm:prSet/>
      <dgm:spPr>
        <a:solidFill>
          <a:srgbClr val="FBFCD0"/>
        </a:solidFill>
        <a:ln>
          <a:noFill/>
        </a:ln>
      </dgm:spPr>
      <dgm:t>
        <a:bodyPr/>
        <a:lstStyle/>
        <a:p>
          <a:endParaRPr lang="ru-RU"/>
        </a:p>
      </dgm:t>
    </dgm:pt>
    <dgm:pt modelId="{3A5CAEC2-6E7C-4A8E-A9D8-717B5A00E024}" type="sibTrans" cxnId="{8727438E-E1C7-4058-B041-9534AC20D39E}">
      <dgm:prSet/>
      <dgm:spPr/>
      <dgm:t>
        <a:bodyPr/>
        <a:lstStyle/>
        <a:p>
          <a:endParaRPr lang="ru-RU"/>
        </a:p>
      </dgm:t>
    </dgm:pt>
    <dgm:pt modelId="{BD2492CE-0222-44C6-86DE-E1715A18AF07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C3309D8-3E67-47DE-9BF1-90923528D1EB}" type="parTrans" cxnId="{F0151E06-217E-4551-B8EE-BD95F2362BB8}">
      <dgm:prSet/>
      <dgm:spPr>
        <a:solidFill>
          <a:srgbClr val="FBFCD0"/>
        </a:solidFill>
        <a:ln>
          <a:noFill/>
        </a:ln>
      </dgm:spPr>
      <dgm:t>
        <a:bodyPr/>
        <a:lstStyle/>
        <a:p>
          <a:endParaRPr lang="ru-RU"/>
        </a:p>
      </dgm:t>
    </dgm:pt>
    <dgm:pt modelId="{B1BBA622-ADE8-4855-B874-10A6FEC22ECC}" type="sibTrans" cxnId="{F0151E06-217E-4551-B8EE-BD95F2362BB8}">
      <dgm:prSet/>
      <dgm:spPr/>
      <dgm:t>
        <a:bodyPr/>
        <a:lstStyle/>
        <a:p>
          <a:endParaRPr lang="ru-RU"/>
        </a:p>
      </dgm:t>
    </dgm:pt>
    <dgm:pt modelId="{C5DCD718-1D7F-44D4-9321-B8800EAE27A6}" type="pres">
      <dgm:prSet presAssocID="{6CD6E43D-C235-498E-8550-42987610E20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136F46B-5E85-4556-BE87-01C2687DDA7E}" type="pres">
      <dgm:prSet presAssocID="{F2C5B140-9949-4938-8D25-7833D2E74254}" presName="hierRoot1" presStyleCnt="0">
        <dgm:presLayoutVars>
          <dgm:hierBranch val="init"/>
        </dgm:presLayoutVars>
      </dgm:prSet>
      <dgm:spPr/>
    </dgm:pt>
    <dgm:pt modelId="{36D6E47D-7259-43A2-9222-1C0C810ED699}" type="pres">
      <dgm:prSet presAssocID="{F2C5B140-9949-4938-8D25-7833D2E74254}" presName="rootComposite1" presStyleCnt="0"/>
      <dgm:spPr/>
    </dgm:pt>
    <dgm:pt modelId="{B6B20F13-E94B-435C-8109-18F2C6E4728C}" type="pres">
      <dgm:prSet presAssocID="{F2C5B140-9949-4938-8D25-7833D2E74254}" presName="rootText1" presStyleLbl="node0" presStyleIdx="0" presStyleCnt="1" custScaleX="120646" custScaleY="74410" custLinFactNeighborY="466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F3F3FBC-3F9A-4C25-A8CD-FDDF603C427D}" type="pres">
      <dgm:prSet presAssocID="{F2C5B140-9949-4938-8D25-7833D2E74254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853A8CA-C644-4D66-9A83-48CA0D78DDF9}" type="pres">
      <dgm:prSet presAssocID="{F2C5B140-9949-4938-8D25-7833D2E74254}" presName="hierChild2" presStyleCnt="0"/>
      <dgm:spPr/>
    </dgm:pt>
    <dgm:pt modelId="{4BC6BED7-2676-4731-823E-912187EA10CB}" type="pres">
      <dgm:prSet presAssocID="{668A0422-1B7A-48F1-91F2-FAD711CB66D9}" presName="Name37" presStyleLbl="parChTrans1D2" presStyleIdx="0" presStyleCnt="1"/>
      <dgm:spPr/>
      <dgm:t>
        <a:bodyPr/>
        <a:lstStyle/>
        <a:p>
          <a:endParaRPr lang="ru-RU"/>
        </a:p>
      </dgm:t>
    </dgm:pt>
    <dgm:pt modelId="{6EC937CA-C805-4A44-B5FF-C815049F9A51}" type="pres">
      <dgm:prSet presAssocID="{A8F75B40-0E2E-4474-9255-D71B87B8F2F2}" presName="hierRoot2" presStyleCnt="0">
        <dgm:presLayoutVars>
          <dgm:hierBranch/>
        </dgm:presLayoutVars>
      </dgm:prSet>
      <dgm:spPr/>
    </dgm:pt>
    <dgm:pt modelId="{B108CEB5-75AF-4AF5-B4C5-DF4663F1F6E0}" type="pres">
      <dgm:prSet presAssocID="{A8F75B40-0E2E-4474-9255-D71B87B8F2F2}" presName="rootComposite" presStyleCnt="0"/>
      <dgm:spPr/>
    </dgm:pt>
    <dgm:pt modelId="{FE63C08D-8A7B-47F0-8619-9705BF14C49B}" type="pres">
      <dgm:prSet presAssocID="{A8F75B40-0E2E-4474-9255-D71B87B8F2F2}" presName="rootText" presStyleLbl="node2" presStyleIdx="0" presStyleCnt="1" custScaleX="122451" custScaleY="72331" custLinFactNeighborY="252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5E2B8E-D658-4646-9AB9-61DC43E5312A}" type="pres">
      <dgm:prSet presAssocID="{A8F75B40-0E2E-4474-9255-D71B87B8F2F2}" presName="rootConnector" presStyleLbl="node2" presStyleIdx="0" presStyleCnt="1"/>
      <dgm:spPr/>
      <dgm:t>
        <a:bodyPr/>
        <a:lstStyle/>
        <a:p>
          <a:endParaRPr lang="ru-RU"/>
        </a:p>
      </dgm:t>
    </dgm:pt>
    <dgm:pt modelId="{4A827DA0-7EF9-4D35-84EA-41F624BEC453}" type="pres">
      <dgm:prSet presAssocID="{A8F75B40-0E2E-4474-9255-D71B87B8F2F2}" presName="hierChild4" presStyleCnt="0"/>
      <dgm:spPr/>
    </dgm:pt>
    <dgm:pt modelId="{4D4BB001-CEC8-41C7-964D-1D8E969DCA34}" type="pres">
      <dgm:prSet presAssocID="{2C3309D8-3E67-47DE-9BF1-90923528D1EB}" presName="Name35" presStyleLbl="parChTrans1D3" presStyleIdx="0" presStyleCnt="1"/>
      <dgm:spPr/>
      <dgm:t>
        <a:bodyPr/>
        <a:lstStyle/>
        <a:p>
          <a:endParaRPr lang="ru-RU"/>
        </a:p>
      </dgm:t>
    </dgm:pt>
    <dgm:pt modelId="{04CAC280-9D5E-417D-91F5-6A37424CB3E8}" type="pres">
      <dgm:prSet presAssocID="{BD2492CE-0222-44C6-86DE-E1715A18AF07}" presName="hierRoot2" presStyleCnt="0">
        <dgm:presLayoutVars>
          <dgm:hierBranch val="init"/>
        </dgm:presLayoutVars>
      </dgm:prSet>
      <dgm:spPr/>
    </dgm:pt>
    <dgm:pt modelId="{B69ADE5E-9438-44DD-AE49-B568CD5BFE17}" type="pres">
      <dgm:prSet presAssocID="{BD2492CE-0222-44C6-86DE-E1715A18AF07}" presName="rootComposite" presStyleCnt="0"/>
      <dgm:spPr/>
    </dgm:pt>
    <dgm:pt modelId="{5FC213A4-3747-4E6C-ADAA-20A159A7EB8E}" type="pres">
      <dgm:prSet presAssocID="{BD2492CE-0222-44C6-86DE-E1715A18AF07}" presName="rootText" presStyleLbl="node3" presStyleIdx="0" presStyleCnt="1" custScaleX="122451" custScaleY="72331" custLinFactNeighborX="15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185D14-0E84-41CF-A011-B71A4228B122}" type="pres">
      <dgm:prSet presAssocID="{BD2492CE-0222-44C6-86DE-E1715A18AF07}" presName="rootConnector" presStyleLbl="node3" presStyleIdx="0" presStyleCnt="1"/>
      <dgm:spPr/>
      <dgm:t>
        <a:bodyPr/>
        <a:lstStyle/>
        <a:p>
          <a:endParaRPr lang="ru-RU"/>
        </a:p>
      </dgm:t>
    </dgm:pt>
    <dgm:pt modelId="{B117A9B1-A4E8-4F7A-A0A2-73CFC0CAFBDF}" type="pres">
      <dgm:prSet presAssocID="{BD2492CE-0222-44C6-86DE-E1715A18AF07}" presName="hierChild4" presStyleCnt="0"/>
      <dgm:spPr/>
    </dgm:pt>
    <dgm:pt modelId="{8F1D4FEA-A821-4044-A98E-8B760B351C65}" type="pres">
      <dgm:prSet presAssocID="{BD2492CE-0222-44C6-86DE-E1715A18AF07}" presName="hierChild5" presStyleCnt="0"/>
      <dgm:spPr/>
    </dgm:pt>
    <dgm:pt modelId="{105DCB3B-2DFA-4308-B6B9-20CB21A08A29}" type="pres">
      <dgm:prSet presAssocID="{A8F75B40-0E2E-4474-9255-D71B87B8F2F2}" presName="hierChild5" presStyleCnt="0"/>
      <dgm:spPr/>
    </dgm:pt>
    <dgm:pt modelId="{CBA84CC6-0F9C-4267-998C-F806F9078970}" type="pres">
      <dgm:prSet presAssocID="{F2C5B140-9949-4938-8D25-7833D2E74254}" presName="hierChild3" presStyleCnt="0"/>
      <dgm:spPr/>
    </dgm:pt>
  </dgm:ptLst>
  <dgm:cxnLst>
    <dgm:cxn modelId="{4D680B4A-B921-4CD5-9F0E-56A07DAB1807}" type="presOf" srcId="{F2C5B140-9949-4938-8D25-7833D2E74254}" destId="{6F3F3FBC-3F9A-4C25-A8CD-FDDF603C427D}" srcOrd="1" destOrd="0" presId="urn:microsoft.com/office/officeart/2005/8/layout/orgChart1"/>
    <dgm:cxn modelId="{171552D0-2C7E-4702-A6ED-818C9A4BD467}" type="presOf" srcId="{2C3309D8-3E67-47DE-9BF1-90923528D1EB}" destId="{4D4BB001-CEC8-41C7-964D-1D8E969DCA34}" srcOrd="0" destOrd="0" presId="urn:microsoft.com/office/officeart/2005/8/layout/orgChart1"/>
    <dgm:cxn modelId="{363C9940-9A81-4366-B21C-C647F25EC547}" type="presOf" srcId="{BD2492CE-0222-44C6-86DE-E1715A18AF07}" destId="{5E185D14-0E84-41CF-A011-B71A4228B122}" srcOrd="1" destOrd="0" presId="urn:microsoft.com/office/officeart/2005/8/layout/orgChart1"/>
    <dgm:cxn modelId="{F0151E06-217E-4551-B8EE-BD95F2362BB8}" srcId="{A8F75B40-0E2E-4474-9255-D71B87B8F2F2}" destId="{BD2492CE-0222-44C6-86DE-E1715A18AF07}" srcOrd="0" destOrd="0" parTransId="{2C3309D8-3E67-47DE-9BF1-90923528D1EB}" sibTransId="{B1BBA622-ADE8-4855-B874-10A6FEC22ECC}"/>
    <dgm:cxn modelId="{D966662F-737F-4F35-B97A-3F06984404B5}" type="presOf" srcId="{A8F75B40-0E2E-4474-9255-D71B87B8F2F2}" destId="{505E2B8E-D658-4646-9AB9-61DC43E5312A}" srcOrd="1" destOrd="0" presId="urn:microsoft.com/office/officeart/2005/8/layout/orgChart1"/>
    <dgm:cxn modelId="{EDFB2521-C16A-46C3-A930-A22A3C73D1FE}" type="presOf" srcId="{BD2492CE-0222-44C6-86DE-E1715A18AF07}" destId="{5FC213A4-3747-4E6C-ADAA-20A159A7EB8E}" srcOrd="0" destOrd="0" presId="urn:microsoft.com/office/officeart/2005/8/layout/orgChart1"/>
    <dgm:cxn modelId="{FD201F08-6B0C-4984-A766-5F916D6EFFD8}" type="presOf" srcId="{F2C5B140-9949-4938-8D25-7833D2E74254}" destId="{B6B20F13-E94B-435C-8109-18F2C6E4728C}" srcOrd="0" destOrd="0" presId="urn:microsoft.com/office/officeart/2005/8/layout/orgChart1"/>
    <dgm:cxn modelId="{A914A72E-67BD-4677-9CEB-B26583ED5AEE}" type="presOf" srcId="{6CD6E43D-C235-498E-8550-42987610E207}" destId="{C5DCD718-1D7F-44D4-9321-B8800EAE27A6}" srcOrd="0" destOrd="0" presId="urn:microsoft.com/office/officeart/2005/8/layout/orgChart1"/>
    <dgm:cxn modelId="{8727438E-E1C7-4058-B041-9534AC20D39E}" srcId="{F2C5B140-9949-4938-8D25-7833D2E74254}" destId="{A8F75B40-0E2E-4474-9255-D71B87B8F2F2}" srcOrd="0" destOrd="0" parTransId="{668A0422-1B7A-48F1-91F2-FAD711CB66D9}" sibTransId="{3A5CAEC2-6E7C-4A8E-A9D8-717B5A00E024}"/>
    <dgm:cxn modelId="{D927AA60-B32D-47B0-9E11-7001B9097397}" type="presOf" srcId="{668A0422-1B7A-48F1-91F2-FAD711CB66D9}" destId="{4BC6BED7-2676-4731-823E-912187EA10CB}" srcOrd="0" destOrd="0" presId="urn:microsoft.com/office/officeart/2005/8/layout/orgChart1"/>
    <dgm:cxn modelId="{22ECFB42-B01D-45B5-8081-44D3702C2162}" type="presOf" srcId="{A8F75B40-0E2E-4474-9255-D71B87B8F2F2}" destId="{FE63C08D-8A7B-47F0-8619-9705BF14C49B}" srcOrd="0" destOrd="0" presId="urn:microsoft.com/office/officeart/2005/8/layout/orgChart1"/>
    <dgm:cxn modelId="{B517D9A7-C88D-49AB-821C-E47830C1A8F7}" srcId="{6CD6E43D-C235-498E-8550-42987610E207}" destId="{F2C5B140-9949-4938-8D25-7833D2E74254}" srcOrd="0" destOrd="0" parTransId="{AE128234-ECC4-48F3-9514-711C765AED56}" sibTransId="{3AABD46E-B039-415D-9877-97C224D12D8A}"/>
    <dgm:cxn modelId="{B9647DBA-A47D-468D-B28A-9D94D2F19F7E}" type="presParOf" srcId="{C5DCD718-1D7F-44D4-9321-B8800EAE27A6}" destId="{8136F46B-5E85-4556-BE87-01C2687DDA7E}" srcOrd="0" destOrd="0" presId="urn:microsoft.com/office/officeart/2005/8/layout/orgChart1"/>
    <dgm:cxn modelId="{D6A1D4B2-749D-405B-9486-5BE5AE3A7B48}" type="presParOf" srcId="{8136F46B-5E85-4556-BE87-01C2687DDA7E}" destId="{36D6E47D-7259-43A2-9222-1C0C810ED699}" srcOrd="0" destOrd="0" presId="urn:microsoft.com/office/officeart/2005/8/layout/orgChart1"/>
    <dgm:cxn modelId="{5BF593E6-3116-4718-A5C8-DD9AF2B18AC8}" type="presParOf" srcId="{36D6E47D-7259-43A2-9222-1C0C810ED699}" destId="{B6B20F13-E94B-435C-8109-18F2C6E4728C}" srcOrd="0" destOrd="0" presId="urn:microsoft.com/office/officeart/2005/8/layout/orgChart1"/>
    <dgm:cxn modelId="{3F034152-1084-4647-A6F3-E6D674E9C242}" type="presParOf" srcId="{36D6E47D-7259-43A2-9222-1C0C810ED699}" destId="{6F3F3FBC-3F9A-4C25-A8CD-FDDF603C427D}" srcOrd="1" destOrd="0" presId="urn:microsoft.com/office/officeart/2005/8/layout/orgChart1"/>
    <dgm:cxn modelId="{B60D8413-21AA-4A58-BEEE-A08C164DF32B}" type="presParOf" srcId="{8136F46B-5E85-4556-BE87-01C2687DDA7E}" destId="{3853A8CA-C644-4D66-9A83-48CA0D78DDF9}" srcOrd="1" destOrd="0" presId="urn:microsoft.com/office/officeart/2005/8/layout/orgChart1"/>
    <dgm:cxn modelId="{A47B173E-2F7B-4211-9A7F-5ACC5DCB3F26}" type="presParOf" srcId="{3853A8CA-C644-4D66-9A83-48CA0D78DDF9}" destId="{4BC6BED7-2676-4731-823E-912187EA10CB}" srcOrd="0" destOrd="0" presId="urn:microsoft.com/office/officeart/2005/8/layout/orgChart1"/>
    <dgm:cxn modelId="{8B095118-F025-4929-B418-980A2D5DE975}" type="presParOf" srcId="{3853A8CA-C644-4D66-9A83-48CA0D78DDF9}" destId="{6EC937CA-C805-4A44-B5FF-C815049F9A51}" srcOrd="1" destOrd="0" presId="urn:microsoft.com/office/officeart/2005/8/layout/orgChart1"/>
    <dgm:cxn modelId="{9EF872F9-4883-4277-9635-325D3C614F10}" type="presParOf" srcId="{6EC937CA-C805-4A44-B5FF-C815049F9A51}" destId="{B108CEB5-75AF-4AF5-B4C5-DF4663F1F6E0}" srcOrd="0" destOrd="0" presId="urn:microsoft.com/office/officeart/2005/8/layout/orgChart1"/>
    <dgm:cxn modelId="{43F357BE-D8D6-4479-BD6A-9D4EEAA2752F}" type="presParOf" srcId="{B108CEB5-75AF-4AF5-B4C5-DF4663F1F6E0}" destId="{FE63C08D-8A7B-47F0-8619-9705BF14C49B}" srcOrd="0" destOrd="0" presId="urn:microsoft.com/office/officeart/2005/8/layout/orgChart1"/>
    <dgm:cxn modelId="{48682753-B32E-4E3E-B420-9E25B1E58F67}" type="presParOf" srcId="{B108CEB5-75AF-4AF5-B4C5-DF4663F1F6E0}" destId="{505E2B8E-D658-4646-9AB9-61DC43E5312A}" srcOrd="1" destOrd="0" presId="urn:microsoft.com/office/officeart/2005/8/layout/orgChart1"/>
    <dgm:cxn modelId="{3EF4D2C7-E9CF-4A94-B62A-A98AD2313FB0}" type="presParOf" srcId="{6EC937CA-C805-4A44-B5FF-C815049F9A51}" destId="{4A827DA0-7EF9-4D35-84EA-41F624BEC453}" srcOrd="1" destOrd="0" presId="urn:microsoft.com/office/officeart/2005/8/layout/orgChart1"/>
    <dgm:cxn modelId="{76BB805C-B612-4302-891F-8768A7732B88}" type="presParOf" srcId="{4A827DA0-7EF9-4D35-84EA-41F624BEC453}" destId="{4D4BB001-CEC8-41C7-964D-1D8E969DCA34}" srcOrd="0" destOrd="0" presId="urn:microsoft.com/office/officeart/2005/8/layout/orgChart1"/>
    <dgm:cxn modelId="{2D88E9F9-4478-47B9-AE6A-D20E2BF64C4D}" type="presParOf" srcId="{4A827DA0-7EF9-4D35-84EA-41F624BEC453}" destId="{04CAC280-9D5E-417D-91F5-6A37424CB3E8}" srcOrd="1" destOrd="0" presId="urn:microsoft.com/office/officeart/2005/8/layout/orgChart1"/>
    <dgm:cxn modelId="{1531FE93-13D7-41F8-9B05-275F130C021B}" type="presParOf" srcId="{04CAC280-9D5E-417D-91F5-6A37424CB3E8}" destId="{B69ADE5E-9438-44DD-AE49-B568CD5BFE17}" srcOrd="0" destOrd="0" presId="urn:microsoft.com/office/officeart/2005/8/layout/orgChart1"/>
    <dgm:cxn modelId="{4F2066C7-0213-4A6B-9F3A-3431ABC9F99B}" type="presParOf" srcId="{B69ADE5E-9438-44DD-AE49-B568CD5BFE17}" destId="{5FC213A4-3747-4E6C-ADAA-20A159A7EB8E}" srcOrd="0" destOrd="0" presId="urn:microsoft.com/office/officeart/2005/8/layout/orgChart1"/>
    <dgm:cxn modelId="{741DE904-831F-4EAF-8A51-CD46C5F5D12B}" type="presParOf" srcId="{B69ADE5E-9438-44DD-AE49-B568CD5BFE17}" destId="{5E185D14-0E84-41CF-A011-B71A4228B122}" srcOrd="1" destOrd="0" presId="urn:microsoft.com/office/officeart/2005/8/layout/orgChart1"/>
    <dgm:cxn modelId="{4CDC9FDA-8846-4EDD-884D-7F47A6076CE6}" type="presParOf" srcId="{04CAC280-9D5E-417D-91F5-6A37424CB3E8}" destId="{B117A9B1-A4E8-4F7A-A0A2-73CFC0CAFBDF}" srcOrd="1" destOrd="0" presId="urn:microsoft.com/office/officeart/2005/8/layout/orgChart1"/>
    <dgm:cxn modelId="{DFA21CBD-1BD9-472C-8B69-1D76348FA3B9}" type="presParOf" srcId="{04CAC280-9D5E-417D-91F5-6A37424CB3E8}" destId="{8F1D4FEA-A821-4044-A98E-8B760B351C65}" srcOrd="2" destOrd="0" presId="urn:microsoft.com/office/officeart/2005/8/layout/orgChart1"/>
    <dgm:cxn modelId="{24A34D5F-74FB-46B7-82DB-4EF76A2CB40B}" type="presParOf" srcId="{6EC937CA-C805-4A44-B5FF-C815049F9A51}" destId="{105DCB3B-2DFA-4308-B6B9-20CB21A08A29}" srcOrd="2" destOrd="0" presId="urn:microsoft.com/office/officeart/2005/8/layout/orgChart1"/>
    <dgm:cxn modelId="{7096D360-7368-4F83-9531-A0759A81D1BF}" type="presParOf" srcId="{8136F46B-5E85-4556-BE87-01C2687DDA7E}" destId="{CBA84CC6-0F9C-4267-998C-F806F907897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0F4F8E9-272B-409A-9329-AC28C92C49D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DC4A40-0B76-4885-80B5-7F2F02D93912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144B5AF-BAFB-4F65-9EA3-DC2AF47BF054}" type="parTrans" cxnId="{BCFBB5C8-D448-4D8D-9CF7-D9A1265D08CC}">
      <dgm:prSet/>
      <dgm:spPr/>
      <dgm:t>
        <a:bodyPr/>
        <a:lstStyle/>
        <a:p>
          <a:endParaRPr lang="ru-RU"/>
        </a:p>
      </dgm:t>
    </dgm:pt>
    <dgm:pt modelId="{9DDAC37F-4B5B-4DC3-A706-0CCA4CD00524}" type="sibTrans" cxnId="{BCFBB5C8-D448-4D8D-9CF7-D9A1265D08CC}">
      <dgm:prSet/>
      <dgm:spPr/>
      <dgm:t>
        <a:bodyPr/>
        <a:lstStyle/>
        <a:p>
          <a:endParaRPr lang="ru-RU"/>
        </a:p>
      </dgm:t>
    </dgm:pt>
    <dgm:pt modelId="{33D70708-0C5A-4B40-AF86-0E60066BABD3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21B469AC-29EE-4542-84E1-6FE215478CC8}" type="parTrans" cxnId="{1D76BE37-CD71-4903-8C77-911446F522E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D9EE854-8B2A-4824-92FD-1F65333DD434}" type="sibTrans" cxnId="{1D76BE37-CD71-4903-8C77-911446F522EA}">
      <dgm:prSet/>
      <dgm:spPr/>
      <dgm:t>
        <a:bodyPr/>
        <a:lstStyle/>
        <a:p>
          <a:endParaRPr lang="ru-RU"/>
        </a:p>
      </dgm:t>
    </dgm:pt>
    <dgm:pt modelId="{C60796E7-1CFE-445F-B8EC-EE816560DF49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9A21D74-0DA6-4EFD-BDDF-238762C671AA}" type="parTrans" cxnId="{39C7C366-E28A-495B-A8BF-8D586BC08F7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DD31938-23A3-418A-B934-771ACE278465}" type="sibTrans" cxnId="{39C7C366-E28A-495B-A8BF-8D586BC08F7E}">
      <dgm:prSet/>
      <dgm:spPr/>
      <dgm:t>
        <a:bodyPr/>
        <a:lstStyle/>
        <a:p>
          <a:endParaRPr lang="ru-RU"/>
        </a:p>
      </dgm:t>
    </dgm:pt>
    <dgm:pt modelId="{C6D94E23-FF3D-4A7D-BBFB-2FC94D7D6996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A63505A2-57CD-4524-81DD-AD939F884A50}" type="parTrans" cxnId="{1CA6ADDD-4484-4A25-9A63-4D99261429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93E0BD0-31DA-4AC8-8C33-26C456BBD573}" type="sibTrans" cxnId="{1CA6ADDD-4484-4A25-9A63-4D992614291B}">
      <dgm:prSet/>
      <dgm:spPr/>
      <dgm:t>
        <a:bodyPr/>
        <a:lstStyle/>
        <a:p>
          <a:endParaRPr lang="ru-RU"/>
        </a:p>
      </dgm:t>
    </dgm:pt>
    <dgm:pt modelId="{A079305F-D187-4CD8-9443-B2C864DC5E4B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F422645-77C2-4B07-879A-792C74C2F4AA}" type="parTrans" cxnId="{0E947E21-38D1-4F7B-9BA6-C72037CECF7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1445068-A42D-4524-8898-5BF965D3A2D5}" type="sibTrans" cxnId="{0E947E21-38D1-4F7B-9BA6-C72037CECF76}">
      <dgm:prSet/>
      <dgm:spPr/>
      <dgm:t>
        <a:bodyPr/>
        <a:lstStyle/>
        <a:p>
          <a:endParaRPr lang="ru-RU"/>
        </a:p>
      </dgm:t>
    </dgm:pt>
    <dgm:pt modelId="{67F021D1-87E7-4527-9F0C-4A184D893E7A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StatusBar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F7026A36-5135-4B31-97B4-4ABCDC567A5D}" type="parTrans" cxnId="{3244B4CD-196B-436A-B07D-A2B69A8AA60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FA09D87-BECB-4953-9128-57C1548E55D5}" type="sibTrans" cxnId="{3244B4CD-196B-436A-B07D-A2B69A8AA609}">
      <dgm:prSet/>
      <dgm:spPr/>
      <dgm:t>
        <a:bodyPr/>
        <a:lstStyle/>
        <a:p>
          <a:endParaRPr lang="ru-RU"/>
        </a:p>
      </dgm:t>
    </dgm:pt>
    <dgm:pt modelId="{736493A3-7403-401B-8527-6239B9533B94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B6F99EB-627D-4798-9F30-E558B1462AFD}" type="parTrans" cxnId="{E0D191DC-E174-45EF-8368-BE08DF01EC7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F37A08D-3DAD-41F0-8C83-937070ECD8F7}" type="sibTrans" cxnId="{E0D191DC-E174-45EF-8368-BE08DF01EC70}">
      <dgm:prSet/>
      <dgm:spPr/>
      <dgm:t>
        <a:bodyPr/>
        <a:lstStyle/>
        <a:p>
          <a:endParaRPr lang="ru-RU"/>
        </a:p>
      </dgm:t>
    </dgm:pt>
    <dgm:pt modelId="{688C9F1E-103C-45C9-B7E1-26D81AF98B2C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HeardedItemsControl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5FE5DD9-3C59-4E83-A480-ECA3B87650B0}" type="parTrans" cxnId="{E2F5BF2A-2525-456B-B1FD-0217AEEC1E0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B7364B3-7613-49A3-83BC-5E1BD94EEF71}" type="sibTrans" cxnId="{E2F5BF2A-2525-456B-B1FD-0217AEEC1E05}">
      <dgm:prSet/>
      <dgm:spPr/>
      <dgm:t>
        <a:bodyPr/>
        <a:lstStyle/>
        <a:p>
          <a:endParaRPr lang="ru-RU"/>
        </a:p>
      </dgm:t>
    </dgm:pt>
    <dgm:pt modelId="{E2473483-637A-409B-9086-4DA3C26E112C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BE54BBD-7A60-4E57-BD4A-F6FFFC158D49}" type="parTrans" cxnId="{021CD714-821D-4D4A-AD5A-F904B20B488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45D33F1-6768-43E8-9EC8-41D1BA4E44B2}" type="sibTrans" cxnId="{021CD714-821D-4D4A-AD5A-F904B20B4884}">
      <dgm:prSet/>
      <dgm:spPr/>
      <dgm:t>
        <a:bodyPr/>
        <a:lstStyle/>
        <a:p>
          <a:endParaRPr lang="ru-RU"/>
        </a:p>
      </dgm:t>
    </dgm:pt>
    <dgm:pt modelId="{431F3693-7A9E-40E1-8758-A03952F7EBA7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562CF99-FFA6-4CB5-9CA9-DF4E1556B45A}" type="parTrans" cxnId="{514D4550-AC0A-4092-AC68-5DE2F1B8FB6F}">
      <dgm:prSet/>
      <dgm:spPr>
        <a:ln>
          <a:solidFill>
            <a:schemeClr val="tx2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CE193A6-43C2-4E45-B93E-C770B254F9D6}" type="sibTrans" cxnId="{514D4550-AC0A-4092-AC68-5DE2F1B8FB6F}">
      <dgm:prSet/>
      <dgm:spPr/>
      <dgm:t>
        <a:bodyPr/>
        <a:lstStyle/>
        <a:p>
          <a:endParaRPr lang="ru-RU"/>
        </a:p>
      </dgm:t>
    </dgm:pt>
    <dgm:pt modelId="{3627FB62-9288-489B-8F91-956592E30C22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CF5BFB2-3731-45A0-BEB8-BEB412F79B46}" type="parTrans" cxnId="{C0E973CF-5C19-466A-9833-606475A4390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2C73036D-BDAF-4191-AB92-3F24B9FA3D3C}" type="sibTrans" cxnId="{C0E973CF-5C19-466A-9833-606475A43908}">
      <dgm:prSet/>
      <dgm:spPr/>
      <dgm:t>
        <a:bodyPr/>
        <a:lstStyle/>
        <a:p>
          <a:endParaRPr lang="ru-RU"/>
        </a:p>
      </dgm:t>
    </dgm:pt>
    <dgm:pt modelId="{69130573-2986-45B9-A050-0F6BE05013B6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F25F862-11A8-44EB-97B1-7F742D722561}" type="parTrans" cxnId="{3EE71B91-C796-4A81-8705-45F03CAF9ED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9CE4429-1083-48C7-AD2A-6DBF142E7F6F}" type="sibTrans" cxnId="{3EE71B91-C796-4A81-8705-45F03CAF9EDB}">
      <dgm:prSet/>
      <dgm:spPr/>
      <dgm:t>
        <a:bodyPr/>
        <a:lstStyle/>
        <a:p>
          <a:endParaRPr lang="ru-RU"/>
        </a:p>
      </dgm:t>
    </dgm:pt>
    <dgm:pt modelId="{F32460A7-5E00-4478-844A-57ACF2333E4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GroupItem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B48AD7F-6D0C-4C89-96ED-44CD7C253ECB}" type="parTrans" cxnId="{29BA31F2-9596-4B4D-8643-9AEE69A4ACE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53F1769-B4A7-4C8D-9587-D0ECC8418202}" type="sibTrans" cxnId="{29BA31F2-9596-4B4D-8643-9AEE69A4ACE1}">
      <dgm:prSet/>
      <dgm:spPr/>
      <dgm:t>
        <a:bodyPr/>
        <a:lstStyle/>
        <a:p>
          <a:endParaRPr lang="ru-RU"/>
        </a:p>
      </dgm:t>
    </dgm:pt>
    <dgm:pt modelId="{441ACE41-F72B-4C57-9671-1FAA9C389762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Label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2699B98-B9FD-4154-9C3C-DA35240BCD19}" type="parTrans" cxnId="{23AB5477-8A78-4978-825E-A28B52FB635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2BCBCD3A-5913-446C-B0C9-D7EB42C8DE53}" type="sibTrans" cxnId="{23AB5477-8A78-4978-825E-A28B52FB6356}">
      <dgm:prSet/>
      <dgm:spPr/>
      <dgm:t>
        <a:bodyPr/>
        <a:lstStyle/>
        <a:p>
          <a:endParaRPr lang="ru-RU"/>
        </a:p>
      </dgm:t>
    </dgm:pt>
    <dgm:pt modelId="{D2C96FA7-71C9-412C-8B73-B230D0CF0FC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ListBoxItem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C97CCFF-FB4E-49E4-9EC6-B7B090EC27FA}" type="parTrans" cxnId="{F8BE1A9D-1550-401D-A1D1-2A83F92FAE1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917875D-EC35-4B92-A8AA-3D37BF56EBF4}" type="sibTrans" cxnId="{F8BE1A9D-1550-401D-A1D1-2A83F92FAE10}">
      <dgm:prSet/>
      <dgm:spPr/>
      <dgm:t>
        <a:bodyPr/>
        <a:lstStyle/>
        <a:p>
          <a:endParaRPr lang="ru-RU"/>
        </a:p>
      </dgm:t>
    </dgm:pt>
    <dgm:pt modelId="{8C4A0A5B-24C3-4A5C-897A-AE70FAE40EA6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9411EC5-9A78-4DAE-9F01-97DE041806CC}" type="parTrans" cxnId="{7F35C47F-A6C2-44E9-8377-B0D776563F0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B36BC6C-2523-43DA-BD7C-1E0B60208745}" type="sibTrans" cxnId="{7F35C47F-A6C2-44E9-8377-B0D776563F0B}">
      <dgm:prSet/>
      <dgm:spPr/>
      <dgm:t>
        <a:bodyPr/>
        <a:lstStyle/>
        <a:p>
          <a:endParaRPr lang="ru-RU"/>
        </a:p>
      </dgm:t>
    </dgm:pt>
    <dgm:pt modelId="{5637817E-A6E6-4BBE-BFBF-04ABC841202B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StatusBarItem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94C37DE-5BC3-4CD6-AF08-3FDCB303385A}" type="parTrans" cxnId="{8DEA77BD-6CC2-4F02-9D8E-8C9BE710DDC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17B6398-B56E-419E-97D0-D3441EF31A21}" type="sibTrans" cxnId="{8DEA77BD-6CC2-4F02-9D8E-8C9BE710DDC9}">
      <dgm:prSet/>
      <dgm:spPr/>
      <dgm:t>
        <a:bodyPr/>
        <a:lstStyle/>
        <a:p>
          <a:endParaRPr lang="ru-RU"/>
        </a:p>
      </dgm:t>
    </dgm:pt>
    <dgm:pt modelId="{045FEA48-7ACD-4CE7-A96B-FB45874518C0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ScrollViewer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A404C4F-AC42-4ED2-9058-758688C2BA89}" type="parTrans" cxnId="{1607E28D-64A5-4652-9364-1D4656E113B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4CA0986-B0DD-4B4F-B603-EACB1D721D49}" type="sibTrans" cxnId="{1607E28D-64A5-4652-9364-1D4656E113B3}">
      <dgm:prSet/>
      <dgm:spPr/>
      <dgm:t>
        <a:bodyPr/>
        <a:lstStyle/>
        <a:p>
          <a:endParaRPr lang="ru-RU"/>
        </a:p>
      </dgm:t>
    </dgm:pt>
    <dgm:pt modelId="{B9661AC1-F221-4401-A8B0-58D5D023363D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ToolTip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A0861E4D-2904-47D3-B275-68FA4782B0DC}" type="parTrans" cxnId="{946E076A-34E7-42DD-8830-2636EB28276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06218A3-4247-46A9-9909-34A100A9EAC6}" type="sibTrans" cxnId="{946E076A-34E7-42DD-8830-2636EB28276D}">
      <dgm:prSet/>
      <dgm:spPr/>
      <dgm:t>
        <a:bodyPr/>
        <a:lstStyle/>
        <a:p>
          <a:endParaRPr lang="ru-RU"/>
        </a:p>
      </dgm:t>
    </dgm:pt>
    <dgm:pt modelId="{9DCC316E-B466-48F7-8863-4DB47095EEE1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UserControl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51F0E54-BBDD-4F6E-9C4F-5A5AB2F283A9}" type="parTrans" cxnId="{2D508E66-F3DE-40D8-B978-5B77344888B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F39AEBA-1809-42DA-9D7C-7CA4500C23FD}" type="sibTrans" cxnId="{2D508E66-F3DE-40D8-B978-5B77344888B9}">
      <dgm:prSet/>
      <dgm:spPr/>
      <dgm:t>
        <a:bodyPr/>
        <a:lstStyle/>
        <a:p>
          <a:endParaRPr lang="ru-RU"/>
        </a:p>
      </dgm:t>
    </dgm:pt>
    <dgm:pt modelId="{7B32123B-FC3A-4100-8081-FBD7FD435B1C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EB42954-EA75-4D25-AD96-5DD3262B7A2A}" type="parTrans" cxnId="{7CBACB2D-DDBE-4404-84A1-FF29E4E5F98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5F060CE-2E30-4DC1-AFD0-ED9ED808A96A}" type="sibTrans" cxnId="{7CBACB2D-DDBE-4404-84A1-FF29E4E5F98C}">
      <dgm:prSet/>
      <dgm:spPr/>
      <dgm:t>
        <a:bodyPr/>
        <a:lstStyle/>
        <a:p>
          <a:endParaRPr lang="ru-RU"/>
        </a:p>
      </dgm:t>
    </dgm:pt>
    <dgm:pt modelId="{1A6303C9-3E6F-433F-8F9B-F2C83B79EDDD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HeaderedContentControl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25F7EBFE-B98C-4218-A698-B2F8B3A1BF10}" type="parTrans" cxnId="{0CB3CDB6-A75E-42DF-AD06-A751D0C2575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E84E85B-F3D3-4D40-B381-660176C16A91}" type="sibTrans" cxnId="{0CB3CDB6-A75E-42DF-AD06-A751D0C2575F}">
      <dgm:prSet/>
      <dgm:spPr/>
      <dgm:t>
        <a:bodyPr/>
        <a:lstStyle/>
        <a:p>
          <a:endParaRPr lang="ru-RU"/>
        </a:p>
      </dgm:t>
    </dgm:pt>
    <dgm:pt modelId="{545AEF72-E80F-478C-82E7-084523EFC4D4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Expander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9822995-D0F7-482D-B3FD-A3783EF4F9BC}" type="parTrans" cxnId="{FD873AC2-BBA9-4F19-A047-D0674EF73AA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60D80FC-B44B-4028-882C-F962B19FD511}" type="sibTrans" cxnId="{FD873AC2-BBA9-4F19-A047-D0674EF73AA0}">
      <dgm:prSet/>
      <dgm:spPr/>
      <dgm:t>
        <a:bodyPr/>
        <a:lstStyle/>
        <a:p>
          <a:endParaRPr lang="ru-RU"/>
        </a:p>
      </dgm:t>
    </dgm:pt>
    <dgm:pt modelId="{4E982F42-BA77-4F5F-8AEA-4C86E5C8CCA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GroupBox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BBC304D-5C53-43FE-BCBF-637203963C0B}" type="parTrans" cxnId="{6A0A08E6-7397-4C35-88ED-36BE7F09E22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F22C79F-4ED0-4975-B33B-6FA3A573E193}" type="sibTrans" cxnId="{6A0A08E6-7397-4C35-88ED-36BE7F09E22D}">
      <dgm:prSet/>
      <dgm:spPr/>
      <dgm:t>
        <a:bodyPr/>
        <a:lstStyle/>
        <a:p>
          <a:endParaRPr lang="ru-RU"/>
        </a:p>
      </dgm:t>
    </dgm:pt>
    <dgm:pt modelId="{E5E1DAF7-704A-45CA-8F98-3A66F128166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TabItem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2FD75211-705A-4DEC-8261-18C88A648DD4}" type="parTrans" cxnId="{4B8EDE96-D342-44C6-8D13-26024741234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50FE2A5-56D2-4F68-979C-7DEE5F7CE2F8}" type="sibTrans" cxnId="{4B8EDE96-D342-44C6-8D13-26024741234C}">
      <dgm:prSet/>
      <dgm:spPr/>
      <dgm:t>
        <a:bodyPr/>
        <a:lstStyle/>
        <a:p>
          <a:endParaRPr lang="ru-RU"/>
        </a:p>
      </dgm:t>
    </dgm:pt>
    <dgm:pt modelId="{813E51A8-20B5-4AEB-922F-F68E43B7114D}" type="pres">
      <dgm:prSet presAssocID="{B0F4F8E9-272B-409A-9329-AC28C92C49D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7A6263A-20C1-4A20-84CB-49DA800B62F4}" type="pres">
      <dgm:prSet presAssocID="{3DDC4A40-0B76-4885-80B5-7F2F02D93912}" presName="hierRoot1" presStyleCnt="0">
        <dgm:presLayoutVars>
          <dgm:hierBranch val="init"/>
        </dgm:presLayoutVars>
      </dgm:prSet>
      <dgm:spPr/>
    </dgm:pt>
    <dgm:pt modelId="{747B6422-1FE6-4DBE-B7A8-CE0598B58AA3}" type="pres">
      <dgm:prSet presAssocID="{3DDC4A40-0B76-4885-80B5-7F2F02D93912}" presName="rootComposite1" presStyleCnt="0"/>
      <dgm:spPr/>
    </dgm:pt>
    <dgm:pt modelId="{D3FD0C5F-C8C1-44ED-8A53-A5A6A559AF19}" type="pres">
      <dgm:prSet presAssocID="{3DDC4A40-0B76-4885-80B5-7F2F02D93912}" presName="rootText1" presStyleLbl="node0" presStyleIdx="0" presStyleCnt="1" custScaleY="480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B7448A-2634-4DD5-8189-B6EB8DE5ACF9}" type="pres">
      <dgm:prSet presAssocID="{3DDC4A40-0B76-4885-80B5-7F2F02D9391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87B8DF1C-A50D-4EB9-8BD9-215E789E87D2}" type="pres">
      <dgm:prSet presAssocID="{3DDC4A40-0B76-4885-80B5-7F2F02D93912}" presName="hierChild2" presStyleCnt="0"/>
      <dgm:spPr/>
    </dgm:pt>
    <dgm:pt modelId="{C72E45BE-B8A2-4F83-B635-86A0C5F41107}" type="pres">
      <dgm:prSet presAssocID="{21B469AC-29EE-4542-84E1-6FE215478CC8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89CEB43-75D2-4777-B936-450A4F30D43F}" type="pres">
      <dgm:prSet presAssocID="{33D70708-0C5A-4B40-AF86-0E60066BABD3}" presName="hierRoot2" presStyleCnt="0">
        <dgm:presLayoutVars>
          <dgm:hierBranch val="r"/>
        </dgm:presLayoutVars>
      </dgm:prSet>
      <dgm:spPr/>
    </dgm:pt>
    <dgm:pt modelId="{1672641E-4D07-408A-8281-5A4DA4E7A176}" type="pres">
      <dgm:prSet presAssocID="{33D70708-0C5A-4B40-AF86-0E60066BABD3}" presName="rootComposite" presStyleCnt="0"/>
      <dgm:spPr/>
    </dgm:pt>
    <dgm:pt modelId="{25D1FF3D-B1BC-47F7-8A18-125A7F03F7DA}" type="pres">
      <dgm:prSet presAssocID="{33D70708-0C5A-4B40-AF86-0E60066BABD3}" presName="rootText" presStyleLbl="node2" presStyleIdx="0" presStyleCnt="2" custScaleX="121000" custScaleY="480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EF8D11-7392-4E04-828C-C1C7EAB96494}" type="pres">
      <dgm:prSet presAssocID="{33D70708-0C5A-4B40-AF86-0E60066BABD3}" presName="rootConnector" presStyleLbl="node2" presStyleIdx="0" presStyleCnt="2"/>
      <dgm:spPr/>
      <dgm:t>
        <a:bodyPr/>
        <a:lstStyle/>
        <a:p>
          <a:endParaRPr lang="ru-RU"/>
        </a:p>
      </dgm:t>
    </dgm:pt>
    <dgm:pt modelId="{528EF44F-7D74-4C00-BE57-0D157ADFE7DA}" type="pres">
      <dgm:prSet presAssocID="{33D70708-0C5A-4B40-AF86-0E60066BABD3}" presName="hierChild4" presStyleCnt="0"/>
      <dgm:spPr/>
    </dgm:pt>
    <dgm:pt modelId="{5B0A9216-C8F1-4C13-9166-3A4303DF9F87}" type="pres">
      <dgm:prSet presAssocID="{5F25F862-11A8-44EB-97B1-7F742D722561}" presName="Name50" presStyleLbl="parChTrans1D3" presStyleIdx="0" presStyleCnt="16"/>
      <dgm:spPr/>
      <dgm:t>
        <a:bodyPr/>
        <a:lstStyle/>
        <a:p>
          <a:endParaRPr lang="ru-RU"/>
        </a:p>
      </dgm:t>
    </dgm:pt>
    <dgm:pt modelId="{0C27E641-EF2A-4A5C-A7E8-FBDDF6536C7F}" type="pres">
      <dgm:prSet presAssocID="{69130573-2986-45B9-A050-0F6BE05013B6}" presName="hierRoot2" presStyleCnt="0">
        <dgm:presLayoutVars>
          <dgm:hierBranch val="init"/>
        </dgm:presLayoutVars>
      </dgm:prSet>
      <dgm:spPr/>
    </dgm:pt>
    <dgm:pt modelId="{743CCB32-D305-4590-AB7F-1AE6ECA28D4C}" type="pres">
      <dgm:prSet presAssocID="{69130573-2986-45B9-A050-0F6BE05013B6}" presName="rootComposite" presStyleCnt="0"/>
      <dgm:spPr/>
    </dgm:pt>
    <dgm:pt modelId="{3472F843-47F8-4B0D-81AE-15E5359D0C85}" type="pres">
      <dgm:prSet presAssocID="{69130573-2986-45B9-A050-0F6BE05013B6}" presName="rootText" presStyleLbl="node3" presStyleIdx="0" presStyleCnt="16" custScaleY="480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468463-FF7D-4A84-BFE5-EDD7AC41B4EC}" type="pres">
      <dgm:prSet presAssocID="{69130573-2986-45B9-A050-0F6BE05013B6}" presName="rootConnector" presStyleLbl="node3" presStyleIdx="0" presStyleCnt="16"/>
      <dgm:spPr/>
      <dgm:t>
        <a:bodyPr/>
        <a:lstStyle/>
        <a:p>
          <a:endParaRPr lang="ru-RU"/>
        </a:p>
      </dgm:t>
    </dgm:pt>
    <dgm:pt modelId="{2FF626F2-E802-438B-A7A4-EAEF5A0F8CD1}" type="pres">
      <dgm:prSet presAssocID="{69130573-2986-45B9-A050-0F6BE05013B6}" presName="hierChild4" presStyleCnt="0"/>
      <dgm:spPr/>
    </dgm:pt>
    <dgm:pt modelId="{754FF324-ECFA-4F92-8A97-734ADA9D9478}" type="pres">
      <dgm:prSet presAssocID="{69130573-2986-45B9-A050-0F6BE05013B6}" presName="hierChild5" presStyleCnt="0"/>
      <dgm:spPr/>
    </dgm:pt>
    <dgm:pt modelId="{12789999-BCCD-4B4E-9FE8-B226418655B6}" type="pres">
      <dgm:prSet presAssocID="{7B48AD7F-6D0C-4C89-96ED-44CD7C253ECB}" presName="Name50" presStyleLbl="parChTrans1D3" presStyleIdx="1" presStyleCnt="16"/>
      <dgm:spPr/>
      <dgm:t>
        <a:bodyPr/>
        <a:lstStyle/>
        <a:p>
          <a:endParaRPr lang="ru-RU"/>
        </a:p>
      </dgm:t>
    </dgm:pt>
    <dgm:pt modelId="{E7607DD5-055C-4416-913B-0641AA19F4D0}" type="pres">
      <dgm:prSet presAssocID="{F32460A7-5E00-4478-844A-57ACF2333E43}" presName="hierRoot2" presStyleCnt="0">
        <dgm:presLayoutVars>
          <dgm:hierBranch val="init"/>
        </dgm:presLayoutVars>
      </dgm:prSet>
      <dgm:spPr/>
    </dgm:pt>
    <dgm:pt modelId="{4E60475C-B48D-436D-B32D-2A73302B5297}" type="pres">
      <dgm:prSet presAssocID="{F32460A7-5E00-4478-844A-57ACF2333E43}" presName="rootComposite" presStyleCnt="0"/>
      <dgm:spPr/>
    </dgm:pt>
    <dgm:pt modelId="{B84E2B18-5A1C-42FE-AD5E-8A7B8B9B3099}" type="pres">
      <dgm:prSet presAssocID="{F32460A7-5E00-4478-844A-57ACF2333E43}" presName="rootText" presStyleLbl="node3" presStyleIdx="1" presStyleCnt="16" custScaleY="480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D82A61-546D-42F4-AEEE-FDCB10A9A8A2}" type="pres">
      <dgm:prSet presAssocID="{F32460A7-5E00-4478-844A-57ACF2333E43}" presName="rootConnector" presStyleLbl="node3" presStyleIdx="1" presStyleCnt="16"/>
      <dgm:spPr/>
      <dgm:t>
        <a:bodyPr/>
        <a:lstStyle/>
        <a:p>
          <a:endParaRPr lang="ru-RU"/>
        </a:p>
      </dgm:t>
    </dgm:pt>
    <dgm:pt modelId="{DB026020-334D-4968-B6F0-E629868B3D1E}" type="pres">
      <dgm:prSet presAssocID="{F32460A7-5E00-4478-844A-57ACF2333E43}" presName="hierChild4" presStyleCnt="0"/>
      <dgm:spPr/>
    </dgm:pt>
    <dgm:pt modelId="{7DE3365D-5AEF-4E3F-833D-3E64E34C04E7}" type="pres">
      <dgm:prSet presAssocID="{F32460A7-5E00-4478-844A-57ACF2333E43}" presName="hierChild5" presStyleCnt="0"/>
      <dgm:spPr/>
    </dgm:pt>
    <dgm:pt modelId="{07BDCAFB-B7FA-4908-81EE-6FC70BB3ACEC}" type="pres">
      <dgm:prSet presAssocID="{62699B98-B9FD-4154-9C3C-DA35240BCD19}" presName="Name50" presStyleLbl="parChTrans1D3" presStyleIdx="2" presStyleCnt="16"/>
      <dgm:spPr/>
      <dgm:t>
        <a:bodyPr/>
        <a:lstStyle/>
        <a:p>
          <a:endParaRPr lang="ru-RU"/>
        </a:p>
      </dgm:t>
    </dgm:pt>
    <dgm:pt modelId="{EA675C2A-26C4-49F4-9A3B-4E6E5DDCEBFC}" type="pres">
      <dgm:prSet presAssocID="{441ACE41-F72B-4C57-9671-1FAA9C389762}" presName="hierRoot2" presStyleCnt="0">
        <dgm:presLayoutVars>
          <dgm:hierBranch val="init"/>
        </dgm:presLayoutVars>
      </dgm:prSet>
      <dgm:spPr/>
    </dgm:pt>
    <dgm:pt modelId="{67577DB7-F14D-4F3C-A5B4-29DD62CE58B0}" type="pres">
      <dgm:prSet presAssocID="{441ACE41-F72B-4C57-9671-1FAA9C389762}" presName="rootComposite" presStyleCnt="0"/>
      <dgm:spPr/>
    </dgm:pt>
    <dgm:pt modelId="{32858FC7-B60F-468F-A619-4F4079F662D3}" type="pres">
      <dgm:prSet presAssocID="{441ACE41-F72B-4C57-9671-1FAA9C389762}" presName="rootText" presStyleLbl="node3" presStyleIdx="2" presStyleCnt="16" custScaleY="480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2E0E13-DF7F-4B5E-9B4D-B332FAF86A61}" type="pres">
      <dgm:prSet presAssocID="{441ACE41-F72B-4C57-9671-1FAA9C389762}" presName="rootConnector" presStyleLbl="node3" presStyleIdx="2" presStyleCnt="16"/>
      <dgm:spPr/>
      <dgm:t>
        <a:bodyPr/>
        <a:lstStyle/>
        <a:p>
          <a:endParaRPr lang="ru-RU"/>
        </a:p>
      </dgm:t>
    </dgm:pt>
    <dgm:pt modelId="{535C7F33-32BD-4805-9B1C-FB73247918B6}" type="pres">
      <dgm:prSet presAssocID="{441ACE41-F72B-4C57-9671-1FAA9C389762}" presName="hierChild4" presStyleCnt="0"/>
      <dgm:spPr/>
    </dgm:pt>
    <dgm:pt modelId="{457BAD8B-CDF4-4B9D-9592-708CE0601E11}" type="pres">
      <dgm:prSet presAssocID="{441ACE41-F72B-4C57-9671-1FAA9C389762}" presName="hierChild5" presStyleCnt="0"/>
      <dgm:spPr/>
    </dgm:pt>
    <dgm:pt modelId="{E0248702-CE5B-429C-919D-54643AA0F425}" type="pres">
      <dgm:prSet presAssocID="{3C97CCFF-FB4E-49E4-9EC6-B7B090EC27FA}" presName="Name50" presStyleLbl="parChTrans1D3" presStyleIdx="3" presStyleCnt="16"/>
      <dgm:spPr/>
      <dgm:t>
        <a:bodyPr/>
        <a:lstStyle/>
        <a:p>
          <a:endParaRPr lang="ru-RU"/>
        </a:p>
      </dgm:t>
    </dgm:pt>
    <dgm:pt modelId="{559A52CC-E279-41E0-A4F6-59A2356FB437}" type="pres">
      <dgm:prSet presAssocID="{D2C96FA7-71C9-412C-8B73-B230D0CF0FC3}" presName="hierRoot2" presStyleCnt="0">
        <dgm:presLayoutVars>
          <dgm:hierBranch val="init"/>
        </dgm:presLayoutVars>
      </dgm:prSet>
      <dgm:spPr/>
    </dgm:pt>
    <dgm:pt modelId="{025EE8A8-ED70-45EB-AEEE-03110221A0A6}" type="pres">
      <dgm:prSet presAssocID="{D2C96FA7-71C9-412C-8B73-B230D0CF0FC3}" presName="rootComposite" presStyleCnt="0"/>
      <dgm:spPr/>
    </dgm:pt>
    <dgm:pt modelId="{88B25B7A-11FA-42DD-8703-5E1038E26CBA}" type="pres">
      <dgm:prSet presAssocID="{D2C96FA7-71C9-412C-8B73-B230D0CF0FC3}" presName="rootText" presStyleLbl="node3" presStyleIdx="3" presStyleCnt="16" custScaleY="480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C07332-358B-4AC2-8F9D-EE0AEA000789}" type="pres">
      <dgm:prSet presAssocID="{D2C96FA7-71C9-412C-8B73-B230D0CF0FC3}" presName="rootConnector" presStyleLbl="node3" presStyleIdx="3" presStyleCnt="16"/>
      <dgm:spPr/>
      <dgm:t>
        <a:bodyPr/>
        <a:lstStyle/>
        <a:p>
          <a:endParaRPr lang="ru-RU"/>
        </a:p>
      </dgm:t>
    </dgm:pt>
    <dgm:pt modelId="{28679FE5-DF90-46CC-BAFA-FFFB7914CE8A}" type="pres">
      <dgm:prSet presAssocID="{D2C96FA7-71C9-412C-8B73-B230D0CF0FC3}" presName="hierChild4" presStyleCnt="0"/>
      <dgm:spPr/>
    </dgm:pt>
    <dgm:pt modelId="{2F48A124-A1EF-4D5A-96E1-3154944925C4}" type="pres">
      <dgm:prSet presAssocID="{D2C96FA7-71C9-412C-8B73-B230D0CF0FC3}" presName="hierChild5" presStyleCnt="0"/>
      <dgm:spPr/>
    </dgm:pt>
    <dgm:pt modelId="{E7DC2DDD-3E4E-4A1E-AA92-5CD4A1945F94}" type="pres">
      <dgm:prSet presAssocID="{19411EC5-9A78-4DAE-9F01-97DE041806CC}" presName="Name50" presStyleLbl="parChTrans1D3" presStyleIdx="4" presStyleCnt="16"/>
      <dgm:spPr/>
      <dgm:t>
        <a:bodyPr/>
        <a:lstStyle/>
        <a:p>
          <a:endParaRPr lang="ru-RU"/>
        </a:p>
      </dgm:t>
    </dgm:pt>
    <dgm:pt modelId="{EA025855-6EA7-4CB6-A583-FB585A68DA17}" type="pres">
      <dgm:prSet presAssocID="{8C4A0A5B-24C3-4A5C-897A-AE70FAE40EA6}" presName="hierRoot2" presStyleCnt="0">
        <dgm:presLayoutVars>
          <dgm:hierBranch val="init"/>
        </dgm:presLayoutVars>
      </dgm:prSet>
      <dgm:spPr/>
    </dgm:pt>
    <dgm:pt modelId="{5F5FF654-40D4-4F51-845D-5F9127E2173E}" type="pres">
      <dgm:prSet presAssocID="{8C4A0A5B-24C3-4A5C-897A-AE70FAE40EA6}" presName="rootComposite" presStyleCnt="0"/>
      <dgm:spPr/>
    </dgm:pt>
    <dgm:pt modelId="{9404A572-1251-4EE2-A51F-3E713BD15BE7}" type="pres">
      <dgm:prSet presAssocID="{8C4A0A5B-24C3-4A5C-897A-AE70FAE40EA6}" presName="rootText" presStyleLbl="node3" presStyleIdx="4" presStyleCnt="16" custScaleY="480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039323-FED7-4ECF-8032-F80FF82F00A7}" type="pres">
      <dgm:prSet presAssocID="{8C4A0A5B-24C3-4A5C-897A-AE70FAE40EA6}" presName="rootConnector" presStyleLbl="node3" presStyleIdx="4" presStyleCnt="16"/>
      <dgm:spPr/>
      <dgm:t>
        <a:bodyPr/>
        <a:lstStyle/>
        <a:p>
          <a:endParaRPr lang="ru-RU"/>
        </a:p>
      </dgm:t>
    </dgm:pt>
    <dgm:pt modelId="{8BECBC1C-7786-44E9-A41E-0AC06A50405A}" type="pres">
      <dgm:prSet presAssocID="{8C4A0A5B-24C3-4A5C-897A-AE70FAE40EA6}" presName="hierChild4" presStyleCnt="0"/>
      <dgm:spPr/>
    </dgm:pt>
    <dgm:pt modelId="{C7942181-1868-475A-A1C1-85593E4E7905}" type="pres">
      <dgm:prSet presAssocID="{8C4A0A5B-24C3-4A5C-897A-AE70FAE40EA6}" presName="hierChild5" presStyleCnt="0"/>
      <dgm:spPr/>
    </dgm:pt>
    <dgm:pt modelId="{0A3DB777-7A07-4197-9440-505FCDE81FDA}" type="pres">
      <dgm:prSet presAssocID="{894C37DE-5BC3-4CD6-AF08-3FDCB303385A}" presName="Name50" presStyleLbl="parChTrans1D3" presStyleIdx="5" presStyleCnt="16"/>
      <dgm:spPr/>
      <dgm:t>
        <a:bodyPr/>
        <a:lstStyle/>
        <a:p>
          <a:endParaRPr lang="ru-RU"/>
        </a:p>
      </dgm:t>
    </dgm:pt>
    <dgm:pt modelId="{2EAF361C-503F-4C09-89CE-3A41C7A3B971}" type="pres">
      <dgm:prSet presAssocID="{5637817E-A6E6-4BBE-BFBF-04ABC841202B}" presName="hierRoot2" presStyleCnt="0">
        <dgm:presLayoutVars>
          <dgm:hierBranch val="init"/>
        </dgm:presLayoutVars>
      </dgm:prSet>
      <dgm:spPr/>
    </dgm:pt>
    <dgm:pt modelId="{8D679EC9-D64E-4D24-812B-3002D8ECCC08}" type="pres">
      <dgm:prSet presAssocID="{5637817E-A6E6-4BBE-BFBF-04ABC841202B}" presName="rootComposite" presStyleCnt="0"/>
      <dgm:spPr/>
    </dgm:pt>
    <dgm:pt modelId="{722255E6-A42A-4022-B504-18EED17A9F70}" type="pres">
      <dgm:prSet presAssocID="{5637817E-A6E6-4BBE-BFBF-04ABC841202B}" presName="rootText" presStyleLbl="node3" presStyleIdx="5" presStyleCnt="16" custScaleY="480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589708-9826-41C7-99AE-DD150A135455}" type="pres">
      <dgm:prSet presAssocID="{5637817E-A6E6-4BBE-BFBF-04ABC841202B}" presName="rootConnector" presStyleLbl="node3" presStyleIdx="5" presStyleCnt="16"/>
      <dgm:spPr/>
      <dgm:t>
        <a:bodyPr/>
        <a:lstStyle/>
        <a:p>
          <a:endParaRPr lang="ru-RU"/>
        </a:p>
      </dgm:t>
    </dgm:pt>
    <dgm:pt modelId="{ED89471D-5A8A-4819-8345-B8E7EA479EE8}" type="pres">
      <dgm:prSet presAssocID="{5637817E-A6E6-4BBE-BFBF-04ABC841202B}" presName="hierChild4" presStyleCnt="0"/>
      <dgm:spPr/>
    </dgm:pt>
    <dgm:pt modelId="{834506AC-5D2E-4F6F-A55A-BA118E41E634}" type="pres">
      <dgm:prSet presAssocID="{5637817E-A6E6-4BBE-BFBF-04ABC841202B}" presName="hierChild5" presStyleCnt="0"/>
      <dgm:spPr/>
    </dgm:pt>
    <dgm:pt modelId="{6448D840-1010-45B6-AAE2-92BC8992C9E6}" type="pres">
      <dgm:prSet presAssocID="{0A404C4F-AC42-4ED2-9058-758688C2BA89}" presName="Name50" presStyleLbl="parChTrans1D3" presStyleIdx="6" presStyleCnt="16"/>
      <dgm:spPr/>
      <dgm:t>
        <a:bodyPr/>
        <a:lstStyle/>
        <a:p>
          <a:endParaRPr lang="ru-RU"/>
        </a:p>
      </dgm:t>
    </dgm:pt>
    <dgm:pt modelId="{5FA773E7-B6F0-4558-9A45-683EE5B3575A}" type="pres">
      <dgm:prSet presAssocID="{045FEA48-7ACD-4CE7-A96B-FB45874518C0}" presName="hierRoot2" presStyleCnt="0">
        <dgm:presLayoutVars>
          <dgm:hierBranch val="init"/>
        </dgm:presLayoutVars>
      </dgm:prSet>
      <dgm:spPr/>
    </dgm:pt>
    <dgm:pt modelId="{079E88AA-2C26-452B-BDC5-208B1BC07370}" type="pres">
      <dgm:prSet presAssocID="{045FEA48-7ACD-4CE7-A96B-FB45874518C0}" presName="rootComposite" presStyleCnt="0"/>
      <dgm:spPr/>
    </dgm:pt>
    <dgm:pt modelId="{C872FAD5-7EF5-47C0-86FB-AABBCC7B1E6C}" type="pres">
      <dgm:prSet presAssocID="{045FEA48-7ACD-4CE7-A96B-FB45874518C0}" presName="rootText" presStyleLbl="node3" presStyleIdx="6" presStyleCnt="16" custScaleY="480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5E346E0-E59E-43BB-92F5-2C56F07C799C}" type="pres">
      <dgm:prSet presAssocID="{045FEA48-7ACD-4CE7-A96B-FB45874518C0}" presName="rootConnector" presStyleLbl="node3" presStyleIdx="6" presStyleCnt="16"/>
      <dgm:spPr/>
      <dgm:t>
        <a:bodyPr/>
        <a:lstStyle/>
        <a:p>
          <a:endParaRPr lang="ru-RU"/>
        </a:p>
      </dgm:t>
    </dgm:pt>
    <dgm:pt modelId="{526B4DCE-951F-4327-B558-4FC8AB178850}" type="pres">
      <dgm:prSet presAssocID="{045FEA48-7ACD-4CE7-A96B-FB45874518C0}" presName="hierChild4" presStyleCnt="0"/>
      <dgm:spPr/>
    </dgm:pt>
    <dgm:pt modelId="{F12F7A66-FBAB-44F5-A76A-FE67A8324982}" type="pres">
      <dgm:prSet presAssocID="{045FEA48-7ACD-4CE7-A96B-FB45874518C0}" presName="hierChild5" presStyleCnt="0"/>
      <dgm:spPr/>
    </dgm:pt>
    <dgm:pt modelId="{1B08252E-8B6C-4077-81FF-38B66EC2678C}" type="pres">
      <dgm:prSet presAssocID="{A0861E4D-2904-47D3-B275-68FA4782B0DC}" presName="Name50" presStyleLbl="parChTrans1D3" presStyleIdx="7" presStyleCnt="16"/>
      <dgm:spPr/>
      <dgm:t>
        <a:bodyPr/>
        <a:lstStyle/>
        <a:p>
          <a:endParaRPr lang="ru-RU"/>
        </a:p>
      </dgm:t>
    </dgm:pt>
    <dgm:pt modelId="{E8C2A429-0E67-4DC3-89B9-5F3C7FA75806}" type="pres">
      <dgm:prSet presAssocID="{B9661AC1-F221-4401-A8B0-58D5D023363D}" presName="hierRoot2" presStyleCnt="0">
        <dgm:presLayoutVars>
          <dgm:hierBranch val="init"/>
        </dgm:presLayoutVars>
      </dgm:prSet>
      <dgm:spPr/>
    </dgm:pt>
    <dgm:pt modelId="{C70BD5F2-5F1F-488D-BCB5-94D0887CB48B}" type="pres">
      <dgm:prSet presAssocID="{B9661AC1-F221-4401-A8B0-58D5D023363D}" presName="rootComposite" presStyleCnt="0"/>
      <dgm:spPr/>
    </dgm:pt>
    <dgm:pt modelId="{F0C4D99D-5D1D-4BF8-858E-50C3DD3C5915}" type="pres">
      <dgm:prSet presAssocID="{B9661AC1-F221-4401-A8B0-58D5D023363D}" presName="rootText" presStyleLbl="node3" presStyleIdx="7" presStyleCnt="16" custScaleY="480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9C0BD4-4C8F-4836-B894-4AE6C4BE3E6A}" type="pres">
      <dgm:prSet presAssocID="{B9661AC1-F221-4401-A8B0-58D5D023363D}" presName="rootConnector" presStyleLbl="node3" presStyleIdx="7" presStyleCnt="16"/>
      <dgm:spPr/>
      <dgm:t>
        <a:bodyPr/>
        <a:lstStyle/>
        <a:p>
          <a:endParaRPr lang="ru-RU"/>
        </a:p>
      </dgm:t>
    </dgm:pt>
    <dgm:pt modelId="{B1945C22-05F2-45FA-9BE2-4A1ED6A7BEF9}" type="pres">
      <dgm:prSet presAssocID="{B9661AC1-F221-4401-A8B0-58D5D023363D}" presName="hierChild4" presStyleCnt="0"/>
      <dgm:spPr/>
    </dgm:pt>
    <dgm:pt modelId="{A35D78DC-3D3E-4B39-887E-0ADA17C5DE02}" type="pres">
      <dgm:prSet presAssocID="{B9661AC1-F221-4401-A8B0-58D5D023363D}" presName="hierChild5" presStyleCnt="0"/>
      <dgm:spPr/>
    </dgm:pt>
    <dgm:pt modelId="{A250FBC5-CFC3-4E2B-88B9-9AC7F8F2FBE6}" type="pres">
      <dgm:prSet presAssocID="{351F0E54-BBDD-4F6E-9C4F-5A5AB2F283A9}" presName="Name50" presStyleLbl="parChTrans1D3" presStyleIdx="8" presStyleCnt="16"/>
      <dgm:spPr/>
      <dgm:t>
        <a:bodyPr/>
        <a:lstStyle/>
        <a:p>
          <a:endParaRPr lang="ru-RU"/>
        </a:p>
      </dgm:t>
    </dgm:pt>
    <dgm:pt modelId="{9D2D5165-B3E9-4E5C-8583-8EAAB0EFFD89}" type="pres">
      <dgm:prSet presAssocID="{9DCC316E-B466-48F7-8863-4DB47095EEE1}" presName="hierRoot2" presStyleCnt="0">
        <dgm:presLayoutVars>
          <dgm:hierBranch val="init"/>
        </dgm:presLayoutVars>
      </dgm:prSet>
      <dgm:spPr/>
    </dgm:pt>
    <dgm:pt modelId="{CF22A10B-FEB7-4DD0-9161-EFF7C9E52F29}" type="pres">
      <dgm:prSet presAssocID="{9DCC316E-B466-48F7-8863-4DB47095EEE1}" presName="rootComposite" presStyleCnt="0"/>
      <dgm:spPr/>
    </dgm:pt>
    <dgm:pt modelId="{78E37532-731C-4D53-9362-7A1BB5A5FCCD}" type="pres">
      <dgm:prSet presAssocID="{9DCC316E-B466-48F7-8863-4DB47095EEE1}" presName="rootText" presStyleLbl="node3" presStyleIdx="8" presStyleCnt="16" custScaleY="480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67034A-7C0B-4082-A7A8-CCE891FE6E9F}" type="pres">
      <dgm:prSet presAssocID="{9DCC316E-B466-48F7-8863-4DB47095EEE1}" presName="rootConnector" presStyleLbl="node3" presStyleIdx="8" presStyleCnt="16"/>
      <dgm:spPr/>
      <dgm:t>
        <a:bodyPr/>
        <a:lstStyle/>
        <a:p>
          <a:endParaRPr lang="ru-RU"/>
        </a:p>
      </dgm:t>
    </dgm:pt>
    <dgm:pt modelId="{E7B5F509-867A-4383-A00D-51E4B3807ED2}" type="pres">
      <dgm:prSet presAssocID="{9DCC316E-B466-48F7-8863-4DB47095EEE1}" presName="hierChild4" presStyleCnt="0"/>
      <dgm:spPr/>
    </dgm:pt>
    <dgm:pt modelId="{71143EB6-D8B9-4100-A856-6A5812B4B11A}" type="pres">
      <dgm:prSet presAssocID="{9DCC316E-B466-48F7-8863-4DB47095EEE1}" presName="hierChild5" presStyleCnt="0"/>
      <dgm:spPr/>
    </dgm:pt>
    <dgm:pt modelId="{5A57A0FC-EC61-485A-9F48-258AC06B7E03}" type="pres">
      <dgm:prSet presAssocID="{1EB42954-EA75-4D25-AD96-5DD3262B7A2A}" presName="Name50" presStyleLbl="parChTrans1D3" presStyleIdx="9" presStyleCnt="16"/>
      <dgm:spPr/>
      <dgm:t>
        <a:bodyPr/>
        <a:lstStyle/>
        <a:p>
          <a:endParaRPr lang="ru-RU"/>
        </a:p>
      </dgm:t>
    </dgm:pt>
    <dgm:pt modelId="{D33F4E18-372E-477B-975F-848A8D7D902C}" type="pres">
      <dgm:prSet presAssocID="{7B32123B-FC3A-4100-8081-FBD7FD435B1C}" presName="hierRoot2" presStyleCnt="0">
        <dgm:presLayoutVars>
          <dgm:hierBranch val="init"/>
        </dgm:presLayoutVars>
      </dgm:prSet>
      <dgm:spPr/>
    </dgm:pt>
    <dgm:pt modelId="{3648FC57-C2E3-41F0-8021-BEB3CC3F15C2}" type="pres">
      <dgm:prSet presAssocID="{7B32123B-FC3A-4100-8081-FBD7FD435B1C}" presName="rootComposite" presStyleCnt="0"/>
      <dgm:spPr/>
    </dgm:pt>
    <dgm:pt modelId="{6E93EE61-AA37-4D53-A016-922BB1CDD56A}" type="pres">
      <dgm:prSet presAssocID="{7B32123B-FC3A-4100-8081-FBD7FD435B1C}" presName="rootText" presStyleLbl="node3" presStyleIdx="9" presStyleCnt="16" custScaleY="480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244544-8923-46BA-A15A-06FF048087AA}" type="pres">
      <dgm:prSet presAssocID="{7B32123B-FC3A-4100-8081-FBD7FD435B1C}" presName="rootConnector" presStyleLbl="node3" presStyleIdx="9" presStyleCnt="16"/>
      <dgm:spPr/>
      <dgm:t>
        <a:bodyPr/>
        <a:lstStyle/>
        <a:p>
          <a:endParaRPr lang="ru-RU"/>
        </a:p>
      </dgm:t>
    </dgm:pt>
    <dgm:pt modelId="{4CA50639-DEF7-438B-A82F-019951FC31E8}" type="pres">
      <dgm:prSet presAssocID="{7B32123B-FC3A-4100-8081-FBD7FD435B1C}" presName="hierChild4" presStyleCnt="0"/>
      <dgm:spPr/>
    </dgm:pt>
    <dgm:pt modelId="{05E30EE7-1268-4E50-B62E-BAE865367CE6}" type="pres">
      <dgm:prSet presAssocID="{7B32123B-FC3A-4100-8081-FBD7FD435B1C}" presName="hierChild5" presStyleCnt="0"/>
      <dgm:spPr/>
    </dgm:pt>
    <dgm:pt modelId="{0FE30511-A592-4D53-93EC-F92EE00A9291}" type="pres">
      <dgm:prSet presAssocID="{25F7EBFE-B98C-4218-A698-B2F8B3A1BF10}" presName="Name50" presStyleLbl="parChTrans1D3" presStyleIdx="10" presStyleCnt="16"/>
      <dgm:spPr/>
      <dgm:t>
        <a:bodyPr/>
        <a:lstStyle/>
        <a:p>
          <a:endParaRPr lang="ru-RU"/>
        </a:p>
      </dgm:t>
    </dgm:pt>
    <dgm:pt modelId="{95619D2B-8D1C-432F-9C36-5D2B72DD339D}" type="pres">
      <dgm:prSet presAssocID="{1A6303C9-3E6F-433F-8F9B-F2C83B79EDDD}" presName="hierRoot2" presStyleCnt="0">
        <dgm:presLayoutVars>
          <dgm:hierBranch/>
        </dgm:presLayoutVars>
      </dgm:prSet>
      <dgm:spPr/>
    </dgm:pt>
    <dgm:pt modelId="{34D07105-EFBD-4A18-8C97-DC36155DB635}" type="pres">
      <dgm:prSet presAssocID="{1A6303C9-3E6F-433F-8F9B-F2C83B79EDDD}" presName="rootComposite" presStyleCnt="0"/>
      <dgm:spPr/>
    </dgm:pt>
    <dgm:pt modelId="{F6DDA80F-AFC7-4F9C-B519-96F29E495B56}" type="pres">
      <dgm:prSet presAssocID="{1A6303C9-3E6F-433F-8F9B-F2C83B79EDDD}" presName="rootText" presStyleLbl="node3" presStyleIdx="10" presStyleCnt="16" custScaleX="177156" custScaleY="48011" custLinFactNeighborX="-9837" custLinFactNeighborY="-86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78436F-ADF4-4EBC-B0E9-7478147AC297}" type="pres">
      <dgm:prSet presAssocID="{1A6303C9-3E6F-433F-8F9B-F2C83B79EDDD}" presName="rootConnector" presStyleLbl="node3" presStyleIdx="10" presStyleCnt="16"/>
      <dgm:spPr/>
      <dgm:t>
        <a:bodyPr/>
        <a:lstStyle/>
        <a:p>
          <a:endParaRPr lang="ru-RU"/>
        </a:p>
      </dgm:t>
    </dgm:pt>
    <dgm:pt modelId="{3312DCFC-B869-4105-A137-C321C22BEA1D}" type="pres">
      <dgm:prSet presAssocID="{1A6303C9-3E6F-433F-8F9B-F2C83B79EDDD}" presName="hierChild4" presStyleCnt="0"/>
      <dgm:spPr/>
    </dgm:pt>
    <dgm:pt modelId="{864956AE-B557-4236-A906-3C13A75E2E40}" type="pres">
      <dgm:prSet presAssocID="{09822995-D0F7-482D-B3FD-A3783EF4F9BC}" presName="Name35" presStyleLbl="parChTrans1D4" presStyleIdx="0" presStyleCnt="6"/>
      <dgm:spPr/>
      <dgm:t>
        <a:bodyPr/>
        <a:lstStyle/>
        <a:p>
          <a:endParaRPr lang="ru-RU"/>
        </a:p>
      </dgm:t>
    </dgm:pt>
    <dgm:pt modelId="{E4683362-79AE-4DA7-B319-4E41ECD81EC5}" type="pres">
      <dgm:prSet presAssocID="{545AEF72-E80F-478C-82E7-084523EFC4D4}" presName="hierRoot2" presStyleCnt="0">
        <dgm:presLayoutVars>
          <dgm:hierBranch val="init"/>
        </dgm:presLayoutVars>
      </dgm:prSet>
      <dgm:spPr/>
    </dgm:pt>
    <dgm:pt modelId="{ACF07F37-24BC-47B7-BBA1-4A8CFEEA6E4C}" type="pres">
      <dgm:prSet presAssocID="{545AEF72-E80F-478C-82E7-084523EFC4D4}" presName="rootComposite" presStyleCnt="0"/>
      <dgm:spPr/>
    </dgm:pt>
    <dgm:pt modelId="{AF6E82E3-F521-4D25-B148-D072097B0B2C}" type="pres">
      <dgm:prSet presAssocID="{545AEF72-E80F-478C-82E7-084523EFC4D4}" presName="rootText" presStyleLbl="node4" presStyleIdx="0" presStyleCnt="6" custScaleY="48011" custLinFactNeighborY="-86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05EEDF-4A29-4BBF-A869-677736FD1789}" type="pres">
      <dgm:prSet presAssocID="{545AEF72-E80F-478C-82E7-084523EFC4D4}" presName="rootConnector" presStyleLbl="node4" presStyleIdx="0" presStyleCnt="6"/>
      <dgm:spPr/>
      <dgm:t>
        <a:bodyPr/>
        <a:lstStyle/>
        <a:p>
          <a:endParaRPr lang="ru-RU"/>
        </a:p>
      </dgm:t>
    </dgm:pt>
    <dgm:pt modelId="{E6C3D353-E217-4393-BD0C-E966B0CC21C6}" type="pres">
      <dgm:prSet presAssocID="{545AEF72-E80F-478C-82E7-084523EFC4D4}" presName="hierChild4" presStyleCnt="0"/>
      <dgm:spPr/>
    </dgm:pt>
    <dgm:pt modelId="{A15A7A4E-F466-4821-81A4-150BECC2DC1A}" type="pres">
      <dgm:prSet presAssocID="{545AEF72-E80F-478C-82E7-084523EFC4D4}" presName="hierChild5" presStyleCnt="0"/>
      <dgm:spPr/>
    </dgm:pt>
    <dgm:pt modelId="{4681A9F7-EA1B-4304-9E7E-A8FA27E7A919}" type="pres">
      <dgm:prSet presAssocID="{0BBC304D-5C53-43FE-BCBF-637203963C0B}" presName="Name35" presStyleLbl="parChTrans1D4" presStyleIdx="1" presStyleCnt="6"/>
      <dgm:spPr/>
      <dgm:t>
        <a:bodyPr/>
        <a:lstStyle/>
        <a:p>
          <a:endParaRPr lang="ru-RU"/>
        </a:p>
      </dgm:t>
    </dgm:pt>
    <dgm:pt modelId="{0A102487-3A8B-4CE0-8213-057F4B8AF18B}" type="pres">
      <dgm:prSet presAssocID="{4E982F42-BA77-4F5F-8AEA-4C86E5C8CCA3}" presName="hierRoot2" presStyleCnt="0">
        <dgm:presLayoutVars>
          <dgm:hierBranch val="init"/>
        </dgm:presLayoutVars>
      </dgm:prSet>
      <dgm:spPr/>
    </dgm:pt>
    <dgm:pt modelId="{0D3224C4-37DA-4E0E-89D6-EBABD3A6A2E6}" type="pres">
      <dgm:prSet presAssocID="{4E982F42-BA77-4F5F-8AEA-4C86E5C8CCA3}" presName="rootComposite" presStyleCnt="0"/>
      <dgm:spPr/>
    </dgm:pt>
    <dgm:pt modelId="{2C256B7B-7280-4D5F-9600-9E344A8546AB}" type="pres">
      <dgm:prSet presAssocID="{4E982F42-BA77-4F5F-8AEA-4C86E5C8CCA3}" presName="rootText" presStyleLbl="node4" presStyleIdx="1" presStyleCnt="6" custScaleY="48011" custLinFactNeighborY="-86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5471B5-72F9-46FA-AF9B-EDADE7AAD249}" type="pres">
      <dgm:prSet presAssocID="{4E982F42-BA77-4F5F-8AEA-4C86E5C8CCA3}" presName="rootConnector" presStyleLbl="node4" presStyleIdx="1" presStyleCnt="6"/>
      <dgm:spPr/>
      <dgm:t>
        <a:bodyPr/>
        <a:lstStyle/>
        <a:p>
          <a:endParaRPr lang="ru-RU"/>
        </a:p>
      </dgm:t>
    </dgm:pt>
    <dgm:pt modelId="{788FED93-1505-49BF-B161-BD72E6F07DC8}" type="pres">
      <dgm:prSet presAssocID="{4E982F42-BA77-4F5F-8AEA-4C86E5C8CCA3}" presName="hierChild4" presStyleCnt="0"/>
      <dgm:spPr/>
    </dgm:pt>
    <dgm:pt modelId="{485EEFA4-13F6-4D5E-8671-A5F8C00613BE}" type="pres">
      <dgm:prSet presAssocID="{4E982F42-BA77-4F5F-8AEA-4C86E5C8CCA3}" presName="hierChild5" presStyleCnt="0"/>
      <dgm:spPr/>
    </dgm:pt>
    <dgm:pt modelId="{BC6E2557-EA3F-4722-9B55-6A3418EE0E13}" type="pres">
      <dgm:prSet presAssocID="{2FD75211-705A-4DEC-8261-18C88A648DD4}" presName="Name35" presStyleLbl="parChTrans1D4" presStyleIdx="2" presStyleCnt="6"/>
      <dgm:spPr/>
      <dgm:t>
        <a:bodyPr/>
        <a:lstStyle/>
        <a:p>
          <a:endParaRPr lang="ru-RU"/>
        </a:p>
      </dgm:t>
    </dgm:pt>
    <dgm:pt modelId="{ED4242F0-FB58-47B8-963F-4EB5AB074D2D}" type="pres">
      <dgm:prSet presAssocID="{E5E1DAF7-704A-45CA-8F98-3A66F1281663}" presName="hierRoot2" presStyleCnt="0">
        <dgm:presLayoutVars>
          <dgm:hierBranch val="init"/>
        </dgm:presLayoutVars>
      </dgm:prSet>
      <dgm:spPr/>
    </dgm:pt>
    <dgm:pt modelId="{6B44F895-8873-43D5-9584-4CDFEB7F203A}" type="pres">
      <dgm:prSet presAssocID="{E5E1DAF7-704A-45CA-8F98-3A66F1281663}" presName="rootComposite" presStyleCnt="0"/>
      <dgm:spPr/>
    </dgm:pt>
    <dgm:pt modelId="{2CAD193D-A54C-464B-877C-DDB17B415F92}" type="pres">
      <dgm:prSet presAssocID="{E5E1DAF7-704A-45CA-8F98-3A66F1281663}" presName="rootText" presStyleLbl="node4" presStyleIdx="2" presStyleCnt="6" custScaleY="48011" custLinFactNeighborY="-86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F16DD6-2409-4860-AD10-168ECB65A6EE}" type="pres">
      <dgm:prSet presAssocID="{E5E1DAF7-704A-45CA-8F98-3A66F1281663}" presName="rootConnector" presStyleLbl="node4" presStyleIdx="2" presStyleCnt="6"/>
      <dgm:spPr/>
      <dgm:t>
        <a:bodyPr/>
        <a:lstStyle/>
        <a:p>
          <a:endParaRPr lang="ru-RU"/>
        </a:p>
      </dgm:t>
    </dgm:pt>
    <dgm:pt modelId="{C38855A9-7D8F-459D-903B-0C636DC5E4B1}" type="pres">
      <dgm:prSet presAssocID="{E5E1DAF7-704A-45CA-8F98-3A66F1281663}" presName="hierChild4" presStyleCnt="0"/>
      <dgm:spPr/>
    </dgm:pt>
    <dgm:pt modelId="{76912228-10C7-46B5-BBB6-03D978126B48}" type="pres">
      <dgm:prSet presAssocID="{E5E1DAF7-704A-45CA-8F98-3A66F1281663}" presName="hierChild5" presStyleCnt="0"/>
      <dgm:spPr/>
    </dgm:pt>
    <dgm:pt modelId="{FFAD276C-9AF2-4450-993E-E62122E92D70}" type="pres">
      <dgm:prSet presAssocID="{1A6303C9-3E6F-433F-8F9B-F2C83B79EDDD}" presName="hierChild5" presStyleCnt="0"/>
      <dgm:spPr/>
    </dgm:pt>
    <dgm:pt modelId="{CF012562-A14D-42C2-94EE-81EC3FF4789D}" type="pres">
      <dgm:prSet presAssocID="{33D70708-0C5A-4B40-AF86-0E60066BABD3}" presName="hierChild5" presStyleCnt="0"/>
      <dgm:spPr/>
    </dgm:pt>
    <dgm:pt modelId="{DA66301D-C9E5-40D7-8689-593202E75F56}" type="pres">
      <dgm:prSet presAssocID="{09A21D74-0DA6-4EFD-BDDF-238762C671AA}" presName="Name37" presStyleLbl="parChTrans1D2" presStyleIdx="1" presStyleCnt="2"/>
      <dgm:spPr/>
      <dgm:t>
        <a:bodyPr/>
        <a:lstStyle/>
        <a:p>
          <a:endParaRPr lang="ru-RU"/>
        </a:p>
      </dgm:t>
    </dgm:pt>
    <dgm:pt modelId="{C8050722-2E25-4FAA-854C-DB267754CEC1}" type="pres">
      <dgm:prSet presAssocID="{C60796E7-1CFE-445F-B8EC-EE816560DF49}" presName="hierRoot2" presStyleCnt="0">
        <dgm:presLayoutVars>
          <dgm:hierBranch val="r"/>
        </dgm:presLayoutVars>
      </dgm:prSet>
      <dgm:spPr/>
    </dgm:pt>
    <dgm:pt modelId="{F0668777-6585-4387-93E3-3821D8764243}" type="pres">
      <dgm:prSet presAssocID="{C60796E7-1CFE-445F-B8EC-EE816560DF49}" presName="rootComposite" presStyleCnt="0"/>
      <dgm:spPr/>
    </dgm:pt>
    <dgm:pt modelId="{43FC3CC7-1B52-43A0-91E3-9CC3CBE91948}" type="pres">
      <dgm:prSet presAssocID="{C60796E7-1CFE-445F-B8EC-EE816560DF49}" presName="rootText" presStyleLbl="node2" presStyleIdx="1" presStyleCnt="2" custScaleX="121000" custScaleY="48011" custLinFactNeighborX="260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C27FEA-8A8B-4BBC-B72A-6B46162C2CFD}" type="pres">
      <dgm:prSet presAssocID="{C60796E7-1CFE-445F-B8EC-EE816560DF49}" presName="rootConnector" presStyleLbl="node2" presStyleIdx="1" presStyleCnt="2"/>
      <dgm:spPr/>
      <dgm:t>
        <a:bodyPr/>
        <a:lstStyle/>
        <a:p>
          <a:endParaRPr lang="ru-RU"/>
        </a:p>
      </dgm:t>
    </dgm:pt>
    <dgm:pt modelId="{DCD52B53-DCF9-467F-8539-CB1FBC806604}" type="pres">
      <dgm:prSet presAssocID="{C60796E7-1CFE-445F-B8EC-EE816560DF49}" presName="hierChild4" presStyleCnt="0"/>
      <dgm:spPr/>
    </dgm:pt>
    <dgm:pt modelId="{6D1C5611-B24C-40C1-85B6-1B5A9D1B7E3E}" type="pres">
      <dgm:prSet presAssocID="{A63505A2-57CD-4524-81DD-AD939F884A50}" presName="Name50" presStyleLbl="parChTrans1D3" presStyleIdx="11" presStyleCnt="16"/>
      <dgm:spPr/>
      <dgm:t>
        <a:bodyPr/>
        <a:lstStyle/>
        <a:p>
          <a:endParaRPr lang="ru-RU"/>
        </a:p>
      </dgm:t>
    </dgm:pt>
    <dgm:pt modelId="{30F42C7B-B56E-4E84-B885-AA06D646DCE1}" type="pres">
      <dgm:prSet presAssocID="{C6D94E23-FF3D-4A7D-BBFB-2FC94D7D6996}" presName="hierRoot2" presStyleCnt="0">
        <dgm:presLayoutVars>
          <dgm:hierBranch val="init"/>
        </dgm:presLayoutVars>
      </dgm:prSet>
      <dgm:spPr/>
    </dgm:pt>
    <dgm:pt modelId="{E87DA54E-B8F8-4F0E-A0C3-A61DEF634475}" type="pres">
      <dgm:prSet presAssocID="{C6D94E23-FF3D-4A7D-BBFB-2FC94D7D6996}" presName="rootComposite" presStyleCnt="0"/>
      <dgm:spPr/>
    </dgm:pt>
    <dgm:pt modelId="{D5100E46-5216-44A2-9666-DDDEF000EC04}" type="pres">
      <dgm:prSet presAssocID="{C6D94E23-FF3D-4A7D-BBFB-2FC94D7D6996}" presName="rootText" presStyleLbl="node3" presStyleIdx="11" presStyleCnt="16" custScaleY="48011" custLinFactNeighborX="260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B4DADA-4168-45BB-8194-AFAEC0B34FF7}" type="pres">
      <dgm:prSet presAssocID="{C6D94E23-FF3D-4A7D-BBFB-2FC94D7D6996}" presName="rootConnector" presStyleLbl="node3" presStyleIdx="11" presStyleCnt="16"/>
      <dgm:spPr/>
      <dgm:t>
        <a:bodyPr/>
        <a:lstStyle/>
        <a:p>
          <a:endParaRPr lang="ru-RU"/>
        </a:p>
      </dgm:t>
    </dgm:pt>
    <dgm:pt modelId="{59DB2C43-0D0A-4484-BD6A-A122BC0DA82E}" type="pres">
      <dgm:prSet presAssocID="{C6D94E23-FF3D-4A7D-BBFB-2FC94D7D6996}" presName="hierChild4" presStyleCnt="0"/>
      <dgm:spPr/>
    </dgm:pt>
    <dgm:pt modelId="{72B9CFBA-5B2F-4093-B90E-F95237B2DBB3}" type="pres">
      <dgm:prSet presAssocID="{C6D94E23-FF3D-4A7D-BBFB-2FC94D7D6996}" presName="hierChild5" presStyleCnt="0"/>
      <dgm:spPr/>
    </dgm:pt>
    <dgm:pt modelId="{56A47110-5F5A-45EA-B51D-0B8DE2D983B9}" type="pres">
      <dgm:prSet presAssocID="{7F422645-77C2-4B07-879A-792C74C2F4AA}" presName="Name50" presStyleLbl="parChTrans1D3" presStyleIdx="12" presStyleCnt="16"/>
      <dgm:spPr/>
      <dgm:t>
        <a:bodyPr/>
        <a:lstStyle/>
        <a:p>
          <a:endParaRPr lang="ru-RU"/>
        </a:p>
      </dgm:t>
    </dgm:pt>
    <dgm:pt modelId="{6D73BDBE-2CD7-4B2B-915A-E9BF5A92C6A2}" type="pres">
      <dgm:prSet presAssocID="{A079305F-D187-4CD8-9443-B2C864DC5E4B}" presName="hierRoot2" presStyleCnt="0">
        <dgm:presLayoutVars>
          <dgm:hierBranch val="init"/>
        </dgm:presLayoutVars>
      </dgm:prSet>
      <dgm:spPr/>
    </dgm:pt>
    <dgm:pt modelId="{BC4AC2F1-20F9-4CC5-9494-AB66B747AAC4}" type="pres">
      <dgm:prSet presAssocID="{A079305F-D187-4CD8-9443-B2C864DC5E4B}" presName="rootComposite" presStyleCnt="0"/>
      <dgm:spPr/>
    </dgm:pt>
    <dgm:pt modelId="{072CB60E-1F6F-4648-AB78-9817927CD886}" type="pres">
      <dgm:prSet presAssocID="{A079305F-D187-4CD8-9443-B2C864DC5E4B}" presName="rootText" presStyleLbl="node3" presStyleIdx="12" presStyleCnt="16" custScaleY="48011" custLinFactNeighborX="260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8F2A19-A123-4AAB-9DBB-E1D8EE45FCE3}" type="pres">
      <dgm:prSet presAssocID="{A079305F-D187-4CD8-9443-B2C864DC5E4B}" presName="rootConnector" presStyleLbl="node3" presStyleIdx="12" presStyleCnt="16"/>
      <dgm:spPr/>
      <dgm:t>
        <a:bodyPr/>
        <a:lstStyle/>
        <a:p>
          <a:endParaRPr lang="ru-RU"/>
        </a:p>
      </dgm:t>
    </dgm:pt>
    <dgm:pt modelId="{7824B3B6-29EE-4FF7-A535-AC451D5E94F4}" type="pres">
      <dgm:prSet presAssocID="{A079305F-D187-4CD8-9443-B2C864DC5E4B}" presName="hierChild4" presStyleCnt="0"/>
      <dgm:spPr/>
    </dgm:pt>
    <dgm:pt modelId="{B46216A4-6CDF-4C05-B19A-500053A2DBC6}" type="pres">
      <dgm:prSet presAssocID="{A079305F-D187-4CD8-9443-B2C864DC5E4B}" presName="hierChild5" presStyleCnt="0"/>
      <dgm:spPr/>
    </dgm:pt>
    <dgm:pt modelId="{B9979154-7DE2-430F-A03E-03545187D0B7}" type="pres">
      <dgm:prSet presAssocID="{F7026A36-5135-4B31-97B4-4ABCDC567A5D}" presName="Name50" presStyleLbl="parChTrans1D3" presStyleIdx="13" presStyleCnt="16"/>
      <dgm:spPr/>
      <dgm:t>
        <a:bodyPr/>
        <a:lstStyle/>
        <a:p>
          <a:endParaRPr lang="ru-RU"/>
        </a:p>
      </dgm:t>
    </dgm:pt>
    <dgm:pt modelId="{1B2AEC61-1E98-478D-8EDC-1B32B0424952}" type="pres">
      <dgm:prSet presAssocID="{67F021D1-87E7-4527-9F0C-4A184D893E7A}" presName="hierRoot2" presStyleCnt="0">
        <dgm:presLayoutVars>
          <dgm:hierBranch val="init"/>
        </dgm:presLayoutVars>
      </dgm:prSet>
      <dgm:spPr/>
    </dgm:pt>
    <dgm:pt modelId="{F6C8972B-40A0-4D96-A6BF-07AEDBD53D16}" type="pres">
      <dgm:prSet presAssocID="{67F021D1-87E7-4527-9F0C-4A184D893E7A}" presName="rootComposite" presStyleCnt="0"/>
      <dgm:spPr/>
    </dgm:pt>
    <dgm:pt modelId="{A214910D-A424-4B18-A73C-96BCE4011A15}" type="pres">
      <dgm:prSet presAssocID="{67F021D1-87E7-4527-9F0C-4A184D893E7A}" presName="rootText" presStyleLbl="node3" presStyleIdx="13" presStyleCnt="16" custScaleY="48011" custLinFactNeighborX="260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A4483E-D606-4F86-9451-4595F36FDBF9}" type="pres">
      <dgm:prSet presAssocID="{67F021D1-87E7-4527-9F0C-4A184D893E7A}" presName="rootConnector" presStyleLbl="node3" presStyleIdx="13" presStyleCnt="16"/>
      <dgm:spPr/>
      <dgm:t>
        <a:bodyPr/>
        <a:lstStyle/>
        <a:p>
          <a:endParaRPr lang="ru-RU"/>
        </a:p>
      </dgm:t>
    </dgm:pt>
    <dgm:pt modelId="{D2995CD2-1060-4AD1-B6D1-D0FF9DC0C3F7}" type="pres">
      <dgm:prSet presAssocID="{67F021D1-87E7-4527-9F0C-4A184D893E7A}" presName="hierChild4" presStyleCnt="0"/>
      <dgm:spPr/>
    </dgm:pt>
    <dgm:pt modelId="{D5249313-3C89-4A46-826A-568D3ACF08D0}" type="pres">
      <dgm:prSet presAssocID="{67F021D1-87E7-4527-9F0C-4A184D893E7A}" presName="hierChild5" presStyleCnt="0"/>
      <dgm:spPr/>
    </dgm:pt>
    <dgm:pt modelId="{CF65FE1A-5F3A-4504-A480-03F8D625D0E5}" type="pres">
      <dgm:prSet presAssocID="{CB6F99EB-627D-4798-9F30-E558B1462AFD}" presName="Name50" presStyleLbl="parChTrans1D3" presStyleIdx="14" presStyleCnt="16"/>
      <dgm:spPr/>
      <dgm:t>
        <a:bodyPr/>
        <a:lstStyle/>
        <a:p>
          <a:endParaRPr lang="ru-RU"/>
        </a:p>
      </dgm:t>
    </dgm:pt>
    <dgm:pt modelId="{61AE0499-D04F-43BA-BECE-E8E953BCDCF5}" type="pres">
      <dgm:prSet presAssocID="{736493A3-7403-401B-8527-6239B9533B94}" presName="hierRoot2" presStyleCnt="0">
        <dgm:presLayoutVars>
          <dgm:hierBranch val="init"/>
        </dgm:presLayoutVars>
      </dgm:prSet>
      <dgm:spPr/>
    </dgm:pt>
    <dgm:pt modelId="{1515C954-9959-41FA-9011-152363752182}" type="pres">
      <dgm:prSet presAssocID="{736493A3-7403-401B-8527-6239B9533B94}" presName="rootComposite" presStyleCnt="0"/>
      <dgm:spPr/>
    </dgm:pt>
    <dgm:pt modelId="{3859EBDE-6B5D-4CD2-91D9-45B612F0CB11}" type="pres">
      <dgm:prSet presAssocID="{736493A3-7403-401B-8527-6239B9533B94}" presName="rootText" presStyleLbl="node3" presStyleIdx="14" presStyleCnt="16" custScaleY="48011" custLinFactNeighborX="260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DC8DD2-4B10-4610-B793-D3B9F3BE5093}" type="pres">
      <dgm:prSet presAssocID="{736493A3-7403-401B-8527-6239B9533B94}" presName="rootConnector" presStyleLbl="node3" presStyleIdx="14" presStyleCnt="16"/>
      <dgm:spPr/>
      <dgm:t>
        <a:bodyPr/>
        <a:lstStyle/>
        <a:p>
          <a:endParaRPr lang="ru-RU"/>
        </a:p>
      </dgm:t>
    </dgm:pt>
    <dgm:pt modelId="{6E092374-9D3C-4724-B035-17FCF81079E3}" type="pres">
      <dgm:prSet presAssocID="{736493A3-7403-401B-8527-6239B9533B94}" presName="hierChild4" presStyleCnt="0"/>
      <dgm:spPr/>
    </dgm:pt>
    <dgm:pt modelId="{3FA815B5-984F-43CC-BE51-691DD596E322}" type="pres">
      <dgm:prSet presAssocID="{736493A3-7403-401B-8527-6239B9533B94}" presName="hierChild5" presStyleCnt="0"/>
      <dgm:spPr/>
    </dgm:pt>
    <dgm:pt modelId="{C8F92571-465F-402B-BA18-70A2083ECDEA}" type="pres">
      <dgm:prSet presAssocID="{55FE5DD9-3C59-4E83-A480-ECA3B87650B0}" presName="Name50" presStyleLbl="parChTrans1D3" presStyleIdx="15" presStyleCnt="16"/>
      <dgm:spPr/>
      <dgm:t>
        <a:bodyPr/>
        <a:lstStyle/>
        <a:p>
          <a:endParaRPr lang="ru-RU"/>
        </a:p>
      </dgm:t>
    </dgm:pt>
    <dgm:pt modelId="{88164B24-0F55-451B-86F6-BBF8F313FF09}" type="pres">
      <dgm:prSet presAssocID="{688C9F1E-103C-45C9-B7E1-26D81AF98B2C}" presName="hierRoot2" presStyleCnt="0">
        <dgm:presLayoutVars>
          <dgm:hierBranch/>
        </dgm:presLayoutVars>
      </dgm:prSet>
      <dgm:spPr/>
    </dgm:pt>
    <dgm:pt modelId="{94AC9EF8-CBF8-4307-9DE3-92C69697541C}" type="pres">
      <dgm:prSet presAssocID="{688C9F1E-103C-45C9-B7E1-26D81AF98B2C}" presName="rootComposite" presStyleCnt="0"/>
      <dgm:spPr/>
    </dgm:pt>
    <dgm:pt modelId="{71640F93-8C7A-4B34-A589-97E9825BF2FF}" type="pres">
      <dgm:prSet presAssocID="{688C9F1E-103C-45C9-B7E1-26D81AF98B2C}" presName="rootText" presStyleLbl="node3" presStyleIdx="15" presStyleCnt="16" custScaleX="161051" custScaleY="48011" custLinFactNeighborX="1552" custLinFactNeighborY="38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2505953-5AE0-4751-8998-08DBDB16F956}" type="pres">
      <dgm:prSet presAssocID="{688C9F1E-103C-45C9-B7E1-26D81AF98B2C}" presName="rootConnector" presStyleLbl="node3" presStyleIdx="15" presStyleCnt="16"/>
      <dgm:spPr/>
      <dgm:t>
        <a:bodyPr/>
        <a:lstStyle/>
        <a:p>
          <a:endParaRPr lang="ru-RU"/>
        </a:p>
      </dgm:t>
    </dgm:pt>
    <dgm:pt modelId="{5F2A4DA3-8F6A-4EE8-AC71-349398FBDD23}" type="pres">
      <dgm:prSet presAssocID="{688C9F1E-103C-45C9-B7E1-26D81AF98B2C}" presName="hierChild4" presStyleCnt="0"/>
      <dgm:spPr/>
    </dgm:pt>
    <dgm:pt modelId="{17351EDE-A23E-4BE4-9903-4136CCDA7A95}" type="pres">
      <dgm:prSet presAssocID="{CBE54BBD-7A60-4E57-BD4A-F6FFFC158D49}" presName="Name35" presStyleLbl="parChTrans1D4" presStyleIdx="3" presStyleCnt="6"/>
      <dgm:spPr/>
      <dgm:t>
        <a:bodyPr/>
        <a:lstStyle/>
        <a:p>
          <a:endParaRPr lang="ru-RU"/>
        </a:p>
      </dgm:t>
    </dgm:pt>
    <dgm:pt modelId="{C7747BBB-DE47-4CA4-B044-14083CC7A287}" type="pres">
      <dgm:prSet presAssocID="{E2473483-637A-409B-9086-4DA3C26E112C}" presName="hierRoot2" presStyleCnt="0">
        <dgm:presLayoutVars>
          <dgm:hierBranch val="init"/>
        </dgm:presLayoutVars>
      </dgm:prSet>
      <dgm:spPr/>
    </dgm:pt>
    <dgm:pt modelId="{F5FDE9AC-43EB-4289-89F2-4008E09EB56A}" type="pres">
      <dgm:prSet presAssocID="{E2473483-637A-409B-9086-4DA3C26E112C}" presName="rootComposite" presStyleCnt="0"/>
      <dgm:spPr/>
    </dgm:pt>
    <dgm:pt modelId="{6009EBA2-875B-41A7-BDD1-04C7E8A6F769}" type="pres">
      <dgm:prSet presAssocID="{E2473483-637A-409B-9086-4DA3C26E112C}" presName="rootText" presStyleLbl="node4" presStyleIdx="3" presStyleCnt="6" custScaleY="48011" custLinFactNeighborX="79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8572DA-8DE1-4A36-9532-6358AD035CB4}" type="pres">
      <dgm:prSet presAssocID="{E2473483-637A-409B-9086-4DA3C26E112C}" presName="rootConnector" presStyleLbl="node4" presStyleIdx="3" presStyleCnt="6"/>
      <dgm:spPr/>
      <dgm:t>
        <a:bodyPr/>
        <a:lstStyle/>
        <a:p>
          <a:endParaRPr lang="ru-RU"/>
        </a:p>
      </dgm:t>
    </dgm:pt>
    <dgm:pt modelId="{C5471716-D214-474E-A0DF-1AB4A264C592}" type="pres">
      <dgm:prSet presAssocID="{E2473483-637A-409B-9086-4DA3C26E112C}" presName="hierChild4" presStyleCnt="0"/>
      <dgm:spPr/>
    </dgm:pt>
    <dgm:pt modelId="{07FD3984-8209-4C1E-9993-7DD59CA07BBC}" type="pres">
      <dgm:prSet presAssocID="{E2473483-637A-409B-9086-4DA3C26E112C}" presName="hierChild5" presStyleCnt="0"/>
      <dgm:spPr/>
    </dgm:pt>
    <dgm:pt modelId="{50C07D2C-C7CF-4B4D-A2D8-071951400418}" type="pres">
      <dgm:prSet presAssocID="{8562CF99-FFA6-4CB5-9CA9-DF4E1556B45A}" presName="Name35" presStyleLbl="parChTrans1D4" presStyleIdx="4" presStyleCnt="6"/>
      <dgm:spPr/>
      <dgm:t>
        <a:bodyPr/>
        <a:lstStyle/>
        <a:p>
          <a:endParaRPr lang="ru-RU"/>
        </a:p>
      </dgm:t>
    </dgm:pt>
    <dgm:pt modelId="{2E2D5578-397A-4D41-A874-76E2B789BBE0}" type="pres">
      <dgm:prSet presAssocID="{431F3693-7A9E-40E1-8758-A03952F7EBA7}" presName="hierRoot2" presStyleCnt="0">
        <dgm:presLayoutVars>
          <dgm:hierBranch val="init"/>
        </dgm:presLayoutVars>
      </dgm:prSet>
      <dgm:spPr/>
    </dgm:pt>
    <dgm:pt modelId="{ACC219DC-ED72-4C32-B6E6-39BFD0E737E7}" type="pres">
      <dgm:prSet presAssocID="{431F3693-7A9E-40E1-8758-A03952F7EBA7}" presName="rootComposite" presStyleCnt="0"/>
      <dgm:spPr/>
    </dgm:pt>
    <dgm:pt modelId="{D6B2CBFF-CED0-4664-8BD1-7613372E373F}" type="pres">
      <dgm:prSet presAssocID="{431F3693-7A9E-40E1-8758-A03952F7EBA7}" presName="rootText" presStyleLbl="node4" presStyleIdx="4" presStyleCnt="6" custScaleY="48011" custLinFactNeighborX="-21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B2323B-8E9E-463F-B1A0-0D7BE8AEA515}" type="pres">
      <dgm:prSet presAssocID="{431F3693-7A9E-40E1-8758-A03952F7EBA7}" presName="rootConnector" presStyleLbl="node4" presStyleIdx="4" presStyleCnt="6"/>
      <dgm:spPr/>
      <dgm:t>
        <a:bodyPr/>
        <a:lstStyle/>
        <a:p>
          <a:endParaRPr lang="ru-RU"/>
        </a:p>
      </dgm:t>
    </dgm:pt>
    <dgm:pt modelId="{5E079818-258A-4B6A-B53C-BED79FB20E2B}" type="pres">
      <dgm:prSet presAssocID="{431F3693-7A9E-40E1-8758-A03952F7EBA7}" presName="hierChild4" presStyleCnt="0"/>
      <dgm:spPr/>
    </dgm:pt>
    <dgm:pt modelId="{5EFCD9FC-A5F8-45C1-A257-08A380BF67A6}" type="pres">
      <dgm:prSet presAssocID="{431F3693-7A9E-40E1-8758-A03952F7EBA7}" presName="hierChild5" presStyleCnt="0"/>
      <dgm:spPr/>
    </dgm:pt>
    <dgm:pt modelId="{3588B4AB-70E4-4AD4-98FF-27F94CFCF247}" type="pres">
      <dgm:prSet presAssocID="{1CF5BFB2-3731-45A0-BEB8-BEB412F79B46}" presName="Name35" presStyleLbl="parChTrans1D4" presStyleIdx="5" presStyleCnt="6"/>
      <dgm:spPr/>
      <dgm:t>
        <a:bodyPr/>
        <a:lstStyle/>
        <a:p>
          <a:endParaRPr lang="ru-RU"/>
        </a:p>
      </dgm:t>
    </dgm:pt>
    <dgm:pt modelId="{3488040B-C481-4847-8175-FB5899C6A789}" type="pres">
      <dgm:prSet presAssocID="{3627FB62-9288-489B-8F91-956592E30C22}" presName="hierRoot2" presStyleCnt="0">
        <dgm:presLayoutVars>
          <dgm:hierBranch val="init"/>
        </dgm:presLayoutVars>
      </dgm:prSet>
      <dgm:spPr/>
    </dgm:pt>
    <dgm:pt modelId="{DFCF3B41-2E81-4579-BFBD-AC7C6D2D02D7}" type="pres">
      <dgm:prSet presAssocID="{3627FB62-9288-489B-8F91-956592E30C22}" presName="rootComposite" presStyleCnt="0"/>
      <dgm:spPr/>
    </dgm:pt>
    <dgm:pt modelId="{8E565E04-D005-47CF-82FF-1A59C05E244A}" type="pres">
      <dgm:prSet presAssocID="{3627FB62-9288-489B-8F91-956592E30C22}" presName="rootText" presStyleLbl="node4" presStyleIdx="5" presStyleCnt="6" custScaleY="48011" custLinFactNeighborX="-127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2EEF19-9305-46C0-BEBD-D30A0D04379A}" type="pres">
      <dgm:prSet presAssocID="{3627FB62-9288-489B-8F91-956592E30C22}" presName="rootConnector" presStyleLbl="node4" presStyleIdx="5" presStyleCnt="6"/>
      <dgm:spPr/>
      <dgm:t>
        <a:bodyPr/>
        <a:lstStyle/>
        <a:p>
          <a:endParaRPr lang="ru-RU"/>
        </a:p>
      </dgm:t>
    </dgm:pt>
    <dgm:pt modelId="{76F670F9-D4F8-4D88-ABE5-765A4F39D399}" type="pres">
      <dgm:prSet presAssocID="{3627FB62-9288-489B-8F91-956592E30C22}" presName="hierChild4" presStyleCnt="0"/>
      <dgm:spPr/>
    </dgm:pt>
    <dgm:pt modelId="{2B97EA15-FC17-4F70-B27B-6687709B6BFA}" type="pres">
      <dgm:prSet presAssocID="{3627FB62-9288-489B-8F91-956592E30C22}" presName="hierChild5" presStyleCnt="0"/>
      <dgm:spPr/>
    </dgm:pt>
    <dgm:pt modelId="{96BF77FC-ED0F-4E33-8F13-C44700842F4A}" type="pres">
      <dgm:prSet presAssocID="{688C9F1E-103C-45C9-B7E1-26D81AF98B2C}" presName="hierChild5" presStyleCnt="0"/>
      <dgm:spPr/>
    </dgm:pt>
    <dgm:pt modelId="{F95BE660-C170-46AA-B5D3-620D6444E9F7}" type="pres">
      <dgm:prSet presAssocID="{C60796E7-1CFE-445F-B8EC-EE816560DF49}" presName="hierChild5" presStyleCnt="0"/>
      <dgm:spPr/>
    </dgm:pt>
    <dgm:pt modelId="{CC509337-061C-40ED-B17A-2121158E49A3}" type="pres">
      <dgm:prSet presAssocID="{3DDC4A40-0B76-4885-80B5-7F2F02D93912}" presName="hierChild3" presStyleCnt="0"/>
      <dgm:spPr/>
    </dgm:pt>
  </dgm:ptLst>
  <dgm:cxnLst>
    <dgm:cxn modelId="{5258817B-C706-44B7-8AF6-39EFCBE247D2}" type="presOf" srcId="{5637817E-A6E6-4BBE-BFBF-04ABC841202B}" destId="{722255E6-A42A-4022-B504-18EED17A9F70}" srcOrd="0" destOrd="0" presId="urn:microsoft.com/office/officeart/2005/8/layout/orgChart1"/>
    <dgm:cxn modelId="{B41E9A32-5F26-4EF7-A41A-AAF41DFD8145}" type="presOf" srcId="{F7026A36-5135-4B31-97B4-4ABCDC567A5D}" destId="{B9979154-7DE2-430F-A03E-03545187D0B7}" srcOrd="0" destOrd="0" presId="urn:microsoft.com/office/officeart/2005/8/layout/orgChart1"/>
    <dgm:cxn modelId="{82E538DB-9F81-45C3-85B8-E1DBC3C5721C}" type="presOf" srcId="{C60796E7-1CFE-445F-B8EC-EE816560DF49}" destId="{18C27FEA-8A8B-4BBC-B72A-6B46162C2CFD}" srcOrd="1" destOrd="0" presId="urn:microsoft.com/office/officeart/2005/8/layout/orgChart1"/>
    <dgm:cxn modelId="{BA0E00B1-3DBD-4DA0-93B1-83FD3C30CFA4}" type="presOf" srcId="{CBE54BBD-7A60-4E57-BD4A-F6FFFC158D49}" destId="{17351EDE-A23E-4BE4-9903-4136CCDA7A95}" srcOrd="0" destOrd="0" presId="urn:microsoft.com/office/officeart/2005/8/layout/orgChart1"/>
    <dgm:cxn modelId="{514D4550-AC0A-4092-AC68-5DE2F1B8FB6F}" srcId="{688C9F1E-103C-45C9-B7E1-26D81AF98B2C}" destId="{431F3693-7A9E-40E1-8758-A03952F7EBA7}" srcOrd="1" destOrd="0" parTransId="{8562CF99-FFA6-4CB5-9CA9-DF4E1556B45A}" sibTransId="{CCE193A6-43C2-4E45-B93E-C770B254F9D6}"/>
    <dgm:cxn modelId="{BB9BA3CE-89C2-44CD-9282-A1A1A674EF66}" type="presOf" srcId="{441ACE41-F72B-4C57-9671-1FAA9C389762}" destId="{32858FC7-B60F-468F-A619-4F4079F662D3}" srcOrd="0" destOrd="0" presId="urn:microsoft.com/office/officeart/2005/8/layout/orgChart1"/>
    <dgm:cxn modelId="{325C4A2D-E6C6-468D-92AF-9608B495938E}" type="presOf" srcId="{D2C96FA7-71C9-412C-8B73-B230D0CF0FC3}" destId="{88B25B7A-11FA-42DD-8703-5E1038E26CBA}" srcOrd="0" destOrd="0" presId="urn:microsoft.com/office/officeart/2005/8/layout/orgChart1"/>
    <dgm:cxn modelId="{5C1250A8-7335-4C0D-8B86-87EFD0B14352}" type="presOf" srcId="{67F021D1-87E7-4527-9F0C-4A184D893E7A}" destId="{1AA4483E-D606-4F86-9451-4595F36FDBF9}" srcOrd="1" destOrd="0" presId="urn:microsoft.com/office/officeart/2005/8/layout/orgChart1"/>
    <dgm:cxn modelId="{7E499EE4-DCE6-4705-B295-38776C4101C3}" type="presOf" srcId="{5637817E-A6E6-4BBE-BFBF-04ABC841202B}" destId="{4D589708-9826-41C7-99AE-DD150A135455}" srcOrd="1" destOrd="0" presId="urn:microsoft.com/office/officeart/2005/8/layout/orgChart1"/>
    <dgm:cxn modelId="{FD873AC2-BBA9-4F19-A047-D0674EF73AA0}" srcId="{1A6303C9-3E6F-433F-8F9B-F2C83B79EDDD}" destId="{545AEF72-E80F-478C-82E7-084523EFC4D4}" srcOrd="0" destOrd="0" parTransId="{09822995-D0F7-482D-B3FD-A3783EF4F9BC}" sibTransId="{960D80FC-B44B-4028-882C-F962B19FD511}"/>
    <dgm:cxn modelId="{8B22FA7E-3883-46B9-B47E-0EC3091652E6}" type="presOf" srcId="{688C9F1E-103C-45C9-B7E1-26D81AF98B2C}" destId="{12505953-5AE0-4751-8998-08DBDB16F956}" srcOrd="1" destOrd="0" presId="urn:microsoft.com/office/officeart/2005/8/layout/orgChart1"/>
    <dgm:cxn modelId="{3EE71B91-C796-4A81-8705-45F03CAF9EDB}" srcId="{33D70708-0C5A-4B40-AF86-0E60066BABD3}" destId="{69130573-2986-45B9-A050-0F6BE05013B6}" srcOrd="0" destOrd="0" parTransId="{5F25F862-11A8-44EB-97B1-7F742D722561}" sibTransId="{99CE4429-1083-48C7-AD2A-6DBF142E7F6F}"/>
    <dgm:cxn modelId="{DAEFD9E9-95BA-40E8-B46C-786023358EF2}" type="presOf" srcId="{7F422645-77C2-4B07-879A-792C74C2F4AA}" destId="{56A47110-5F5A-45EA-B51D-0B8DE2D983B9}" srcOrd="0" destOrd="0" presId="urn:microsoft.com/office/officeart/2005/8/layout/orgChart1"/>
    <dgm:cxn modelId="{5196593A-E298-4FB6-86B2-DE8ABA5936FD}" type="presOf" srcId="{0A404C4F-AC42-4ED2-9058-758688C2BA89}" destId="{6448D840-1010-45B6-AAE2-92BC8992C9E6}" srcOrd="0" destOrd="0" presId="urn:microsoft.com/office/officeart/2005/8/layout/orgChart1"/>
    <dgm:cxn modelId="{38776E55-41B7-4C84-A335-E944200F6881}" type="presOf" srcId="{3DDC4A40-0B76-4885-80B5-7F2F02D93912}" destId="{1AB7448A-2634-4DD5-8189-B6EB8DE5ACF9}" srcOrd="1" destOrd="0" presId="urn:microsoft.com/office/officeart/2005/8/layout/orgChart1"/>
    <dgm:cxn modelId="{64BBE0AF-0754-4B05-8790-820B15224BBD}" type="presOf" srcId="{3627FB62-9288-489B-8F91-956592E30C22}" destId="{972EEF19-9305-46C0-BEBD-D30A0D04379A}" srcOrd="1" destOrd="0" presId="urn:microsoft.com/office/officeart/2005/8/layout/orgChart1"/>
    <dgm:cxn modelId="{6E908D92-A409-4BB7-A137-BE0F22A83E9C}" type="presOf" srcId="{0BBC304D-5C53-43FE-BCBF-637203963C0B}" destId="{4681A9F7-EA1B-4304-9E7E-A8FA27E7A919}" srcOrd="0" destOrd="0" presId="urn:microsoft.com/office/officeart/2005/8/layout/orgChart1"/>
    <dgm:cxn modelId="{2CA6A956-4687-40F8-8F92-7C5CE38C05D1}" type="presOf" srcId="{351F0E54-BBDD-4F6E-9C4F-5A5AB2F283A9}" destId="{A250FBC5-CFC3-4E2B-88B9-9AC7F8F2FBE6}" srcOrd="0" destOrd="0" presId="urn:microsoft.com/office/officeart/2005/8/layout/orgChart1"/>
    <dgm:cxn modelId="{0E947E21-38D1-4F7B-9BA6-C72037CECF76}" srcId="{C60796E7-1CFE-445F-B8EC-EE816560DF49}" destId="{A079305F-D187-4CD8-9443-B2C864DC5E4B}" srcOrd="1" destOrd="0" parTransId="{7F422645-77C2-4B07-879A-792C74C2F4AA}" sibTransId="{D1445068-A42D-4524-8898-5BF965D3A2D5}"/>
    <dgm:cxn modelId="{3244B4CD-196B-436A-B07D-A2B69A8AA609}" srcId="{C60796E7-1CFE-445F-B8EC-EE816560DF49}" destId="{67F021D1-87E7-4527-9F0C-4A184D893E7A}" srcOrd="2" destOrd="0" parTransId="{F7026A36-5135-4B31-97B4-4ABCDC567A5D}" sibTransId="{FFA09D87-BECB-4953-9128-57C1548E55D5}"/>
    <dgm:cxn modelId="{A92C7621-4C37-4910-A596-06C7981F4009}" type="presOf" srcId="{62699B98-B9FD-4154-9C3C-DA35240BCD19}" destId="{07BDCAFB-B7FA-4908-81EE-6FC70BB3ACEC}" srcOrd="0" destOrd="0" presId="urn:microsoft.com/office/officeart/2005/8/layout/orgChart1"/>
    <dgm:cxn modelId="{D41F9174-EF15-45D0-8CDE-15DCED09C435}" type="presOf" srcId="{3C97CCFF-FB4E-49E4-9EC6-B7B090EC27FA}" destId="{E0248702-CE5B-429C-919D-54643AA0F425}" srcOrd="0" destOrd="0" presId="urn:microsoft.com/office/officeart/2005/8/layout/orgChart1"/>
    <dgm:cxn modelId="{39C7C366-E28A-495B-A8BF-8D586BC08F7E}" srcId="{3DDC4A40-0B76-4885-80B5-7F2F02D93912}" destId="{C60796E7-1CFE-445F-B8EC-EE816560DF49}" srcOrd="1" destOrd="0" parTransId="{09A21D74-0DA6-4EFD-BDDF-238762C671AA}" sibTransId="{ADD31938-23A3-418A-B934-771ACE278465}"/>
    <dgm:cxn modelId="{E0ED254C-EE0B-4353-B80C-E8BEF9CBD2C1}" type="presOf" srcId="{C60796E7-1CFE-445F-B8EC-EE816560DF49}" destId="{43FC3CC7-1B52-43A0-91E3-9CC3CBE91948}" srcOrd="0" destOrd="0" presId="urn:microsoft.com/office/officeart/2005/8/layout/orgChart1"/>
    <dgm:cxn modelId="{F8D8DD32-329D-4D39-991D-A2EA7A598DD0}" type="presOf" srcId="{A079305F-D187-4CD8-9443-B2C864DC5E4B}" destId="{138F2A19-A123-4AAB-9DBB-E1D8EE45FCE3}" srcOrd="1" destOrd="0" presId="urn:microsoft.com/office/officeart/2005/8/layout/orgChart1"/>
    <dgm:cxn modelId="{F222060F-87C2-41D4-9791-2DE9C9CDB6B7}" type="presOf" srcId="{E2473483-637A-409B-9086-4DA3C26E112C}" destId="{588572DA-8DE1-4A36-9532-6358AD035CB4}" srcOrd="1" destOrd="0" presId="urn:microsoft.com/office/officeart/2005/8/layout/orgChart1"/>
    <dgm:cxn modelId="{44DEB95A-664A-4824-B75C-F94C241C2505}" type="presOf" srcId="{7B32123B-FC3A-4100-8081-FBD7FD435B1C}" destId="{6E93EE61-AA37-4D53-A016-922BB1CDD56A}" srcOrd="0" destOrd="0" presId="urn:microsoft.com/office/officeart/2005/8/layout/orgChart1"/>
    <dgm:cxn modelId="{E0D191DC-E174-45EF-8368-BE08DF01EC70}" srcId="{C60796E7-1CFE-445F-B8EC-EE816560DF49}" destId="{736493A3-7403-401B-8527-6239B9533B94}" srcOrd="3" destOrd="0" parTransId="{CB6F99EB-627D-4798-9F30-E558B1462AFD}" sibTransId="{7F37A08D-3DAD-41F0-8C83-937070ECD8F7}"/>
    <dgm:cxn modelId="{DDFEE702-2883-470D-8590-56470097D2C9}" type="presOf" srcId="{8562CF99-FFA6-4CB5-9CA9-DF4E1556B45A}" destId="{50C07D2C-C7CF-4B4D-A2D8-071951400418}" srcOrd="0" destOrd="0" presId="urn:microsoft.com/office/officeart/2005/8/layout/orgChart1"/>
    <dgm:cxn modelId="{946E076A-34E7-42DD-8830-2636EB28276D}" srcId="{33D70708-0C5A-4B40-AF86-0E60066BABD3}" destId="{B9661AC1-F221-4401-A8B0-58D5D023363D}" srcOrd="7" destOrd="0" parTransId="{A0861E4D-2904-47D3-B275-68FA4782B0DC}" sibTransId="{C06218A3-4247-46A9-9909-34A100A9EAC6}"/>
    <dgm:cxn modelId="{FC98D778-86A7-4310-B01B-CBB5EC30D01F}" type="presOf" srcId="{2FD75211-705A-4DEC-8261-18C88A648DD4}" destId="{BC6E2557-EA3F-4722-9B55-6A3418EE0E13}" srcOrd="0" destOrd="0" presId="urn:microsoft.com/office/officeart/2005/8/layout/orgChart1"/>
    <dgm:cxn modelId="{27185FB0-542F-449B-A179-84891184F90E}" type="presOf" srcId="{441ACE41-F72B-4C57-9671-1FAA9C389762}" destId="{2B2E0E13-DF7F-4B5E-9B4D-B332FAF86A61}" srcOrd="1" destOrd="0" presId="urn:microsoft.com/office/officeart/2005/8/layout/orgChart1"/>
    <dgm:cxn modelId="{A6FA0AFB-F0C4-4295-82DA-2C61E7F37A6E}" type="presOf" srcId="{CB6F99EB-627D-4798-9F30-E558B1462AFD}" destId="{CF65FE1A-5F3A-4504-A480-03F8D625D0E5}" srcOrd="0" destOrd="0" presId="urn:microsoft.com/office/officeart/2005/8/layout/orgChart1"/>
    <dgm:cxn modelId="{F8BE1A9D-1550-401D-A1D1-2A83F92FAE10}" srcId="{33D70708-0C5A-4B40-AF86-0E60066BABD3}" destId="{D2C96FA7-71C9-412C-8B73-B230D0CF0FC3}" srcOrd="3" destOrd="0" parTransId="{3C97CCFF-FB4E-49E4-9EC6-B7B090EC27FA}" sibTransId="{D917875D-EC35-4B92-A8AA-3D37BF56EBF4}"/>
    <dgm:cxn modelId="{9DEFBBB7-548A-44A3-A5A6-071D5F287DDD}" type="presOf" srcId="{A63505A2-57CD-4524-81DD-AD939F884A50}" destId="{6D1C5611-B24C-40C1-85B6-1B5A9D1B7E3E}" srcOrd="0" destOrd="0" presId="urn:microsoft.com/office/officeart/2005/8/layout/orgChart1"/>
    <dgm:cxn modelId="{6E285BF1-877E-40FA-9E2F-D3D84482E430}" type="presOf" srcId="{8C4A0A5B-24C3-4A5C-897A-AE70FAE40EA6}" destId="{5B039323-FED7-4ECF-8032-F80FF82F00A7}" srcOrd="1" destOrd="0" presId="urn:microsoft.com/office/officeart/2005/8/layout/orgChart1"/>
    <dgm:cxn modelId="{99113910-CF8D-4A6B-B74F-2E488570A94C}" type="presOf" srcId="{09A21D74-0DA6-4EFD-BDDF-238762C671AA}" destId="{DA66301D-C9E5-40D7-8689-593202E75F56}" srcOrd="0" destOrd="0" presId="urn:microsoft.com/office/officeart/2005/8/layout/orgChart1"/>
    <dgm:cxn modelId="{3CCB8244-1BFF-4BAF-8618-771978A42BC7}" type="presOf" srcId="{21B469AC-29EE-4542-84E1-6FE215478CC8}" destId="{C72E45BE-B8A2-4F83-B635-86A0C5F41107}" srcOrd="0" destOrd="0" presId="urn:microsoft.com/office/officeart/2005/8/layout/orgChart1"/>
    <dgm:cxn modelId="{29BA31F2-9596-4B4D-8643-9AEE69A4ACE1}" srcId="{33D70708-0C5A-4B40-AF86-0E60066BABD3}" destId="{F32460A7-5E00-4478-844A-57ACF2333E43}" srcOrd="1" destOrd="0" parTransId="{7B48AD7F-6D0C-4C89-96ED-44CD7C253ECB}" sibTransId="{D53F1769-B4A7-4C8D-9587-D0ECC8418202}"/>
    <dgm:cxn modelId="{BCFBB5C8-D448-4D8D-9CF7-D9A1265D08CC}" srcId="{B0F4F8E9-272B-409A-9329-AC28C92C49D2}" destId="{3DDC4A40-0B76-4885-80B5-7F2F02D93912}" srcOrd="0" destOrd="0" parTransId="{6144B5AF-BAFB-4F65-9EA3-DC2AF47BF054}" sibTransId="{9DDAC37F-4B5B-4DC3-A706-0CCA4CD00524}"/>
    <dgm:cxn modelId="{A0A5B704-1F77-4F12-9B76-7C4FDE3D65B1}" type="presOf" srcId="{A079305F-D187-4CD8-9443-B2C864DC5E4B}" destId="{072CB60E-1F6F-4648-AB78-9817927CD886}" srcOrd="0" destOrd="0" presId="urn:microsoft.com/office/officeart/2005/8/layout/orgChart1"/>
    <dgm:cxn modelId="{673AF476-412B-44CF-9CFC-4842D24F3285}" type="presOf" srcId="{894C37DE-5BC3-4CD6-AF08-3FDCB303385A}" destId="{0A3DB777-7A07-4197-9440-505FCDE81FDA}" srcOrd="0" destOrd="0" presId="urn:microsoft.com/office/officeart/2005/8/layout/orgChart1"/>
    <dgm:cxn modelId="{7ECA232E-A83B-46DF-9A70-94E8BB0FD76F}" type="presOf" srcId="{9DCC316E-B466-48F7-8863-4DB47095EEE1}" destId="{78E37532-731C-4D53-9362-7A1BB5A5FCCD}" srcOrd="0" destOrd="0" presId="urn:microsoft.com/office/officeart/2005/8/layout/orgChart1"/>
    <dgm:cxn modelId="{021CD714-821D-4D4A-AD5A-F904B20B4884}" srcId="{688C9F1E-103C-45C9-B7E1-26D81AF98B2C}" destId="{E2473483-637A-409B-9086-4DA3C26E112C}" srcOrd="0" destOrd="0" parTransId="{CBE54BBD-7A60-4E57-BD4A-F6FFFC158D49}" sibTransId="{145D33F1-6768-43E8-9EC8-41D1BA4E44B2}"/>
    <dgm:cxn modelId="{A94D13C8-EBBE-459E-BA1F-B437CDA3FEB0}" type="presOf" srcId="{545AEF72-E80F-478C-82E7-084523EFC4D4}" destId="{0805EEDF-4A29-4BBF-A869-677736FD1789}" srcOrd="1" destOrd="0" presId="urn:microsoft.com/office/officeart/2005/8/layout/orgChart1"/>
    <dgm:cxn modelId="{83ECAA9B-8C98-4D21-A738-D0520BF1A1F7}" type="presOf" srcId="{25F7EBFE-B98C-4218-A698-B2F8B3A1BF10}" destId="{0FE30511-A592-4D53-93EC-F92EE00A9291}" srcOrd="0" destOrd="0" presId="urn:microsoft.com/office/officeart/2005/8/layout/orgChart1"/>
    <dgm:cxn modelId="{25B05728-2067-4B4D-B784-06D415F69EE2}" type="presOf" srcId="{D2C96FA7-71C9-412C-8B73-B230D0CF0FC3}" destId="{8DC07332-358B-4AC2-8F9D-EE0AEA000789}" srcOrd="1" destOrd="0" presId="urn:microsoft.com/office/officeart/2005/8/layout/orgChart1"/>
    <dgm:cxn modelId="{11B5AF6A-6447-4FE9-89B1-E1DE37CBF581}" type="presOf" srcId="{55FE5DD9-3C59-4E83-A480-ECA3B87650B0}" destId="{C8F92571-465F-402B-BA18-70A2083ECDEA}" srcOrd="0" destOrd="0" presId="urn:microsoft.com/office/officeart/2005/8/layout/orgChart1"/>
    <dgm:cxn modelId="{E9175992-C66C-4DE4-B743-AC09FC9359F8}" type="presOf" srcId="{431F3693-7A9E-40E1-8758-A03952F7EBA7}" destId="{21B2323B-8E9E-463F-B1A0-0D7BE8AEA515}" srcOrd="1" destOrd="0" presId="urn:microsoft.com/office/officeart/2005/8/layout/orgChart1"/>
    <dgm:cxn modelId="{E867230E-4A03-4AD7-9915-3BBB2F98EB1F}" type="presOf" srcId="{5F25F862-11A8-44EB-97B1-7F742D722561}" destId="{5B0A9216-C8F1-4C13-9166-3A4303DF9F87}" srcOrd="0" destOrd="0" presId="urn:microsoft.com/office/officeart/2005/8/layout/orgChart1"/>
    <dgm:cxn modelId="{713D7412-6AE1-4853-A4FC-8D530BA941E7}" type="presOf" srcId="{33D70708-0C5A-4B40-AF86-0E60066BABD3}" destId="{25D1FF3D-B1BC-47F7-8A18-125A7F03F7DA}" srcOrd="0" destOrd="0" presId="urn:microsoft.com/office/officeart/2005/8/layout/orgChart1"/>
    <dgm:cxn modelId="{7F35C47F-A6C2-44E9-8377-B0D776563F0B}" srcId="{33D70708-0C5A-4B40-AF86-0E60066BABD3}" destId="{8C4A0A5B-24C3-4A5C-897A-AE70FAE40EA6}" srcOrd="4" destOrd="0" parTransId="{19411EC5-9A78-4DAE-9F01-97DE041806CC}" sibTransId="{5B36BC6C-2523-43DA-BD7C-1E0B60208745}"/>
    <dgm:cxn modelId="{6A0A08E6-7397-4C35-88ED-36BE7F09E22D}" srcId="{1A6303C9-3E6F-433F-8F9B-F2C83B79EDDD}" destId="{4E982F42-BA77-4F5F-8AEA-4C86E5C8CCA3}" srcOrd="1" destOrd="0" parTransId="{0BBC304D-5C53-43FE-BCBF-637203963C0B}" sibTransId="{AF22C79F-4ED0-4975-B33B-6FA3A573E193}"/>
    <dgm:cxn modelId="{E2F5BF2A-2525-456B-B1FD-0217AEEC1E05}" srcId="{C60796E7-1CFE-445F-B8EC-EE816560DF49}" destId="{688C9F1E-103C-45C9-B7E1-26D81AF98B2C}" srcOrd="4" destOrd="0" parTransId="{55FE5DD9-3C59-4E83-A480-ECA3B87650B0}" sibTransId="{CB7364B3-7613-49A3-83BC-5E1BD94EEF71}"/>
    <dgm:cxn modelId="{C0E973CF-5C19-466A-9833-606475A43908}" srcId="{688C9F1E-103C-45C9-B7E1-26D81AF98B2C}" destId="{3627FB62-9288-489B-8F91-956592E30C22}" srcOrd="2" destOrd="0" parTransId="{1CF5BFB2-3731-45A0-BEB8-BEB412F79B46}" sibTransId="{2C73036D-BDAF-4191-AB92-3F24B9FA3D3C}"/>
    <dgm:cxn modelId="{9DCDE73D-8CE1-4948-8F3C-C5EAD465472D}" type="presOf" srcId="{33D70708-0C5A-4B40-AF86-0E60066BABD3}" destId="{43EF8D11-7392-4E04-828C-C1C7EAB96494}" srcOrd="1" destOrd="0" presId="urn:microsoft.com/office/officeart/2005/8/layout/orgChart1"/>
    <dgm:cxn modelId="{8C0FE2E7-BDF2-40C4-B0BF-6B54A6D9759B}" type="presOf" srcId="{C6D94E23-FF3D-4A7D-BBFB-2FC94D7D6996}" destId="{D5100E46-5216-44A2-9666-DDDEF000EC04}" srcOrd="0" destOrd="0" presId="urn:microsoft.com/office/officeart/2005/8/layout/orgChart1"/>
    <dgm:cxn modelId="{4B43D467-8FBC-4AFD-A0AB-C584EAFA8D47}" type="presOf" srcId="{A0861E4D-2904-47D3-B275-68FA4782B0DC}" destId="{1B08252E-8B6C-4077-81FF-38B66EC2678C}" srcOrd="0" destOrd="0" presId="urn:microsoft.com/office/officeart/2005/8/layout/orgChart1"/>
    <dgm:cxn modelId="{09CD3B04-4277-43F5-BACB-C2F81ABC2E49}" type="presOf" srcId="{F32460A7-5E00-4478-844A-57ACF2333E43}" destId="{B84E2B18-5A1C-42FE-AD5E-8A7B8B9B3099}" srcOrd="0" destOrd="0" presId="urn:microsoft.com/office/officeart/2005/8/layout/orgChart1"/>
    <dgm:cxn modelId="{C4E2A615-0AA5-4CF9-8997-B8A4EB9EB418}" type="presOf" srcId="{67F021D1-87E7-4527-9F0C-4A184D893E7A}" destId="{A214910D-A424-4B18-A73C-96BCE4011A15}" srcOrd="0" destOrd="0" presId="urn:microsoft.com/office/officeart/2005/8/layout/orgChart1"/>
    <dgm:cxn modelId="{0CB3CDB6-A75E-42DF-AD06-A751D0C2575F}" srcId="{33D70708-0C5A-4B40-AF86-0E60066BABD3}" destId="{1A6303C9-3E6F-433F-8F9B-F2C83B79EDDD}" srcOrd="10" destOrd="0" parTransId="{25F7EBFE-B98C-4218-A698-B2F8B3A1BF10}" sibTransId="{AE84E85B-F3D3-4D40-B381-660176C16A91}"/>
    <dgm:cxn modelId="{69BE78B4-5F21-4016-8D83-3DC565CC2F04}" type="presOf" srcId="{7B48AD7F-6D0C-4C89-96ED-44CD7C253ECB}" destId="{12789999-BCCD-4B4E-9FE8-B226418655B6}" srcOrd="0" destOrd="0" presId="urn:microsoft.com/office/officeart/2005/8/layout/orgChart1"/>
    <dgm:cxn modelId="{1607E28D-64A5-4652-9364-1D4656E113B3}" srcId="{33D70708-0C5A-4B40-AF86-0E60066BABD3}" destId="{045FEA48-7ACD-4CE7-A96B-FB45874518C0}" srcOrd="6" destOrd="0" parTransId="{0A404C4F-AC42-4ED2-9058-758688C2BA89}" sibTransId="{94CA0986-B0DD-4B4F-B603-EACB1D721D49}"/>
    <dgm:cxn modelId="{33136320-2F9E-4844-B947-BA65DBA4BFF9}" type="presOf" srcId="{E5E1DAF7-704A-45CA-8F98-3A66F1281663}" destId="{2FF16DD6-2409-4860-AD10-168ECB65A6EE}" srcOrd="1" destOrd="0" presId="urn:microsoft.com/office/officeart/2005/8/layout/orgChart1"/>
    <dgm:cxn modelId="{71D77EB7-FD7A-47BA-968D-DBDEB37E9827}" type="presOf" srcId="{736493A3-7403-401B-8527-6239B9533B94}" destId="{94DC8DD2-4B10-4610-B793-D3B9F3BE5093}" srcOrd="1" destOrd="0" presId="urn:microsoft.com/office/officeart/2005/8/layout/orgChart1"/>
    <dgm:cxn modelId="{7CBACB2D-DDBE-4404-84A1-FF29E4E5F98C}" srcId="{33D70708-0C5A-4B40-AF86-0E60066BABD3}" destId="{7B32123B-FC3A-4100-8081-FBD7FD435B1C}" srcOrd="9" destOrd="0" parTransId="{1EB42954-EA75-4D25-AD96-5DD3262B7A2A}" sibTransId="{E5F060CE-2E30-4DC1-AFD0-ED9ED808A96A}"/>
    <dgm:cxn modelId="{849014AA-EA7D-45D1-8296-217AE36EDC03}" type="presOf" srcId="{19411EC5-9A78-4DAE-9F01-97DE041806CC}" destId="{E7DC2DDD-3E4E-4A1E-AA92-5CD4A1945F94}" srcOrd="0" destOrd="0" presId="urn:microsoft.com/office/officeart/2005/8/layout/orgChart1"/>
    <dgm:cxn modelId="{D5F0B036-7131-472B-B042-96DB1A881A1D}" type="presOf" srcId="{B9661AC1-F221-4401-A8B0-58D5D023363D}" destId="{159C0BD4-4C8F-4836-B894-4AE6C4BE3E6A}" srcOrd="1" destOrd="0" presId="urn:microsoft.com/office/officeart/2005/8/layout/orgChart1"/>
    <dgm:cxn modelId="{0764A1E6-8892-4589-99BF-7101E94D0F38}" type="presOf" srcId="{8C4A0A5B-24C3-4A5C-897A-AE70FAE40EA6}" destId="{9404A572-1251-4EE2-A51F-3E713BD15BE7}" srcOrd="0" destOrd="0" presId="urn:microsoft.com/office/officeart/2005/8/layout/orgChart1"/>
    <dgm:cxn modelId="{8DEA77BD-6CC2-4F02-9D8E-8C9BE710DDC9}" srcId="{33D70708-0C5A-4B40-AF86-0E60066BABD3}" destId="{5637817E-A6E6-4BBE-BFBF-04ABC841202B}" srcOrd="5" destOrd="0" parTransId="{894C37DE-5BC3-4CD6-AF08-3FDCB303385A}" sibTransId="{B17B6398-B56E-419E-97D0-D3441EF31A21}"/>
    <dgm:cxn modelId="{BB434B67-3E24-4A62-BC00-3C87C53DF495}" type="presOf" srcId="{9DCC316E-B466-48F7-8863-4DB47095EEE1}" destId="{3B67034A-7C0B-4082-A7A8-CCE891FE6E9F}" srcOrd="1" destOrd="0" presId="urn:microsoft.com/office/officeart/2005/8/layout/orgChart1"/>
    <dgm:cxn modelId="{AC29C7F0-1953-44D1-B7B0-43FA0D9F2EB5}" type="presOf" srcId="{3DDC4A40-0B76-4885-80B5-7F2F02D93912}" destId="{D3FD0C5F-C8C1-44ED-8A53-A5A6A559AF19}" srcOrd="0" destOrd="0" presId="urn:microsoft.com/office/officeart/2005/8/layout/orgChart1"/>
    <dgm:cxn modelId="{23AB5477-8A78-4978-825E-A28B52FB6356}" srcId="{33D70708-0C5A-4B40-AF86-0E60066BABD3}" destId="{441ACE41-F72B-4C57-9671-1FAA9C389762}" srcOrd="2" destOrd="0" parTransId="{62699B98-B9FD-4154-9C3C-DA35240BCD19}" sibTransId="{2BCBCD3A-5913-446C-B0C9-D7EB42C8DE53}"/>
    <dgm:cxn modelId="{61C5BE0F-2F8B-4552-81D4-8334808AF183}" type="presOf" srcId="{1EB42954-EA75-4D25-AD96-5DD3262B7A2A}" destId="{5A57A0FC-EC61-485A-9F48-258AC06B7E03}" srcOrd="0" destOrd="0" presId="urn:microsoft.com/office/officeart/2005/8/layout/orgChart1"/>
    <dgm:cxn modelId="{1CA6ADDD-4484-4A25-9A63-4D992614291B}" srcId="{C60796E7-1CFE-445F-B8EC-EE816560DF49}" destId="{C6D94E23-FF3D-4A7D-BBFB-2FC94D7D6996}" srcOrd="0" destOrd="0" parTransId="{A63505A2-57CD-4524-81DD-AD939F884A50}" sibTransId="{F93E0BD0-31DA-4AC8-8C33-26C456BBD573}"/>
    <dgm:cxn modelId="{FF6968B8-69AC-4C8A-AAEA-3621F723DFDA}" type="presOf" srcId="{B0F4F8E9-272B-409A-9329-AC28C92C49D2}" destId="{813E51A8-20B5-4AEB-922F-F68E43B7114D}" srcOrd="0" destOrd="0" presId="urn:microsoft.com/office/officeart/2005/8/layout/orgChart1"/>
    <dgm:cxn modelId="{F65A53AA-D5E9-4041-A8B6-9C5188D4AA6F}" type="presOf" srcId="{E5E1DAF7-704A-45CA-8F98-3A66F1281663}" destId="{2CAD193D-A54C-464B-877C-DDB17B415F92}" srcOrd="0" destOrd="0" presId="urn:microsoft.com/office/officeart/2005/8/layout/orgChart1"/>
    <dgm:cxn modelId="{06888AC5-E655-4CF9-B496-315B6994EFE9}" type="presOf" srcId="{1CF5BFB2-3731-45A0-BEB8-BEB412F79B46}" destId="{3588B4AB-70E4-4AD4-98FF-27F94CFCF247}" srcOrd="0" destOrd="0" presId="urn:microsoft.com/office/officeart/2005/8/layout/orgChart1"/>
    <dgm:cxn modelId="{286B6FEB-6306-4CF2-90E7-1A29F7E9BA7E}" type="presOf" srcId="{1A6303C9-3E6F-433F-8F9B-F2C83B79EDDD}" destId="{3978436F-ADF4-4EBC-B0E9-7478147AC297}" srcOrd="1" destOrd="0" presId="urn:microsoft.com/office/officeart/2005/8/layout/orgChart1"/>
    <dgm:cxn modelId="{4E4C8447-78C8-4DEA-B95D-5D028D9ED78B}" type="presOf" srcId="{045FEA48-7ACD-4CE7-A96B-FB45874518C0}" destId="{F5E346E0-E59E-43BB-92F5-2C56F07C799C}" srcOrd="1" destOrd="0" presId="urn:microsoft.com/office/officeart/2005/8/layout/orgChart1"/>
    <dgm:cxn modelId="{42324A1D-2971-401F-B2D5-9ECD6DD759F8}" type="presOf" srcId="{431F3693-7A9E-40E1-8758-A03952F7EBA7}" destId="{D6B2CBFF-CED0-4664-8BD1-7613372E373F}" srcOrd="0" destOrd="0" presId="urn:microsoft.com/office/officeart/2005/8/layout/orgChart1"/>
    <dgm:cxn modelId="{9E58C9D5-03F0-40CC-A41E-45D095868ED5}" type="presOf" srcId="{09822995-D0F7-482D-B3FD-A3783EF4F9BC}" destId="{864956AE-B557-4236-A906-3C13A75E2E40}" srcOrd="0" destOrd="0" presId="urn:microsoft.com/office/officeart/2005/8/layout/orgChart1"/>
    <dgm:cxn modelId="{A3C89B41-C312-4634-AA6A-62A9C8A79B27}" type="presOf" srcId="{69130573-2986-45B9-A050-0F6BE05013B6}" destId="{3472F843-47F8-4B0D-81AE-15E5359D0C85}" srcOrd="0" destOrd="0" presId="urn:microsoft.com/office/officeart/2005/8/layout/orgChart1"/>
    <dgm:cxn modelId="{946B8179-0E71-485E-8478-1E68BFD31752}" type="presOf" srcId="{7B32123B-FC3A-4100-8081-FBD7FD435B1C}" destId="{94244544-8923-46BA-A15A-06FF048087AA}" srcOrd="1" destOrd="0" presId="urn:microsoft.com/office/officeart/2005/8/layout/orgChart1"/>
    <dgm:cxn modelId="{1D5FF482-B5C9-4A54-BACC-6C9E6BE0CF07}" type="presOf" srcId="{E2473483-637A-409B-9086-4DA3C26E112C}" destId="{6009EBA2-875B-41A7-BDD1-04C7E8A6F769}" srcOrd="0" destOrd="0" presId="urn:microsoft.com/office/officeart/2005/8/layout/orgChart1"/>
    <dgm:cxn modelId="{1D76BE37-CD71-4903-8C77-911446F522EA}" srcId="{3DDC4A40-0B76-4885-80B5-7F2F02D93912}" destId="{33D70708-0C5A-4B40-AF86-0E60066BABD3}" srcOrd="0" destOrd="0" parTransId="{21B469AC-29EE-4542-84E1-6FE215478CC8}" sibTransId="{3D9EE854-8B2A-4824-92FD-1F65333DD434}"/>
    <dgm:cxn modelId="{097BA203-570A-46CB-B71B-4EB54C211767}" type="presOf" srcId="{545AEF72-E80F-478C-82E7-084523EFC4D4}" destId="{AF6E82E3-F521-4D25-B148-D072097B0B2C}" srcOrd="0" destOrd="0" presId="urn:microsoft.com/office/officeart/2005/8/layout/orgChart1"/>
    <dgm:cxn modelId="{537A9443-60B2-49B4-B2F5-6895A95F4D0F}" type="presOf" srcId="{688C9F1E-103C-45C9-B7E1-26D81AF98B2C}" destId="{71640F93-8C7A-4B34-A589-97E9825BF2FF}" srcOrd="0" destOrd="0" presId="urn:microsoft.com/office/officeart/2005/8/layout/orgChart1"/>
    <dgm:cxn modelId="{DC5F64BB-6A72-45E6-B580-56016033F0AD}" type="presOf" srcId="{4E982F42-BA77-4F5F-8AEA-4C86E5C8CCA3}" destId="{A45471B5-72F9-46FA-AF9B-EDADE7AAD249}" srcOrd="1" destOrd="0" presId="urn:microsoft.com/office/officeart/2005/8/layout/orgChart1"/>
    <dgm:cxn modelId="{93FCE355-6C08-4517-84B1-1060C59BA193}" type="presOf" srcId="{045FEA48-7ACD-4CE7-A96B-FB45874518C0}" destId="{C872FAD5-7EF5-47C0-86FB-AABBCC7B1E6C}" srcOrd="0" destOrd="0" presId="urn:microsoft.com/office/officeart/2005/8/layout/orgChart1"/>
    <dgm:cxn modelId="{8851CBE3-9DEE-4EEA-A3AB-EB43D5A92B9D}" type="presOf" srcId="{B9661AC1-F221-4401-A8B0-58D5D023363D}" destId="{F0C4D99D-5D1D-4BF8-858E-50C3DD3C5915}" srcOrd="0" destOrd="0" presId="urn:microsoft.com/office/officeart/2005/8/layout/orgChart1"/>
    <dgm:cxn modelId="{48B4D84E-431C-4734-A043-E4D22A98DB14}" type="presOf" srcId="{3627FB62-9288-489B-8F91-956592E30C22}" destId="{8E565E04-D005-47CF-82FF-1A59C05E244A}" srcOrd="0" destOrd="0" presId="urn:microsoft.com/office/officeart/2005/8/layout/orgChart1"/>
    <dgm:cxn modelId="{EDDFD7C9-9C24-4C5E-BF88-460B9752177D}" type="presOf" srcId="{C6D94E23-FF3D-4A7D-BBFB-2FC94D7D6996}" destId="{E6B4DADA-4168-45BB-8194-AFAEC0B34FF7}" srcOrd="1" destOrd="0" presId="urn:microsoft.com/office/officeart/2005/8/layout/orgChart1"/>
    <dgm:cxn modelId="{CC2EDF65-8B70-4769-9EE8-1E7A0A77D3CF}" type="presOf" srcId="{736493A3-7403-401B-8527-6239B9533B94}" destId="{3859EBDE-6B5D-4CD2-91D9-45B612F0CB11}" srcOrd="0" destOrd="0" presId="urn:microsoft.com/office/officeart/2005/8/layout/orgChart1"/>
    <dgm:cxn modelId="{C4DA4D20-D75E-43F5-95E7-5A9C345B96C8}" type="presOf" srcId="{F32460A7-5E00-4478-844A-57ACF2333E43}" destId="{97D82A61-546D-42F4-AEEE-FDCB10A9A8A2}" srcOrd="1" destOrd="0" presId="urn:microsoft.com/office/officeart/2005/8/layout/orgChart1"/>
    <dgm:cxn modelId="{63E05CCD-7FB1-4A93-812A-0EB488860D1B}" type="presOf" srcId="{69130573-2986-45B9-A050-0F6BE05013B6}" destId="{6A468463-FF7D-4A84-BFE5-EDD7AC41B4EC}" srcOrd="1" destOrd="0" presId="urn:microsoft.com/office/officeart/2005/8/layout/orgChart1"/>
    <dgm:cxn modelId="{4B8EDE96-D342-44C6-8D13-26024741234C}" srcId="{1A6303C9-3E6F-433F-8F9B-F2C83B79EDDD}" destId="{E5E1DAF7-704A-45CA-8F98-3A66F1281663}" srcOrd="2" destOrd="0" parTransId="{2FD75211-705A-4DEC-8261-18C88A648DD4}" sibTransId="{B50FE2A5-56D2-4F68-979C-7DEE5F7CE2F8}"/>
    <dgm:cxn modelId="{2D508E66-F3DE-40D8-B978-5B77344888B9}" srcId="{33D70708-0C5A-4B40-AF86-0E60066BABD3}" destId="{9DCC316E-B466-48F7-8863-4DB47095EEE1}" srcOrd="8" destOrd="0" parTransId="{351F0E54-BBDD-4F6E-9C4F-5A5AB2F283A9}" sibTransId="{BF39AEBA-1809-42DA-9D7C-7CA4500C23FD}"/>
    <dgm:cxn modelId="{26DACA11-C8C5-4122-96B4-FB889B274A38}" type="presOf" srcId="{4E982F42-BA77-4F5F-8AEA-4C86E5C8CCA3}" destId="{2C256B7B-7280-4D5F-9600-9E344A8546AB}" srcOrd="0" destOrd="0" presId="urn:microsoft.com/office/officeart/2005/8/layout/orgChart1"/>
    <dgm:cxn modelId="{C20029E8-035F-4458-BF67-42991B63B86D}" type="presOf" srcId="{1A6303C9-3E6F-433F-8F9B-F2C83B79EDDD}" destId="{F6DDA80F-AFC7-4F9C-B519-96F29E495B56}" srcOrd="0" destOrd="0" presId="urn:microsoft.com/office/officeart/2005/8/layout/orgChart1"/>
    <dgm:cxn modelId="{94EACA76-5DBA-4317-9ACF-E6FAEBD27182}" type="presParOf" srcId="{813E51A8-20B5-4AEB-922F-F68E43B7114D}" destId="{27A6263A-20C1-4A20-84CB-49DA800B62F4}" srcOrd="0" destOrd="0" presId="urn:microsoft.com/office/officeart/2005/8/layout/orgChart1"/>
    <dgm:cxn modelId="{247DCE42-0DED-4379-8F3E-71F8554B8A0E}" type="presParOf" srcId="{27A6263A-20C1-4A20-84CB-49DA800B62F4}" destId="{747B6422-1FE6-4DBE-B7A8-CE0598B58AA3}" srcOrd="0" destOrd="0" presId="urn:microsoft.com/office/officeart/2005/8/layout/orgChart1"/>
    <dgm:cxn modelId="{C9D062B6-FFC9-476C-81BA-5802F9BB4192}" type="presParOf" srcId="{747B6422-1FE6-4DBE-B7A8-CE0598B58AA3}" destId="{D3FD0C5F-C8C1-44ED-8A53-A5A6A559AF19}" srcOrd="0" destOrd="0" presId="urn:microsoft.com/office/officeart/2005/8/layout/orgChart1"/>
    <dgm:cxn modelId="{3975D208-9A14-4EB0-AE04-99CDE83C9ADB}" type="presParOf" srcId="{747B6422-1FE6-4DBE-B7A8-CE0598B58AA3}" destId="{1AB7448A-2634-4DD5-8189-B6EB8DE5ACF9}" srcOrd="1" destOrd="0" presId="urn:microsoft.com/office/officeart/2005/8/layout/orgChart1"/>
    <dgm:cxn modelId="{65B922ED-9DDF-4050-A632-E30D001F8294}" type="presParOf" srcId="{27A6263A-20C1-4A20-84CB-49DA800B62F4}" destId="{87B8DF1C-A50D-4EB9-8BD9-215E789E87D2}" srcOrd="1" destOrd="0" presId="urn:microsoft.com/office/officeart/2005/8/layout/orgChart1"/>
    <dgm:cxn modelId="{C5B340BE-29D5-451B-8DB6-B2C8A8880AB6}" type="presParOf" srcId="{87B8DF1C-A50D-4EB9-8BD9-215E789E87D2}" destId="{C72E45BE-B8A2-4F83-B635-86A0C5F41107}" srcOrd="0" destOrd="0" presId="urn:microsoft.com/office/officeart/2005/8/layout/orgChart1"/>
    <dgm:cxn modelId="{ED3C33F8-FF2E-48E8-9252-3D80058CB25D}" type="presParOf" srcId="{87B8DF1C-A50D-4EB9-8BD9-215E789E87D2}" destId="{289CEB43-75D2-4777-B936-450A4F30D43F}" srcOrd="1" destOrd="0" presId="urn:microsoft.com/office/officeart/2005/8/layout/orgChart1"/>
    <dgm:cxn modelId="{685D2333-56D6-42AD-905A-80707B04669F}" type="presParOf" srcId="{289CEB43-75D2-4777-B936-450A4F30D43F}" destId="{1672641E-4D07-408A-8281-5A4DA4E7A176}" srcOrd="0" destOrd="0" presId="urn:microsoft.com/office/officeart/2005/8/layout/orgChart1"/>
    <dgm:cxn modelId="{67A39BD7-49B6-4DA2-817B-A89E7F8D5A7C}" type="presParOf" srcId="{1672641E-4D07-408A-8281-5A4DA4E7A176}" destId="{25D1FF3D-B1BC-47F7-8A18-125A7F03F7DA}" srcOrd="0" destOrd="0" presId="urn:microsoft.com/office/officeart/2005/8/layout/orgChart1"/>
    <dgm:cxn modelId="{1A5391B2-7AB3-4B8B-B9C4-7BA19A917C18}" type="presParOf" srcId="{1672641E-4D07-408A-8281-5A4DA4E7A176}" destId="{43EF8D11-7392-4E04-828C-C1C7EAB96494}" srcOrd="1" destOrd="0" presId="urn:microsoft.com/office/officeart/2005/8/layout/orgChart1"/>
    <dgm:cxn modelId="{95C3A08B-8CB5-464E-837C-46027147485E}" type="presParOf" srcId="{289CEB43-75D2-4777-B936-450A4F30D43F}" destId="{528EF44F-7D74-4C00-BE57-0D157ADFE7DA}" srcOrd="1" destOrd="0" presId="urn:microsoft.com/office/officeart/2005/8/layout/orgChart1"/>
    <dgm:cxn modelId="{83C6A199-DA45-45B0-A76B-6575A6669508}" type="presParOf" srcId="{528EF44F-7D74-4C00-BE57-0D157ADFE7DA}" destId="{5B0A9216-C8F1-4C13-9166-3A4303DF9F87}" srcOrd="0" destOrd="0" presId="urn:microsoft.com/office/officeart/2005/8/layout/orgChart1"/>
    <dgm:cxn modelId="{681283B7-BB1E-4685-A97B-42BF1D05DE69}" type="presParOf" srcId="{528EF44F-7D74-4C00-BE57-0D157ADFE7DA}" destId="{0C27E641-EF2A-4A5C-A7E8-FBDDF6536C7F}" srcOrd="1" destOrd="0" presId="urn:microsoft.com/office/officeart/2005/8/layout/orgChart1"/>
    <dgm:cxn modelId="{151F0F26-8BFF-49A2-9FC1-C9B5ACEC5377}" type="presParOf" srcId="{0C27E641-EF2A-4A5C-A7E8-FBDDF6536C7F}" destId="{743CCB32-D305-4590-AB7F-1AE6ECA28D4C}" srcOrd="0" destOrd="0" presId="urn:microsoft.com/office/officeart/2005/8/layout/orgChart1"/>
    <dgm:cxn modelId="{FF167D86-459F-48E1-B52E-A3BDDC6814F5}" type="presParOf" srcId="{743CCB32-D305-4590-AB7F-1AE6ECA28D4C}" destId="{3472F843-47F8-4B0D-81AE-15E5359D0C85}" srcOrd="0" destOrd="0" presId="urn:microsoft.com/office/officeart/2005/8/layout/orgChart1"/>
    <dgm:cxn modelId="{6B78938B-3F30-48C1-826F-E1F52937D77D}" type="presParOf" srcId="{743CCB32-D305-4590-AB7F-1AE6ECA28D4C}" destId="{6A468463-FF7D-4A84-BFE5-EDD7AC41B4EC}" srcOrd="1" destOrd="0" presId="urn:microsoft.com/office/officeart/2005/8/layout/orgChart1"/>
    <dgm:cxn modelId="{1FD1E5CF-E766-4BE5-A3D4-0EB74EC18485}" type="presParOf" srcId="{0C27E641-EF2A-4A5C-A7E8-FBDDF6536C7F}" destId="{2FF626F2-E802-438B-A7A4-EAEF5A0F8CD1}" srcOrd="1" destOrd="0" presId="urn:microsoft.com/office/officeart/2005/8/layout/orgChart1"/>
    <dgm:cxn modelId="{965C62FE-6038-4375-AA6D-155B429287B9}" type="presParOf" srcId="{0C27E641-EF2A-4A5C-A7E8-FBDDF6536C7F}" destId="{754FF324-ECFA-4F92-8A97-734ADA9D9478}" srcOrd="2" destOrd="0" presId="urn:microsoft.com/office/officeart/2005/8/layout/orgChart1"/>
    <dgm:cxn modelId="{C0C1CA62-5649-4A30-B555-5840F76F409B}" type="presParOf" srcId="{528EF44F-7D74-4C00-BE57-0D157ADFE7DA}" destId="{12789999-BCCD-4B4E-9FE8-B226418655B6}" srcOrd="2" destOrd="0" presId="urn:microsoft.com/office/officeart/2005/8/layout/orgChart1"/>
    <dgm:cxn modelId="{92EEC03F-64FA-4DFC-8055-5BB3973377B3}" type="presParOf" srcId="{528EF44F-7D74-4C00-BE57-0D157ADFE7DA}" destId="{E7607DD5-055C-4416-913B-0641AA19F4D0}" srcOrd="3" destOrd="0" presId="urn:microsoft.com/office/officeart/2005/8/layout/orgChart1"/>
    <dgm:cxn modelId="{990ECA7D-999B-467A-B9E6-84204375BDEB}" type="presParOf" srcId="{E7607DD5-055C-4416-913B-0641AA19F4D0}" destId="{4E60475C-B48D-436D-B32D-2A73302B5297}" srcOrd="0" destOrd="0" presId="urn:microsoft.com/office/officeart/2005/8/layout/orgChart1"/>
    <dgm:cxn modelId="{84AD5F05-74F0-4C68-AFBF-9BF4225BFC13}" type="presParOf" srcId="{4E60475C-B48D-436D-B32D-2A73302B5297}" destId="{B84E2B18-5A1C-42FE-AD5E-8A7B8B9B3099}" srcOrd="0" destOrd="0" presId="urn:microsoft.com/office/officeart/2005/8/layout/orgChart1"/>
    <dgm:cxn modelId="{6140A818-FAFF-4DF2-AA18-18F1D3448463}" type="presParOf" srcId="{4E60475C-B48D-436D-B32D-2A73302B5297}" destId="{97D82A61-546D-42F4-AEEE-FDCB10A9A8A2}" srcOrd="1" destOrd="0" presId="urn:microsoft.com/office/officeart/2005/8/layout/orgChart1"/>
    <dgm:cxn modelId="{FFFAB5E9-77E2-4E6A-9DBB-A4EB1DEDC91F}" type="presParOf" srcId="{E7607DD5-055C-4416-913B-0641AA19F4D0}" destId="{DB026020-334D-4968-B6F0-E629868B3D1E}" srcOrd="1" destOrd="0" presId="urn:microsoft.com/office/officeart/2005/8/layout/orgChart1"/>
    <dgm:cxn modelId="{586774DF-1BC2-4F6E-92FC-513366B2CA91}" type="presParOf" srcId="{E7607DD5-055C-4416-913B-0641AA19F4D0}" destId="{7DE3365D-5AEF-4E3F-833D-3E64E34C04E7}" srcOrd="2" destOrd="0" presId="urn:microsoft.com/office/officeart/2005/8/layout/orgChart1"/>
    <dgm:cxn modelId="{FD1E9A0F-EBBA-40D7-84D1-FE9D72C7052E}" type="presParOf" srcId="{528EF44F-7D74-4C00-BE57-0D157ADFE7DA}" destId="{07BDCAFB-B7FA-4908-81EE-6FC70BB3ACEC}" srcOrd="4" destOrd="0" presId="urn:microsoft.com/office/officeart/2005/8/layout/orgChart1"/>
    <dgm:cxn modelId="{5A10AEA0-BCF6-40B1-B149-C6F42E2B65CD}" type="presParOf" srcId="{528EF44F-7D74-4C00-BE57-0D157ADFE7DA}" destId="{EA675C2A-26C4-49F4-9A3B-4E6E5DDCEBFC}" srcOrd="5" destOrd="0" presId="urn:microsoft.com/office/officeart/2005/8/layout/orgChart1"/>
    <dgm:cxn modelId="{E9887845-E1F0-4CB4-9F7B-38A48E98168F}" type="presParOf" srcId="{EA675C2A-26C4-49F4-9A3B-4E6E5DDCEBFC}" destId="{67577DB7-F14D-4F3C-A5B4-29DD62CE58B0}" srcOrd="0" destOrd="0" presId="urn:microsoft.com/office/officeart/2005/8/layout/orgChart1"/>
    <dgm:cxn modelId="{CEFEA797-B9F6-40A9-B354-F97D04921914}" type="presParOf" srcId="{67577DB7-F14D-4F3C-A5B4-29DD62CE58B0}" destId="{32858FC7-B60F-468F-A619-4F4079F662D3}" srcOrd="0" destOrd="0" presId="urn:microsoft.com/office/officeart/2005/8/layout/orgChart1"/>
    <dgm:cxn modelId="{21CDEEC1-253E-4504-9946-5CE319D941F4}" type="presParOf" srcId="{67577DB7-F14D-4F3C-A5B4-29DD62CE58B0}" destId="{2B2E0E13-DF7F-4B5E-9B4D-B332FAF86A61}" srcOrd="1" destOrd="0" presId="urn:microsoft.com/office/officeart/2005/8/layout/orgChart1"/>
    <dgm:cxn modelId="{A5826A7B-8A63-44B7-B819-DB6ADE275153}" type="presParOf" srcId="{EA675C2A-26C4-49F4-9A3B-4E6E5DDCEBFC}" destId="{535C7F33-32BD-4805-9B1C-FB73247918B6}" srcOrd="1" destOrd="0" presId="urn:microsoft.com/office/officeart/2005/8/layout/orgChart1"/>
    <dgm:cxn modelId="{5C6CCA10-6B62-4D8D-9EFE-CAD95F52F364}" type="presParOf" srcId="{EA675C2A-26C4-49F4-9A3B-4E6E5DDCEBFC}" destId="{457BAD8B-CDF4-4B9D-9592-708CE0601E11}" srcOrd="2" destOrd="0" presId="urn:microsoft.com/office/officeart/2005/8/layout/orgChart1"/>
    <dgm:cxn modelId="{B98B7C24-1A95-4473-AEFC-64F36557B7E9}" type="presParOf" srcId="{528EF44F-7D74-4C00-BE57-0D157ADFE7DA}" destId="{E0248702-CE5B-429C-919D-54643AA0F425}" srcOrd="6" destOrd="0" presId="urn:microsoft.com/office/officeart/2005/8/layout/orgChart1"/>
    <dgm:cxn modelId="{7E2A75D5-54FE-4CCB-BD4F-A6B70A1CC1CB}" type="presParOf" srcId="{528EF44F-7D74-4C00-BE57-0D157ADFE7DA}" destId="{559A52CC-E279-41E0-A4F6-59A2356FB437}" srcOrd="7" destOrd="0" presId="urn:microsoft.com/office/officeart/2005/8/layout/orgChart1"/>
    <dgm:cxn modelId="{2E1E4729-E8FB-4A9B-A2A4-E23EDF582176}" type="presParOf" srcId="{559A52CC-E279-41E0-A4F6-59A2356FB437}" destId="{025EE8A8-ED70-45EB-AEEE-03110221A0A6}" srcOrd="0" destOrd="0" presId="urn:microsoft.com/office/officeart/2005/8/layout/orgChart1"/>
    <dgm:cxn modelId="{C53EE039-F89C-401D-BA43-66D199CB7F4A}" type="presParOf" srcId="{025EE8A8-ED70-45EB-AEEE-03110221A0A6}" destId="{88B25B7A-11FA-42DD-8703-5E1038E26CBA}" srcOrd="0" destOrd="0" presId="urn:microsoft.com/office/officeart/2005/8/layout/orgChart1"/>
    <dgm:cxn modelId="{1B5595C9-6718-4871-9E48-B97208C39162}" type="presParOf" srcId="{025EE8A8-ED70-45EB-AEEE-03110221A0A6}" destId="{8DC07332-358B-4AC2-8F9D-EE0AEA000789}" srcOrd="1" destOrd="0" presId="urn:microsoft.com/office/officeart/2005/8/layout/orgChart1"/>
    <dgm:cxn modelId="{1C07064B-3739-43B6-8D0B-0D96231E37C7}" type="presParOf" srcId="{559A52CC-E279-41E0-A4F6-59A2356FB437}" destId="{28679FE5-DF90-46CC-BAFA-FFFB7914CE8A}" srcOrd="1" destOrd="0" presId="urn:microsoft.com/office/officeart/2005/8/layout/orgChart1"/>
    <dgm:cxn modelId="{D82D7716-321A-42E6-BCFD-A2D2DC4ED955}" type="presParOf" srcId="{559A52CC-E279-41E0-A4F6-59A2356FB437}" destId="{2F48A124-A1EF-4D5A-96E1-3154944925C4}" srcOrd="2" destOrd="0" presId="urn:microsoft.com/office/officeart/2005/8/layout/orgChart1"/>
    <dgm:cxn modelId="{CBE2A735-636C-4D24-8D3F-8D446424A06F}" type="presParOf" srcId="{528EF44F-7D74-4C00-BE57-0D157ADFE7DA}" destId="{E7DC2DDD-3E4E-4A1E-AA92-5CD4A1945F94}" srcOrd="8" destOrd="0" presId="urn:microsoft.com/office/officeart/2005/8/layout/orgChart1"/>
    <dgm:cxn modelId="{BFCD2EB1-7B43-4879-BD1D-4E08146D17EF}" type="presParOf" srcId="{528EF44F-7D74-4C00-BE57-0D157ADFE7DA}" destId="{EA025855-6EA7-4CB6-A583-FB585A68DA17}" srcOrd="9" destOrd="0" presId="urn:microsoft.com/office/officeart/2005/8/layout/orgChart1"/>
    <dgm:cxn modelId="{2A64D489-4F37-4F81-8D7F-7ADB9A24A465}" type="presParOf" srcId="{EA025855-6EA7-4CB6-A583-FB585A68DA17}" destId="{5F5FF654-40D4-4F51-845D-5F9127E2173E}" srcOrd="0" destOrd="0" presId="urn:microsoft.com/office/officeart/2005/8/layout/orgChart1"/>
    <dgm:cxn modelId="{1976C1C4-E48B-43AA-AF7B-3D5D366F60DB}" type="presParOf" srcId="{5F5FF654-40D4-4F51-845D-5F9127E2173E}" destId="{9404A572-1251-4EE2-A51F-3E713BD15BE7}" srcOrd="0" destOrd="0" presId="urn:microsoft.com/office/officeart/2005/8/layout/orgChart1"/>
    <dgm:cxn modelId="{BDA30D9D-3CC8-4860-B816-9F60B5EFD01D}" type="presParOf" srcId="{5F5FF654-40D4-4F51-845D-5F9127E2173E}" destId="{5B039323-FED7-4ECF-8032-F80FF82F00A7}" srcOrd="1" destOrd="0" presId="urn:microsoft.com/office/officeart/2005/8/layout/orgChart1"/>
    <dgm:cxn modelId="{AC63E0EA-90D5-4DB2-9EB6-6260900EC3F0}" type="presParOf" srcId="{EA025855-6EA7-4CB6-A583-FB585A68DA17}" destId="{8BECBC1C-7786-44E9-A41E-0AC06A50405A}" srcOrd="1" destOrd="0" presId="urn:microsoft.com/office/officeart/2005/8/layout/orgChart1"/>
    <dgm:cxn modelId="{21141618-DDB3-4426-9B39-49C655878A9E}" type="presParOf" srcId="{EA025855-6EA7-4CB6-A583-FB585A68DA17}" destId="{C7942181-1868-475A-A1C1-85593E4E7905}" srcOrd="2" destOrd="0" presId="urn:microsoft.com/office/officeart/2005/8/layout/orgChart1"/>
    <dgm:cxn modelId="{26224201-ED6C-4846-8F0A-2305FA63129C}" type="presParOf" srcId="{528EF44F-7D74-4C00-BE57-0D157ADFE7DA}" destId="{0A3DB777-7A07-4197-9440-505FCDE81FDA}" srcOrd="10" destOrd="0" presId="urn:microsoft.com/office/officeart/2005/8/layout/orgChart1"/>
    <dgm:cxn modelId="{450CA501-927B-4892-9B2A-3EF66A1E2DF3}" type="presParOf" srcId="{528EF44F-7D74-4C00-BE57-0D157ADFE7DA}" destId="{2EAF361C-503F-4C09-89CE-3A41C7A3B971}" srcOrd="11" destOrd="0" presId="urn:microsoft.com/office/officeart/2005/8/layout/orgChart1"/>
    <dgm:cxn modelId="{72B602A9-BA57-424A-9076-6E24FA6CF3E4}" type="presParOf" srcId="{2EAF361C-503F-4C09-89CE-3A41C7A3B971}" destId="{8D679EC9-D64E-4D24-812B-3002D8ECCC08}" srcOrd="0" destOrd="0" presId="urn:microsoft.com/office/officeart/2005/8/layout/orgChart1"/>
    <dgm:cxn modelId="{F4FCF17D-A63B-4270-842F-55FA927D8643}" type="presParOf" srcId="{8D679EC9-D64E-4D24-812B-3002D8ECCC08}" destId="{722255E6-A42A-4022-B504-18EED17A9F70}" srcOrd="0" destOrd="0" presId="urn:microsoft.com/office/officeart/2005/8/layout/orgChart1"/>
    <dgm:cxn modelId="{02E1021E-AF85-493F-884C-6557DC34CEDA}" type="presParOf" srcId="{8D679EC9-D64E-4D24-812B-3002D8ECCC08}" destId="{4D589708-9826-41C7-99AE-DD150A135455}" srcOrd="1" destOrd="0" presId="urn:microsoft.com/office/officeart/2005/8/layout/orgChart1"/>
    <dgm:cxn modelId="{5CB305FC-8B67-42A0-ABE7-43851B4D049A}" type="presParOf" srcId="{2EAF361C-503F-4C09-89CE-3A41C7A3B971}" destId="{ED89471D-5A8A-4819-8345-B8E7EA479EE8}" srcOrd="1" destOrd="0" presId="urn:microsoft.com/office/officeart/2005/8/layout/orgChart1"/>
    <dgm:cxn modelId="{DF16FD31-EDD1-4E1F-AFD9-4C93655F3220}" type="presParOf" srcId="{2EAF361C-503F-4C09-89CE-3A41C7A3B971}" destId="{834506AC-5D2E-4F6F-A55A-BA118E41E634}" srcOrd="2" destOrd="0" presId="urn:microsoft.com/office/officeart/2005/8/layout/orgChart1"/>
    <dgm:cxn modelId="{F27EC3B9-C417-495A-B884-27AAC5CC021B}" type="presParOf" srcId="{528EF44F-7D74-4C00-BE57-0D157ADFE7DA}" destId="{6448D840-1010-45B6-AAE2-92BC8992C9E6}" srcOrd="12" destOrd="0" presId="urn:microsoft.com/office/officeart/2005/8/layout/orgChart1"/>
    <dgm:cxn modelId="{7DD97C97-095C-4323-828E-5C4B17EF8CE3}" type="presParOf" srcId="{528EF44F-7D74-4C00-BE57-0D157ADFE7DA}" destId="{5FA773E7-B6F0-4558-9A45-683EE5B3575A}" srcOrd="13" destOrd="0" presId="urn:microsoft.com/office/officeart/2005/8/layout/orgChart1"/>
    <dgm:cxn modelId="{E58D8C6B-6176-4DE3-BCE0-65E873D516BE}" type="presParOf" srcId="{5FA773E7-B6F0-4558-9A45-683EE5B3575A}" destId="{079E88AA-2C26-452B-BDC5-208B1BC07370}" srcOrd="0" destOrd="0" presId="urn:microsoft.com/office/officeart/2005/8/layout/orgChart1"/>
    <dgm:cxn modelId="{727A7268-67A0-4B6F-B702-4B1449FAF060}" type="presParOf" srcId="{079E88AA-2C26-452B-BDC5-208B1BC07370}" destId="{C872FAD5-7EF5-47C0-86FB-AABBCC7B1E6C}" srcOrd="0" destOrd="0" presId="urn:microsoft.com/office/officeart/2005/8/layout/orgChart1"/>
    <dgm:cxn modelId="{8A5971E2-0888-4670-B6A8-0148F833FAD9}" type="presParOf" srcId="{079E88AA-2C26-452B-BDC5-208B1BC07370}" destId="{F5E346E0-E59E-43BB-92F5-2C56F07C799C}" srcOrd="1" destOrd="0" presId="urn:microsoft.com/office/officeart/2005/8/layout/orgChart1"/>
    <dgm:cxn modelId="{761F03C4-B30B-4F25-8B4B-891F880D57CA}" type="presParOf" srcId="{5FA773E7-B6F0-4558-9A45-683EE5B3575A}" destId="{526B4DCE-951F-4327-B558-4FC8AB178850}" srcOrd="1" destOrd="0" presId="urn:microsoft.com/office/officeart/2005/8/layout/orgChart1"/>
    <dgm:cxn modelId="{C0A8BDF6-7815-4362-A179-2A13A435E948}" type="presParOf" srcId="{5FA773E7-B6F0-4558-9A45-683EE5B3575A}" destId="{F12F7A66-FBAB-44F5-A76A-FE67A8324982}" srcOrd="2" destOrd="0" presId="urn:microsoft.com/office/officeart/2005/8/layout/orgChart1"/>
    <dgm:cxn modelId="{96AFAB5A-98F1-4C86-A267-055E46E84371}" type="presParOf" srcId="{528EF44F-7D74-4C00-BE57-0D157ADFE7DA}" destId="{1B08252E-8B6C-4077-81FF-38B66EC2678C}" srcOrd="14" destOrd="0" presId="urn:microsoft.com/office/officeart/2005/8/layout/orgChart1"/>
    <dgm:cxn modelId="{E8BE72B3-A565-41AA-9B71-0B7D280FD4C2}" type="presParOf" srcId="{528EF44F-7D74-4C00-BE57-0D157ADFE7DA}" destId="{E8C2A429-0E67-4DC3-89B9-5F3C7FA75806}" srcOrd="15" destOrd="0" presId="urn:microsoft.com/office/officeart/2005/8/layout/orgChart1"/>
    <dgm:cxn modelId="{6ED5AB79-2B5D-43CF-A625-27ED8315115D}" type="presParOf" srcId="{E8C2A429-0E67-4DC3-89B9-5F3C7FA75806}" destId="{C70BD5F2-5F1F-488D-BCB5-94D0887CB48B}" srcOrd="0" destOrd="0" presId="urn:microsoft.com/office/officeart/2005/8/layout/orgChart1"/>
    <dgm:cxn modelId="{2A6C9DBC-EF6E-44D1-9AE8-A4B716AA99DB}" type="presParOf" srcId="{C70BD5F2-5F1F-488D-BCB5-94D0887CB48B}" destId="{F0C4D99D-5D1D-4BF8-858E-50C3DD3C5915}" srcOrd="0" destOrd="0" presId="urn:microsoft.com/office/officeart/2005/8/layout/orgChart1"/>
    <dgm:cxn modelId="{44E2BCCA-233A-4A65-BD31-D220E6596658}" type="presParOf" srcId="{C70BD5F2-5F1F-488D-BCB5-94D0887CB48B}" destId="{159C0BD4-4C8F-4836-B894-4AE6C4BE3E6A}" srcOrd="1" destOrd="0" presId="urn:microsoft.com/office/officeart/2005/8/layout/orgChart1"/>
    <dgm:cxn modelId="{C3C0AB94-EE68-4474-B104-D8CB8AF65537}" type="presParOf" srcId="{E8C2A429-0E67-4DC3-89B9-5F3C7FA75806}" destId="{B1945C22-05F2-45FA-9BE2-4A1ED6A7BEF9}" srcOrd="1" destOrd="0" presId="urn:microsoft.com/office/officeart/2005/8/layout/orgChart1"/>
    <dgm:cxn modelId="{75FAF0BC-176C-4E9E-8496-0F0C6DE94751}" type="presParOf" srcId="{E8C2A429-0E67-4DC3-89B9-5F3C7FA75806}" destId="{A35D78DC-3D3E-4B39-887E-0ADA17C5DE02}" srcOrd="2" destOrd="0" presId="urn:microsoft.com/office/officeart/2005/8/layout/orgChart1"/>
    <dgm:cxn modelId="{03F44A7C-7A01-42B3-B78C-82F846E1E9EF}" type="presParOf" srcId="{528EF44F-7D74-4C00-BE57-0D157ADFE7DA}" destId="{A250FBC5-CFC3-4E2B-88B9-9AC7F8F2FBE6}" srcOrd="16" destOrd="0" presId="urn:microsoft.com/office/officeart/2005/8/layout/orgChart1"/>
    <dgm:cxn modelId="{DBE3DA73-B88C-45BE-8915-EB94C4C08BF7}" type="presParOf" srcId="{528EF44F-7D74-4C00-BE57-0D157ADFE7DA}" destId="{9D2D5165-B3E9-4E5C-8583-8EAAB0EFFD89}" srcOrd="17" destOrd="0" presId="urn:microsoft.com/office/officeart/2005/8/layout/orgChart1"/>
    <dgm:cxn modelId="{F4B482E3-7760-483A-BEBD-6FCC1FD0FAF1}" type="presParOf" srcId="{9D2D5165-B3E9-4E5C-8583-8EAAB0EFFD89}" destId="{CF22A10B-FEB7-4DD0-9161-EFF7C9E52F29}" srcOrd="0" destOrd="0" presId="urn:microsoft.com/office/officeart/2005/8/layout/orgChart1"/>
    <dgm:cxn modelId="{AD464659-8165-41D7-9767-23BDB3AA4F68}" type="presParOf" srcId="{CF22A10B-FEB7-4DD0-9161-EFF7C9E52F29}" destId="{78E37532-731C-4D53-9362-7A1BB5A5FCCD}" srcOrd="0" destOrd="0" presId="urn:microsoft.com/office/officeart/2005/8/layout/orgChart1"/>
    <dgm:cxn modelId="{FDB992B5-572E-475C-98D5-54E61CE5E46F}" type="presParOf" srcId="{CF22A10B-FEB7-4DD0-9161-EFF7C9E52F29}" destId="{3B67034A-7C0B-4082-A7A8-CCE891FE6E9F}" srcOrd="1" destOrd="0" presId="urn:microsoft.com/office/officeart/2005/8/layout/orgChart1"/>
    <dgm:cxn modelId="{BD030D9C-D3D0-448C-8961-D23EC4B1F311}" type="presParOf" srcId="{9D2D5165-B3E9-4E5C-8583-8EAAB0EFFD89}" destId="{E7B5F509-867A-4383-A00D-51E4B3807ED2}" srcOrd="1" destOrd="0" presId="urn:microsoft.com/office/officeart/2005/8/layout/orgChart1"/>
    <dgm:cxn modelId="{3D27034D-08DD-4489-AB41-BCD8CDFC5CD3}" type="presParOf" srcId="{9D2D5165-B3E9-4E5C-8583-8EAAB0EFFD89}" destId="{71143EB6-D8B9-4100-A856-6A5812B4B11A}" srcOrd="2" destOrd="0" presId="urn:microsoft.com/office/officeart/2005/8/layout/orgChart1"/>
    <dgm:cxn modelId="{C06C4008-2CD4-4132-9CB1-4B7282D560DB}" type="presParOf" srcId="{528EF44F-7D74-4C00-BE57-0D157ADFE7DA}" destId="{5A57A0FC-EC61-485A-9F48-258AC06B7E03}" srcOrd="18" destOrd="0" presId="urn:microsoft.com/office/officeart/2005/8/layout/orgChart1"/>
    <dgm:cxn modelId="{E30774EE-E7BE-4458-A5EE-9D5E1CCD9FFE}" type="presParOf" srcId="{528EF44F-7D74-4C00-BE57-0D157ADFE7DA}" destId="{D33F4E18-372E-477B-975F-848A8D7D902C}" srcOrd="19" destOrd="0" presId="urn:microsoft.com/office/officeart/2005/8/layout/orgChart1"/>
    <dgm:cxn modelId="{0B4D1FFA-1AAF-46DE-9389-EE9F316BB3F3}" type="presParOf" srcId="{D33F4E18-372E-477B-975F-848A8D7D902C}" destId="{3648FC57-C2E3-41F0-8021-BEB3CC3F15C2}" srcOrd="0" destOrd="0" presId="urn:microsoft.com/office/officeart/2005/8/layout/orgChart1"/>
    <dgm:cxn modelId="{5E3FE0DE-F6B4-48E1-B4C9-3DD34ACAA5A6}" type="presParOf" srcId="{3648FC57-C2E3-41F0-8021-BEB3CC3F15C2}" destId="{6E93EE61-AA37-4D53-A016-922BB1CDD56A}" srcOrd="0" destOrd="0" presId="urn:microsoft.com/office/officeart/2005/8/layout/orgChart1"/>
    <dgm:cxn modelId="{5D9A5367-9E67-4850-B8D7-468711163480}" type="presParOf" srcId="{3648FC57-C2E3-41F0-8021-BEB3CC3F15C2}" destId="{94244544-8923-46BA-A15A-06FF048087AA}" srcOrd="1" destOrd="0" presId="urn:microsoft.com/office/officeart/2005/8/layout/orgChart1"/>
    <dgm:cxn modelId="{EE6A81DE-CB08-4711-A785-AE8E24CAED68}" type="presParOf" srcId="{D33F4E18-372E-477B-975F-848A8D7D902C}" destId="{4CA50639-DEF7-438B-A82F-019951FC31E8}" srcOrd="1" destOrd="0" presId="urn:microsoft.com/office/officeart/2005/8/layout/orgChart1"/>
    <dgm:cxn modelId="{75086AC5-7C9A-4573-80F0-B67FEECF8DA9}" type="presParOf" srcId="{D33F4E18-372E-477B-975F-848A8D7D902C}" destId="{05E30EE7-1268-4E50-B62E-BAE865367CE6}" srcOrd="2" destOrd="0" presId="urn:microsoft.com/office/officeart/2005/8/layout/orgChart1"/>
    <dgm:cxn modelId="{399BDCCE-2291-443D-9E99-4A414A49AE2A}" type="presParOf" srcId="{528EF44F-7D74-4C00-BE57-0D157ADFE7DA}" destId="{0FE30511-A592-4D53-93EC-F92EE00A9291}" srcOrd="20" destOrd="0" presId="urn:microsoft.com/office/officeart/2005/8/layout/orgChart1"/>
    <dgm:cxn modelId="{666B9DDC-9A02-4778-8F72-3DD0939B252A}" type="presParOf" srcId="{528EF44F-7D74-4C00-BE57-0D157ADFE7DA}" destId="{95619D2B-8D1C-432F-9C36-5D2B72DD339D}" srcOrd="21" destOrd="0" presId="urn:microsoft.com/office/officeart/2005/8/layout/orgChart1"/>
    <dgm:cxn modelId="{5CFAFF2F-E19F-4F14-8168-ADE67B204D98}" type="presParOf" srcId="{95619D2B-8D1C-432F-9C36-5D2B72DD339D}" destId="{34D07105-EFBD-4A18-8C97-DC36155DB635}" srcOrd="0" destOrd="0" presId="urn:microsoft.com/office/officeart/2005/8/layout/orgChart1"/>
    <dgm:cxn modelId="{1211245A-BF53-4FC3-B110-7D951A75922D}" type="presParOf" srcId="{34D07105-EFBD-4A18-8C97-DC36155DB635}" destId="{F6DDA80F-AFC7-4F9C-B519-96F29E495B56}" srcOrd="0" destOrd="0" presId="urn:microsoft.com/office/officeart/2005/8/layout/orgChart1"/>
    <dgm:cxn modelId="{E5EFEB23-006E-43F8-A1B3-FEE690799654}" type="presParOf" srcId="{34D07105-EFBD-4A18-8C97-DC36155DB635}" destId="{3978436F-ADF4-4EBC-B0E9-7478147AC297}" srcOrd="1" destOrd="0" presId="urn:microsoft.com/office/officeart/2005/8/layout/orgChart1"/>
    <dgm:cxn modelId="{72E0357A-EC36-4F90-887F-F71FF190139E}" type="presParOf" srcId="{95619D2B-8D1C-432F-9C36-5D2B72DD339D}" destId="{3312DCFC-B869-4105-A137-C321C22BEA1D}" srcOrd="1" destOrd="0" presId="urn:microsoft.com/office/officeart/2005/8/layout/orgChart1"/>
    <dgm:cxn modelId="{5E9703AC-7F55-442D-9ABF-A64F9107C4C8}" type="presParOf" srcId="{3312DCFC-B869-4105-A137-C321C22BEA1D}" destId="{864956AE-B557-4236-A906-3C13A75E2E40}" srcOrd="0" destOrd="0" presId="urn:microsoft.com/office/officeart/2005/8/layout/orgChart1"/>
    <dgm:cxn modelId="{D60BD130-DA1C-4C36-B1B8-78DA5738D234}" type="presParOf" srcId="{3312DCFC-B869-4105-A137-C321C22BEA1D}" destId="{E4683362-79AE-4DA7-B319-4E41ECD81EC5}" srcOrd="1" destOrd="0" presId="urn:microsoft.com/office/officeart/2005/8/layout/orgChart1"/>
    <dgm:cxn modelId="{C05481F5-9F18-4203-B2AE-B75A2CF7E68F}" type="presParOf" srcId="{E4683362-79AE-4DA7-B319-4E41ECD81EC5}" destId="{ACF07F37-24BC-47B7-BBA1-4A8CFEEA6E4C}" srcOrd="0" destOrd="0" presId="urn:microsoft.com/office/officeart/2005/8/layout/orgChart1"/>
    <dgm:cxn modelId="{4CBEAF97-3DD7-4D5C-B789-26812E78C59B}" type="presParOf" srcId="{ACF07F37-24BC-47B7-BBA1-4A8CFEEA6E4C}" destId="{AF6E82E3-F521-4D25-B148-D072097B0B2C}" srcOrd="0" destOrd="0" presId="urn:microsoft.com/office/officeart/2005/8/layout/orgChart1"/>
    <dgm:cxn modelId="{4B049FAC-E7C1-4982-969A-5C435D65F5F0}" type="presParOf" srcId="{ACF07F37-24BC-47B7-BBA1-4A8CFEEA6E4C}" destId="{0805EEDF-4A29-4BBF-A869-677736FD1789}" srcOrd="1" destOrd="0" presId="urn:microsoft.com/office/officeart/2005/8/layout/orgChart1"/>
    <dgm:cxn modelId="{B6C428ED-A3EA-4CE3-BF55-598AA9B59F79}" type="presParOf" srcId="{E4683362-79AE-4DA7-B319-4E41ECD81EC5}" destId="{E6C3D353-E217-4393-BD0C-E966B0CC21C6}" srcOrd="1" destOrd="0" presId="urn:microsoft.com/office/officeart/2005/8/layout/orgChart1"/>
    <dgm:cxn modelId="{73004737-A213-466E-8F04-9255729C7C46}" type="presParOf" srcId="{E4683362-79AE-4DA7-B319-4E41ECD81EC5}" destId="{A15A7A4E-F466-4821-81A4-150BECC2DC1A}" srcOrd="2" destOrd="0" presId="urn:microsoft.com/office/officeart/2005/8/layout/orgChart1"/>
    <dgm:cxn modelId="{DBB03015-31C1-4DAA-8D19-53E40D4B82A5}" type="presParOf" srcId="{3312DCFC-B869-4105-A137-C321C22BEA1D}" destId="{4681A9F7-EA1B-4304-9E7E-A8FA27E7A919}" srcOrd="2" destOrd="0" presId="urn:microsoft.com/office/officeart/2005/8/layout/orgChart1"/>
    <dgm:cxn modelId="{B38C4B77-4ABD-4AE2-96A8-AA80F5A611CF}" type="presParOf" srcId="{3312DCFC-B869-4105-A137-C321C22BEA1D}" destId="{0A102487-3A8B-4CE0-8213-057F4B8AF18B}" srcOrd="3" destOrd="0" presId="urn:microsoft.com/office/officeart/2005/8/layout/orgChart1"/>
    <dgm:cxn modelId="{EE8DEC6F-0832-4806-8414-B23B3D4C4E86}" type="presParOf" srcId="{0A102487-3A8B-4CE0-8213-057F4B8AF18B}" destId="{0D3224C4-37DA-4E0E-89D6-EBABD3A6A2E6}" srcOrd="0" destOrd="0" presId="urn:microsoft.com/office/officeart/2005/8/layout/orgChart1"/>
    <dgm:cxn modelId="{479951E6-E94C-4EC1-B0D8-E64CE61B3797}" type="presParOf" srcId="{0D3224C4-37DA-4E0E-89D6-EBABD3A6A2E6}" destId="{2C256B7B-7280-4D5F-9600-9E344A8546AB}" srcOrd="0" destOrd="0" presId="urn:microsoft.com/office/officeart/2005/8/layout/orgChart1"/>
    <dgm:cxn modelId="{973B17A9-82BE-469A-894B-4D1DE4274433}" type="presParOf" srcId="{0D3224C4-37DA-4E0E-89D6-EBABD3A6A2E6}" destId="{A45471B5-72F9-46FA-AF9B-EDADE7AAD249}" srcOrd="1" destOrd="0" presId="urn:microsoft.com/office/officeart/2005/8/layout/orgChart1"/>
    <dgm:cxn modelId="{404603F5-7701-481E-B5D7-A388128DE71F}" type="presParOf" srcId="{0A102487-3A8B-4CE0-8213-057F4B8AF18B}" destId="{788FED93-1505-49BF-B161-BD72E6F07DC8}" srcOrd="1" destOrd="0" presId="urn:microsoft.com/office/officeart/2005/8/layout/orgChart1"/>
    <dgm:cxn modelId="{620E4B2F-3D51-4D6B-A584-0301FEA01184}" type="presParOf" srcId="{0A102487-3A8B-4CE0-8213-057F4B8AF18B}" destId="{485EEFA4-13F6-4D5E-8671-A5F8C00613BE}" srcOrd="2" destOrd="0" presId="urn:microsoft.com/office/officeart/2005/8/layout/orgChart1"/>
    <dgm:cxn modelId="{3CE61304-6032-4CD0-87EC-47383387C95E}" type="presParOf" srcId="{3312DCFC-B869-4105-A137-C321C22BEA1D}" destId="{BC6E2557-EA3F-4722-9B55-6A3418EE0E13}" srcOrd="4" destOrd="0" presId="urn:microsoft.com/office/officeart/2005/8/layout/orgChart1"/>
    <dgm:cxn modelId="{45A24AC0-DD7D-4C77-84BF-43F977EA7155}" type="presParOf" srcId="{3312DCFC-B869-4105-A137-C321C22BEA1D}" destId="{ED4242F0-FB58-47B8-963F-4EB5AB074D2D}" srcOrd="5" destOrd="0" presId="urn:microsoft.com/office/officeart/2005/8/layout/orgChart1"/>
    <dgm:cxn modelId="{F2419C75-1230-4005-A0F8-CBE9A5501F8B}" type="presParOf" srcId="{ED4242F0-FB58-47B8-963F-4EB5AB074D2D}" destId="{6B44F895-8873-43D5-9584-4CDFEB7F203A}" srcOrd="0" destOrd="0" presId="urn:microsoft.com/office/officeart/2005/8/layout/orgChart1"/>
    <dgm:cxn modelId="{DB732871-161A-4DA7-8329-A638A6417012}" type="presParOf" srcId="{6B44F895-8873-43D5-9584-4CDFEB7F203A}" destId="{2CAD193D-A54C-464B-877C-DDB17B415F92}" srcOrd="0" destOrd="0" presId="urn:microsoft.com/office/officeart/2005/8/layout/orgChart1"/>
    <dgm:cxn modelId="{43C6253A-A9C8-417F-B6AF-1249F3B2D436}" type="presParOf" srcId="{6B44F895-8873-43D5-9584-4CDFEB7F203A}" destId="{2FF16DD6-2409-4860-AD10-168ECB65A6EE}" srcOrd="1" destOrd="0" presId="urn:microsoft.com/office/officeart/2005/8/layout/orgChart1"/>
    <dgm:cxn modelId="{10462B84-A332-4AF3-8C98-73D2692810F6}" type="presParOf" srcId="{ED4242F0-FB58-47B8-963F-4EB5AB074D2D}" destId="{C38855A9-7D8F-459D-903B-0C636DC5E4B1}" srcOrd="1" destOrd="0" presId="urn:microsoft.com/office/officeart/2005/8/layout/orgChart1"/>
    <dgm:cxn modelId="{FF3175D2-17BA-4474-808D-10CEFCDFBD72}" type="presParOf" srcId="{ED4242F0-FB58-47B8-963F-4EB5AB074D2D}" destId="{76912228-10C7-46B5-BBB6-03D978126B48}" srcOrd="2" destOrd="0" presId="urn:microsoft.com/office/officeart/2005/8/layout/orgChart1"/>
    <dgm:cxn modelId="{571E6A90-0A37-45CF-9053-F9C19FAB63C9}" type="presParOf" srcId="{95619D2B-8D1C-432F-9C36-5D2B72DD339D}" destId="{FFAD276C-9AF2-4450-993E-E62122E92D70}" srcOrd="2" destOrd="0" presId="urn:microsoft.com/office/officeart/2005/8/layout/orgChart1"/>
    <dgm:cxn modelId="{C5F719A0-82DC-47E3-9190-E65727BA96AB}" type="presParOf" srcId="{289CEB43-75D2-4777-B936-450A4F30D43F}" destId="{CF012562-A14D-42C2-94EE-81EC3FF4789D}" srcOrd="2" destOrd="0" presId="urn:microsoft.com/office/officeart/2005/8/layout/orgChart1"/>
    <dgm:cxn modelId="{AA4EA65A-90F6-4E1E-91A0-488759ECC1ED}" type="presParOf" srcId="{87B8DF1C-A50D-4EB9-8BD9-215E789E87D2}" destId="{DA66301D-C9E5-40D7-8689-593202E75F56}" srcOrd="2" destOrd="0" presId="urn:microsoft.com/office/officeart/2005/8/layout/orgChart1"/>
    <dgm:cxn modelId="{4C60AA4A-812E-4B4E-A5A4-49C7ACF3EFD5}" type="presParOf" srcId="{87B8DF1C-A50D-4EB9-8BD9-215E789E87D2}" destId="{C8050722-2E25-4FAA-854C-DB267754CEC1}" srcOrd="3" destOrd="0" presId="urn:microsoft.com/office/officeart/2005/8/layout/orgChart1"/>
    <dgm:cxn modelId="{CF0DE933-4895-4A37-9D8F-A883540DB3DE}" type="presParOf" srcId="{C8050722-2E25-4FAA-854C-DB267754CEC1}" destId="{F0668777-6585-4387-93E3-3821D8764243}" srcOrd="0" destOrd="0" presId="urn:microsoft.com/office/officeart/2005/8/layout/orgChart1"/>
    <dgm:cxn modelId="{E3A8FD9F-485D-409E-A57E-094770C1F225}" type="presParOf" srcId="{F0668777-6585-4387-93E3-3821D8764243}" destId="{43FC3CC7-1B52-43A0-91E3-9CC3CBE91948}" srcOrd="0" destOrd="0" presId="urn:microsoft.com/office/officeart/2005/8/layout/orgChart1"/>
    <dgm:cxn modelId="{12560A04-FA02-4D2A-967B-49F2D25BB051}" type="presParOf" srcId="{F0668777-6585-4387-93E3-3821D8764243}" destId="{18C27FEA-8A8B-4BBC-B72A-6B46162C2CFD}" srcOrd="1" destOrd="0" presId="urn:microsoft.com/office/officeart/2005/8/layout/orgChart1"/>
    <dgm:cxn modelId="{9153B507-7811-4DCA-9F86-1421F63BACCC}" type="presParOf" srcId="{C8050722-2E25-4FAA-854C-DB267754CEC1}" destId="{DCD52B53-DCF9-467F-8539-CB1FBC806604}" srcOrd="1" destOrd="0" presId="urn:microsoft.com/office/officeart/2005/8/layout/orgChart1"/>
    <dgm:cxn modelId="{ADD7F1AF-B4C5-4A60-A849-CAFD65331DDF}" type="presParOf" srcId="{DCD52B53-DCF9-467F-8539-CB1FBC806604}" destId="{6D1C5611-B24C-40C1-85B6-1B5A9D1B7E3E}" srcOrd="0" destOrd="0" presId="urn:microsoft.com/office/officeart/2005/8/layout/orgChart1"/>
    <dgm:cxn modelId="{5F5096AD-3505-4405-8052-DBD9EBC0965D}" type="presParOf" srcId="{DCD52B53-DCF9-467F-8539-CB1FBC806604}" destId="{30F42C7B-B56E-4E84-B885-AA06D646DCE1}" srcOrd="1" destOrd="0" presId="urn:microsoft.com/office/officeart/2005/8/layout/orgChart1"/>
    <dgm:cxn modelId="{E88721F8-9EE0-4CE0-ADFB-D39B68ECFB5A}" type="presParOf" srcId="{30F42C7B-B56E-4E84-B885-AA06D646DCE1}" destId="{E87DA54E-B8F8-4F0E-A0C3-A61DEF634475}" srcOrd="0" destOrd="0" presId="urn:microsoft.com/office/officeart/2005/8/layout/orgChart1"/>
    <dgm:cxn modelId="{5932FFB0-563A-4B2C-ACE0-D3DD34469566}" type="presParOf" srcId="{E87DA54E-B8F8-4F0E-A0C3-A61DEF634475}" destId="{D5100E46-5216-44A2-9666-DDDEF000EC04}" srcOrd="0" destOrd="0" presId="urn:microsoft.com/office/officeart/2005/8/layout/orgChart1"/>
    <dgm:cxn modelId="{A310AE6D-2455-423D-9DDA-A57291AE2F8E}" type="presParOf" srcId="{E87DA54E-B8F8-4F0E-A0C3-A61DEF634475}" destId="{E6B4DADA-4168-45BB-8194-AFAEC0B34FF7}" srcOrd="1" destOrd="0" presId="urn:microsoft.com/office/officeart/2005/8/layout/orgChart1"/>
    <dgm:cxn modelId="{D800CD51-6724-4300-8588-3DFD6A21F4A2}" type="presParOf" srcId="{30F42C7B-B56E-4E84-B885-AA06D646DCE1}" destId="{59DB2C43-0D0A-4484-BD6A-A122BC0DA82E}" srcOrd="1" destOrd="0" presId="urn:microsoft.com/office/officeart/2005/8/layout/orgChart1"/>
    <dgm:cxn modelId="{D31CB3E6-76F1-4C26-82EC-CBFE8EE3E353}" type="presParOf" srcId="{30F42C7B-B56E-4E84-B885-AA06D646DCE1}" destId="{72B9CFBA-5B2F-4093-B90E-F95237B2DBB3}" srcOrd="2" destOrd="0" presId="urn:microsoft.com/office/officeart/2005/8/layout/orgChart1"/>
    <dgm:cxn modelId="{26967C6F-E177-42C0-A9F7-2B60E7A8D513}" type="presParOf" srcId="{DCD52B53-DCF9-467F-8539-CB1FBC806604}" destId="{56A47110-5F5A-45EA-B51D-0B8DE2D983B9}" srcOrd="2" destOrd="0" presId="urn:microsoft.com/office/officeart/2005/8/layout/orgChart1"/>
    <dgm:cxn modelId="{704DFF01-9786-442A-AF8D-905F98BBB634}" type="presParOf" srcId="{DCD52B53-DCF9-467F-8539-CB1FBC806604}" destId="{6D73BDBE-2CD7-4B2B-915A-E9BF5A92C6A2}" srcOrd="3" destOrd="0" presId="urn:microsoft.com/office/officeart/2005/8/layout/orgChart1"/>
    <dgm:cxn modelId="{A5330A9C-CDBF-4046-93A1-1B4785595704}" type="presParOf" srcId="{6D73BDBE-2CD7-4B2B-915A-E9BF5A92C6A2}" destId="{BC4AC2F1-20F9-4CC5-9494-AB66B747AAC4}" srcOrd="0" destOrd="0" presId="urn:microsoft.com/office/officeart/2005/8/layout/orgChart1"/>
    <dgm:cxn modelId="{968095C9-EDB8-456F-9ABF-7B7933E95865}" type="presParOf" srcId="{BC4AC2F1-20F9-4CC5-9494-AB66B747AAC4}" destId="{072CB60E-1F6F-4648-AB78-9817927CD886}" srcOrd="0" destOrd="0" presId="urn:microsoft.com/office/officeart/2005/8/layout/orgChart1"/>
    <dgm:cxn modelId="{C5E5E7B2-88E3-43C7-9FD3-044567A714D4}" type="presParOf" srcId="{BC4AC2F1-20F9-4CC5-9494-AB66B747AAC4}" destId="{138F2A19-A123-4AAB-9DBB-E1D8EE45FCE3}" srcOrd="1" destOrd="0" presId="urn:microsoft.com/office/officeart/2005/8/layout/orgChart1"/>
    <dgm:cxn modelId="{5A8A4692-80BD-44BA-9CFB-BC1613356FDE}" type="presParOf" srcId="{6D73BDBE-2CD7-4B2B-915A-E9BF5A92C6A2}" destId="{7824B3B6-29EE-4FF7-A535-AC451D5E94F4}" srcOrd="1" destOrd="0" presId="urn:microsoft.com/office/officeart/2005/8/layout/orgChart1"/>
    <dgm:cxn modelId="{2ADD7CDB-E845-474F-94F0-08291BA57803}" type="presParOf" srcId="{6D73BDBE-2CD7-4B2B-915A-E9BF5A92C6A2}" destId="{B46216A4-6CDF-4C05-B19A-500053A2DBC6}" srcOrd="2" destOrd="0" presId="urn:microsoft.com/office/officeart/2005/8/layout/orgChart1"/>
    <dgm:cxn modelId="{50B24245-6E0E-40FE-B465-54D0621B7C8F}" type="presParOf" srcId="{DCD52B53-DCF9-467F-8539-CB1FBC806604}" destId="{B9979154-7DE2-430F-A03E-03545187D0B7}" srcOrd="4" destOrd="0" presId="urn:microsoft.com/office/officeart/2005/8/layout/orgChart1"/>
    <dgm:cxn modelId="{074F2953-558A-4BD6-8DBE-43FBAA44A8CF}" type="presParOf" srcId="{DCD52B53-DCF9-467F-8539-CB1FBC806604}" destId="{1B2AEC61-1E98-478D-8EDC-1B32B0424952}" srcOrd="5" destOrd="0" presId="urn:microsoft.com/office/officeart/2005/8/layout/orgChart1"/>
    <dgm:cxn modelId="{AB9476DF-66CC-4C17-9E4A-33D67C7DCE15}" type="presParOf" srcId="{1B2AEC61-1E98-478D-8EDC-1B32B0424952}" destId="{F6C8972B-40A0-4D96-A6BF-07AEDBD53D16}" srcOrd="0" destOrd="0" presId="urn:microsoft.com/office/officeart/2005/8/layout/orgChart1"/>
    <dgm:cxn modelId="{FF79ED3B-1892-412A-871F-D6E80623E441}" type="presParOf" srcId="{F6C8972B-40A0-4D96-A6BF-07AEDBD53D16}" destId="{A214910D-A424-4B18-A73C-96BCE4011A15}" srcOrd="0" destOrd="0" presId="urn:microsoft.com/office/officeart/2005/8/layout/orgChart1"/>
    <dgm:cxn modelId="{BA9C80BE-A306-4C9B-9963-6F03BD285AE9}" type="presParOf" srcId="{F6C8972B-40A0-4D96-A6BF-07AEDBD53D16}" destId="{1AA4483E-D606-4F86-9451-4595F36FDBF9}" srcOrd="1" destOrd="0" presId="urn:microsoft.com/office/officeart/2005/8/layout/orgChart1"/>
    <dgm:cxn modelId="{9C094B10-57AD-483C-8500-4D135FF166B6}" type="presParOf" srcId="{1B2AEC61-1E98-478D-8EDC-1B32B0424952}" destId="{D2995CD2-1060-4AD1-B6D1-D0FF9DC0C3F7}" srcOrd="1" destOrd="0" presId="urn:microsoft.com/office/officeart/2005/8/layout/orgChart1"/>
    <dgm:cxn modelId="{AFB47D65-F294-48E2-9CD3-47871D471CA4}" type="presParOf" srcId="{1B2AEC61-1E98-478D-8EDC-1B32B0424952}" destId="{D5249313-3C89-4A46-826A-568D3ACF08D0}" srcOrd="2" destOrd="0" presId="urn:microsoft.com/office/officeart/2005/8/layout/orgChart1"/>
    <dgm:cxn modelId="{67F2FCAF-159E-402F-9D7D-819397EF270E}" type="presParOf" srcId="{DCD52B53-DCF9-467F-8539-CB1FBC806604}" destId="{CF65FE1A-5F3A-4504-A480-03F8D625D0E5}" srcOrd="6" destOrd="0" presId="urn:microsoft.com/office/officeart/2005/8/layout/orgChart1"/>
    <dgm:cxn modelId="{C6660FFB-E1F3-4367-9372-B897E46E6789}" type="presParOf" srcId="{DCD52B53-DCF9-467F-8539-CB1FBC806604}" destId="{61AE0499-D04F-43BA-BECE-E8E953BCDCF5}" srcOrd="7" destOrd="0" presId="urn:microsoft.com/office/officeart/2005/8/layout/orgChart1"/>
    <dgm:cxn modelId="{F16585E3-EF92-466A-9881-80DA29F029C6}" type="presParOf" srcId="{61AE0499-D04F-43BA-BECE-E8E953BCDCF5}" destId="{1515C954-9959-41FA-9011-152363752182}" srcOrd="0" destOrd="0" presId="urn:microsoft.com/office/officeart/2005/8/layout/orgChart1"/>
    <dgm:cxn modelId="{D590D17F-B966-4F7D-ACCD-D73BA04CA5DF}" type="presParOf" srcId="{1515C954-9959-41FA-9011-152363752182}" destId="{3859EBDE-6B5D-4CD2-91D9-45B612F0CB11}" srcOrd="0" destOrd="0" presId="urn:microsoft.com/office/officeart/2005/8/layout/orgChart1"/>
    <dgm:cxn modelId="{C31BF0C6-F03D-4259-A8C0-49A92D764AFE}" type="presParOf" srcId="{1515C954-9959-41FA-9011-152363752182}" destId="{94DC8DD2-4B10-4610-B793-D3B9F3BE5093}" srcOrd="1" destOrd="0" presId="urn:microsoft.com/office/officeart/2005/8/layout/orgChart1"/>
    <dgm:cxn modelId="{232D8ACD-385D-4613-8E06-E8D80B0C81CD}" type="presParOf" srcId="{61AE0499-D04F-43BA-BECE-E8E953BCDCF5}" destId="{6E092374-9D3C-4724-B035-17FCF81079E3}" srcOrd="1" destOrd="0" presId="urn:microsoft.com/office/officeart/2005/8/layout/orgChart1"/>
    <dgm:cxn modelId="{2D27759F-F4DD-4EAE-89A7-EC35D6668B17}" type="presParOf" srcId="{61AE0499-D04F-43BA-BECE-E8E953BCDCF5}" destId="{3FA815B5-984F-43CC-BE51-691DD596E322}" srcOrd="2" destOrd="0" presId="urn:microsoft.com/office/officeart/2005/8/layout/orgChart1"/>
    <dgm:cxn modelId="{39AB5F73-BFAF-45AC-9FB0-3CC771FBEEFD}" type="presParOf" srcId="{DCD52B53-DCF9-467F-8539-CB1FBC806604}" destId="{C8F92571-465F-402B-BA18-70A2083ECDEA}" srcOrd="8" destOrd="0" presId="urn:microsoft.com/office/officeart/2005/8/layout/orgChart1"/>
    <dgm:cxn modelId="{5B17605A-4417-456C-8AC1-53FC4BD61CD3}" type="presParOf" srcId="{DCD52B53-DCF9-467F-8539-CB1FBC806604}" destId="{88164B24-0F55-451B-86F6-BBF8F313FF09}" srcOrd="9" destOrd="0" presId="urn:microsoft.com/office/officeart/2005/8/layout/orgChart1"/>
    <dgm:cxn modelId="{37B1A1A7-19F9-477E-828D-00F37C96A2C5}" type="presParOf" srcId="{88164B24-0F55-451B-86F6-BBF8F313FF09}" destId="{94AC9EF8-CBF8-4307-9DE3-92C69697541C}" srcOrd="0" destOrd="0" presId="urn:microsoft.com/office/officeart/2005/8/layout/orgChart1"/>
    <dgm:cxn modelId="{B3E27441-DF88-470C-A357-79636FAF3438}" type="presParOf" srcId="{94AC9EF8-CBF8-4307-9DE3-92C69697541C}" destId="{71640F93-8C7A-4B34-A589-97E9825BF2FF}" srcOrd="0" destOrd="0" presId="urn:microsoft.com/office/officeart/2005/8/layout/orgChart1"/>
    <dgm:cxn modelId="{D441C06F-E2AC-4394-AF81-6977279F0854}" type="presParOf" srcId="{94AC9EF8-CBF8-4307-9DE3-92C69697541C}" destId="{12505953-5AE0-4751-8998-08DBDB16F956}" srcOrd="1" destOrd="0" presId="urn:microsoft.com/office/officeart/2005/8/layout/orgChart1"/>
    <dgm:cxn modelId="{C765BC2B-A303-4101-9745-ECA660890A6E}" type="presParOf" srcId="{88164B24-0F55-451B-86F6-BBF8F313FF09}" destId="{5F2A4DA3-8F6A-4EE8-AC71-349398FBDD23}" srcOrd="1" destOrd="0" presId="urn:microsoft.com/office/officeart/2005/8/layout/orgChart1"/>
    <dgm:cxn modelId="{CE4176A6-6C80-4D1C-B119-2863387A526B}" type="presParOf" srcId="{5F2A4DA3-8F6A-4EE8-AC71-349398FBDD23}" destId="{17351EDE-A23E-4BE4-9903-4136CCDA7A95}" srcOrd="0" destOrd="0" presId="urn:microsoft.com/office/officeart/2005/8/layout/orgChart1"/>
    <dgm:cxn modelId="{9190000F-6B17-4AC4-9550-D91CBB76ED28}" type="presParOf" srcId="{5F2A4DA3-8F6A-4EE8-AC71-349398FBDD23}" destId="{C7747BBB-DE47-4CA4-B044-14083CC7A287}" srcOrd="1" destOrd="0" presId="urn:microsoft.com/office/officeart/2005/8/layout/orgChart1"/>
    <dgm:cxn modelId="{8FA8793F-E081-4BDE-BA4A-F26A8AFCF794}" type="presParOf" srcId="{C7747BBB-DE47-4CA4-B044-14083CC7A287}" destId="{F5FDE9AC-43EB-4289-89F2-4008E09EB56A}" srcOrd="0" destOrd="0" presId="urn:microsoft.com/office/officeart/2005/8/layout/orgChart1"/>
    <dgm:cxn modelId="{53E390BF-2445-48AA-828E-D8AFD91EA023}" type="presParOf" srcId="{F5FDE9AC-43EB-4289-89F2-4008E09EB56A}" destId="{6009EBA2-875B-41A7-BDD1-04C7E8A6F769}" srcOrd="0" destOrd="0" presId="urn:microsoft.com/office/officeart/2005/8/layout/orgChart1"/>
    <dgm:cxn modelId="{73AB6A42-4C20-407A-BEE5-9FD90751558D}" type="presParOf" srcId="{F5FDE9AC-43EB-4289-89F2-4008E09EB56A}" destId="{588572DA-8DE1-4A36-9532-6358AD035CB4}" srcOrd="1" destOrd="0" presId="urn:microsoft.com/office/officeart/2005/8/layout/orgChart1"/>
    <dgm:cxn modelId="{569374EC-16CB-400C-874F-78CA681DB16B}" type="presParOf" srcId="{C7747BBB-DE47-4CA4-B044-14083CC7A287}" destId="{C5471716-D214-474E-A0DF-1AB4A264C592}" srcOrd="1" destOrd="0" presId="urn:microsoft.com/office/officeart/2005/8/layout/orgChart1"/>
    <dgm:cxn modelId="{04942A00-99B9-4E4C-BBEB-D3DFCB5D2A24}" type="presParOf" srcId="{C7747BBB-DE47-4CA4-B044-14083CC7A287}" destId="{07FD3984-8209-4C1E-9993-7DD59CA07BBC}" srcOrd="2" destOrd="0" presId="urn:microsoft.com/office/officeart/2005/8/layout/orgChart1"/>
    <dgm:cxn modelId="{7D276963-DD1A-4FA1-80F2-5D91302AB9CC}" type="presParOf" srcId="{5F2A4DA3-8F6A-4EE8-AC71-349398FBDD23}" destId="{50C07D2C-C7CF-4B4D-A2D8-071951400418}" srcOrd="2" destOrd="0" presId="urn:microsoft.com/office/officeart/2005/8/layout/orgChart1"/>
    <dgm:cxn modelId="{C531CA79-A720-4963-B4B5-B57BE77AB4E6}" type="presParOf" srcId="{5F2A4DA3-8F6A-4EE8-AC71-349398FBDD23}" destId="{2E2D5578-397A-4D41-A874-76E2B789BBE0}" srcOrd="3" destOrd="0" presId="urn:microsoft.com/office/officeart/2005/8/layout/orgChart1"/>
    <dgm:cxn modelId="{82973636-85E9-4242-BB30-4FA5F76BD994}" type="presParOf" srcId="{2E2D5578-397A-4D41-A874-76E2B789BBE0}" destId="{ACC219DC-ED72-4C32-B6E6-39BFD0E737E7}" srcOrd="0" destOrd="0" presId="urn:microsoft.com/office/officeart/2005/8/layout/orgChart1"/>
    <dgm:cxn modelId="{98E5EF67-CA37-4666-B15A-AE6683604659}" type="presParOf" srcId="{ACC219DC-ED72-4C32-B6E6-39BFD0E737E7}" destId="{D6B2CBFF-CED0-4664-8BD1-7613372E373F}" srcOrd="0" destOrd="0" presId="urn:microsoft.com/office/officeart/2005/8/layout/orgChart1"/>
    <dgm:cxn modelId="{750989FC-FAE0-4491-B4D6-1FDEAC485F48}" type="presParOf" srcId="{ACC219DC-ED72-4C32-B6E6-39BFD0E737E7}" destId="{21B2323B-8E9E-463F-B1A0-0D7BE8AEA515}" srcOrd="1" destOrd="0" presId="urn:microsoft.com/office/officeart/2005/8/layout/orgChart1"/>
    <dgm:cxn modelId="{D2C2FFA7-E39A-4622-AF2D-49EF851BCDEB}" type="presParOf" srcId="{2E2D5578-397A-4D41-A874-76E2B789BBE0}" destId="{5E079818-258A-4B6A-B53C-BED79FB20E2B}" srcOrd="1" destOrd="0" presId="urn:microsoft.com/office/officeart/2005/8/layout/orgChart1"/>
    <dgm:cxn modelId="{0BA313B9-E1E1-4BF0-BD3B-27F89D0C8BCE}" type="presParOf" srcId="{2E2D5578-397A-4D41-A874-76E2B789BBE0}" destId="{5EFCD9FC-A5F8-45C1-A257-08A380BF67A6}" srcOrd="2" destOrd="0" presId="urn:microsoft.com/office/officeart/2005/8/layout/orgChart1"/>
    <dgm:cxn modelId="{A02AACD7-E3AE-4D00-9717-EB6922BDA902}" type="presParOf" srcId="{5F2A4DA3-8F6A-4EE8-AC71-349398FBDD23}" destId="{3588B4AB-70E4-4AD4-98FF-27F94CFCF247}" srcOrd="4" destOrd="0" presId="urn:microsoft.com/office/officeart/2005/8/layout/orgChart1"/>
    <dgm:cxn modelId="{751E4511-96B7-48D4-B2CC-C7AF1B5B89CD}" type="presParOf" srcId="{5F2A4DA3-8F6A-4EE8-AC71-349398FBDD23}" destId="{3488040B-C481-4847-8175-FB5899C6A789}" srcOrd="5" destOrd="0" presId="urn:microsoft.com/office/officeart/2005/8/layout/orgChart1"/>
    <dgm:cxn modelId="{5F951A9F-C8AC-4DFD-9309-BF3FB4E9856A}" type="presParOf" srcId="{3488040B-C481-4847-8175-FB5899C6A789}" destId="{DFCF3B41-2E81-4579-BFBD-AC7C6D2D02D7}" srcOrd="0" destOrd="0" presId="urn:microsoft.com/office/officeart/2005/8/layout/orgChart1"/>
    <dgm:cxn modelId="{06A35315-537C-4D92-981A-A13DEC746712}" type="presParOf" srcId="{DFCF3B41-2E81-4579-BFBD-AC7C6D2D02D7}" destId="{8E565E04-D005-47CF-82FF-1A59C05E244A}" srcOrd="0" destOrd="0" presId="urn:microsoft.com/office/officeart/2005/8/layout/orgChart1"/>
    <dgm:cxn modelId="{9CE26667-773C-4E99-8C9E-0F82F5769ED3}" type="presParOf" srcId="{DFCF3B41-2E81-4579-BFBD-AC7C6D2D02D7}" destId="{972EEF19-9305-46C0-BEBD-D30A0D04379A}" srcOrd="1" destOrd="0" presId="urn:microsoft.com/office/officeart/2005/8/layout/orgChart1"/>
    <dgm:cxn modelId="{AA3E25D9-4CBD-4F84-8A39-617569FA788D}" type="presParOf" srcId="{3488040B-C481-4847-8175-FB5899C6A789}" destId="{76F670F9-D4F8-4D88-ABE5-765A4F39D399}" srcOrd="1" destOrd="0" presId="urn:microsoft.com/office/officeart/2005/8/layout/orgChart1"/>
    <dgm:cxn modelId="{673B3409-BB42-4147-8D61-46F72731E7CD}" type="presParOf" srcId="{3488040B-C481-4847-8175-FB5899C6A789}" destId="{2B97EA15-FC17-4F70-B27B-6687709B6BFA}" srcOrd="2" destOrd="0" presId="urn:microsoft.com/office/officeart/2005/8/layout/orgChart1"/>
    <dgm:cxn modelId="{511894B9-8C43-4B1E-9762-C2F249E868C3}" type="presParOf" srcId="{88164B24-0F55-451B-86F6-BBF8F313FF09}" destId="{96BF77FC-ED0F-4E33-8F13-C44700842F4A}" srcOrd="2" destOrd="0" presId="urn:microsoft.com/office/officeart/2005/8/layout/orgChart1"/>
    <dgm:cxn modelId="{64DC6210-8074-4693-93D5-185868231B8B}" type="presParOf" srcId="{C8050722-2E25-4FAA-854C-DB267754CEC1}" destId="{F95BE660-C170-46AA-B5D3-620D6444E9F7}" srcOrd="2" destOrd="0" presId="urn:microsoft.com/office/officeart/2005/8/layout/orgChart1"/>
    <dgm:cxn modelId="{5F6B50D8-72C3-4188-B839-DAD171F11760}" type="presParOf" srcId="{27A6263A-20C1-4A20-84CB-49DA800B62F4}" destId="{CC509337-061C-40ED-B17A-2121158E49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59F5C11-0F52-4483-B34B-DDF2949BB35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B5A46-1E84-45C3-89E9-BB0C73B6B972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BAE4F794-D22F-434C-B5EC-1BB7C3661A8B}" type="parTrans" cxnId="{2771DB94-D8B2-4C75-A0D2-7CBED13C9C8B}">
      <dgm:prSet/>
      <dgm:spPr/>
      <dgm:t>
        <a:bodyPr/>
        <a:lstStyle/>
        <a:p>
          <a:endParaRPr lang="ru-RU"/>
        </a:p>
      </dgm:t>
    </dgm:pt>
    <dgm:pt modelId="{0A37568E-26F3-42B6-A85D-37EF369D16E4}" type="sibTrans" cxnId="{2771DB94-D8B2-4C75-A0D2-7CBED13C9C8B}">
      <dgm:prSet/>
      <dgm:spPr/>
      <dgm:t>
        <a:bodyPr/>
        <a:lstStyle/>
        <a:p>
          <a:endParaRPr lang="ru-RU"/>
        </a:p>
      </dgm:t>
    </dgm:pt>
    <dgm:pt modelId="{700D0FDF-9AE0-4601-9490-20B17B46738B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C90F470-5111-4E13-9D65-8C3B54F3CB58}" type="parTrans" cxnId="{978DE870-F2FC-4091-B2E5-D7D2F7C8DB3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64BA60B-0C6F-4323-8DC3-3EC0C39E4352}" type="sibTrans" cxnId="{978DE870-F2FC-4091-B2E5-D7D2F7C8DB35}">
      <dgm:prSet/>
      <dgm:spPr/>
      <dgm:t>
        <a:bodyPr/>
        <a:lstStyle/>
        <a:p>
          <a:endParaRPr lang="ru-RU"/>
        </a:p>
      </dgm:t>
    </dgm:pt>
    <dgm:pt modelId="{99CA3A1F-A64A-40DB-AB89-4C7514D24D0D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81CEC0F-36B4-41B0-9038-BDA79CCA74C7}" type="parTrans" cxnId="{D405BE3E-5183-4B5D-B789-98D8A2EB994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7AB9C2F-5F11-4170-B87E-B68AF39E4583}" type="sibTrans" cxnId="{D405BE3E-5183-4B5D-B789-98D8A2EB9940}">
      <dgm:prSet/>
      <dgm:spPr/>
      <dgm:t>
        <a:bodyPr/>
        <a:lstStyle/>
        <a:p>
          <a:endParaRPr lang="ru-RU"/>
        </a:p>
      </dgm:t>
    </dgm:pt>
    <dgm:pt modelId="{EC88DDDA-15F7-4834-83AC-7AE6E7FD62F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9EEA5E7D-785B-4D17-8D8B-AD82F89DA9D6}" type="parTrans" cxnId="{32A53374-E055-46D3-A685-318AF5F5075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FB3AECF-CCAA-4D77-AA39-A113EAEB450F}" type="sibTrans" cxnId="{32A53374-E055-46D3-A685-318AF5F5075E}">
      <dgm:prSet/>
      <dgm:spPr/>
      <dgm:t>
        <a:bodyPr/>
        <a:lstStyle/>
        <a:p>
          <a:endParaRPr lang="ru-RU"/>
        </a:p>
      </dgm:t>
    </dgm:pt>
    <dgm:pt modelId="{9946CBBD-EB40-4313-A3F9-EA363FFD87FD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DockPanel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74AE8E8-0A5E-49A0-AAB5-1A6E781E41DD}" type="parTrans" cxnId="{0FC010F4-7E77-4157-9394-B8750CDC905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64F0135-77E0-4789-878D-7DF4A3513A2B}" type="sibTrans" cxnId="{0FC010F4-7E77-4157-9394-B8750CDC905A}">
      <dgm:prSet/>
      <dgm:spPr/>
      <dgm:t>
        <a:bodyPr/>
        <a:lstStyle/>
        <a:p>
          <a:endParaRPr lang="ru-RU"/>
        </a:p>
      </dgm:t>
    </dgm:pt>
    <dgm:pt modelId="{3C47AC4F-317A-427E-B0C2-15E09EFF7CDF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2EB60A9-FF21-4C0E-A053-67C749CDF6DD}" type="parTrans" cxnId="{159738BE-5DFC-4320-8287-2608C8138FB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8EBE7C2-B810-4BBB-A14E-742E681A767F}" type="sibTrans" cxnId="{159738BE-5DFC-4320-8287-2608C8138FB0}">
      <dgm:prSet/>
      <dgm:spPr/>
      <dgm:t>
        <a:bodyPr/>
        <a:lstStyle/>
        <a:p>
          <a:endParaRPr lang="ru-RU"/>
        </a:p>
      </dgm:t>
    </dgm:pt>
    <dgm:pt modelId="{D327C8AC-B26D-4BEB-B342-1BF50B113B19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TabPanel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F4F6023-B4CB-46E2-9EF0-51600581370B}" type="parTrans" cxnId="{849B26BA-3A4C-4C5A-8EDA-75B61FF195F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6C40754-7948-43C9-8FA5-6E16F042FAAB}" type="sibTrans" cxnId="{849B26BA-3A4C-4C5A-8EDA-75B61FF195FF}">
      <dgm:prSet/>
      <dgm:spPr/>
      <dgm:t>
        <a:bodyPr/>
        <a:lstStyle/>
        <a:p>
          <a:endParaRPr lang="ru-RU"/>
        </a:p>
      </dgm:t>
    </dgm:pt>
    <dgm:pt modelId="{B6B27B0C-2E14-4FEB-8710-86E3864BD486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ToolBarOverflowPanel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966B3E3-64D9-4F52-BB0F-B7F47ED56CCE}" type="parTrans" cxnId="{BE3696B5-851B-4C36-B9D0-7DC002658D1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A9DE322-B6C0-4C2E-931A-FD113C31CC3F}" type="sibTrans" cxnId="{BE3696B5-851B-4C36-B9D0-7DC002658D1C}">
      <dgm:prSet/>
      <dgm:spPr/>
      <dgm:t>
        <a:bodyPr/>
        <a:lstStyle/>
        <a:p>
          <a:endParaRPr lang="ru-RU"/>
        </a:p>
      </dgm:t>
    </dgm:pt>
    <dgm:pt modelId="{73210A00-136B-4585-A467-00086D2DB3B2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UniformGrid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B34C03F0-1D58-4881-96B8-F99FE69C8579}" type="parTrans" cxnId="{C97F16D8-EC69-4C19-A345-65B272FEAC3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AC05CC0-C7C9-439A-857E-30219D55292A}" type="sibTrans" cxnId="{C97F16D8-EC69-4C19-A345-65B272FEAC3C}">
      <dgm:prSet/>
      <dgm:spPr/>
      <dgm:t>
        <a:bodyPr/>
        <a:lstStyle/>
        <a:p>
          <a:endParaRPr lang="ru-RU"/>
        </a:p>
      </dgm:t>
    </dgm:pt>
    <dgm:pt modelId="{01E83A7C-357A-4930-872F-D454EDDF634D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StackPanel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91C5CDE5-C39E-4900-B0CC-666CCEF20F6E}" type="parTrans" cxnId="{5C491C54-A068-4C55-8698-BA9C3933A12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46DF6D4-B5E9-4AD1-AC61-8493B199985F}" type="sibTrans" cxnId="{5C491C54-A068-4C55-8698-BA9C3933A12C}">
      <dgm:prSet/>
      <dgm:spPr/>
      <dgm:t>
        <a:bodyPr/>
        <a:lstStyle/>
        <a:p>
          <a:endParaRPr lang="ru-RU"/>
        </a:p>
      </dgm:t>
    </dgm:pt>
    <dgm:pt modelId="{85F5EEEB-AB19-47F4-B8AD-C12071E6CB70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VirtualizingPanel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23CB712-4005-48AB-BB1E-37257453318B}" type="parTrans" cxnId="{E61EF205-BECF-4995-B680-25CEDE5CE29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D0574D6-F321-488F-BBE0-653439EFB9D3}" type="sibTrans" cxnId="{E61EF205-BECF-4995-B680-25CEDE5CE295}">
      <dgm:prSet/>
      <dgm:spPr/>
      <dgm:t>
        <a:bodyPr/>
        <a:lstStyle/>
        <a:p>
          <a:endParaRPr lang="ru-RU"/>
        </a:p>
      </dgm:t>
    </dgm:pt>
    <dgm:pt modelId="{5638A56D-7EBA-4060-94B6-7EF73B51859B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WrapPanel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100D751-E133-4455-AA38-60C425579B29}" type="parTrans" cxnId="{47F81202-5586-438B-9B9D-0555EA9B16E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D0F4271-D2D5-4BB1-B7AF-0ECC1BA8F2FB}" type="sibTrans" cxnId="{47F81202-5586-438B-9B9D-0555EA9B16EB}">
      <dgm:prSet/>
      <dgm:spPr/>
      <dgm:t>
        <a:bodyPr/>
        <a:lstStyle/>
        <a:p>
          <a:endParaRPr lang="ru-RU"/>
        </a:p>
      </dgm:t>
    </dgm:pt>
    <dgm:pt modelId="{CFC1FB9B-DA01-44F5-BAEF-69EB9C5CBC29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VirtualizingStackPanel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5949EAC-DA90-4FBB-A407-29E15B9E53F7}" type="parTrans" cxnId="{2E6C7B07-C069-48CD-AE55-442C3EB5E24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67E6008-192A-4BC4-831B-11218951A49F}" type="sibTrans" cxnId="{2E6C7B07-C069-48CD-AE55-442C3EB5E243}">
      <dgm:prSet/>
      <dgm:spPr/>
      <dgm:t>
        <a:bodyPr/>
        <a:lstStyle/>
        <a:p>
          <a:endParaRPr lang="ru-RU"/>
        </a:p>
      </dgm:t>
    </dgm:pt>
    <dgm:pt modelId="{4326861D-4481-4904-B270-960749DED528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ToolBarPanel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161C32F-A0C5-4B2A-8F36-BB583B513C25}" type="parTrans" cxnId="{F507AA44-9712-4DCF-A13E-AB046D0409A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AE4D21E-802D-4EC3-BDEC-E79FAC74E2D3}" type="sibTrans" cxnId="{F507AA44-9712-4DCF-A13E-AB046D0409AA}">
      <dgm:prSet/>
      <dgm:spPr/>
      <dgm:t>
        <a:bodyPr/>
        <a:lstStyle/>
        <a:p>
          <a:endParaRPr lang="ru-RU"/>
        </a:p>
      </dgm:t>
    </dgm:pt>
    <dgm:pt modelId="{C6C9B57A-210B-4C50-BA49-38E2F48EDDF4}" type="pres">
      <dgm:prSet presAssocID="{C59F5C11-0F52-4483-B34B-DDF2949BB35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06E5201-0F40-47BB-9708-F31E4F659F50}" type="pres">
      <dgm:prSet presAssocID="{081B5A46-1E84-45C3-89E9-BB0C73B6B972}" presName="hierRoot1" presStyleCnt="0">
        <dgm:presLayoutVars>
          <dgm:hierBranch val="init"/>
        </dgm:presLayoutVars>
      </dgm:prSet>
      <dgm:spPr/>
    </dgm:pt>
    <dgm:pt modelId="{AFF5D29F-C36B-4F2F-A230-A3B88EE85572}" type="pres">
      <dgm:prSet presAssocID="{081B5A46-1E84-45C3-89E9-BB0C73B6B972}" presName="rootComposite1" presStyleCnt="0"/>
      <dgm:spPr/>
    </dgm:pt>
    <dgm:pt modelId="{D9567DE4-6C77-46E9-934A-7D11DB3FDF7A}" type="pres">
      <dgm:prSet presAssocID="{081B5A46-1E84-45C3-89E9-BB0C73B6B972}" presName="rootText1" presStyleLbl="node0" presStyleIdx="0" presStyleCnt="1" custScaleX="242856" custScaleY="93631" custLinFactNeighborX="-1956" custLinFactNeighborY="94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42AAFF-DAA0-4FC8-A44B-DBC70AAEE844}" type="pres">
      <dgm:prSet presAssocID="{081B5A46-1E84-45C3-89E9-BB0C73B6B97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0A1D9E8-0ACC-4A12-B56E-4EA99B00A73B}" type="pres">
      <dgm:prSet presAssocID="{081B5A46-1E84-45C3-89E9-BB0C73B6B972}" presName="hierChild2" presStyleCnt="0"/>
      <dgm:spPr/>
    </dgm:pt>
    <dgm:pt modelId="{98A14015-2C9E-467A-9B00-C962D882BB36}" type="pres">
      <dgm:prSet presAssocID="{0C90F470-5111-4E13-9D65-8C3B54F3CB58}" presName="Name37" presStyleLbl="parChTrans1D2" presStyleIdx="0" presStyleCnt="1"/>
      <dgm:spPr/>
      <dgm:t>
        <a:bodyPr/>
        <a:lstStyle/>
        <a:p>
          <a:endParaRPr lang="ru-RU"/>
        </a:p>
      </dgm:t>
    </dgm:pt>
    <dgm:pt modelId="{F7DB8CC8-82F1-4610-8954-B5C7D8283BEE}" type="pres">
      <dgm:prSet presAssocID="{700D0FDF-9AE0-4601-9490-20B17B46738B}" presName="hierRoot2" presStyleCnt="0">
        <dgm:presLayoutVars>
          <dgm:hierBranch/>
        </dgm:presLayoutVars>
      </dgm:prSet>
      <dgm:spPr/>
    </dgm:pt>
    <dgm:pt modelId="{25831BAB-9E22-47F0-90C7-8D3DA17A2F04}" type="pres">
      <dgm:prSet presAssocID="{700D0FDF-9AE0-4601-9490-20B17B46738B}" presName="rootComposite" presStyleCnt="0"/>
      <dgm:spPr/>
    </dgm:pt>
    <dgm:pt modelId="{5818F49A-056F-45D9-8382-8718FF439EE8}" type="pres">
      <dgm:prSet presAssocID="{700D0FDF-9AE0-4601-9490-20B17B46738B}" presName="rootText" presStyleLbl="node2" presStyleIdx="0" presStyleCnt="1" custScaleX="242856" custScaleY="93631" custLinFactNeighborX="-1956" custLinFactNeighborY="94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D51D27-670B-41F3-A740-3A50077FEF69}" type="pres">
      <dgm:prSet presAssocID="{700D0FDF-9AE0-4601-9490-20B17B46738B}" presName="rootConnector" presStyleLbl="node2" presStyleIdx="0" presStyleCnt="1"/>
      <dgm:spPr/>
      <dgm:t>
        <a:bodyPr/>
        <a:lstStyle/>
        <a:p>
          <a:endParaRPr lang="ru-RU"/>
        </a:p>
      </dgm:t>
    </dgm:pt>
    <dgm:pt modelId="{32357097-636A-4347-9B3D-C25099AB7C1F}" type="pres">
      <dgm:prSet presAssocID="{700D0FDF-9AE0-4601-9490-20B17B46738B}" presName="hierChild4" presStyleCnt="0"/>
      <dgm:spPr/>
    </dgm:pt>
    <dgm:pt modelId="{40D9F242-7BF1-4E2E-9299-DA082F2C100D}" type="pres">
      <dgm:prSet presAssocID="{781CEC0F-36B4-41B0-9038-BDA79CCA74C7}" presName="Name35" presStyleLbl="parChTrans1D3" presStyleIdx="0" presStyleCnt="1"/>
      <dgm:spPr/>
      <dgm:t>
        <a:bodyPr/>
        <a:lstStyle/>
        <a:p>
          <a:endParaRPr lang="ru-RU"/>
        </a:p>
      </dgm:t>
    </dgm:pt>
    <dgm:pt modelId="{2BAE8E9E-E347-4E8F-BF01-2FEF91CEF01D}" type="pres">
      <dgm:prSet presAssocID="{99CA3A1F-A64A-40DB-AB89-4C7514D24D0D}" presName="hierRoot2" presStyleCnt="0">
        <dgm:presLayoutVars>
          <dgm:hierBranch val="r"/>
        </dgm:presLayoutVars>
      </dgm:prSet>
      <dgm:spPr/>
    </dgm:pt>
    <dgm:pt modelId="{0BC68595-48C6-4475-B67E-76C94386A0C3}" type="pres">
      <dgm:prSet presAssocID="{99CA3A1F-A64A-40DB-AB89-4C7514D24D0D}" presName="rootComposite" presStyleCnt="0"/>
      <dgm:spPr/>
    </dgm:pt>
    <dgm:pt modelId="{237040CB-65DC-4FAB-8E38-6FB15D91E820}" type="pres">
      <dgm:prSet presAssocID="{99CA3A1F-A64A-40DB-AB89-4C7514D24D0D}" presName="rootText" presStyleLbl="node3" presStyleIdx="0" presStyleCnt="1" custScaleX="242856" custScaleY="93631" custLinFactNeighborX="-1956" custLinFactNeighborY="94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F497137-FFBF-4234-9584-AEFB4307068C}" type="pres">
      <dgm:prSet presAssocID="{99CA3A1F-A64A-40DB-AB89-4C7514D24D0D}" presName="rootConnector" presStyleLbl="node3" presStyleIdx="0" presStyleCnt="1"/>
      <dgm:spPr/>
      <dgm:t>
        <a:bodyPr/>
        <a:lstStyle/>
        <a:p>
          <a:endParaRPr lang="ru-RU"/>
        </a:p>
      </dgm:t>
    </dgm:pt>
    <dgm:pt modelId="{530D68D9-2537-4E99-A69A-3F2A0AB743FB}" type="pres">
      <dgm:prSet presAssocID="{99CA3A1F-A64A-40DB-AB89-4C7514D24D0D}" presName="hierChild4" presStyleCnt="0"/>
      <dgm:spPr/>
    </dgm:pt>
    <dgm:pt modelId="{24E95B01-DCB6-4EEA-B844-628DCF929198}" type="pres">
      <dgm:prSet presAssocID="{9EEA5E7D-785B-4D17-8D8B-AD82F89DA9D6}" presName="Name50" presStyleLbl="parChTrans1D4" presStyleIdx="0" presStyleCnt="11"/>
      <dgm:spPr/>
      <dgm:t>
        <a:bodyPr/>
        <a:lstStyle/>
        <a:p>
          <a:endParaRPr lang="ru-RU"/>
        </a:p>
      </dgm:t>
    </dgm:pt>
    <dgm:pt modelId="{3E4B3A0B-E575-43C7-8CA8-409A1125FDA6}" type="pres">
      <dgm:prSet presAssocID="{EC88DDDA-15F7-4834-83AC-7AE6E7FD62F3}" presName="hierRoot2" presStyleCnt="0">
        <dgm:presLayoutVars>
          <dgm:hierBranch val="init"/>
        </dgm:presLayoutVars>
      </dgm:prSet>
      <dgm:spPr/>
    </dgm:pt>
    <dgm:pt modelId="{4F70E54B-9BAF-4397-AB19-7C3C215D3B48}" type="pres">
      <dgm:prSet presAssocID="{EC88DDDA-15F7-4834-83AC-7AE6E7FD62F3}" presName="rootComposite" presStyleCnt="0"/>
      <dgm:spPr/>
    </dgm:pt>
    <dgm:pt modelId="{2D3A7F61-DAF9-4B3A-AFE0-6BA33298AD56}" type="pres">
      <dgm:prSet presAssocID="{EC88DDDA-15F7-4834-83AC-7AE6E7FD62F3}" presName="rootText" presStyleLbl="node4" presStyleIdx="0" presStyleCnt="11" custScaleX="242856" custScaleY="93631" custLinFactNeighborX="-1956" custLinFactNeighborY="94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E6C9D0-312E-418D-A1CA-A022678C2B78}" type="pres">
      <dgm:prSet presAssocID="{EC88DDDA-15F7-4834-83AC-7AE6E7FD62F3}" presName="rootConnector" presStyleLbl="node4" presStyleIdx="0" presStyleCnt="11"/>
      <dgm:spPr/>
      <dgm:t>
        <a:bodyPr/>
        <a:lstStyle/>
        <a:p>
          <a:endParaRPr lang="ru-RU"/>
        </a:p>
      </dgm:t>
    </dgm:pt>
    <dgm:pt modelId="{388C5FED-D0C7-48A0-9E7E-569F6D77F9CA}" type="pres">
      <dgm:prSet presAssocID="{EC88DDDA-15F7-4834-83AC-7AE6E7FD62F3}" presName="hierChild4" presStyleCnt="0"/>
      <dgm:spPr/>
    </dgm:pt>
    <dgm:pt modelId="{ABA6D88C-6C60-4323-A712-9F3DB60B46E2}" type="pres">
      <dgm:prSet presAssocID="{EC88DDDA-15F7-4834-83AC-7AE6E7FD62F3}" presName="hierChild5" presStyleCnt="0"/>
      <dgm:spPr/>
    </dgm:pt>
    <dgm:pt modelId="{3348072E-F221-4BF5-B012-D6B502C3DAAD}" type="pres">
      <dgm:prSet presAssocID="{C74AE8E8-0A5E-49A0-AAB5-1A6E781E41DD}" presName="Name50" presStyleLbl="parChTrans1D4" presStyleIdx="1" presStyleCnt="11"/>
      <dgm:spPr/>
      <dgm:t>
        <a:bodyPr/>
        <a:lstStyle/>
        <a:p>
          <a:endParaRPr lang="ru-RU"/>
        </a:p>
      </dgm:t>
    </dgm:pt>
    <dgm:pt modelId="{36B8F16A-70DA-4733-91D3-57925E57BF53}" type="pres">
      <dgm:prSet presAssocID="{9946CBBD-EB40-4313-A3F9-EA363FFD87FD}" presName="hierRoot2" presStyleCnt="0">
        <dgm:presLayoutVars>
          <dgm:hierBranch val="init"/>
        </dgm:presLayoutVars>
      </dgm:prSet>
      <dgm:spPr/>
    </dgm:pt>
    <dgm:pt modelId="{B3EA63B5-CE59-4D48-A4FF-BC140D723CD5}" type="pres">
      <dgm:prSet presAssocID="{9946CBBD-EB40-4313-A3F9-EA363FFD87FD}" presName="rootComposite" presStyleCnt="0"/>
      <dgm:spPr/>
    </dgm:pt>
    <dgm:pt modelId="{A6B05F7A-B71F-494F-9B5D-0F00114ED100}" type="pres">
      <dgm:prSet presAssocID="{9946CBBD-EB40-4313-A3F9-EA363FFD87FD}" presName="rootText" presStyleLbl="node4" presStyleIdx="1" presStyleCnt="11" custScaleX="242856" custScaleY="93631" custLinFactNeighborX="-1956" custLinFactNeighborY="94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5ED4A2-5F63-4C20-9D93-6260021CC357}" type="pres">
      <dgm:prSet presAssocID="{9946CBBD-EB40-4313-A3F9-EA363FFD87FD}" presName="rootConnector" presStyleLbl="node4" presStyleIdx="1" presStyleCnt="11"/>
      <dgm:spPr/>
      <dgm:t>
        <a:bodyPr/>
        <a:lstStyle/>
        <a:p>
          <a:endParaRPr lang="ru-RU"/>
        </a:p>
      </dgm:t>
    </dgm:pt>
    <dgm:pt modelId="{F1D014D6-EFE0-478E-BF0B-D2562833ECDC}" type="pres">
      <dgm:prSet presAssocID="{9946CBBD-EB40-4313-A3F9-EA363FFD87FD}" presName="hierChild4" presStyleCnt="0"/>
      <dgm:spPr/>
    </dgm:pt>
    <dgm:pt modelId="{FE10DA52-1584-4A5F-AA5A-B83C32183048}" type="pres">
      <dgm:prSet presAssocID="{9946CBBD-EB40-4313-A3F9-EA363FFD87FD}" presName="hierChild5" presStyleCnt="0"/>
      <dgm:spPr/>
    </dgm:pt>
    <dgm:pt modelId="{B340A788-09FB-4101-B7EA-263C978C8743}" type="pres">
      <dgm:prSet presAssocID="{32EB60A9-FF21-4C0E-A053-67C749CDF6DD}" presName="Name50" presStyleLbl="parChTrans1D4" presStyleIdx="2" presStyleCnt="11"/>
      <dgm:spPr/>
      <dgm:t>
        <a:bodyPr/>
        <a:lstStyle/>
        <a:p>
          <a:endParaRPr lang="ru-RU"/>
        </a:p>
      </dgm:t>
    </dgm:pt>
    <dgm:pt modelId="{13E3F6EF-56F5-458C-8044-0906D82DF75B}" type="pres">
      <dgm:prSet presAssocID="{3C47AC4F-317A-427E-B0C2-15E09EFF7CDF}" presName="hierRoot2" presStyleCnt="0">
        <dgm:presLayoutVars>
          <dgm:hierBranch val="init"/>
        </dgm:presLayoutVars>
      </dgm:prSet>
      <dgm:spPr/>
    </dgm:pt>
    <dgm:pt modelId="{7DE8B904-08B3-4C83-8BE5-1B8D27296371}" type="pres">
      <dgm:prSet presAssocID="{3C47AC4F-317A-427E-B0C2-15E09EFF7CDF}" presName="rootComposite" presStyleCnt="0"/>
      <dgm:spPr/>
    </dgm:pt>
    <dgm:pt modelId="{7172C097-212F-4302-AB13-44D92287F7DD}" type="pres">
      <dgm:prSet presAssocID="{3C47AC4F-317A-427E-B0C2-15E09EFF7CDF}" presName="rootText" presStyleLbl="node4" presStyleIdx="2" presStyleCnt="11" custScaleX="242856" custScaleY="93631" custLinFactNeighborX="-1956" custLinFactNeighborY="94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F792A-BB5C-4CCC-8A0B-3B528D58E858}" type="pres">
      <dgm:prSet presAssocID="{3C47AC4F-317A-427E-B0C2-15E09EFF7CDF}" presName="rootConnector" presStyleLbl="node4" presStyleIdx="2" presStyleCnt="11"/>
      <dgm:spPr/>
      <dgm:t>
        <a:bodyPr/>
        <a:lstStyle/>
        <a:p>
          <a:endParaRPr lang="ru-RU"/>
        </a:p>
      </dgm:t>
    </dgm:pt>
    <dgm:pt modelId="{919E5D8B-A47C-4215-A6A0-C11E4D735017}" type="pres">
      <dgm:prSet presAssocID="{3C47AC4F-317A-427E-B0C2-15E09EFF7CDF}" presName="hierChild4" presStyleCnt="0"/>
      <dgm:spPr/>
    </dgm:pt>
    <dgm:pt modelId="{4F99EB3D-F927-4CD9-98AF-8F4581BEF04C}" type="pres">
      <dgm:prSet presAssocID="{3C47AC4F-317A-427E-B0C2-15E09EFF7CDF}" presName="hierChild5" presStyleCnt="0"/>
      <dgm:spPr/>
    </dgm:pt>
    <dgm:pt modelId="{2E1B1A3F-730B-4DFA-9264-AC1C14F0CDB8}" type="pres">
      <dgm:prSet presAssocID="{DF4F6023-B4CB-46E2-9EF0-51600581370B}" presName="Name50" presStyleLbl="parChTrans1D4" presStyleIdx="3" presStyleCnt="11"/>
      <dgm:spPr/>
      <dgm:t>
        <a:bodyPr/>
        <a:lstStyle/>
        <a:p>
          <a:endParaRPr lang="ru-RU"/>
        </a:p>
      </dgm:t>
    </dgm:pt>
    <dgm:pt modelId="{E3E79D4F-51C0-42B8-B123-A619C5DD60B0}" type="pres">
      <dgm:prSet presAssocID="{D327C8AC-B26D-4BEB-B342-1BF50B113B19}" presName="hierRoot2" presStyleCnt="0">
        <dgm:presLayoutVars>
          <dgm:hierBranch val="init"/>
        </dgm:presLayoutVars>
      </dgm:prSet>
      <dgm:spPr/>
    </dgm:pt>
    <dgm:pt modelId="{33C594A9-2B69-4360-A170-2FF61F11671F}" type="pres">
      <dgm:prSet presAssocID="{D327C8AC-B26D-4BEB-B342-1BF50B113B19}" presName="rootComposite" presStyleCnt="0"/>
      <dgm:spPr/>
    </dgm:pt>
    <dgm:pt modelId="{F68E5C94-322E-440A-8A29-F94811BEC2BD}" type="pres">
      <dgm:prSet presAssocID="{D327C8AC-B26D-4BEB-B342-1BF50B113B19}" presName="rootText" presStyleLbl="node4" presStyleIdx="3" presStyleCnt="11" custScaleX="242856" custScaleY="93631" custLinFactNeighborX="-1956" custLinFactNeighborY="94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B09B3A-DB91-4805-A9E6-12F5CC838AEF}" type="pres">
      <dgm:prSet presAssocID="{D327C8AC-B26D-4BEB-B342-1BF50B113B19}" presName="rootConnector" presStyleLbl="node4" presStyleIdx="3" presStyleCnt="11"/>
      <dgm:spPr/>
      <dgm:t>
        <a:bodyPr/>
        <a:lstStyle/>
        <a:p>
          <a:endParaRPr lang="ru-RU"/>
        </a:p>
      </dgm:t>
    </dgm:pt>
    <dgm:pt modelId="{C6A83440-4E1C-4A92-B2FA-93FD4ED03481}" type="pres">
      <dgm:prSet presAssocID="{D327C8AC-B26D-4BEB-B342-1BF50B113B19}" presName="hierChild4" presStyleCnt="0"/>
      <dgm:spPr/>
    </dgm:pt>
    <dgm:pt modelId="{62001017-F2C4-470D-961C-403980341D44}" type="pres">
      <dgm:prSet presAssocID="{D327C8AC-B26D-4BEB-B342-1BF50B113B19}" presName="hierChild5" presStyleCnt="0"/>
      <dgm:spPr/>
    </dgm:pt>
    <dgm:pt modelId="{4B06168E-E280-473F-A63A-9D0CE6391A54}" type="pres">
      <dgm:prSet presAssocID="{E966B3E3-64D9-4F52-BB0F-B7F47ED56CCE}" presName="Name50" presStyleLbl="parChTrans1D4" presStyleIdx="4" presStyleCnt="11"/>
      <dgm:spPr/>
      <dgm:t>
        <a:bodyPr/>
        <a:lstStyle/>
        <a:p>
          <a:endParaRPr lang="ru-RU"/>
        </a:p>
      </dgm:t>
    </dgm:pt>
    <dgm:pt modelId="{6536C429-A139-45EE-AECB-E3F1130DF8BF}" type="pres">
      <dgm:prSet presAssocID="{B6B27B0C-2E14-4FEB-8710-86E3864BD486}" presName="hierRoot2" presStyleCnt="0">
        <dgm:presLayoutVars>
          <dgm:hierBranch val="init"/>
        </dgm:presLayoutVars>
      </dgm:prSet>
      <dgm:spPr/>
    </dgm:pt>
    <dgm:pt modelId="{46A4486C-FFDC-43C3-85C7-0C7E0893F751}" type="pres">
      <dgm:prSet presAssocID="{B6B27B0C-2E14-4FEB-8710-86E3864BD486}" presName="rootComposite" presStyleCnt="0"/>
      <dgm:spPr/>
    </dgm:pt>
    <dgm:pt modelId="{0F5B0989-5F76-4476-906C-44191F4D73D3}" type="pres">
      <dgm:prSet presAssocID="{B6B27B0C-2E14-4FEB-8710-86E3864BD486}" presName="rootText" presStyleLbl="node4" presStyleIdx="4" presStyleCnt="11" custScaleX="242856" custScaleY="93631" custLinFactNeighborX="-1956" custLinFactNeighborY="94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A0F67F-05D1-4BCA-A624-CD7A4112DAF7}" type="pres">
      <dgm:prSet presAssocID="{B6B27B0C-2E14-4FEB-8710-86E3864BD486}" presName="rootConnector" presStyleLbl="node4" presStyleIdx="4" presStyleCnt="11"/>
      <dgm:spPr/>
      <dgm:t>
        <a:bodyPr/>
        <a:lstStyle/>
        <a:p>
          <a:endParaRPr lang="ru-RU"/>
        </a:p>
      </dgm:t>
    </dgm:pt>
    <dgm:pt modelId="{783C1AB5-693F-4084-9E8E-283868611E85}" type="pres">
      <dgm:prSet presAssocID="{B6B27B0C-2E14-4FEB-8710-86E3864BD486}" presName="hierChild4" presStyleCnt="0"/>
      <dgm:spPr/>
    </dgm:pt>
    <dgm:pt modelId="{068859E7-A5A2-48AA-B593-3D555CA95FAE}" type="pres">
      <dgm:prSet presAssocID="{B6B27B0C-2E14-4FEB-8710-86E3864BD486}" presName="hierChild5" presStyleCnt="0"/>
      <dgm:spPr/>
    </dgm:pt>
    <dgm:pt modelId="{51CC5759-F707-4D72-BBB5-B4830E8B26C9}" type="pres">
      <dgm:prSet presAssocID="{B34C03F0-1D58-4881-96B8-F99FE69C8579}" presName="Name50" presStyleLbl="parChTrans1D4" presStyleIdx="5" presStyleCnt="11"/>
      <dgm:spPr/>
      <dgm:t>
        <a:bodyPr/>
        <a:lstStyle/>
        <a:p>
          <a:endParaRPr lang="ru-RU"/>
        </a:p>
      </dgm:t>
    </dgm:pt>
    <dgm:pt modelId="{1353803B-7487-4B3B-9474-D8EEA8CCD610}" type="pres">
      <dgm:prSet presAssocID="{73210A00-136B-4585-A467-00086D2DB3B2}" presName="hierRoot2" presStyleCnt="0">
        <dgm:presLayoutVars>
          <dgm:hierBranch val="init"/>
        </dgm:presLayoutVars>
      </dgm:prSet>
      <dgm:spPr/>
    </dgm:pt>
    <dgm:pt modelId="{5935D244-3F8C-4EA9-BF11-5B005045C9C3}" type="pres">
      <dgm:prSet presAssocID="{73210A00-136B-4585-A467-00086D2DB3B2}" presName="rootComposite" presStyleCnt="0"/>
      <dgm:spPr/>
    </dgm:pt>
    <dgm:pt modelId="{29EC77EE-44AB-491F-A90F-83F08DF1B868}" type="pres">
      <dgm:prSet presAssocID="{73210A00-136B-4585-A467-00086D2DB3B2}" presName="rootText" presStyleLbl="node4" presStyleIdx="5" presStyleCnt="11" custScaleX="242856" custScaleY="93631" custLinFactNeighborX="-1956" custLinFactNeighborY="94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FDB67E-863D-4621-8E52-65909353ABCE}" type="pres">
      <dgm:prSet presAssocID="{73210A00-136B-4585-A467-00086D2DB3B2}" presName="rootConnector" presStyleLbl="node4" presStyleIdx="5" presStyleCnt="11"/>
      <dgm:spPr/>
      <dgm:t>
        <a:bodyPr/>
        <a:lstStyle/>
        <a:p>
          <a:endParaRPr lang="ru-RU"/>
        </a:p>
      </dgm:t>
    </dgm:pt>
    <dgm:pt modelId="{4A394DCF-A9E6-4AC4-B8DB-674CA254E448}" type="pres">
      <dgm:prSet presAssocID="{73210A00-136B-4585-A467-00086D2DB3B2}" presName="hierChild4" presStyleCnt="0"/>
      <dgm:spPr/>
    </dgm:pt>
    <dgm:pt modelId="{3AE3CD53-30C7-46A5-9DBC-812BAFFECE00}" type="pres">
      <dgm:prSet presAssocID="{73210A00-136B-4585-A467-00086D2DB3B2}" presName="hierChild5" presStyleCnt="0"/>
      <dgm:spPr/>
    </dgm:pt>
    <dgm:pt modelId="{E64DD5CA-8544-4B06-A676-CBBE8736770E}" type="pres">
      <dgm:prSet presAssocID="{91C5CDE5-C39E-4900-B0CC-666CCEF20F6E}" presName="Name50" presStyleLbl="parChTrans1D4" presStyleIdx="6" presStyleCnt="11"/>
      <dgm:spPr/>
      <dgm:t>
        <a:bodyPr/>
        <a:lstStyle/>
        <a:p>
          <a:endParaRPr lang="ru-RU"/>
        </a:p>
      </dgm:t>
    </dgm:pt>
    <dgm:pt modelId="{9CD011D9-E044-4992-8137-706521903BE8}" type="pres">
      <dgm:prSet presAssocID="{01E83A7C-357A-4930-872F-D454EDDF634D}" presName="hierRoot2" presStyleCnt="0">
        <dgm:presLayoutVars>
          <dgm:hierBranch val="init"/>
        </dgm:presLayoutVars>
      </dgm:prSet>
      <dgm:spPr/>
    </dgm:pt>
    <dgm:pt modelId="{0966B80A-85B7-4322-8181-BDCB102A4DBB}" type="pres">
      <dgm:prSet presAssocID="{01E83A7C-357A-4930-872F-D454EDDF634D}" presName="rootComposite" presStyleCnt="0"/>
      <dgm:spPr/>
    </dgm:pt>
    <dgm:pt modelId="{1C9D08EB-2996-46C7-9826-D7277777CE3D}" type="pres">
      <dgm:prSet presAssocID="{01E83A7C-357A-4930-872F-D454EDDF634D}" presName="rootText" presStyleLbl="node4" presStyleIdx="6" presStyleCnt="11" custScaleX="242856" custScaleY="93631" custLinFactNeighborX="-1956" custLinFactNeighborY="94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C85076-2959-4618-B865-13056335A3F6}" type="pres">
      <dgm:prSet presAssocID="{01E83A7C-357A-4930-872F-D454EDDF634D}" presName="rootConnector" presStyleLbl="node4" presStyleIdx="6" presStyleCnt="11"/>
      <dgm:spPr/>
      <dgm:t>
        <a:bodyPr/>
        <a:lstStyle/>
        <a:p>
          <a:endParaRPr lang="ru-RU"/>
        </a:p>
      </dgm:t>
    </dgm:pt>
    <dgm:pt modelId="{73D2DD49-8DF5-41BD-AA1A-0A195DE11037}" type="pres">
      <dgm:prSet presAssocID="{01E83A7C-357A-4930-872F-D454EDDF634D}" presName="hierChild4" presStyleCnt="0"/>
      <dgm:spPr/>
    </dgm:pt>
    <dgm:pt modelId="{F81C0C65-E299-49EF-A645-944ACED6AA5E}" type="pres">
      <dgm:prSet presAssocID="{D161C32F-A0C5-4B2A-8F36-BB583B513C25}" presName="Name37" presStyleLbl="parChTrans1D4" presStyleIdx="7" presStyleCnt="11"/>
      <dgm:spPr/>
      <dgm:t>
        <a:bodyPr/>
        <a:lstStyle/>
        <a:p>
          <a:endParaRPr lang="ru-RU"/>
        </a:p>
      </dgm:t>
    </dgm:pt>
    <dgm:pt modelId="{42D3CA0E-246F-4877-B053-F4970541AB8E}" type="pres">
      <dgm:prSet presAssocID="{4326861D-4481-4904-B270-960749DED528}" presName="hierRoot2" presStyleCnt="0">
        <dgm:presLayoutVars>
          <dgm:hierBranch val="init"/>
        </dgm:presLayoutVars>
      </dgm:prSet>
      <dgm:spPr/>
    </dgm:pt>
    <dgm:pt modelId="{6A532B34-D9E1-4EDB-9079-9A6DA12EE20C}" type="pres">
      <dgm:prSet presAssocID="{4326861D-4481-4904-B270-960749DED528}" presName="rootComposite" presStyleCnt="0"/>
      <dgm:spPr/>
    </dgm:pt>
    <dgm:pt modelId="{D584D3D6-0DC9-429C-B75A-A0662D63D022}" type="pres">
      <dgm:prSet presAssocID="{4326861D-4481-4904-B270-960749DED528}" presName="rootText" presStyleLbl="node4" presStyleIdx="7" presStyleCnt="11" custScaleX="242856" custScaleY="93631" custLinFactNeighborX="-19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0C0001-CB00-47CF-A835-C768206F8CB2}" type="pres">
      <dgm:prSet presAssocID="{4326861D-4481-4904-B270-960749DED528}" presName="rootConnector" presStyleLbl="node4" presStyleIdx="7" presStyleCnt="11"/>
      <dgm:spPr/>
      <dgm:t>
        <a:bodyPr/>
        <a:lstStyle/>
        <a:p>
          <a:endParaRPr lang="ru-RU"/>
        </a:p>
      </dgm:t>
    </dgm:pt>
    <dgm:pt modelId="{30E1D7AC-8AC6-4076-A800-9F4714A4D80D}" type="pres">
      <dgm:prSet presAssocID="{4326861D-4481-4904-B270-960749DED528}" presName="hierChild4" presStyleCnt="0"/>
      <dgm:spPr/>
    </dgm:pt>
    <dgm:pt modelId="{8193AE0C-A377-40B7-8232-83565FF8C4E2}" type="pres">
      <dgm:prSet presAssocID="{4326861D-4481-4904-B270-960749DED528}" presName="hierChild5" presStyleCnt="0"/>
      <dgm:spPr/>
    </dgm:pt>
    <dgm:pt modelId="{5C4CECB6-ACCB-4CA6-A78B-26C532208BA6}" type="pres">
      <dgm:prSet presAssocID="{01E83A7C-357A-4930-872F-D454EDDF634D}" presName="hierChild5" presStyleCnt="0"/>
      <dgm:spPr/>
    </dgm:pt>
    <dgm:pt modelId="{82CBB13C-59E7-4CF0-901A-B9A07E4900EC}" type="pres">
      <dgm:prSet presAssocID="{C23CB712-4005-48AB-BB1E-37257453318B}" presName="Name50" presStyleLbl="parChTrans1D4" presStyleIdx="8" presStyleCnt="11"/>
      <dgm:spPr/>
      <dgm:t>
        <a:bodyPr/>
        <a:lstStyle/>
        <a:p>
          <a:endParaRPr lang="ru-RU"/>
        </a:p>
      </dgm:t>
    </dgm:pt>
    <dgm:pt modelId="{B2ABD42B-C3EE-4A56-A8BB-01E1761C8F8F}" type="pres">
      <dgm:prSet presAssocID="{85F5EEEB-AB19-47F4-B8AD-C12071E6CB70}" presName="hierRoot2" presStyleCnt="0">
        <dgm:presLayoutVars>
          <dgm:hierBranch val="init"/>
        </dgm:presLayoutVars>
      </dgm:prSet>
      <dgm:spPr/>
    </dgm:pt>
    <dgm:pt modelId="{B47C2FA3-5299-4F3F-9844-C580A2453A0F}" type="pres">
      <dgm:prSet presAssocID="{85F5EEEB-AB19-47F4-B8AD-C12071E6CB70}" presName="rootComposite" presStyleCnt="0"/>
      <dgm:spPr/>
    </dgm:pt>
    <dgm:pt modelId="{60F5DF46-4B54-49B9-A9DB-31282515AC95}" type="pres">
      <dgm:prSet presAssocID="{85F5EEEB-AB19-47F4-B8AD-C12071E6CB70}" presName="rootText" presStyleLbl="node4" presStyleIdx="8" presStyleCnt="11" custScaleX="242856" custScaleY="936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F4EE42-CA97-4DC3-8127-E4015AE4FCAF}" type="pres">
      <dgm:prSet presAssocID="{85F5EEEB-AB19-47F4-B8AD-C12071E6CB70}" presName="rootConnector" presStyleLbl="node4" presStyleIdx="8" presStyleCnt="11"/>
      <dgm:spPr/>
      <dgm:t>
        <a:bodyPr/>
        <a:lstStyle/>
        <a:p>
          <a:endParaRPr lang="ru-RU"/>
        </a:p>
      </dgm:t>
    </dgm:pt>
    <dgm:pt modelId="{472F13A9-543F-49E9-8B7F-CA12BC5F0E35}" type="pres">
      <dgm:prSet presAssocID="{85F5EEEB-AB19-47F4-B8AD-C12071E6CB70}" presName="hierChild4" presStyleCnt="0"/>
      <dgm:spPr/>
    </dgm:pt>
    <dgm:pt modelId="{F580BE27-8AD6-4836-85DB-E84628A5E795}" type="pres">
      <dgm:prSet presAssocID="{85949EAC-DA90-4FBB-A407-29E15B9E53F7}" presName="Name37" presStyleLbl="parChTrans1D4" presStyleIdx="9" presStyleCnt="11"/>
      <dgm:spPr/>
      <dgm:t>
        <a:bodyPr/>
        <a:lstStyle/>
        <a:p>
          <a:endParaRPr lang="ru-RU"/>
        </a:p>
      </dgm:t>
    </dgm:pt>
    <dgm:pt modelId="{2A5B5DBD-C8C1-423C-824E-E7FCF0710564}" type="pres">
      <dgm:prSet presAssocID="{CFC1FB9B-DA01-44F5-BAEF-69EB9C5CBC29}" presName="hierRoot2" presStyleCnt="0">
        <dgm:presLayoutVars>
          <dgm:hierBranch val="init"/>
        </dgm:presLayoutVars>
      </dgm:prSet>
      <dgm:spPr/>
    </dgm:pt>
    <dgm:pt modelId="{BEFE3120-9F60-4BC1-9B01-94AC011F49B2}" type="pres">
      <dgm:prSet presAssocID="{CFC1FB9B-DA01-44F5-BAEF-69EB9C5CBC29}" presName="rootComposite" presStyleCnt="0"/>
      <dgm:spPr/>
    </dgm:pt>
    <dgm:pt modelId="{04741B14-C486-4CF0-BB7F-01A04C228E4C}" type="pres">
      <dgm:prSet presAssocID="{CFC1FB9B-DA01-44F5-BAEF-69EB9C5CBC29}" presName="rootText" presStyleLbl="node4" presStyleIdx="9" presStyleCnt="11" custScaleX="242856" custScaleY="936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3CC8FC-DEF6-4747-96EC-53A1137CAC3D}" type="pres">
      <dgm:prSet presAssocID="{CFC1FB9B-DA01-44F5-BAEF-69EB9C5CBC29}" presName="rootConnector" presStyleLbl="node4" presStyleIdx="9" presStyleCnt="11"/>
      <dgm:spPr/>
      <dgm:t>
        <a:bodyPr/>
        <a:lstStyle/>
        <a:p>
          <a:endParaRPr lang="ru-RU"/>
        </a:p>
      </dgm:t>
    </dgm:pt>
    <dgm:pt modelId="{38E0170E-643F-4CF0-82E4-DD6637D0CDBA}" type="pres">
      <dgm:prSet presAssocID="{CFC1FB9B-DA01-44F5-BAEF-69EB9C5CBC29}" presName="hierChild4" presStyleCnt="0"/>
      <dgm:spPr/>
    </dgm:pt>
    <dgm:pt modelId="{7D958539-2046-4F07-803D-C4E339D3163B}" type="pres">
      <dgm:prSet presAssocID="{CFC1FB9B-DA01-44F5-BAEF-69EB9C5CBC29}" presName="hierChild5" presStyleCnt="0"/>
      <dgm:spPr/>
    </dgm:pt>
    <dgm:pt modelId="{F86A7867-D6E2-46EB-B114-06C785D87597}" type="pres">
      <dgm:prSet presAssocID="{85F5EEEB-AB19-47F4-B8AD-C12071E6CB70}" presName="hierChild5" presStyleCnt="0"/>
      <dgm:spPr/>
    </dgm:pt>
    <dgm:pt modelId="{16395776-6D4A-4302-BB11-C50FE272D38C}" type="pres">
      <dgm:prSet presAssocID="{6100D751-E133-4455-AA38-60C425579B29}" presName="Name50" presStyleLbl="parChTrans1D4" presStyleIdx="10" presStyleCnt="11"/>
      <dgm:spPr/>
      <dgm:t>
        <a:bodyPr/>
        <a:lstStyle/>
        <a:p>
          <a:endParaRPr lang="ru-RU"/>
        </a:p>
      </dgm:t>
    </dgm:pt>
    <dgm:pt modelId="{CABEEEE5-1E97-49C6-9E53-9159DF82B2E1}" type="pres">
      <dgm:prSet presAssocID="{5638A56D-7EBA-4060-94B6-7EF73B51859B}" presName="hierRoot2" presStyleCnt="0">
        <dgm:presLayoutVars>
          <dgm:hierBranch val="init"/>
        </dgm:presLayoutVars>
      </dgm:prSet>
      <dgm:spPr/>
    </dgm:pt>
    <dgm:pt modelId="{8D42F07E-89DC-4F14-A93A-5C0C4874410E}" type="pres">
      <dgm:prSet presAssocID="{5638A56D-7EBA-4060-94B6-7EF73B51859B}" presName="rootComposite" presStyleCnt="0"/>
      <dgm:spPr/>
    </dgm:pt>
    <dgm:pt modelId="{2316DDDA-F8B2-488E-AF2C-DD7D2BF311D4}" type="pres">
      <dgm:prSet presAssocID="{5638A56D-7EBA-4060-94B6-7EF73B51859B}" presName="rootText" presStyleLbl="node4" presStyleIdx="10" presStyleCnt="11" custScaleX="242856" custScaleY="936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EC7F0-3D6A-4438-BB60-7625CE614A26}" type="pres">
      <dgm:prSet presAssocID="{5638A56D-7EBA-4060-94B6-7EF73B51859B}" presName="rootConnector" presStyleLbl="node4" presStyleIdx="10" presStyleCnt="11"/>
      <dgm:spPr/>
      <dgm:t>
        <a:bodyPr/>
        <a:lstStyle/>
        <a:p>
          <a:endParaRPr lang="ru-RU"/>
        </a:p>
      </dgm:t>
    </dgm:pt>
    <dgm:pt modelId="{7B61D0A1-5C51-4947-9EFC-3B3B8859876E}" type="pres">
      <dgm:prSet presAssocID="{5638A56D-7EBA-4060-94B6-7EF73B51859B}" presName="hierChild4" presStyleCnt="0"/>
      <dgm:spPr/>
    </dgm:pt>
    <dgm:pt modelId="{34278495-F275-4308-8274-0CAF455C769B}" type="pres">
      <dgm:prSet presAssocID="{5638A56D-7EBA-4060-94B6-7EF73B51859B}" presName="hierChild5" presStyleCnt="0"/>
      <dgm:spPr/>
    </dgm:pt>
    <dgm:pt modelId="{37635BDE-1CA5-41A0-B27B-E2DD7A7CCC88}" type="pres">
      <dgm:prSet presAssocID="{99CA3A1F-A64A-40DB-AB89-4C7514D24D0D}" presName="hierChild5" presStyleCnt="0"/>
      <dgm:spPr/>
    </dgm:pt>
    <dgm:pt modelId="{1D847333-55C5-4112-AC39-AA7B487BEBA9}" type="pres">
      <dgm:prSet presAssocID="{700D0FDF-9AE0-4601-9490-20B17B46738B}" presName="hierChild5" presStyleCnt="0"/>
      <dgm:spPr/>
    </dgm:pt>
    <dgm:pt modelId="{C0A37051-E524-4B98-B55F-6A1B2590EDD4}" type="pres">
      <dgm:prSet presAssocID="{081B5A46-1E84-45C3-89E9-BB0C73B6B972}" presName="hierChild3" presStyleCnt="0"/>
      <dgm:spPr/>
    </dgm:pt>
  </dgm:ptLst>
  <dgm:cxnLst>
    <dgm:cxn modelId="{D405BE3E-5183-4B5D-B789-98D8A2EB9940}" srcId="{700D0FDF-9AE0-4601-9490-20B17B46738B}" destId="{99CA3A1F-A64A-40DB-AB89-4C7514D24D0D}" srcOrd="0" destOrd="0" parTransId="{781CEC0F-36B4-41B0-9038-BDA79CCA74C7}" sibTransId="{57AB9C2F-5F11-4170-B87E-B68AF39E4583}"/>
    <dgm:cxn modelId="{0796A79D-5E10-44C4-B7FA-E79FAD728933}" type="presOf" srcId="{CFC1FB9B-DA01-44F5-BAEF-69EB9C5CBC29}" destId="{04741B14-C486-4CF0-BB7F-01A04C228E4C}" srcOrd="0" destOrd="0" presId="urn:microsoft.com/office/officeart/2005/8/layout/orgChart1"/>
    <dgm:cxn modelId="{9B3AA304-F7E0-42A4-B163-0A061854D68F}" type="presOf" srcId="{99CA3A1F-A64A-40DB-AB89-4C7514D24D0D}" destId="{237040CB-65DC-4FAB-8E38-6FB15D91E820}" srcOrd="0" destOrd="0" presId="urn:microsoft.com/office/officeart/2005/8/layout/orgChart1"/>
    <dgm:cxn modelId="{F7BFA965-B805-4018-A095-DC7B3EAB0B45}" type="presOf" srcId="{99CA3A1F-A64A-40DB-AB89-4C7514D24D0D}" destId="{AF497137-FFBF-4234-9584-AEFB4307068C}" srcOrd="1" destOrd="0" presId="urn:microsoft.com/office/officeart/2005/8/layout/orgChart1"/>
    <dgm:cxn modelId="{AD4A6895-67BC-46EF-BE0D-71743CE049C8}" type="presOf" srcId="{73210A00-136B-4585-A467-00086D2DB3B2}" destId="{D1FDB67E-863D-4621-8E52-65909353ABCE}" srcOrd="1" destOrd="0" presId="urn:microsoft.com/office/officeart/2005/8/layout/orgChart1"/>
    <dgm:cxn modelId="{02C126C6-9845-4FE4-B7BF-514294C0E641}" type="presOf" srcId="{081B5A46-1E84-45C3-89E9-BB0C73B6B972}" destId="{D9567DE4-6C77-46E9-934A-7D11DB3FDF7A}" srcOrd="0" destOrd="0" presId="urn:microsoft.com/office/officeart/2005/8/layout/orgChart1"/>
    <dgm:cxn modelId="{849B26BA-3A4C-4C5A-8EDA-75B61FF195FF}" srcId="{99CA3A1F-A64A-40DB-AB89-4C7514D24D0D}" destId="{D327C8AC-B26D-4BEB-B342-1BF50B113B19}" srcOrd="3" destOrd="0" parTransId="{DF4F6023-B4CB-46E2-9EF0-51600581370B}" sibTransId="{B6C40754-7948-43C9-8FA5-6E16F042FAAB}"/>
    <dgm:cxn modelId="{2E6C7B07-C069-48CD-AE55-442C3EB5E243}" srcId="{85F5EEEB-AB19-47F4-B8AD-C12071E6CB70}" destId="{CFC1FB9B-DA01-44F5-BAEF-69EB9C5CBC29}" srcOrd="0" destOrd="0" parTransId="{85949EAC-DA90-4FBB-A407-29E15B9E53F7}" sibTransId="{467E6008-192A-4BC4-831B-11218951A49F}"/>
    <dgm:cxn modelId="{273A86BE-3247-4395-B675-056032810D9B}" type="presOf" srcId="{0C90F470-5111-4E13-9D65-8C3B54F3CB58}" destId="{98A14015-2C9E-467A-9B00-C962D882BB36}" srcOrd="0" destOrd="0" presId="urn:microsoft.com/office/officeart/2005/8/layout/orgChart1"/>
    <dgm:cxn modelId="{1F3BF3A4-7024-4EC5-AA10-CA6B020A167D}" type="presOf" srcId="{85949EAC-DA90-4FBB-A407-29E15B9E53F7}" destId="{F580BE27-8AD6-4836-85DB-E84628A5E795}" srcOrd="0" destOrd="0" presId="urn:microsoft.com/office/officeart/2005/8/layout/orgChart1"/>
    <dgm:cxn modelId="{A3BFD002-954E-40D6-AC84-EDBC1AD3CFB8}" type="presOf" srcId="{9946CBBD-EB40-4313-A3F9-EA363FFD87FD}" destId="{955ED4A2-5F63-4C20-9D93-6260021CC357}" srcOrd="1" destOrd="0" presId="urn:microsoft.com/office/officeart/2005/8/layout/orgChart1"/>
    <dgm:cxn modelId="{159738BE-5DFC-4320-8287-2608C8138FB0}" srcId="{99CA3A1F-A64A-40DB-AB89-4C7514D24D0D}" destId="{3C47AC4F-317A-427E-B0C2-15E09EFF7CDF}" srcOrd="2" destOrd="0" parTransId="{32EB60A9-FF21-4C0E-A053-67C749CDF6DD}" sibTransId="{C8EBE7C2-B810-4BBB-A14E-742E681A767F}"/>
    <dgm:cxn modelId="{5C491C54-A068-4C55-8698-BA9C3933A12C}" srcId="{99CA3A1F-A64A-40DB-AB89-4C7514D24D0D}" destId="{01E83A7C-357A-4930-872F-D454EDDF634D}" srcOrd="6" destOrd="0" parTransId="{91C5CDE5-C39E-4900-B0CC-666CCEF20F6E}" sibTransId="{C46DF6D4-B5E9-4AD1-AC61-8493B199985F}"/>
    <dgm:cxn modelId="{B5093018-0818-49BB-8A0B-062C0E7AADFF}" type="presOf" srcId="{6100D751-E133-4455-AA38-60C425579B29}" destId="{16395776-6D4A-4302-BB11-C50FE272D38C}" srcOrd="0" destOrd="0" presId="urn:microsoft.com/office/officeart/2005/8/layout/orgChart1"/>
    <dgm:cxn modelId="{E111EEA2-B554-4236-A8BB-B3A103B0D90D}" type="presOf" srcId="{9EEA5E7D-785B-4D17-8D8B-AD82F89DA9D6}" destId="{24E95B01-DCB6-4EEA-B844-628DCF929198}" srcOrd="0" destOrd="0" presId="urn:microsoft.com/office/officeart/2005/8/layout/orgChart1"/>
    <dgm:cxn modelId="{93F5637C-B07D-4024-A7D4-CFD90E0EA8DA}" type="presOf" srcId="{5638A56D-7EBA-4060-94B6-7EF73B51859B}" destId="{2316DDDA-F8B2-488E-AF2C-DD7D2BF311D4}" srcOrd="0" destOrd="0" presId="urn:microsoft.com/office/officeart/2005/8/layout/orgChart1"/>
    <dgm:cxn modelId="{257B3347-24AF-4B21-8A46-DFF29C3733E9}" type="presOf" srcId="{EC88DDDA-15F7-4834-83AC-7AE6E7FD62F3}" destId="{26E6C9D0-312E-418D-A1CA-A022678C2B78}" srcOrd="1" destOrd="0" presId="urn:microsoft.com/office/officeart/2005/8/layout/orgChart1"/>
    <dgm:cxn modelId="{F3670893-601A-4073-B737-24B0826DC574}" type="presOf" srcId="{CFC1FB9B-DA01-44F5-BAEF-69EB9C5CBC29}" destId="{553CC8FC-DEF6-4747-96EC-53A1137CAC3D}" srcOrd="1" destOrd="0" presId="urn:microsoft.com/office/officeart/2005/8/layout/orgChart1"/>
    <dgm:cxn modelId="{0FC010F4-7E77-4157-9394-B8750CDC905A}" srcId="{99CA3A1F-A64A-40DB-AB89-4C7514D24D0D}" destId="{9946CBBD-EB40-4313-A3F9-EA363FFD87FD}" srcOrd="1" destOrd="0" parTransId="{C74AE8E8-0A5E-49A0-AAB5-1A6E781E41DD}" sibTransId="{964F0135-77E0-4789-878D-7DF4A3513A2B}"/>
    <dgm:cxn modelId="{C74466F4-5608-4C42-8DD7-975E7EF301F0}" type="presOf" srcId="{01E83A7C-357A-4930-872F-D454EDDF634D}" destId="{1C9D08EB-2996-46C7-9826-D7277777CE3D}" srcOrd="0" destOrd="0" presId="urn:microsoft.com/office/officeart/2005/8/layout/orgChart1"/>
    <dgm:cxn modelId="{F3B04E70-16B1-4BDA-AF28-9770EF7640CF}" type="presOf" srcId="{4326861D-4481-4904-B270-960749DED528}" destId="{2D0C0001-CB00-47CF-A835-C768206F8CB2}" srcOrd="1" destOrd="0" presId="urn:microsoft.com/office/officeart/2005/8/layout/orgChart1"/>
    <dgm:cxn modelId="{A67514FA-D2F5-47E1-AEDC-DB3B4EB98137}" type="presOf" srcId="{781CEC0F-36B4-41B0-9038-BDA79CCA74C7}" destId="{40D9F242-7BF1-4E2E-9299-DA082F2C100D}" srcOrd="0" destOrd="0" presId="urn:microsoft.com/office/officeart/2005/8/layout/orgChart1"/>
    <dgm:cxn modelId="{C97F16D8-EC69-4C19-A345-65B272FEAC3C}" srcId="{99CA3A1F-A64A-40DB-AB89-4C7514D24D0D}" destId="{73210A00-136B-4585-A467-00086D2DB3B2}" srcOrd="5" destOrd="0" parTransId="{B34C03F0-1D58-4881-96B8-F99FE69C8579}" sibTransId="{FAC05CC0-C7C9-439A-857E-30219D55292A}"/>
    <dgm:cxn modelId="{AFED8591-79ED-4442-A6DF-03C8A128B82E}" type="presOf" srcId="{C23CB712-4005-48AB-BB1E-37257453318B}" destId="{82CBB13C-59E7-4CF0-901A-B9A07E4900EC}" srcOrd="0" destOrd="0" presId="urn:microsoft.com/office/officeart/2005/8/layout/orgChart1"/>
    <dgm:cxn modelId="{75D4D252-D2A9-46EE-9218-C2C117C2B8EA}" type="presOf" srcId="{9946CBBD-EB40-4313-A3F9-EA363FFD87FD}" destId="{A6B05F7A-B71F-494F-9B5D-0F00114ED100}" srcOrd="0" destOrd="0" presId="urn:microsoft.com/office/officeart/2005/8/layout/orgChart1"/>
    <dgm:cxn modelId="{F507AA44-9712-4DCF-A13E-AB046D0409AA}" srcId="{01E83A7C-357A-4930-872F-D454EDDF634D}" destId="{4326861D-4481-4904-B270-960749DED528}" srcOrd="0" destOrd="0" parTransId="{D161C32F-A0C5-4B2A-8F36-BB583B513C25}" sibTransId="{4AE4D21E-802D-4EC3-BDEC-E79FAC74E2D3}"/>
    <dgm:cxn modelId="{5DE014B9-29B2-49AB-B0D4-AA29A4AD3F21}" type="presOf" srcId="{D327C8AC-B26D-4BEB-B342-1BF50B113B19}" destId="{F68E5C94-322E-440A-8A29-F94811BEC2BD}" srcOrd="0" destOrd="0" presId="urn:microsoft.com/office/officeart/2005/8/layout/orgChart1"/>
    <dgm:cxn modelId="{ACA8F07E-0E2D-4AF2-8183-55B25456B742}" type="presOf" srcId="{C74AE8E8-0A5E-49A0-AAB5-1A6E781E41DD}" destId="{3348072E-F221-4BF5-B012-D6B502C3DAAD}" srcOrd="0" destOrd="0" presId="urn:microsoft.com/office/officeart/2005/8/layout/orgChart1"/>
    <dgm:cxn modelId="{07CA9DFF-208E-4548-A34C-F431FB5F8680}" type="presOf" srcId="{DF4F6023-B4CB-46E2-9EF0-51600581370B}" destId="{2E1B1A3F-730B-4DFA-9264-AC1C14F0CDB8}" srcOrd="0" destOrd="0" presId="urn:microsoft.com/office/officeart/2005/8/layout/orgChart1"/>
    <dgm:cxn modelId="{E61EF205-BECF-4995-B680-25CEDE5CE295}" srcId="{99CA3A1F-A64A-40DB-AB89-4C7514D24D0D}" destId="{85F5EEEB-AB19-47F4-B8AD-C12071E6CB70}" srcOrd="7" destOrd="0" parTransId="{C23CB712-4005-48AB-BB1E-37257453318B}" sibTransId="{0D0574D6-F321-488F-BBE0-653439EFB9D3}"/>
    <dgm:cxn modelId="{79BDC1B7-C9B9-41A1-8D90-D6D700A8CE0E}" type="presOf" srcId="{5638A56D-7EBA-4060-94B6-7EF73B51859B}" destId="{A4DEC7F0-3D6A-4438-BB60-7625CE614A26}" srcOrd="1" destOrd="0" presId="urn:microsoft.com/office/officeart/2005/8/layout/orgChart1"/>
    <dgm:cxn modelId="{800351E2-4ADE-4740-8BA3-6D86D29456A1}" type="presOf" srcId="{081B5A46-1E84-45C3-89E9-BB0C73B6B972}" destId="{8542AAFF-DAA0-4FC8-A44B-DBC70AAEE844}" srcOrd="1" destOrd="0" presId="urn:microsoft.com/office/officeart/2005/8/layout/orgChart1"/>
    <dgm:cxn modelId="{CFDAE263-001F-41F1-8D9E-E824097752B2}" type="presOf" srcId="{3C47AC4F-317A-427E-B0C2-15E09EFF7CDF}" destId="{FE4F792A-BB5C-4CCC-8A0B-3B528D58E858}" srcOrd="1" destOrd="0" presId="urn:microsoft.com/office/officeart/2005/8/layout/orgChart1"/>
    <dgm:cxn modelId="{50D9FAE9-AC13-4522-B5B7-B91E85755595}" type="presOf" srcId="{73210A00-136B-4585-A467-00086D2DB3B2}" destId="{29EC77EE-44AB-491F-A90F-83F08DF1B868}" srcOrd="0" destOrd="0" presId="urn:microsoft.com/office/officeart/2005/8/layout/orgChart1"/>
    <dgm:cxn modelId="{4F8145E2-3416-445F-81B5-C092877D3EA6}" type="presOf" srcId="{E966B3E3-64D9-4F52-BB0F-B7F47ED56CCE}" destId="{4B06168E-E280-473F-A63A-9D0CE6391A54}" srcOrd="0" destOrd="0" presId="urn:microsoft.com/office/officeart/2005/8/layout/orgChart1"/>
    <dgm:cxn modelId="{AB06D496-EFD7-4956-B673-D78083EAB8BF}" type="presOf" srcId="{EC88DDDA-15F7-4834-83AC-7AE6E7FD62F3}" destId="{2D3A7F61-DAF9-4B3A-AFE0-6BA33298AD56}" srcOrd="0" destOrd="0" presId="urn:microsoft.com/office/officeart/2005/8/layout/orgChart1"/>
    <dgm:cxn modelId="{978DE870-F2FC-4091-B2E5-D7D2F7C8DB35}" srcId="{081B5A46-1E84-45C3-89E9-BB0C73B6B972}" destId="{700D0FDF-9AE0-4601-9490-20B17B46738B}" srcOrd="0" destOrd="0" parTransId="{0C90F470-5111-4E13-9D65-8C3B54F3CB58}" sibTransId="{664BA60B-0C6F-4323-8DC3-3EC0C39E4352}"/>
    <dgm:cxn modelId="{9F759049-0F2C-4F6C-A78D-A7A2A945D7FA}" type="presOf" srcId="{D161C32F-A0C5-4B2A-8F36-BB583B513C25}" destId="{F81C0C65-E299-49EF-A645-944ACED6AA5E}" srcOrd="0" destOrd="0" presId="urn:microsoft.com/office/officeart/2005/8/layout/orgChart1"/>
    <dgm:cxn modelId="{2C78AAD5-4B30-4174-AD21-A530A2D1074F}" type="presOf" srcId="{B34C03F0-1D58-4881-96B8-F99FE69C8579}" destId="{51CC5759-F707-4D72-BBB5-B4830E8B26C9}" srcOrd="0" destOrd="0" presId="urn:microsoft.com/office/officeart/2005/8/layout/orgChart1"/>
    <dgm:cxn modelId="{212B3264-B4D7-4836-B78E-B6CF1491331D}" type="presOf" srcId="{B6B27B0C-2E14-4FEB-8710-86E3864BD486}" destId="{A0A0F67F-05D1-4BCA-A624-CD7A4112DAF7}" srcOrd="1" destOrd="0" presId="urn:microsoft.com/office/officeart/2005/8/layout/orgChart1"/>
    <dgm:cxn modelId="{32A53374-E055-46D3-A685-318AF5F5075E}" srcId="{99CA3A1F-A64A-40DB-AB89-4C7514D24D0D}" destId="{EC88DDDA-15F7-4834-83AC-7AE6E7FD62F3}" srcOrd="0" destOrd="0" parTransId="{9EEA5E7D-785B-4D17-8D8B-AD82F89DA9D6}" sibTransId="{4FB3AECF-CCAA-4D77-AA39-A113EAEB450F}"/>
    <dgm:cxn modelId="{5614DE85-3AE1-42D4-8FCA-186B00C025FC}" type="presOf" srcId="{700D0FDF-9AE0-4601-9490-20B17B46738B}" destId="{5818F49A-056F-45D9-8382-8718FF439EE8}" srcOrd="0" destOrd="0" presId="urn:microsoft.com/office/officeart/2005/8/layout/orgChart1"/>
    <dgm:cxn modelId="{DD09E250-83AA-46ED-8D05-215ED2B8EFC7}" type="presOf" srcId="{700D0FDF-9AE0-4601-9490-20B17B46738B}" destId="{0BD51D27-670B-41F3-A740-3A50077FEF69}" srcOrd="1" destOrd="0" presId="urn:microsoft.com/office/officeart/2005/8/layout/orgChart1"/>
    <dgm:cxn modelId="{366AE43C-01F4-497F-A54F-4860CCBF4CEC}" type="presOf" srcId="{4326861D-4481-4904-B270-960749DED528}" destId="{D584D3D6-0DC9-429C-B75A-A0662D63D022}" srcOrd="0" destOrd="0" presId="urn:microsoft.com/office/officeart/2005/8/layout/orgChart1"/>
    <dgm:cxn modelId="{47F81202-5586-438B-9B9D-0555EA9B16EB}" srcId="{99CA3A1F-A64A-40DB-AB89-4C7514D24D0D}" destId="{5638A56D-7EBA-4060-94B6-7EF73B51859B}" srcOrd="8" destOrd="0" parTransId="{6100D751-E133-4455-AA38-60C425579B29}" sibTransId="{BD0F4271-D2D5-4BB1-B7AF-0ECC1BA8F2FB}"/>
    <dgm:cxn modelId="{A4895ED5-FDDF-4E4F-B29F-5C25BA2658E2}" type="presOf" srcId="{B6B27B0C-2E14-4FEB-8710-86E3864BD486}" destId="{0F5B0989-5F76-4476-906C-44191F4D73D3}" srcOrd="0" destOrd="0" presId="urn:microsoft.com/office/officeart/2005/8/layout/orgChart1"/>
    <dgm:cxn modelId="{FD2084AF-00AE-4F8A-92CE-A37819C315AB}" type="presOf" srcId="{91C5CDE5-C39E-4900-B0CC-666CCEF20F6E}" destId="{E64DD5CA-8544-4B06-A676-CBBE8736770E}" srcOrd="0" destOrd="0" presId="urn:microsoft.com/office/officeart/2005/8/layout/orgChart1"/>
    <dgm:cxn modelId="{904E2ACE-88BB-4361-8888-4B09FC505F62}" type="presOf" srcId="{32EB60A9-FF21-4C0E-A053-67C749CDF6DD}" destId="{B340A788-09FB-4101-B7EA-263C978C8743}" srcOrd="0" destOrd="0" presId="urn:microsoft.com/office/officeart/2005/8/layout/orgChart1"/>
    <dgm:cxn modelId="{52E26BF9-7A32-442F-971E-EDCE8A660F70}" type="presOf" srcId="{85F5EEEB-AB19-47F4-B8AD-C12071E6CB70}" destId="{25F4EE42-CA97-4DC3-8127-E4015AE4FCAF}" srcOrd="1" destOrd="0" presId="urn:microsoft.com/office/officeart/2005/8/layout/orgChart1"/>
    <dgm:cxn modelId="{890356D4-BF5E-4DF9-834B-EB5C13EFEB7D}" type="presOf" srcId="{3C47AC4F-317A-427E-B0C2-15E09EFF7CDF}" destId="{7172C097-212F-4302-AB13-44D92287F7DD}" srcOrd="0" destOrd="0" presId="urn:microsoft.com/office/officeart/2005/8/layout/orgChart1"/>
    <dgm:cxn modelId="{5FAEF10B-9497-4785-8F65-A82B11522046}" type="presOf" srcId="{85F5EEEB-AB19-47F4-B8AD-C12071E6CB70}" destId="{60F5DF46-4B54-49B9-A9DB-31282515AC95}" srcOrd="0" destOrd="0" presId="urn:microsoft.com/office/officeart/2005/8/layout/orgChart1"/>
    <dgm:cxn modelId="{E43E7ED7-8B5A-485F-A255-6758C3CB20DC}" type="presOf" srcId="{D327C8AC-B26D-4BEB-B342-1BF50B113B19}" destId="{BBB09B3A-DB91-4805-A9E6-12F5CC838AEF}" srcOrd="1" destOrd="0" presId="urn:microsoft.com/office/officeart/2005/8/layout/orgChart1"/>
    <dgm:cxn modelId="{67F722EC-B519-4DB9-8D7B-2B471F385EF4}" type="presOf" srcId="{01E83A7C-357A-4930-872F-D454EDDF634D}" destId="{E1C85076-2959-4618-B865-13056335A3F6}" srcOrd="1" destOrd="0" presId="urn:microsoft.com/office/officeart/2005/8/layout/orgChart1"/>
    <dgm:cxn modelId="{2771DB94-D8B2-4C75-A0D2-7CBED13C9C8B}" srcId="{C59F5C11-0F52-4483-B34B-DDF2949BB35D}" destId="{081B5A46-1E84-45C3-89E9-BB0C73B6B972}" srcOrd="0" destOrd="0" parTransId="{BAE4F794-D22F-434C-B5EC-1BB7C3661A8B}" sibTransId="{0A37568E-26F3-42B6-A85D-37EF369D16E4}"/>
    <dgm:cxn modelId="{2BCEC519-7C9F-407B-B4AA-7E2272D04A46}" type="presOf" srcId="{C59F5C11-0F52-4483-B34B-DDF2949BB35D}" destId="{C6C9B57A-210B-4C50-BA49-38E2F48EDDF4}" srcOrd="0" destOrd="0" presId="urn:microsoft.com/office/officeart/2005/8/layout/orgChart1"/>
    <dgm:cxn modelId="{BE3696B5-851B-4C36-B9D0-7DC002658D1C}" srcId="{99CA3A1F-A64A-40DB-AB89-4C7514D24D0D}" destId="{B6B27B0C-2E14-4FEB-8710-86E3864BD486}" srcOrd="4" destOrd="0" parTransId="{E966B3E3-64D9-4F52-BB0F-B7F47ED56CCE}" sibTransId="{DA9DE322-B6C0-4C2E-931A-FD113C31CC3F}"/>
    <dgm:cxn modelId="{46FB2BA4-3D32-400B-AF48-17A279551579}" type="presParOf" srcId="{C6C9B57A-210B-4C50-BA49-38E2F48EDDF4}" destId="{C06E5201-0F40-47BB-9708-F31E4F659F50}" srcOrd="0" destOrd="0" presId="urn:microsoft.com/office/officeart/2005/8/layout/orgChart1"/>
    <dgm:cxn modelId="{567CA9E1-EE7A-4BCF-A19C-0FEBA34F46DE}" type="presParOf" srcId="{C06E5201-0F40-47BB-9708-F31E4F659F50}" destId="{AFF5D29F-C36B-4F2F-A230-A3B88EE85572}" srcOrd="0" destOrd="0" presId="urn:microsoft.com/office/officeart/2005/8/layout/orgChart1"/>
    <dgm:cxn modelId="{19195264-0511-412D-9298-CA32F2A5B584}" type="presParOf" srcId="{AFF5D29F-C36B-4F2F-A230-A3B88EE85572}" destId="{D9567DE4-6C77-46E9-934A-7D11DB3FDF7A}" srcOrd="0" destOrd="0" presId="urn:microsoft.com/office/officeart/2005/8/layout/orgChart1"/>
    <dgm:cxn modelId="{64572E1B-10C3-4BA5-8A5E-1CA7BE43AD66}" type="presParOf" srcId="{AFF5D29F-C36B-4F2F-A230-A3B88EE85572}" destId="{8542AAFF-DAA0-4FC8-A44B-DBC70AAEE844}" srcOrd="1" destOrd="0" presId="urn:microsoft.com/office/officeart/2005/8/layout/orgChart1"/>
    <dgm:cxn modelId="{ED8A723C-C8AC-4935-AB29-96C81639DBB2}" type="presParOf" srcId="{C06E5201-0F40-47BB-9708-F31E4F659F50}" destId="{F0A1D9E8-0ACC-4A12-B56E-4EA99B00A73B}" srcOrd="1" destOrd="0" presId="urn:microsoft.com/office/officeart/2005/8/layout/orgChart1"/>
    <dgm:cxn modelId="{ACB377FA-E4B7-439E-B23C-55CBAA971F99}" type="presParOf" srcId="{F0A1D9E8-0ACC-4A12-B56E-4EA99B00A73B}" destId="{98A14015-2C9E-467A-9B00-C962D882BB36}" srcOrd="0" destOrd="0" presId="urn:microsoft.com/office/officeart/2005/8/layout/orgChart1"/>
    <dgm:cxn modelId="{40C367AC-D779-4EEB-9951-1FA03E1148BE}" type="presParOf" srcId="{F0A1D9E8-0ACC-4A12-B56E-4EA99B00A73B}" destId="{F7DB8CC8-82F1-4610-8954-B5C7D8283BEE}" srcOrd="1" destOrd="0" presId="urn:microsoft.com/office/officeart/2005/8/layout/orgChart1"/>
    <dgm:cxn modelId="{95F7E47F-C685-4071-9AE2-0AC00BE0ACAA}" type="presParOf" srcId="{F7DB8CC8-82F1-4610-8954-B5C7D8283BEE}" destId="{25831BAB-9E22-47F0-90C7-8D3DA17A2F04}" srcOrd="0" destOrd="0" presId="urn:microsoft.com/office/officeart/2005/8/layout/orgChart1"/>
    <dgm:cxn modelId="{E6D8A310-A56E-4111-8146-41BBC82A75E3}" type="presParOf" srcId="{25831BAB-9E22-47F0-90C7-8D3DA17A2F04}" destId="{5818F49A-056F-45D9-8382-8718FF439EE8}" srcOrd="0" destOrd="0" presId="urn:microsoft.com/office/officeart/2005/8/layout/orgChart1"/>
    <dgm:cxn modelId="{57655974-28F7-4538-B16B-DBCDB8DC5332}" type="presParOf" srcId="{25831BAB-9E22-47F0-90C7-8D3DA17A2F04}" destId="{0BD51D27-670B-41F3-A740-3A50077FEF69}" srcOrd="1" destOrd="0" presId="urn:microsoft.com/office/officeart/2005/8/layout/orgChart1"/>
    <dgm:cxn modelId="{6FF5BD55-D021-4731-A7A3-E0BB76136F9E}" type="presParOf" srcId="{F7DB8CC8-82F1-4610-8954-B5C7D8283BEE}" destId="{32357097-636A-4347-9B3D-C25099AB7C1F}" srcOrd="1" destOrd="0" presId="urn:microsoft.com/office/officeart/2005/8/layout/orgChart1"/>
    <dgm:cxn modelId="{6EDAE654-B2A1-4225-9E91-7BEF2BC96489}" type="presParOf" srcId="{32357097-636A-4347-9B3D-C25099AB7C1F}" destId="{40D9F242-7BF1-4E2E-9299-DA082F2C100D}" srcOrd="0" destOrd="0" presId="urn:microsoft.com/office/officeart/2005/8/layout/orgChart1"/>
    <dgm:cxn modelId="{511C8C35-204B-42DE-87E1-AF3F13C74727}" type="presParOf" srcId="{32357097-636A-4347-9B3D-C25099AB7C1F}" destId="{2BAE8E9E-E347-4E8F-BF01-2FEF91CEF01D}" srcOrd="1" destOrd="0" presId="urn:microsoft.com/office/officeart/2005/8/layout/orgChart1"/>
    <dgm:cxn modelId="{E9ED6257-E07C-42E4-A182-0B98E37AB0F1}" type="presParOf" srcId="{2BAE8E9E-E347-4E8F-BF01-2FEF91CEF01D}" destId="{0BC68595-48C6-4475-B67E-76C94386A0C3}" srcOrd="0" destOrd="0" presId="urn:microsoft.com/office/officeart/2005/8/layout/orgChart1"/>
    <dgm:cxn modelId="{5F4D02B2-0299-4E7E-BE1F-E399CD774A3F}" type="presParOf" srcId="{0BC68595-48C6-4475-B67E-76C94386A0C3}" destId="{237040CB-65DC-4FAB-8E38-6FB15D91E820}" srcOrd="0" destOrd="0" presId="urn:microsoft.com/office/officeart/2005/8/layout/orgChart1"/>
    <dgm:cxn modelId="{8837A558-A18A-4038-B735-CF20EAFB33F6}" type="presParOf" srcId="{0BC68595-48C6-4475-B67E-76C94386A0C3}" destId="{AF497137-FFBF-4234-9584-AEFB4307068C}" srcOrd="1" destOrd="0" presId="urn:microsoft.com/office/officeart/2005/8/layout/orgChart1"/>
    <dgm:cxn modelId="{6B2B65DB-BDCD-4DDE-9C1E-8E7E5A2C926E}" type="presParOf" srcId="{2BAE8E9E-E347-4E8F-BF01-2FEF91CEF01D}" destId="{530D68D9-2537-4E99-A69A-3F2A0AB743FB}" srcOrd="1" destOrd="0" presId="urn:microsoft.com/office/officeart/2005/8/layout/orgChart1"/>
    <dgm:cxn modelId="{43836165-259C-416B-BF89-650855489110}" type="presParOf" srcId="{530D68D9-2537-4E99-A69A-3F2A0AB743FB}" destId="{24E95B01-DCB6-4EEA-B844-628DCF929198}" srcOrd="0" destOrd="0" presId="urn:microsoft.com/office/officeart/2005/8/layout/orgChart1"/>
    <dgm:cxn modelId="{FD564622-C8B4-4C27-9656-DDF30F2E8A03}" type="presParOf" srcId="{530D68D9-2537-4E99-A69A-3F2A0AB743FB}" destId="{3E4B3A0B-E575-43C7-8CA8-409A1125FDA6}" srcOrd="1" destOrd="0" presId="urn:microsoft.com/office/officeart/2005/8/layout/orgChart1"/>
    <dgm:cxn modelId="{8B0333CC-493D-4F77-A384-C6DEF29DBE0D}" type="presParOf" srcId="{3E4B3A0B-E575-43C7-8CA8-409A1125FDA6}" destId="{4F70E54B-9BAF-4397-AB19-7C3C215D3B48}" srcOrd="0" destOrd="0" presId="urn:microsoft.com/office/officeart/2005/8/layout/orgChart1"/>
    <dgm:cxn modelId="{5F46B26E-A0E5-4AF7-B774-77477E7EC5B9}" type="presParOf" srcId="{4F70E54B-9BAF-4397-AB19-7C3C215D3B48}" destId="{2D3A7F61-DAF9-4B3A-AFE0-6BA33298AD56}" srcOrd="0" destOrd="0" presId="urn:microsoft.com/office/officeart/2005/8/layout/orgChart1"/>
    <dgm:cxn modelId="{5D5D7744-941D-407D-9F9E-CFA1C602C031}" type="presParOf" srcId="{4F70E54B-9BAF-4397-AB19-7C3C215D3B48}" destId="{26E6C9D0-312E-418D-A1CA-A022678C2B78}" srcOrd="1" destOrd="0" presId="urn:microsoft.com/office/officeart/2005/8/layout/orgChart1"/>
    <dgm:cxn modelId="{5BCC4147-261E-4888-BE31-EBDFFE0FA3A6}" type="presParOf" srcId="{3E4B3A0B-E575-43C7-8CA8-409A1125FDA6}" destId="{388C5FED-D0C7-48A0-9E7E-569F6D77F9CA}" srcOrd="1" destOrd="0" presId="urn:microsoft.com/office/officeart/2005/8/layout/orgChart1"/>
    <dgm:cxn modelId="{02676489-AF0E-4C09-9D2F-CED7B5C62AC9}" type="presParOf" srcId="{3E4B3A0B-E575-43C7-8CA8-409A1125FDA6}" destId="{ABA6D88C-6C60-4323-A712-9F3DB60B46E2}" srcOrd="2" destOrd="0" presId="urn:microsoft.com/office/officeart/2005/8/layout/orgChart1"/>
    <dgm:cxn modelId="{05D4CFAB-111A-42BA-B24A-26D2B3F7D3B9}" type="presParOf" srcId="{530D68D9-2537-4E99-A69A-3F2A0AB743FB}" destId="{3348072E-F221-4BF5-B012-D6B502C3DAAD}" srcOrd="2" destOrd="0" presId="urn:microsoft.com/office/officeart/2005/8/layout/orgChart1"/>
    <dgm:cxn modelId="{D6219728-353F-4B51-8727-2FC8FC4AEED2}" type="presParOf" srcId="{530D68D9-2537-4E99-A69A-3F2A0AB743FB}" destId="{36B8F16A-70DA-4733-91D3-57925E57BF53}" srcOrd="3" destOrd="0" presId="urn:microsoft.com/office/officeart/2005/8/layout/orgChart1"/>
    <dgm:cxn modelId="{68AB5715-7708-4AD2-8FAF-B8995F08F129}" type="presParOf" srcId="{36B8F16A-70DA-4733-91D3-57925E57BF53}" destId="{B3EA63B5-CE59-4D48-A4FF-BC140D723CD5}" srcOrd="0" destOrd="0" presId="urn:microsoft.com/office/officeart/2005/8/layout/orgChart1"/>
    <dgm:cxn modelId="{16FEBAE9-6DF6-48BC-B64B-7D0780BBD2DF}" type="presParOf" srcId="{B3EA63B5-CE59-4D48-A4FF-BC140D723CD5}" destId="{A6B05F7A-B71F-494F-9B5D-0F00114ED100}" srcOrd="0" destOrd="0" presId="urn:microsoft.com/office/officeart/2005/8/layout/orgChart1"/>
    <dgm:cxn modelId="{12DEE99D-6F98-4064-801A-2F6B9539AF77}" type="presParOf" srcId="{B3EA63B5-CE59-4D48-A4FF-BC140D723CD5}" destId="{955ED4A2-5F63-4C20-9D93-6260021CC357}" srcOrd="1" destOrd="0" presId="urn:microsoft.com/office/officeart/2005/8/layout/orgChart1"/>
    <dgm:cxn modelId="{962D9090-5CE9-401C-A489-6D03743097E3}" type="presParOf" srcId="{36B8F16A-70DA-4733-91D3-57925E57BF53}" destId="{F1D014D6-EFE0-478E-BF0B-D2562833ECDC}" srcOrd="1" destOrd="0" presId="urn:microsoft.com/office/officeart/2005/8/layout/orgChart1"/>
    <dgm:cxn modelId="{55F35C0A-DA4A-4C0D-9503-1556312B3339}" type="presParOf" srcId="{36B8F16A-70DA-4733-91D3-57925E57BF53}" destId="{FE10DA52-1584-4A5F-AA5A-B83C32183048}" srcOrd="2" destOrd="0" presId="urn:microsoft.com/office/officeart/2005/8/layout/orgChart1"/>
    <dgm:cxn modelId="{1CF429C5-5DB9-442A-9617-D1FE15102462}" type="presParOf" srcId="{530D68D9-2537-4E99-A69A-3F2A0AB743FB}" destId="{B340A788-09FB-4101-B7EA-263C978C8743}" srcOrd="4" destOrd="0" presId="urn:microsoft.com/office/officeart/2005/8/layout/orgChart1"/>
    <dgm:cxn modelId="{D711963F-835A-462A-B7B6-8018562290BA}" type="presParOf" srcId="{530D68D9-2537-4E99-A69A-3F2A0AB743FB}" destId="{13E3F6EF-56F5-458C-8044-0906D82DF75B}" srcOrd="5" destOrd="0" presId="urn:microsoft.com/office/officeart/2005/8/layout/orgChart1"/>
    <dgm:cxn modelId="{20EF0290-07DB-48F8-96ED-145790B3BCB1}" type="presParOf" srcId="{13E3F6EF-56F5-458C-8044-0906D82DF75B}" destId="{7DE8B904-08B3-4C83-8BE5-1B8D27296371}" srcOrd="0" destOrd="0" presId="urn:microsoft.com/office/officeart/2005/8/layout/orgChart1"/>
    <dgm:cxn modelId="{1C251F0C-2F1E-4B6E-93B3-7EC04960B449}" type="presParOf" srcId="{7DE8B904-08B3-4C83-8BE5-1B8D27296371}" destId="{7172C097-212F-4302-AB13-44D92287F7DD}" srcOrd="0" destOrd="0" presId="urn:microsoft.com/office/officeart/2005/8/layout/orgChart1"/>
    <dgm:cxn modelId="{D5BC796D-9904-40ED-AF7C-A1398142E5A8}" type="presParOf" srcId="{7DE8B904-08B3-4C83-8BE5-1B8D27296371}" destId="{FE4F792A-BB5C-4CCC-8A0B-3B528D58E858}" srcOrd="1" destOrd="0" presId="urn:microsoft.com/office/officeart/2005/8/layout/orgChart1"/>
    <dgm:cxn modelId="{84F0EB9C-8AB8-49EC-8E4E-844A74357E01}" type="presParOf" srcId="{13E3F6EF-56F5-458C-8044-0906D82DF75B}" destId="{919E5D8B-A47C-4215-A6A0-C11E4D735017}" srcOrd="1" destOrd="0" presId="urn:microsoft.com/office/officeart/2005/8/layout/orgChart1"/>
    <dgm:cxn modelId="{7182708A-AC73-4FC9-9E51-FF96047F40F3}" type="presParOf" srcId="{13E3F6EF-56F5-458C-8044-0906D82DF75B}" destId="{4F99EB3D-F927-4CD9-98AF-8F4581BEF04C}" srcOrd="2" destOrd="0" presId="urn:microsoft.com/office/officeart/2005/8/layout/orgChart1"/>
    <dgm:cxn modelId="{CE587717-985A-478B-9586-F3A37BD8300E}" type="presParOf" srcId="{530D68D9-2537-4E99-A69A-3F2A0AB743FB}" destId="{2E1B1A3F-730B-4DFA-9264-AC1C14F0CDB8}" srcOrd="6" destOrd="0" presId="urn:microsoft.com/office/officeart/2005/8/layout/orgChart1"/>
    <dgm:cxn modelId="{1172FD02-1B26-4E77-BBBA-086C5FAE4907}" type="presParOf" srcId="{530D68D9-2537-4E99-A69A-3F2A0AB743FB}" destId="{E3E79D4F-51C0-42B8-B123-A619C5DD60B0}" srcOrd="7" destOrd="0" presId="urn:microsoft.com/office/officeart/2005/8/layout/orgChart1"/>
    <dgm:cxn modelId="{0284F9EC-ADFA-4270-A6A6-6855FAE00809}" type="presParOf" srcId="{E3E79D4F-51C0-42B8-B123-A619C5DD60B0}" destId="{33C594A9-2B69-4360-A170-2FF61F11671F}" srcOrd="0" destOrd="0" presId="urn:microsoft.com/office/officeart/2005/8/layout/orgChart1"/>
    <dgm:cxn modelId="{5F96D274-3E1C-4623-A570-5FF540D0731F}" type="presParOf" srcId="{33C594A9-2B69-4360-A170-2FF61F11671F}" destId="{F68E5C94-322E-440A-8A29-F94811BEC2BD}" srcOrd="0" destOrd="0" presId="urn:microsoft.com/office/officeart/2005/8/layout/orgChart1"/>
    <dgm:cxn modelId="{8A3A3225-C152-475A-83F7-86DD330A6819}" type="presParOf" srcId="{33C594A9-2B69-4360-A170-2FF61F11671F}" destId="{BBB09B3A-DB91-4805-A9E6-12F5CC838AEF}" srcOrd="1" destOrd="0" presId="urn:microsoft.com/office/officeart/2005/8/layout/orgChart1"/>
    <dgm:cxn modelId="{6F93FA0B-73FA-4CE4-803A-91BE7282F11C}" type="presParOf" srcId="{E3E79D4F-51C0-42B8-B123-A619C5DD60B0}" destId="{C6A83440-4E1C-4A92-B2FA-93FD4ED03481}" srcOrd="1" destOrd="0" presId="urn:microsoft.com/office/officeart/2005/8/layout/orgChart1"/>
    <dgm:cxn modelId="{2E2A64F2-7F6A-42BD-84B7-B4B400ABD923}" type="presParOf" srcId="{E3E79D4F-51C0-42B8-B123-A619C5DD60B0}" destId="{62001017-F2C4-470D-961C-403980341D44}" srcOrd="2" destOrd="0" presId="urn:microsoft.com/office/officeart/2005/8/layout/orgChart1"/>
    <dgm:cxn modelId="{18A977B4-8543-4D65-B2E6-8692CE49DDED}" type="presParOf" srcId="{530D68D9-2537-4E99-A69A-3F2A0AB743FB}" destId="{4B06168E-E280-473F-A63A-9D0CE6391A54}" srcOrd="8" destOrd="0" presId="urn:microsoft.com/office/officeart/2005/8/layout/orgChart1"/>
    <dgm:cxn modelId="{5FA54345-CBE1-43B2-BA0B-F2054D11F3A2}" type="presParOf" srcId="{530D68D9-2537-4E99-A69A-3F2A0AB743FB}" destId="{6536C429-A139-45EE-AECB-E3F1130DF8BF}" srcOrd="9" destOrd="0" presId="urn:microsoft.com/office/officeart/2005/8/layout/orgChart1"/>
    <dgm:cxn modelId="{9DCD9897-D24C-456B-AB2A-DC0F7FE44DBB}" type="presParOf" srcId="{6536C429-A139-45EE-AECB-E3F1130DF8BF}" destId="{46A4486C-FFDC-43C3-85C7-0C7E0893F751}" srcOrd="0" destOrd="0" presId="urn:microsoft.com/office/officeart/2005/8/layout/orgChart1"/>
    <dgm:cxn modelId="{E6D27B51-90A1-4DAD-9FF8-8874C10A1722}" type="presParOf" srcId="{46A4486C-FFDC-43C3-85C7-0C7E0893F751}" destId="{0F5B0989-5F76-4476-906C-44191F4D73D3}" srcOrd="0" destOrd="0" presId="urn:microsoft.com/office/officeart/2005/8/layout/orgChart1"/>
    <dgm:cxn modelId="{042EA028-03D8-4690-B48E-F84638299278}" type="presParOf" srcId="{46A4486C-FFDC-43C3-85C7-0C7E0893F751}" destId="{A0A0F67F-05D1-4BCA-A624-CD7A4112DAF7}" srcOrd="1" destOrd="0" presId="urn:microsoft.com/office/officeart/2005/8/layout/orgChart1"/>
    <dgm:cxn modelId="{BEBBFE3B-2857-4158-9913-E06329CB3CF2}" type="presParOf" srcId="{6536C429-A139-45EE-AECB-E3F1130DF8BF}" destId="{783C1AB5-693F-4084-9E8E-283868611E85}" srcOrd="1" destOrd="0" presId="urn:microsoft.com/office/officeart/2005/8/layout/orgChart1"/>
    <dgm:cxn modelId="{6D2C862C-342F-4BE5-A63B-4F7019320203}" type="presParOf" srcId="{6536C429-A139-45EE-AECB-E3F1130DF8BF}" destId="{068859E7-A5A2-48AA-B593-3D555CA95FAE}" srcOrd="2" destOrd="0" presId="urn:microsoft.com/office/officeart/2005/8/layout/orgChart1"/>
    <dgm:cxn modelId="{D9D36CF4-1B42-4D04-A7AC-79FE30ADB92B}" type="presParOf" srcId="{530D68D9-2537-4E99-A69A-3F2A0AB743FB}" destId="{51CC5759-F707-4D72-BBB5-B4830E8B26C9}" srcOrd="10" destOrd="0" presId="urn:microsoft.com/office/officeart/2005/8/layout/orgChart1"/>
    <dgm:cxn modelId="{0BB0A76D-94F7-4216-BC65-4686700E082B}" type="presParOf" srcId="{530D68D9-2537-4E99-A69A-3F2A0AB743FB}" destId="{1353803B-7487-4B3B-9474-D8EEA8CCD610}" srcOrd="11" destOrd="0" presId="urn:microsoft.com/office/officeart/2005/8/layout/orgChart1"/>
    <dgm:cxn modelId="{F4CA8A68-6D89-47F7-A81F-FB6A4E6AB2C8}" type="presParOf" srcId="{1353803B-7487-4B3B-9474-D8EEA8CCD610}" destId="{5935D244-3F8C-4EA9-BF11-5B005045C9C3}" srcOrd="0" destOrd="0" presId="urn:microsoft.com/office/officeart/2005/8/layout/orgChart1"/>
    <dgm:cxn modelId="{2F538DFD-811A-4725-B15D-5E52FB7B1550}" type="presParOf" srcId="{5935D244-3F8C-4EA9-BF11-5B005045C9C3}" destId="{29EC77EE-44AB-491F-A90F-83F08DF1B868}" srcOrd="0" destOrd="0" presId="urn:microsoft.com/office/officeart/2005/8/layout/orgChart1"/>
    <dgm:cxn modelId="{1CEEAF18-0694-41E2-8484-154093892BE9}" type="presParOf" srcId="{5935D244-3F8C-4EA9-BF11-5B005045C9C3}" destId="{D1FDB67E-863D-4621-8E52-65909353ABCE}" srcOrd="1" destOrd="0" presId="urn:microsoft.com/office/officeart/2005/8/layout/orgChart1"/>
    <dgm:cxn modelId="{2DBA45A7-15BB-4884-AAEC-3BFA179A54C6}" type="presParOf" srcId="{1353803B-7487-4B3B-9474-D8EEA8CCD610}" destId="{4A394DCF-A9E6-4AC4-B8DB-674CA254E448}" srcOrd="1" destOrd="0" presId="urn:microsoft.com/office/officeart/2005/8/layout/orgChart1"/>
    <dgm:cxn modelId="{9193E3E1-74CB-4700-91FB-DECE452038B0}" type="presParOf" srcId="{1353803B-7487-4B3B-9474-D8EEA8CCD610}" destId="{3AE3CD53-30C7-46A5-9DBC-812BAFFECE00}" srcOrd="2" destOrd="0" presId="urn:microsoft.com/office/officeart/2005/8/layout/orgChart1"/>
    <dgm:cxn modelId="{C22C1B1A-7BD9-494D-AE99-AB500C856DA2}" type="presParOf" srcId="{530D68D9-2537-4E99-A69A-3F2A0AB743FB}" destId="{E64DD5CA-8544-4B06-A676-CBBE8736770E}" srcOrd="12" destOrd="0" presId="urn:microsoft.com/office/officeart/2005/8/layout/orgChart1"/>
    <dgm:cxn modelId="{4D7C992F-4F06-4298-9868-B2ED8C6210E7}" type="presParOf" srcId="{530D68D9-2537-4E99-A69A-3F2A0AB743FB}" destId="{9CD011D9-E044-4992-8137-706521903BE8}" srcOrd="13" destOrd="0" presId="urn:microsoft.com/office/officeart/2005/8/layout/orgChart1"/>
    <dgm:cxn modelId="{7ABC3459-AE1E-4467-97DD-59013B1FAA4B}" type="presParOf" srcId="{9CD011D9-E044-4992-8137-706521903BE8}" destId="{0966B80A-85B7-4322-8181-BDCB102A4DBB}" srcOrd="0" destOrd="0" presId="urn:microsoft.com/office/officeart/2005/8/layout/orgChart1"/>
    <dgm:cxn modelId="{DCE20495-F122-4448-B019-D4F42798B8A8}" type="presParOf" srcId="{0966B80A-85B7-4322-8181-BDCB102A4DBB}" destId="{1C9D08EB-2996-46C7-9826-D7277777CE3D}" srcOrd="0" destOrd="0" presId="urn:microsoft.com/office/officeart/2005/8/layout/orgChart1"/>
    <dgm:cxn modelId="{399B4816-38C8-42EE-9523-33635E9D5FC8}" type="presParOf" srcId="{0966B80A-85B7-4322-8181-BDCB102A4DBB}" destId="{E1C85076-2959-4618-B865-13056335A3F6}" srcOrd="1" destOrd="0" presId="urn:microsoft.com/office/officeart/2005/8/layout/orgChart1"/>
    <dgm:cxn modelId="{0F234BE5-188D-4D09-9759-C23CC5176F0C}" type="presParOf" srcId="{9CD011D9-E044-4992-8137-706521903BE8}" destId="{73D2DD49-8DF5-41BD-AA1A-0A195DE11037}" srcOrd="1" destOrd="0" presId="urn:microsoft.com/office/officeart/2005/8/layout/orgChart1"/>
    <dgm:cxn modelId="{2543A4B5-52C7-4C6E-BA94-3294FBD90F3E}" type="presParOf" srcId="{73D2DD49-8DF5-41BD-AA1A-0A195DE11037}" destId="{F81C0C65-E299-49EF-A645-944ACED6AA5E}" srcOrd="0" destOrd="0" presId="urn:microsoft.com/office/officeart/2005/8/layout/orgChart1"/>
    <dgm:cxn modelId="{9A3FC15B-CE56-431D-A534-14B7F6E027F2}" type="presParOf" srcId="{73D2DD49-8DF5-41BD-AA1A-0A195DE11037}" destId="{42D3CA0E-246F-4877-B053-F4970541AB8E}" srcOrd="1" destOrd="0" presId="urn:microsoft.com/office/officeart/2005/8/layout/orgChart1"/>
    <dgm:cxn modelId="{CEEC2444-1B51-4ECE-BBAC-611CEE2E253E}" type="presParOf" srcId="{42D3CA0E-246F-4877-B053-F4970541AB8E}" destId="{6A532B34-D9E1-4EDB-9079-9A6DA12EE20C}" srcOrd="0" destOrd="0" presId="urn:microsoft.com/office/officeart/2005/8/layout/orgChart1"/>
    <dgm:cxn modelId="{7CE1FDA7-61DE-49D5-B25F-701AE5297575}" type="presParOf" srcId="{6A532B34-D9E1-4EDB-9079-9A6DA12EE20C}" destId="{D584D3D6-0DC9-429C-B75A-A0662D63D022}" srcOrd="0" destOrd="0" presId="urn:microsoft.com/office/officeart/2005/8/layout/orgChart1"/>
    <dgm:cxn modelId="{4BA5944E-CF77-4B8D-AF8E-9D2C84FFB905}" type="presParOf" srcId="{6A532B34-D9E1-4EDB-9079-9A6DA12EE20C}" destId="{2D0C0001-CB00-47CF-A835-C768206F8CB2}" srcOrd="1" destOrd="0" presId="urn:microsoft.com/office/officeart/2005/8/layout/orgChart1"/>
    <dgm:cxn modelId="{FCEF5498-BFAE-445E-919D-04ACFFB4702D}" type="presParOf" srcId="{42D3CA0E-246F-4877-B053-F4970541AB8E}" destId="{30E1D7AC-8AC6-4076-A800-9F4714A4D80D}" srcOrd="1" destOrd="0" presId="urn:microsoft.com/office/officeart/2005/8/layout/orgChart1"/>
    <dgm:cxn modelId="{597FE11F-9503-4407-824E-367245B74E18}" type="presParOf" srcId="{42D3CA0E-246F-4877-B053-F4970541AB8E}" destId="{8193AE0C-A377-40B7-8232-83565FF8C4E2}" srcOrd="2" destOrd="0" presId="urn:microsoft.com/office/officeart/2005/8/layout/orgChart1"/>
    <dgm:cxn modelId="{BAF3003E-AF03-43D9-A3CB-45881B0602DE}" type="presParOf" srcId="{9CD011D9-E044-4992-8137-706521903BE8}" destId="{5C4CECB6-ACCB-4CA6-A78B-26C532208BA6}" srcOrd="2" destOrd="0" presId="urn:microsoft.com/office/officeart/2005/8/layout/orgChart1"/>
    <dgm:cxn modelId="{B1AD46E8-C2F6-41D1-8399-11F8A77932D4}" type="presParOf" srcId="{530D68D9-2537-4E99-A69A-3F2A0AB743FB}" destId="{82CBB13C-59E7-4CF0-901A-B9A07E4900EC}" srcOrd="14" destOrd="0" presId="urn:microsoft.com/office/officeart/2005/8/layout/orgChart1"/>
    <dgm:cxn modelId="{3AD4313F-768E-49BE-A1D4-373263CE8E2D}" type="presParOf" srcId="{530D68D9-2537-4E99-A69A-3F2A0AB743FB}" destId="{B2ABD42B-C3EE-4A56-A8BB-01E1761C8F8F}" srcOrd="15" destOrd="0" presId="urn:microsoft.com/office/officeart/2005/8/layout/orgChart1"/>
    <dgm:cxn modelId="{A57D945E-ACB8-467F-AFC6-657261552963}" type="presParOf" srcId="{B2ABD42B-C3EE-4A56-A8BB-01E1761C8F8F}" destId="{B47C2FA3-5299-4F3F-9844-C580A2453A0F}" srcOrd="0" destOrd="0" presId="urn:microsoft.com/office/officeart/2005/8/layout/orgChart1"/>
    <dgm:cxn modelId="{1124F2AA-8F03-4D92-B523-CAFB220AFDAA}" type="presParOf" srcId="{B47C2FA3-5299-4F3F-9844-C580A2453A0F}" destId="{60F5DF46-4B54-49B9-A9DB-31282515AC95}" srcOrd="0" destOrd="0" presId="urn:microsoft.com/office/officeart/2005/8/layout/orgChart1"/>
    <dgm:cxn modelId="{FD921CDC-7EEF-47CA-9C95-05F552C4DFF0}" type="presParOf" srcId="{B47C2FA3-5299-4F3F-9844-C580A2453A0F}" destId="{25F4EE42-CA97-4DC3-8127-E4015AE4FCAF}" srcOrd="1" destOrd="0" presId="urn:microsoft.com/office/officeart/2005/8/layout/orgChart1"/>
    <dgm:cxn modelId="{2E751D6C-D2FA-4E6B-91E8-F4DEFFB2E30E}" type="presParOf" srcId="{B2ABD42B-C3EE-4A56-A8BB-01E1761C8F8F}" destId="{472F13A9-543F-49E9-8B7F-CA12BC5F0E35}" srcOrd="1" destOrd="0" presId="urn:microsoft.com/office/officeart/2005/8/layout/orgChart1"/>
    <dgm:cxn modelId="{ED163741-01D5-4EF6-A790-88C0E3F52AF4}" type="presParOf" srcId="{472F13A9-543F-49E9-8B7F-CA12BC5F0E35}" destId="{F580BE27-8AD6-4836-85DB-E84628A5E795}" srcOrd="0" destOrd="0" presId="urn:microsoft.com/office/officeart/2005/8/layout/orgChart1"/>
    <dgm:cxn modelId="{1F8F2EE9-6B23-4DAD-8407-686266F4E7DA}" type="presParOf" srcId="{472F13A9-543F-49E9-8B7F-CA12BC5F0E35}" destId="{2A5B5DBD-C8C1-423C-824E-E7FCF0710564}" srcOrd="1" destOrd="0" presId="urn:microsoft.com/office/officeart/2005/8/layout/orgChart1"/>
    <dgm:cxn modelId="{4BDDF3E9-6E04-4A05-9B4F-24B77EBAF0A2}" type="presParOf" srcId="{2A5B5DBD-C8C1-423C-824E-E7FCF0710564}" destId="{BEFE3120-9F60-4BC1-9B01-94AC011F49B2}" srcOrd="0" destOrd="0" presId="urn:microsoft.com/office/officeart/2005/8/layout/orgChart1"/>
    <dgm:cxn modelId="{C18CCEC5-D4DF-4C8A-8353-CBF2D967B29A}" type="presParOf" srcId="{BEFE3120-9F60-4BC1-9B01-94AC011F49B2}" destId="{04741B14-C486-4CF0-BB7F-01A04C228E4C}" srcOrd="0" destOrd="0" presId="urn:microsoft.com/office/officeart/2005/8/layout/orgChart1"/>
    <dgm:cxn modelId="{C72F5865-01D7-49B3-9028-7A7ADDFEBA53}" type="presParOf" srcId="{BEFE3120-9F60-4BC1-9B01-94AC011F49B2}" destId="{553CC8FC-DEF6-4747-96EC-53A1137CAC3D}" srcOrd="1" destOrd="0" presId="urn:microsoft.com/office/officeart/2005/8/layout/orgChart1"/>
    <dgm:cxn modelId="{4E55B3A5-1EC3-4D6C-B046-DD0171565BDF}" type="presParOf" srcId="{2A5B5DBD-C8C1-423C-824E-E7FCF0710564}" destId="{38E0170E-643F-4CF0-82E4-DD6637D0CDBA}" srcOrd="1" destOrd="0" presId="urn:microsoft.com/office/officeart/2005/8/layout/orgChart1"/>
    <dgm:cxn modelId="{4A477D60-E828-4A3C-B71E-AC9D491DA742}" type="presParOf" srcId="{2A5B5DBD-C8C1-423C-824E-E7FCF0710564}" destId="{7D958539-2046-4F07-803D-C4E339D3163B}" srcOrd="2" destOrd="0" presId="urn:microsoft.com/office/officeart/2005/8/layout/orgChart1"/>
    <dgm:cxn modelId="{EEEE43CE-814C-42B2-901E-212246E1A40A}" type="presParOf" srcId="{B2ABD42B-C3EE-4A56-A8BB-01E1761C8F8F}" destId="{F86A7867-D6E2-46EB-B114-06C785D87597}" srcOrd="2" destOrd="0" presId="urn:microsoft.com/office/officeart/2005/8/layout/orgChart1"/>
    <dgm:cxn modelId="{D1446F1F-B39D-4880-83F0-19377848B08C}" type="presParOf" srcId="{530D68D9-2537-4E99-A69A-3F2A0AB743FB}" destId="{16395776-6D4A-4302-BB11-C50FE272D38C}" srcOrd="16" destOrd="0" presId="urn:microsoft.com/office/officeart/2005/8/layout/orgChart1"/>
    <dgm:cxn modelId="{C3A459A9-4C63-4CC6-AF99-5A89F29B0EE3}" type="presParOf" srcId="{530D68D9-2537-4E99-A69A-3F2A0AB743FB}" destId="{CABEEEE5-1E97-49C6-9E53-9159DF82B2E1}" srcOrd="17" destOrd="0" presId="urn:microsoft.com/office/officeart/2005/8/layout/orgChart1"/>
    <dgm:cxn modelId="{BD9143B2-52BB-4F4B-A4D7-E6E661E697F2}" type="presParOf" srcId="{CABEEEE5-1E97-49C6-9E53-9159DF82B2E1}" destId="{8D42F07E-89DC-4F14-A93A-5C0C4874410E}" srcOrd="0" destOrd="0" presId="urn:microsoft.com/office/officeart/2005/8/layout/orgChart1"/>
    <dgm:cxn modelId="{080388B2-1A8D-41C7-9DE1-1A0470B5F501}" type="presParOf" srcId="{8D42F07E-89DC-4F14-A93A-5C0C4874410E}" destId="{2316DDDA-F8B2-488E-AF2C-DD7D2BF311D4}" srcOrd="0" destOrd="0" presId="urn:microsoft.com/office/officeart/2005/8/layout/orgChart1"/>
    <dgm:cxn modelId="{A6D5EE7E-2315-447C-863E-D4DD5136689B}" type="presParOf" srcId="{8D42F07E-89DC-4F14-A93A-5C0C4874410E}" destId="{A4DEC7F0-3D6A-4438-BB60-7625CE614A26}" srcOrd="1" destOrd="0" presId="urn:microsoft.com/office/officeart/2005/8/layout/orgChart1"/>
    <dgm:cxn modelId="{84979F13-9D47-41ED-9733-872D8AEC9CAE}" type="presParOf" srcId="{CABEEEE5-1E97-49C6-9E53-9159DF82B2E1}" destId="{7B61D0A1-5C51-4947-9EFC-3B3B8859876E}" srcOrd="1" destOrd="0" presId="urn:microsoft.com/office/officeart/2005/8/layout/orgChart1"/>
    <dgm:cxn modelId="{66F2B254-E8E1-4D19-AF95-F2D8F23A2B25}" type="presParOf" srcId="{CABEEEE5-1E97-49C6-9E53-9159DF82B2E1}" destId="{34278495-F275-4308-8274-0CAF455C769B}" srcOrd="2" destOrd="0" presId="urn:microsoft.com/office/officeart/2005/8/layout/orgChart1"/>
    <dgm:cxn modelId="{8052EC00-AE1D-4D2E-83D5-892B7A0ECE5D}" type="presParOf" srcId="{2BAE8E9E-E347-4E8F-BF01-2FEF91CEF01D}" destId="{37635BDE-1CA5-41A0-B27B-E2DD7A7CCC88}" srcOrd="2" destOrd="0" presId="urn:microsoft.com/office/officeart/2005/8/layout/orgChart1"/>
    <dgm:cxn modelId="{3884E427-D0DE-4424-888D-3203692C3721}" type="presParOf" srcId="{F7DB8CC8-82F1-4610-8954-B5C7D8283BEE}" destId="{1D847333-55C5-4112-AC39-AA7B487BEBA9}" srcOrd="2" destOrd="0" presId="urn:microsoft.com/office/officeart/2005/8/layout/orgChart1"/>
    <dgm:cxn modelId="{4C1280F5-8A6C-4FA3-8AA4-8B69360B5E58}" type="presParOf" srcId="{C06E5201-0F40-47BB-9708-F31E4F659F50}" destId="{C0A37051-E524-4B98-B55F-6A1B2590EDD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549CAB2-0EEA-44C0-B105-056DC429491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05184D-712B-4E7B-B5D0-F5C1543EB6C2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Decorator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B4BDFC1-C1D3-4A5A-B549-5C34B74F6D8C}" type="parTrans" cxnId="{B1CD6687-F809-437E-B19D-76F5C3C72B51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latin typeface="Calibri" pitchFamily="34" charset="0"/>
          </a:endParaRPr>
        </a:p>
      </dgm:t>
    </dgm:pt>
    <dgm:pt modelId="{06A7DE7D-9FCD-47CB-ABDC-6F72D0CFE591}" type="sibTrans" cxnId="{B1CD6687-F809-437E-B19D-76F5C3C72B51}">
      <dgm:prSet/>
      <dgm:spPr/>
      <dgm:t>
        <a:bodyPr/>
        <a:lstStyle/>
        <a:p>
          <a:endParaRPr lang="ru-RU"/>
        </a:p>
      </dgm:t>
    </dgm:pt>
    <dgm:pt modelId="{69276A77-67D6-45A7-B536-9EA34329886C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Border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2263117C-DF6C-4132-9006-11DE34FCF8EE}" type="parTrans" cxnId="{E68BA171-FEEB-4D7F-BFD3-A3DFD352046B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10A9903-F1C1-413D-8933-8B03FE2980FC}" type="sibTrans" cxnId="{E68BA171-FEEB-4D7F-BFD3-A3DFD352046B}">
      <dgm:prSet/>
      <dgm:spPr/>
      <dgm:t>
        <a:bodyPr/>
        <a:lstStyle/>
        <a:p>
          <a:endParaRPr lang="ru-RU"/>
        </a:p>
      </dgm:t>
    </dgm:pt>
    <dgm:pt modelId="{B750CA8C-C6B5-402E-8BF1-7BF108E8159D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ButtonChrome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9CFF44C1-265E-433E-BC59-02A6118584AA}" type="parTrans" cxnId="{08DFD13E-5C3F-4CDE-B7C2-82517A45D965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4FAF553-8FD2-43BC-8CD6-EBD36EEA292C}" type="sibTrans" cxnId="{08DFD13E-5C3F-4CDE-B7C2-82517A45D965}">
      <dgm:prSet/>
      <dgm:spPr/>
      <dgm:t>
        <a:bodyPr/>
        <a:lstStyle/>
        <a:p>
          <a:endParaRPr lang="ru-RU"/>
        </a:p>
      </dgm:t>
    </dgm:pt>
    <dgm:pt modelId="{64CA2F75-BE91-47C9-A958-F87F29487716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Viewbox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D67304A-C99B-49FB-A153-B9EB66520AB5}" type="parTrans" cxnId="{D06F343A-330D-4D2E-BBB6-7C3EB893F444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B0B0DDB-5ED5-460D-ADF3-26E62DA7D264}" type="sibTrans" cxnId="{D06F343A-330D-4D2E-BBB6-7C3EB893F444}">
      <dgm:prSet/>
      <dgm:spPr/>
      <dgm:t>
        <a:bodyPr/>
        <a:lstStyle/>
        <a:p>
          <a:endParaRPr lang="ru-RU"/>
        </a:p>
      </dgm:t>
    </dgm:pt>
    <dgm:pt modelId="{692B77AD-BA74-4839-A5F6-D283F1406951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BulletDecorator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8B64A39-8165-41AA-A024-F7CDB6E12F1C}" type="parTrans" cxnId="{F25C03FE-21AD-4462-8175-5EF4E378B688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783C7C6-6887-4123-A2DD-338770FBCC98}" type="sibTrans" cxnId="{F25C03FE-21AD-4462-8175-5EF4E378B688}">
      <dgm:prSet/>
      <dgm:spPr/>
      <dgm:t>
        <a:bodyPr/>
        <a:lstStyle/>
        <a:p>
          <a:endParaRPr lang="ru-RU"/>
        </a:p>
      </dgm:t>
    </dgm:pt>
    <dgm:pt modelId="{EDDDF693-326E-4561-9981-33E41D0FD700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D4D86F3-09F3-4CB7-8105-41EB5B9FAE0B}" type="parTrans" cxnId="{3549A4B5-B8CA-44EA-AAF8-748CA01DCD59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latin typeface="Calibri" pitchFamily="34" charset="0"/>
          </a:endParaRPr>
        </a:p>
      </dgm:t>
    </dgm:pt>
    <dgm:pt modelId="{FF591CE0-2987-43D8-A5C4-69565C8A6BF1}" type="sibTrans" cxnId="{3549A4B5-B8CA-44EA-AAF8-748CA01DCD59}">
      <dgm:prSet/>
      <dgm:spPr/>
      <dgm:t>
        <a:bodyPr/>
        <a:lstStyle/>
        <a:p>
          <a:endParaRPr lang="ru-RU"/>
        </a:p>
      </dgm:t>
    </dgm:pt>
    <dgm:pt modelId="{E6245EBE-30EB-4445-B51A-B7F7918BADF5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59D3692-F3DC-4F14-AA7A-0536BC0E5C59}" type="parTrans" cxnId="{8B65740A-45A1-42F3-B4C8-6A615F752899}">
      <dgm:prSet/>
      <dgm:spPr/>
      <dgm:t>
        <a:bodyPr/>
        <a:lstStyle/>
        <a:p>
          <a:endParaRPr lang="ru-RU"/>
        </a:p>
      </dgm:t>
    </dgm:pt>
    <dgm:pt modelId="{2C2A8A63-735F-424E-8E92-88BAAAA898F6}" type="sibTrans" cxnId="{8B65740A-45A1-42F3-B4C8-6A615F752899}">
      <dgm:prSet/>
      <dgm:spPr/>
      <dgm:t>
        <a:bodyPr/>
        <a:lstStyle/>
        <a:p>
          <a:endParaRPr lang="ru-RU"/>
        </a:p>
      </dgm:t>
    </dgm:pt>
    <dgm:pt modelId="{978C9ACD-70C4-4877-93CB-7FD333D2BC32}" type="pres">
      <dgm:prSet presAssocID="{A549CAB2-0EEA-44C0-B105-056DC429491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3741B2B-F182-47E3-A9EB-F84CB5D93DE5}" type="pres">
      <dgm:prSet presAssocID="{E6245EBE-30EB-4445-B51A-B7F7918BADF5}" presName="hierRoot1" presStyleCnt="0">
        <dgm:presLayoutVars>
          <dgm:hierBranch val="init"/>
        </dgm:presLayoutVars>
      </dgm:prSet>
      <dgm:spPr/>
    </dgm:pt>
    <dgm:pt modelId="{C5D40373-4327-4E78-BA06-364F7037F633}" type="pres">
      <dgm:prSet presAssocID="{E6245EBE-30EB-4445-B51A-B7F7918BADF5}" presName="rootComposite1" presStyleCnt="0"/>
      <dgm:spPr/>
    </dgm:pt>
    <dgm:pt modelId="{28903048-3673-4354-B7ED-324C332D2E95}" type="pres">
      <dgm:prSet presAssocID="{E6245EBE-30EB-4445-B51A-B7F7918BADF5}" presName="rootText1" presStyleLbl="node0" presStyleIdx="0" presStyleCnt="1" custScaleY="51316" custLinFactNeighborY="167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442345-67CD-4ED3-926A-03CDA1F584EF}" type="pres">
      <dgm:prSet presAssocID="{E6245EBE-30EB-4445-B51A-B7F7918BADF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CDBCE6CD-F361-4619-9B2E-FD3CA126ABF9}" type="pres">
      <dgm:prSet presAssocID="{E6245EBE-30EB-4445-B51A-B7F7918BADF5}" presName="hierChild2" presStyleCnt="0"/>
      <dgm:spPr/>
    </dgm:pt>
    <dgm:pt modelId="{3815F2E1-1DFF-4ACD-8AD1-B37B3A96B280}" type="pres">
      <dgm:prSet presAssocID="{5D4D86F3-09F3-4CB7-8105-41EB5B9FAE0B}" presName="Name37" presStyleLbl="parChTrans1D2" presStyleIdx="0" presStyleCnt="1"/>
      <dgm:spPr/>
      <dgm:t>
        <a:bodyPr/>
        <a:lstStyle/>
        <a:p>
          <a:endParaRPr lang="ru-RU"/>
        </a:p>
      </dgm:t>
    </dgm:pt>
    <dgm:pt modelId="{BE61623D-7BFB-41CD-9A18-0F7C365B22B5}" type="pres">
      <dgm:prSet presAssocID="{EDDDF693-326E-4561-9981-33E41D0FD700}" presName="hierRoot2" presStyleCnt="0">
        <dgm:presLayoutVars>
          <dgm:hierBranch val="init"/>
        </dgm:presLayoutVars>
      </dgm:prSet>
      <dgm:spPr/>
    </dgm:pt>
    <dgm:pt modelId="{984F2C31-D39C-4D68-B727-7BCD19D7FA9F}" type="pres">
      <dgm:prSet presAssocID="{EDDDF693-326E-4561-9981-33E41D0FD700}" presName="rootComposite" presStyleCnt="0"/>
      <dgm:spPr/>
    </dgm:pt>
    <dgm:pt modelId="{E1DB6BD5-DBFC-4D37-9D82-C4191D8DF420}" type="pres">
      <dgm:prSet presAssocID="{EDDDF693-326E-4561-9981-33E41D0FD700}" presName="rootText" presStyleLbl="node2" presStyleIdx="0" presStyleCnt="1" custScaleY="51316" custLinFactNeighborY="65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C4CAC6-6247-4327-AC95-52AC0FC1261B}" type="pres">
      <dgm:prSet presAssocID="{EDDDF693-326E-4561-9981-33E41D0FD700}" presName="rootConnector" presStyleLbl="node2" presStyleIdx="0" presStyleCnt="1"/>
      <dgm:spPr/>
      <dgm:t>
        <a:bodyPr/>
        <a:lstStyle/>
        <a:p>
          <a:endParaRPr lang="ru-RU"/>
        </a:p>
      </dgm:t>
    </dgm:pt>
    <dgm:pt modelId="{20A352B0-70DB-42C3-9327-5CE01FB850FB}" type="pres">
      <dgm:prSet presAssocID="{EDDDF693-326E-4561-9981-33E41D0FD700}" presName="hierChild4" presStyleCnt="0"/>
      <dgm:spPr/>
    </dgm:pt>
    <dgm:pt modelId="{B1C50754-1668-4C85-BF39-58D5F7D4D351}" type="pres">
      <dgm:prSet presAssocID="{3B4BDFC1-C1D3-4A5A-B549-5C34B74F6D8C}" presName="Name37" presStyleLbl="parChTrans1D3" presStyleIdx="0" presStyleCnt="1"/>
      <dgm:spPr/>
      <dgm:t>
        <a:bodyPr/>
        <a:lstStyle/>
        <a:p>
          <a:endParaRPr lang="ru-RU"/>
        </a:p>
      </dgm:t>
    </dgm:pt>
    <dgm:pt modelId="{D5B8B1FA-14B2-4E87-ADA9-700F30093D38}" type="pres">
      <dgm:prSet presAssocID="{CD05184D-712B-4E7B-B5D0-F5C1543EB6C2}" presName="hierRoot2" presStyleCnt="0">
        <dgm:presLayoutVars>
          <dgm:hierBranch val="init"/>
        </dgm:presLayoutVars>
      </dgm:prSet>
      <dgm:spPr/>
    </dgm:pt>
    <dgm:pt modelId="{5168D490-1169-4FFC-A904-F7091039CC78}" type="pres">
      <dgm:prSet presAssocID="{CD05184D-712B-4E7B-B5D0-F5C1543EB6C2}" presName="rootComposite" presStyleCnt="0"/>
      <dgm:spPr/>
    </dgm:pt>
    <dgm:pt modelId="{FE539B75-1649-4752-A16F-88B4272BF5DD}" type="pres">
      <dgm:prSet presAssocID="{CD05184D-712B-4E7B-B5D0-F5C1543EB6C2}" presName="rootText" presStyleLbl="node3" presStyleIdx="0" presStyleCnt="1" custScaleY="51316" custLinFactNeighborY="-37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A6343F-B46F-4A5D-BC86-48317088EE32}" type="pres">
      <dgm:prSet presAssocID="{CD05184D-712B-4E7B-B5D0-F5C1543EB6C2}" presName="rootConnector" presStyleLbl="node3" presStyleIdx="0" presStyleCnt="1"/>
      <dgm:spPr/>
      <dgm:t>
        <a:bodyPr/>
        <a:lstStyle/>
        <a:p>
          <a:endParaRPr lang="ru-RU"/>
        </a:p>
      </dgm:t>
    </dgm:pt>
    <dgm:pt modelId="{B3FD624B-7CA2-4649-A403-52A63B9D3809}" type="pres">
      <dgm:prSet presAssocID="{CD05184D-712B-4E7B-B5D0-F5C1543EB6C2}" presName="hierChild4" presStyleCnt="0"/>
      <dgm:spPr/>
    </dgm:pt>
    <dgm:pt modelId="{C064BF25-9AA0-4ABE-AA3F-7385FC70BD06}" type="pres">
      <dgm:prSet presAssocID="{2263117C-DF6C-4132-9006-11DE34FCF8EE}" presName="Name37" presStyleLbl="parChTrans1D4" presStyleIdx="0" presStyleCnt="4"/>
      <dgm:spPr/>
      <dgm:t>
        <a:bodyPr/>
        <a:lstStyle/>
        <a:p>
          <a:endParaRPr lang="ru-RU"/>
        </a:p>
      </dgm:t>
    </dgm:pt>
    <dgm:pt modelId="{C87563CD-7D29-4430-9845-B53676BF139A}" type="pres">
      <dgm:prSet presAssocID="{69276A77-67D6-45A7-B536-9EA34329886C}" presName="hierRoot2" presStyleCnt="0">
        <dgm:presLayoutVars>
          <dgm:hierBranch/>
        </dgm:presLayoutVars>
      </dgm:prSet>
      <dgm:spPr/>
    </dgm:pt>
    <dgm:pt modelId="{0BA2C735-ADAE-403F-A4D0-A0C073193CF1}" type="pres">
      <dgm:prSet presAssocID="{69276A77-67D6-45A7-B536-9EA34329886C}" presName="rootComposite" presStyleCnt="0"/>
      <dgm:spPr/>
    </dgm:pt>
    <dgm:pt modelId="{5058A4C5-B954-4A3E-B9A9-DC5B4776A953}" type="pres">
      <dgm:prSet presAssocID="{69276A77-67D6-45A7-B536-9EA34329886C}" presName="rootText" presStyleLbl="node4" presStyleIdx="0" presStyleCnt="4" custScaleX="111290" custScaleY="47198" custLinFactNeighborX="-3380" custLinFactNeighborY="-186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401F76-C8D4-45FB-8EDC-44D86E2C6B90}" type="pres">
      <dgm:prSet presAssocID="{69276A77-67D6-45A7-B536-9EA34329886C}" presName="rootConnector" presStyleLbl="node4" presStyleIdx="0" presStyleCnt="4"/>
      <dgm:spPr/>
      <dgm:t>
        <a:bodyPr/>
        <a:lstStyle/>
        <a:p>
          <a:endParaRPr lang="ru-RU"/>
        </a:p>
      </dgm:t>
    </dgm:pt>
    <dgm:pt modelId="{CA5C4A05-7361-4C03-876A-DBD539AF6FD0}" type="pres">
      <dgm:prSet presAssocID="{69276A77-67D6-45A7-B536-9EA34329886C}" presName="hierChild4" presStyleCnt="0"/>
      <dgm:spPr/>
    </dgm:pt>
    <dgm:pt modelId="{D2FFD282-C439-4121-82CF-5142E9CE48D4}" type="pres">
      <dgm:prSet presAssocID="{69276A77-67D6-45A7-B536-9EA34329886C}" presName="hierChild5" presStyleCnt="0"/>
      <dgm:spPr/>
    </dgm:pt>
    <dgm:pt modelId="{673E57A3-E7D0-42ED-B923-AF74B51AEEB7}" type="pres">
      <dgm:prSet presAssocID="{9CFF44C1-265E-433E-BC59-02A6118584AA}" presName="Name37" presStyleLbl="parChTrans1D4" presStyleIdx="1" presStyleCnt="4"/>
      <dgm:spPr/>
      <dgm:t>
        <a:bodyPr/>
        <a:lstStyle/>
        <a:p>
          <a:endParaRPr lang="ru-RU"/>
        </a:p>
      </dgm:t>
    </dgm:pt>
    <dgm:pt modelId="{6AA1395C-4DC2-4A19-8878-EEBD0FAE3947}" type="pres">
      <dgm:prSet presAssocID="{B750CA8C-C6B5-402E-8BF1-7BF108E8159D}" presName="hierRoot2" presStyleCnt="0">
        <dgm:presLayoutVars>
          <dgm:hierBranch val="init"/>
        </dgm:presLayoutVars>
      </dgm:prSet>
      <dgm:spPr/>
    </dgm:pt>
    <dgm:pt modelId="{8FE5A8F5-42EB-4852-84B5-40111DF066EA}" type="pres">
      <dgm:prSet presAssocID="{B750CA8C-C6B5-402E-8BF1-7BF108E8159D}" presName="rootComposite" presStyleCnt="0"/>
      <dgm:spPr/>
    </dgm:pt>
    <dgm:pt modelId="{EEC4F643-B28C-4476-9979-4134F323159A}" type="pres">
      <dgm:prSet presAssocID="{B750CA8C-C6B5-402E-8BF1-7BF108E8159D}" presName="rootText" presStyleLbl="node4" presStyleIdx="1" presStyleCnt="4" custScaleX="111290" custScaleY="47198" custLinFactNeighborX="-3380" custLinFactNeighborY="-186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8EF049-7474-4D5B-838E-8FECCB43C752}" type="pres">
      <dgm:prSet presAssocID="{B750CA8C-C6B5-402E-8BF1-7BF108E8159D}" presName="rootConnector" presStyleLbl="node4" presStyleIdx="1" presStyleCnt="4"/>
      <dgm:spPr/>
      <dgm:t>
        <a:bodyPr/>
        <a:lstStyle/>
        <a:p>
          <a:endParaRPr lang="ru-RU"/>
        </a:p>
      </dgm:t>
    </dgm:pt>
    <dgm:pt modelId="{3645C98A-6F3B-4986-BECE-140A6841D684}" type="pres">
      <dgm:prSet presAssocID="{B750CA8C-C6B5-402E-8BF1-7BF108E8159D}" presName="hierChild4" presStyleCnt="0"/>
      <dgm:spPr/>
    </dgm:pt>
    <dgm:pt modelId="{1DC18E0F-CFA9-4085-9A8F-9B207F390A2F}" type="pres">
      <dgm:prSet presAssocID="{B750CA8C-C6B5-402E-8BF1-7BF108E8159D}" presName="hierChild5" presStyleCnt="0"/>
      <dgm:spPr/>
    </dgm:pt>
    <dgm:pt modelId="{C4899708-8AD5-4700-8048-405D4FEBF6E4}" type="pres">
      <dgm:prSet presAssocID="{DD67304A-C99B-49FB-A153-B9EB66520AB5}" presName="Name37" presStyleLbl="parChTrans1D4" presStyleIdx="2" presStyleCnt="4"/>
      <dgm:spPr/>
      <dgm:t>
        <a:bodyPr/>
        <a:lstStyle/>
        <a:p>
          <a:endParaRPr lang="ru-RU"/>
        </a:p>
      </dgm:t>
    </dgm:pt>
    <dgm:pt modelId="{71C9095C-BE62-48EC-8D29-36531898D14A}" type="pres">
      <dgm:prSet presAssocID="{64CA2F75-BE91-47C9-A958-F87F29487716}" presName="hierRoot2" presStyleCnt="0">
        <dgm:presLayoutVars>
          <dgm:hierBranch val="init"/>
        </dgm:presLayoutVars>
      </dgm:prSet>
      <dgm:spPr/>
    </dgm:pt>
    <dgm:pt modelId="{10810042-BFB0-4C08-91A9-1FEA64DE5EAB}" type="pres">
      <dgm:prSet presAssocID="{64CA2F75-BE91-47C9-A958-F87F29487716}" presName="rootComposite" presStyleCnt="0"/>
      <dgm:spPr/>
    </dgm:pt>
    <dgm:pt modelId="{D3116C90-00D3-4664-A158-8399A855D998}" type="pres">
      <dgm:prSet presAssocID="{64CA2F75-BE91-47C9-A958-F87F29487716}" presName="rootText" presStyleLbl="node4" presStyleIdx="2" presStyleCnt="4" custScaleX="111290" custScaleY="47198" custLinFactNeighborX="-3380" custLinFactNeighborY="-186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7FEA94-3B52-472A-9440-E4D1CA337BDD}" type="pres">
      <dgm:prSet presAssocID="{64CA2F75-BE91-47C9-A958-F87F29487716}" presName="rootConnector" presStyleLbl="node4" presStyleIdx="2" presStyleCnt="4"/>
      <dgm:spPr/>
      <dgm:t>
        <a:bodyPr/>
        <a:lstStyle/>
        <a:p>
          <a:endParaRPr lang="ru-RU"/>
        </a:p>
      </dgm:t>
    </dgm:pt>
    <dgm:pt modelId="{AFE4151E-31C1-415C-BBFB-672A3B2A081D}" type="pres">
      <dgm:prSet presAssocID="{64CA2F75-BE91-47C9-A958-F87F29487716}" presName="hierChild4" presStyleCnt="0"/>
      <dgm:spPr/>
    </dgm:pt>
    <dgm:pt modelId="{7C2E0BD4-CA5C-40B3-B466-C87BB48A8DAA}" type="pres">
      <dgm:prSet presAssocID="{64CA2F75-BE91-47C9-A958-F87F29487716}" presName="hierChild5" presStyleCnt="0"/>
      <dgm:spPr/>
    </dgm:pt>
    <dgm:pt modelId="{652C9D5F-9AE3-4E31-A19F-958643DDD341}" type="pres">
      <dgm:prSet presAssocID="{68B64A39-8165-41AA-A024-F7CDB6E12F1C}" presName="Name37" presStyleLbl="parChTrans1D4" presStyleIdx="3" presStyleCnt="4"/>
      <dgm:spPr/>
      <dgm:t>
        <a:bodyPr/>
        <a:lstStyle/>
        <a:p>
          <a:endParaRPr lang="ru-RU"/>
        </a:p>
      </dgm:t>
    </dgm:pt>
    <dgm:pt modelId="{E56FCF62-CB79-4EAF-BDD3-81A8550111D0}" type="pres">
      <dgm:prSet presAssocID="{692B77AD-BA74-4839-A5F6-D283F1406951}" presName="hierRoot2" presStyleCnt="0">
        <dgm:presLayoutVars>
          <dgm:hierBranch val="init"/>
        </dgm:presLayoutVars>
      </dgm:prSet>
      <dgm:spPr/>
    </dgm:pt>
    <dgm:pt modelId="{7C67411A-944C-4574-9CFA-52E1E1919912}" type="pres">
      <dgm:prSet presAssocID="{692B77AD-BA74-4839-A5F6-D283F1406951}" presName="rootComposite" presStyleCnt="0"/>
      <dgm:spPr/>
    </dgm:pt>
    <dgm:pt modelId="{8C4DF48E-7C70-435B-A69A-074568FE9E3C}" type="pres">
      <dgm:prSet presAssocID="{692B77AD-BA74-4839-A5F6-D283F1406951}" presName="rootText" presStyleLbl="node4" presStyleIdx="3" presStyleCnt="4" custScaleX="111290" custScaleY="47198" custLinFactNeighborX="-3380" custLinFactNeighborY="-186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8475A1-68ED-4BBF-88E3-BED448F6B9B8}" type="pres">
      <dgm:prSet presAssocID="{692B77AD-BA74-4839-A5F6-D283F1406951}" presName="rootConnector" presStyleLbl="node4" presStyleIdx="3" presStyleCnt="4"/>
      <dgm:spPr/>
      <dgm:t>
        <a:bodyPr/>
        <a:lstStyle/>
        <a:p>
          <a:endParaRPr lang="ru-RU"/>
        </a:p>
      </dgm:t>
    </dgm:pt>
    <dgm:pt modelId="{FA4C3936-20E1-48E2-943E-F2A7D3CD6C36}" type="pres">
      <dgm:prSet presAssocID="{692B77AD-BA74-4839-A5F6-D283F1406951}" presName="hierChild4" presStyleCnt="0"/>
      <dgm:spPr/>
    </dgm:pt>
    <dgm:pt modelId="{0D32D2D1-CB44-45ED-B5EA-33A024016452}" type="pres">
      <dgm:prSet presAssocID="{692B77AD-BA74-4839-A5F6-D283F1406951}" presName="hierChild5" presStyleCnt="0"/>
      <dgm:spPr/>
    </dgm:pt>
    <dgm:pt modelId="{0EF924D2-CDF0-4A0A-8496-FCBCFC92C798}" type="pres">
      <dgm:prSet presAssocID="{CD05184D-712B-4E7B-B5D0-F5C1543EB6C2}" presName="hierChild5" presStyleCnt="0"/>
      <dgm:spPr/>
    </dgm:pt>
    <dgm:pt modelId="{A3C62A78-02DB-4265-BFD4-FD70ACFC7C87}" type="pres">
      <dgm:prSet presAssocID="{EDDDF693-326E-4561-9981-33E41D0FD700}" presName="hierChild5" presStyleCnt="0"/>
      <dgm:spPr/>
    </dgm:pt>
    <dgm:pt modelId="{79FF782B-0785-4E95-8A6A-3EA4EA2C3E40}" type="pres">
      <dgm:prSet presAssocID="{E6245EBE-30EB-4445-B51A-B7F7918BADF5}" presName="hierChild3" presStyleCnt="0"/>
      <dgm:spPr/>
    </dgm:pt>
  </dgm:ptLst>
  <dgm:cxnLst>
    <dgm:cxn modelId="{9A1A8B56-3F76-40CF-A944-BF5CA384A347}" type="presOf" srcId="{A549CAB2-0EEA-44C0-B105-056DC4294910}" destId="{978C9ACD-70C4-4877-93CB-7FD333D2BC32}" srcOrd="0" destOrd="0" presId="urn:microsoft.com/office/officeart/2005/8/layout/orgChart1"/>
    <dgm:cxn modelId="{ABCD75C2-3B15-48DE-A5A8-060714A6FD44}" type="presOf" srcId="{CD05184D-712B-4E7B-B5D0-F5C1543EB6C2}" destId="{35A6343F-B46F-4A5D-BC86-48317088EE32}" srcOrd="1" destOrd="0" presId="urn:microsoft.com/office/officeart/2005/8/layout/orgChart1"/>
    <dgm:cxn modelId="{1EDB9BC0-BFBF-4FB4-BCEA-E7D487E9B788}" type="presOf" srcId="{692B77AD-BA74-4839-A5F6-D283F1406951}" destId="{8C4DF48E-7C70-435B-A69A-074568FE9E3C}" srcOrd="0" destOrd="0" presId="urn:microsoft.com/office/officeart/2005/8/layout/orgChart1"/>
    <dgm:cxn modelId="{984941A0-889D-4B86-8ED2-15F7E6C733AA}" type="presOf" srcId="{DD67304A-C99B-49FB-A153-B9EB66520AB5}" destId="{C4899708-8AD5-4700-8048-405D4FEBF6E4}" srcOrd="0" destOrd="0" presId="urn:microsoft.com/office/officeart/2005/8/layout/orgChart1"/>
    <dgm:cxn modelId="{7D3060F2-BB31-4603-93D8-D9533BDCB5C2}" type="presOf" srcId="{692B77AD-BA74-4839-A5F6-D283F1406951}" destId="{BD8475A1-68ED-4BBF-88E3-BED448F6B9B8}" srcOrd="1" destOrd="0" presId="urn:microsoft.com/office/officeart/2005/8/layout/orgChart1"/>
    <dgm:cxn modelId="{8AA713F9-5FAB-44D5-B355-B8E934B17348}" type="presOf" srcId="{64CA2F75-BE91-47C9-A958-F87F29487716}" destId="{6E7FEA94-3B52-472A-9440-E4D1CA337BDD}" srcOrd="1" destOrd="0" presId="urn:microsoft.com/office/officeart/2005/8/layout/orgChart1"/>
    <dgm:cxn modelId="{60CDEF5C-2C7D-458F-9EF6-804F45004F11}" type="presOf" srcId="{69276A77-67D6-45A7-B536-9EA34329886C}" destId="{D6401F76-C8D4-45FB-8EDC-44D86E2C6B90}" srcOrd="1" destOrd="0" presId="urn:microsoft.com/office/officeart/2005/8/layout/orgChart1"/>
    <dgm:cxn modelId="{DF3CD8DF-8B7F-4230-8CDE-DDAA9C155620}" type="presOf" srcId="{E6245EBE-30EB-4445-B51A-B7F7918BADF5}" destId="{28903048-3673-4354-B7ED-324C332D2E95}" srcOrd="0" destOrd="0" presId="urn:microsoft.com/office/officeart/2005/8/layout/orgChart1"/>
    <dgm:cxn modelId="{F25C03FE-21AD-4462-8175-5EF4E378B688}" srcId="{CD05184D-712B-4E7B-B5D0-F5C1543EB6C2}" destId="{692B77AD-BA74-4839-A5F6-D283F1406951}" srcOrd="3" destOrd="0" parTransId="{68B64A39-8165-41AA-A024-F7CDB6E12F1C}" sibTransId="{E783C7C6-6887-4123-A2DD-338770FBCC98}"/>
    <dgm:cxn modelId="{58C48D29-B410-44E3-8ADD-4F60395BDC0C}" type="presOf" srcId="{B750CA8C-C6B5-402E-8BF1-7BF108E8159D}" destId="{EEC4F643-B28C-4476-9979-4134F323159A}" srcOrd="0" destOrd="0" presId="urn:microsoft.com/office/officeart/2005/8/layout/orgChart1"/>
    <dgm:cxn modelId="{1BAA966E-1A8D-4928-A88A-0BDFD713C405}" type="presOf" srcId="{2263117C-DF6C-4132-9006-11DE34FCF8EE}" destId="{C064BF25-9AA0-4ABE-AA3F-7385FC70BD06}" srcOrd="0" destOrd="0" presId="urn:microsoft.com/office/officeart/2005/8/layout/orgChart1"/>
    <dgm:cxn modelId="{E68BA171-FEEB-4D7F-BFD3-A3DFD352046B}" srcId="{CD05184D-712B-4E7B-B5D0-F5C1543EB6C2}" destId="{69276A77-67D6-45A7-B536-9EA34329886C}" srcOrd="0" destOrd="0" parTransId="{2263117C-DF6C-4132-9006-11DE34FCF8EE}" sibTransId="{110A9903-F1C1-413D-8933-8B03FE2980FC}"/>
    <dgm:cxn modelId="{E7206DA3-C73E-482D-8BE2-DE41C8E840CE}" type="presOf" srcId="{68B64A39-8165-41AA-A024-F7CDB6E12F1C}" destId="{652C9D5F-9AE3-4E31-A19F-958643DDD341}" srcOrd="0" destOrd="0" presId="urn:microsoft.com/office/officeart/2005/8/layout/orgChart1"/>
    <dgm:cxn modelId="{B507A9A1-FCA9-4C88-8EA3-56C95F3D92EC}" type="presOf" srcId="{E6245EBE-30EB-4445-B51A-B7F7918BADF5}" destId="{66442345-67CD-4ED3-926A-03CDA1F584EF}" srcOrd="1" destOrd="0" presId="urn:microsoft.com/office/officeart/2005/8/layout/orgChart1"/>
    <dgm:cxn modelId="{EDE584BF-91AE-4A09-962C-EFF651CFB321}" type="presOf" srcId="{9CFF44C1-265E-433E-BC59-02A6118584AA}" destId="{673E57A3-E7D0-42ED-B923-AF74B51AEEB7}" srcOrd="0" destOrd="0" presId="urn:microsoft.com/office/officeart/2005/8/layout/orgChart1"/>
    <dgm:cxn modelId="{D06F343A-330D-4D2E-BBB6-7C3EB893F444}" srcId="{CD05184D-712B-4E7B-B5D0-F5C1543EB6C2}" destId="{64CA2F75-BE91-47C9-A958-F87F29487716}" srcOrd="2" destOrd="0" parTransId="{DD67304A-C99B-49FB-A153-B9EB66520AB5}" sibTransId="{1B0B0DDB-5ED5-460D-ADF3-26E62DA7D264}"/>
    <dgm:cxn modelId="{CBC4E85A-09DB-4AED-9E1F-2F1F8FC7BA87}" type="presOf" srcId="{EDDDF693-326E-4561-9981-33E41D0FD700}" destId="{E1DB6BD5-DBFC-4D37-9D82-C4191D8DF420}" srcOrd="0" destOrd="0" presId="urn:microsoft.com/office/officeart/2005/8/layout/orgChart1"/>
    <dgm:cxn modelId="{B1CD6687-F809-437E-B19D-76F5C3C72B51}" srcId="{EDDDF693-326E-4561-9981-33E41D0FD700}" destId="{CD05184D-712B-4E7B-B5D0-F5C1543EB6C2}" srcOrd="0" destOrd="0" parTransId="{3B4BDFC1-C1D3-4A5A-B549-5C34B74F6D8C}" sibTransId="{06A7DE7D-9FCD-47CB-ABDC-6F72D0CFE591}"/>
    <dgm:cxn modelId="{08DFD13E-5C3F-4CDE-B7C2-82517A45D965}" srcId="{CD05184D-712B-4E7B-B5D0-F5C1543EB6C2}" destId="{B750CA8C-C6B5-402E-8BF1-7BF108E8159D}" srcOrd="1" destOrd="0" parTransId="{9CFF44C1-265E-433E-BC59-02A6118584AA}" sibTransId="{F4FAF553-8FD2-43BC-8CD6-EBD36EEA292C}"/>
    <dgm:cxn modelId="{86523236-B85E-42E6-941A-DC1C7CA704FF}" type="presOf" srcId="{69276A77-67D6-45A7-B536-9EA34329886C}" destId="{5058A4C5-B954-4A3E-B9A9-DC5B4776A953}" srcOrd="0" destOrd="0" presId="urn:microsoft.com/office/officeart/2005/8/layout/orgChart1"/>
    <dgm:cxn modelId="{FF776A33-22C0-4175-B5FD-3A8BCC931A25}" type="presOf" srcId="{EDDDF693-326E-4561-9981-33E41D0FD700}" destId="{35C4CAC6-6247-4327-AC95-52AC0FC1261B}" srcOrd="1" destOrd="0" presId="urn:microsoft.com/office/officeart/2005/8/layout/orgChart1"/>
    <dgm:cxn modelId="{7D627A39-3014-4D70-8969-D3C186799398}" type="presOf" srcId="{5D4D86F3-09F3-4CB7-8105-41EB5B9FAE0B}" destId="{3815F2E1-1DFF-4ACD-8AD1-B37B3A96B280}" srcOrd="0" destOrd="0" presId="urn:microsoft.com/office/officeart/2005/8/layout/orgChart1"/>
    <dgm:cxn modelId="{ECC37344-00CB-4494-8A25-A690FB1AC9AC}" type="presOf" srcId="{3B4BDFC1-C1D3-4A5A-B549-5C34B74F6D8C}" destId="{B1C50754-1668-4C85-BF39-58D5F7D4D351}" srcOrd="0" destOrd="0" presId="urn:microsoft.com/office/officeart/2005/8/layout/orgChart1"/>
    <dgm:cxn modelId="{3549A4B5-B8CA-44EA-AAF8-748CA01DCD59}" srcId="{E6245EBE-30EB-4445-B51A-B7F7918BADF5}" destId="{EDDDF693-326E-4561-9981-33E41D0FD700}" srcOrd="0" destOrd="0" parTransId="{5D4D86F3-09F3-4CB7-8105-41EB5B9FAE0B}" sibTransId="{FF591CE0-2987-43D8-A5C4-69565C8A6BF1}"/>
    <dgm:cxn modelId="{8B65740A-45A1-42F3-B4C8-6A615F752899}" srcId="{A549CAB2-0EEA-44C0-B105-056DC4294910}" destId="{E6245EBE-30EB-4445-B51A-B7F7918BADF5}" srcOrd="0" destOrd="0" parTransId="{659D3692-F3DC-4F14-AA7A-0536BC0E5C59}" sibTransId="{2C2A8A63-735F-424E-8E92-88BAAAA898F6}"/>
    <dgm:cxn modelId="{27AB48F8-885B-4034-A424-F3DD6B6B6576}" type="presOf" srcId="{B750CA8C-C6B5-402E-8BF1-7BF108E8159D}" destId="{5E8EF049-7474-4D5B-838E-8FECCB43C752}" srcOrd="1" destOrd="0" presId="urn:microsoft.com/office/officeart/2005/8/layout/orgChart1"/>
    <dgm:cxn modelId="{7FE8A17D-0283-4B2E-9959-C21DD3FA39CF}" type="presOf" srcId="{CD05184D-712B-4E7B-B5D0-F5C1543EB6C2}" destId="{FE539B75-1649-4752-A16F-88B4272BF5DD}" srcOrd="0" destOrd="0" presId="urn:microsoft.com/office/officeart/2005/8/layout/orgChart1"/>
    <dgm:cxn modelId="{C87A6FFD-B443-4E25-8F27-76DEEF0AD0D1}" type="presOf" srcId="{64CA2F75-BE91-47C9-A958-F87F29487716}" destId="{D3116C90-00D3-4664-A158-8399A855D998}" srcOrd="0" destOrd="0" presId="urn:microsoft.com/office/officeart/2005/8/layout/orgChart1"/>
    <dgm:cxn modelId="{BA2102AF-9A62-4E41-BB6D-CAA7821AA730}" type="presParOf" srcId="{978C9ACD-70C4-4877-93CB-7FD333D2BC32}" destId="{D3741B2B-F182-47E3-A9EB-F84CB5D93DE5}" srcOrd="0" destOrd="0" presId="urn:microsoft.com/office/officeart/2005/8/layout/orgChart1"/>
    <dgm:cxn modelId="{8D67683F-B29C-42AE-9A2C-2A2789806AAE}" type="presParOf" srcId="{D3741B2B-F182-47E3-A9EB-F84CB5D93DE5}" destId="{C5D40373-4327-4E78-BA06-364F7037F633}" srcOrd="0" destOrd="0" presId="urn:microsoft.com/office/officeart/2005/8/layout/orgChart1"/>
    <dgm:cxn modelId="{B3766FD0-F04F-4C0A-BDD3-FAE67CB33BC0}" type="presParOf" srcId="{C5D40373-4327-4E78-BA06-364F7037F633}" destId="{28903048-3673-4354-B7ED-324C332D2E95}" srcOrd="0" destOrd="0" presId="urn:microsoft.com/office/officeart/2005/8/layout/orgChart1"/>
    <dgm:cxn modelId="{153CA743-F341-49DC-812F-8EE35901C435}" type="presParOf" srcId="{C5D40373-4327-4E78-BA06-364F7037F633}" destId="{66442345-67CD-4ED3-926A-03CDA1F584EF}" srcOrd="1" destOrd="0" presId="urn:microsoft.com/office/officeart/2005/8/layout/orgChart1"/>
    <dgm:cxn modelId="{7C9C1F08-F19B-49C8-BEC0-64AD37661A35}" type="presParOf" srcId="{D3741B2B-F182-47E3-A9EB-F84CB5D93DE5}" destId="{CDBCE6CD-F361-4619-9B2E-FD3CA126ABF9}" srcOrd="1" destOrd="0" presId="urn:microsoft.com/office/officeart/2005/8/layout/orgChart1"/>
    <dgm:cxn modelId="{3CDB3FB8-C8F5-401E-A7AD-32EF3BC8BCA9}" type="presParOf" srcId="{CDBCE6CD-F361-4619-9B2E-FD3CA126ABF9}" destId="{3815F2E1-1DFF-4ACD-8AD1-B37B3A96B280}" srcOrd="0" destOrd="0" presId="urn:microsoft.com/office/officeart/2005/8/layout/orgChart1"/>
    <dgm:cxn modelId="{9D361B49-13EA-4421-B898-5C8DC6350E7B}" type="presParOf" srcId="{CDBCE6CD-F361-4619-9B2E-FD3CA126ABF9}" destId="{BE61623D-7BFB-41CD-9A18-0F7C365B22B5}" srcOrd="1" destOrd="0" presId="urn:microsoft.com/office/officeart/2005/8/layout/orgChart1"/>
    <dgm:cxn modelId="{382EFC71-3741-40C6-B477-8EE164044A4C}" type="presParOf" srcId="{BE61623D-7BFB-41CD-9A18-0F7C365B22B5}" destId="{984F2C31-D39C-4D68-B727-7BCD19D7FA9F}" srcOrd="0" destOrd="0" presId="urn:microsoft.com/office/officeart/2005/8/layout/orgChart1"/>
    <dgm:cxn modelId="{CED9A310-56B9-4754-91B3-3ADA8EB87E77}" type="presParOf" srcId="{984F2C31-D39C-4D68-B727-7BCD19D7FA9F}" destId="{E1DB6BD5-DBFC-4D37-9D82-C4191D8DF420}" srcOrd="0" destOrd="0" presId="urn:microsoft.com/office/officeart/2005/8/layout/orgChart1"/>
    <dgm:cxn modelId="{D55C52D5-0B51-47A4-8FC7-DCB941174BDE}" type="presParOf" srcId="{984F2C31-D39C-4D68-B727-7BCD19D7FA9F}" destId="{35C4CAC6-6247-4327-AC95-52AC0FC1261B}" srcOrd="1" destOrd="0" presId="urn:microsoft.com/office/officeart/2005/8/layout/orgChart1"/>
    <dgm:cxn modelId="{D847B3DB-CDE0-477E-AB06-C5B1E89C47A4}" type="presParOf" srcId="{BE61623D-7BFB-41CD-9A18-0F7C365B22B5}" destId="{20A352B0-70DB-42C3-9327-5CE01FB850FB}" srcOrd="1" destOrd="0" presId="urn:microsoft.com/office/officeart/2005/8/layout/orgChart1"/>
    <dgm:cxn modelId="{906F71B4-954F-44DB-9A68-0EDD1897F9BA}" type="presParOf" srcId="{20A352B0-70DB-42C3-9327-5CE01FB850FB}" destId="{B1C50754-1668-4C85-BF39-58D5F7D4D351}" srcOrd="0" destOrd="0" presId="urn:microsoft.com/office/officeart/2005/8/layout/orgChart1"/>
    <dgm:cxn modelId="{A28AA36F-29AC-46C2-B152-C7B252C29A5B}" type="presParOf" srcId="{20A352B0-70DB-42C3-9327-5CE01FB850FB}" destId="{D5B8B1FA-14B2-4E87-ADA9-700F30093D38}" srcOrd="1" destOrd="0" presId="urn:microsoft.com/office/officeart/2005/8/layout/orgChart1"/>
    <dgm:cxn modelId="{08BB5EF0-93FD-4E13-9782-2083F30DB63D}" type="presParOf" srcId="{D5B8B1FA-14B2-4E87-ADA9-700F30093D38}" destId="{5168D490-1169-4FFC-A904-F7091039CC78}" srcOrd="0" destOrd="0" presId="urn:microsoft.com/office/officeart/2005/8/layout/orgChart1"/>
    <dgm:cxn modelId="{DE607449-F209-4C47-A923-BD82B3B19A13}" type="presParOf" srcId="{5168D490-1169-4FFC-A904-F7091039CC78}" destId="{FE539B75-1649-4752-A16F-88B4272BF5DD}" srcOrd="0" destOrd="0" presId="urn:microsoft.com/office/officeart/2005/8/layout/orgChart1"/>
    <dgm:cxn modelId="{F22D9D15-3C1B-4193-BC89-69D109B90FEE}" type="presParOf" srcId="{5168D490-1169-4FFC-A904-F7091039CC78}" destId="{35A6343F-B46F-4A5D-BC86-48317088EE32}" srcOrd="1" destOrd="0" presId="urn:microsoft.com/office/officeart/2005/8/layout/orgChart1"/>
    <dgm:cxn modelId="{DDA5B4E5-F6F8-497C-98DD-065B82AAF4AF}" type="presParOf" srcId="{D5B8B1FA-14B2-4E87-ADA9-700F30093D38}" destId="{B3FD624B-7CA2-4649-A403-52A63B9D3809}" srcOrd="1" destOrd="0" presId="urn:microsoft.com/office/officeart/2005/8/layout/orgChart1"/>
    <dgm:cxn modelId="{860BC8E6-824F-4EE2-8AA2-024AEE6E16FA}" type="presParOf" srcId="{B3FD624B-7CA2-4649-A403-52A63B9D3809}" destId="{C064BF25-9AA0-4ABE-AA3F-7385FC70BD06}" srcOrd="0" destOrd="0" presId="urn:microsoft.com/office/officeart/2005/8/layout/orgChart1"/>
    <dgm:cxn modelId="{5281498B-42AC-4639-A9EC-22F5D706FCFC}" type="presParOf" srcId="{B3FD624B-7CA2-4649-A403-52A63B9D3809}" destId="{C87563CD-7D29-4430-9845-B53676BF139A}" srcOrd="1" destOrd="0" presId="urn:microsoft.com/office/officeart/2005/8/layout/orgChart1"/>
    <dgm:cxn modelId="{6A3434C8-4630-42B2-99CF-8D0A0F916584}" type="presParOf" srcId="{C87563CD-7D29-4430-9845-B53676BF139A}" destId="{0BA2C735-ADAE-403F-A4D0-A0C073193CF1}" srcOrd="0" destOrd="0" presId="urn:microsoft.com/office/officeart/2005/8/layout/orgChart1"/>
    <dgm:cxn modelId="{49290B59-D03F-49C4-932B-D5C9180DA6EB}" type="presParOf" srcId="{0BA2C735-ADAE-403F-A4D0-A0C073193CF1}" destId="{5058A4C5-B954-4A3E-B9A9-DC5B4776A953}" srcOrd="0" destOrd="0" presId="urn:microsoft.com/office/officeart/2005/8/layout/orgChart1"/>
    <dgm:cxn modelId="{E844BCB1-C7D0-4066-A12B-E61F1B140B1E}" type="presParOf" srcId="{0BA2C735-ADAE-403F-A4D0-A0C073193CF1}" destId="{D6401F76-C8D4-45FB-8EDC-44D86E2C6B90}" srcOrd="1" destOrd="0" presId="urn:microsoft.com/office/officeart/2005/8/layout/orgChart1"/>
    <dgm:cxn modelId="{1A2ADE11-4BE6-48FC-856A-EA2470BC0302}" type="presParOf" srcId="{C87563CD-7D29-4430-9845-B53676BF139A}" destId="{CA5C4A05-7361-4C03-876A-DBD539AF6FD0}" srcOrd="1" destOrd="0" presId="urn:microsoft.com/office/officeart/2005/8/layout/orgChart1"/>
    <dgm:cxn modelId="{AC6E06CB-EB43-4EED-BA67-5E80169150AA}" type="presParOf" srcId="{C87563CD-7D29-4430-9845-B53676BF139A}" destId="{D2FFD282-C439-4121-82CF-5142E9CE48D4}" srcOrd="2" destOrd="0" presId="urn:microsoft.com/office/officeart/2005/8/layout/orgChart1"/>
    <dgm:cxn modelId="{9F594A1F-72A9-4159-BECD-F80F1BD95FB2}" type="presParOf" srcId="{B3FD624B-7CA2-4649-A403-52A63B9D3809}" destId="{673E57A3-E7D0-42ED-B923-AF74B51AEEB7}" srcOrd="2" destOrd="0" presId="urn:microsoft.com/office/officeart/2005/8/layout/orgChart1"/>
    <dgm:cxn modelId="{5875D820-D8B4-41C6-8C2C-A86456B59716}" type="presParOf" srcId="{B3FD624B-7CA2-4649-A403-52A63B9D3809}" destId="{6AA1395C-4DC2-4A19-8878-EEBD0FAE3947}" srcOrd="3" destOrd="0" presId="urn:microsoft.com/office/officeart/2005/8/layout/orgChart1"/>
    <dgm:cxn modelId="{0958C661-33E3-4769-8E62-E7A4572B0377}" type="presParOf" srcId="{6AA1395C-4DC2-4A19-8878-EEBD0FAE3947}" destId="{8FE5A8F5-42EB-4852-84B5-40111DF066EA}" srcOrd="0" destOrd="0" presId="urn:microsoft.com/office/officeart/2005/8/layout/orgChart1"/>
    <dgm:cxn modelId="{CA33B098-4E7D-43F0-A685-7BE7B831BFC7}" type="presParOf" srcId="{8FE5A8F5-42EB-4852-84B5-40111DF066EA}" destId="{EEC4F643-B28C-4476-9979-4134F323159A}" srcOrd="0" destOrd="0" presId="urn:microsoft.com/office/officeart/2005/8/layout/orgChart1"/>
    <dgm:cxn modelId="{E8F6824A-4D57-44E5-9D3F-B668A7E01E71}" type="presParOf" srcId="{8FE5A8F5-42EB-4852-84B5-40111DF066EA}" destId="{5E8EF049-7474-4D5B-838E-8FECCB43C752}" srcOrd="1" destOrd="0" presId="urn:microsoft.com/office/officeart/2005/8/layout/orgChart1"/>
    <dgm:cxn modelId="{CFB2A779-77C8-4A5B-B890-4B05F385B39F}" type="presParOf" srcId="{6AA1395C-4DC2-4A19-8878-EEBD0FAE3947}" destId="{3645C98A-6F3B-4986-BECE-140A6841D684}" srcOrd="1" destOrd="0" presId="urn:microsoft.com/office/officeart/2005/8/layout/orgChart1"/>
    <dgm:cxn modelId="{6AED5350-6907-4F30-9B85-623A597D13F8}" type="presParOf" srcId="{6AA1395C-4DC2-4A19-8878-EEBD0FAE3947}" destId="{1DC18E0F-CFA9-4085-9A8F-9B207F390A2F}" srcOrd="2" destOrd="0" presId="urn:microsoft.com/office/officeart/2005/8/layout/orgChart1"/>
    <dgm:cxn modelId="{1F016721-02A5-4795-A6D7-9DD583797AD0}" type="presParOf" srcId="{B3FD624B-7CA2-4649-A403-52A63B9D3809}" destId="{C4899708-8AD5-4700-8048-405D4FEBF6E4}" srcOrd="4" destOrd="0" presId="urn:microsoft.com/office/officeart/2005/8/layout/orgChart1"/>
    <dgm:cxn modelId="{9293C5BC-5A19-402A-8978-C1451CAEC743}" type="presParOf" srcId="{B3FD624B-7CA2-4649-A403-52A63B9D3809}" destId="{71C9095C-BE62-48EC-8D29-36531898D14A}" srcOrd="5" destOrd="0" presId="urn:microsoft.com/office/officeart/2005/8/layout/orgChart1"/>
    <dgm:cxn modelId="{C8BAB875-7096-42FE-8CE1-0792A011406C}" type="presParOf" srcId="{71C9095C-BE62-48EC-8D29-36531898D14A}" destId="{10810042-BFB0-4C08-91A9-1FEA64DE5EAB}" srcOrd="0" destOrd="0" presId="urn:microsoft.com/office/officeart/2005/8/layout/orgChart1"/>
    <dgm:cxn modelId="{932D5E7F-B91A-4F6B-8D0B-633D152506EC}" type="presParOf" srcId="{10810042-BFB0-4C08-91A9-1FEA64DE5EAB}" destId="{D3116C90-00D3-4664-A158-8399A855D998}" srcOrd="0" destOrd="0" presId="urn:microsoft.com/office/officeart/2005/8/layout/orgChart1"/>
    <dgm:cxn modelId="{3E8F82EF-2728-4E78-BF5A-E82018E9ABEF}" type="presParOf" srcId="{10810042-BFB0-4C08-91A9-1FEA64DE5EAB}" destId="{6E7FEA94-3B52-472A-9440-E4D1CA337BDD}" srcOrd="1" destOrd="0" presId="urn:microsoft.com/office/officeart/2005/8/layout/orgChart1"/>
    <dgm:cxn modelId="{1D21082E-DCB6-4429-A108-57C5B42382BD}" type="presParOf" srcId="{71C9095C-BE62-48EC-8D29-36531898D14A}" destId="{AFE4151E-31C1-415C-BBFB-672A3B2A081D}" srcOrd="1" destOrd="0" presId="urn:microsoft.com/office/officeart/2005/8/layout/orgChart1"/>
    <dgm:cxn modelId="{3D91283D-AA33-40A4-AB9E-AF9B19EBF716}" type="presParOf" srcId="{71C9095C-BE62-48EC-8D29-36531898D14A}" destId="{7C2E0BD4-CA5C-40B3-B466-C87BB48A8DAA}" srcOrd="2" destOrd="0" presId="urn:microsoft.com/office/officeart/2005/8/layout/orgChart1"/>
    <dgm:cxn modelId="{524A9D92-E755-4E76-878B-E3E7F260D35C}" type="presParOf" srcId="{B3FD624B-7CA2-4649-A403-52A63B9D3809}" destId="{652C9D5F-9AE3-4E31-A19F-958643DDD341}" srcOrd="6" destOrd="0" presId="urn:microsoft.com/office/officeart/2005/8/layout/orgChart1"/>
    <dgm:cxn modelId="{6AB4CFDC-A231-4B9A-9415-1F59EC13098A}" type="presParOf" srcId="{B3FD624B-7CA2-4649-A403-52A63B9D3809}" destId="{E56FCF62-CB79-4EAF-BDD3-81A8550111D0}" srcOrd="7" destOrd="0" presId="urn:microsoft.com/office/officeart/2005/8/layout/orgChart1"/>
    <dgm:cxn modelId="{6342041C-BA11-42D5-A701-E0AB39DFF924}" type="presParOf" srcId="{E56FCF62-CB79-4EAF-BDD3-81A8550111D0}" destId="{7C67411A-944C-4574-9CFA-52E1E1919912}" srcOrd="0" destOrd="0" presId="urn:microsoft.com/office/officeart/2005/8/layout/orgChart1"/>
    <dgm:cxn modelId="{3604A997-837C-4207-9020-23A092529FA3}" type="presParOf" srcId="{7C67411A-944C-4574-9CFA-52E1E1919912}" destId="{8C4DF48E-7C70-435B-A69A-074568FE9E3C}" srcOrd="0" destOrd="0" presId="urn:microsoft.com/office/officeart/2005/8/layout/orgChart1"/>
    <dgm:cxn modelId="{D6313C45-59BB-4FFE-B7D0-8247985F43D8}" type="presParOf" srcId="{7C67411A-944C-4574-9CFA-52E1E1919912}" destId="{BD8475A1-68ED-4BBF-88E3-BED448F6B9B8}" srcOrd="1" destOrd="0" presId="urn:microsoft.com/office/officeart/2005/8/layout/orgChart1"/>
    <dgm:cxn modelId="{0B67F549-620D-435A-BBE1-3B17DB62D7D9}" type="presParOf" srcId="{E56FCF62-CB79-4EAF-BDD3-81A8550111D0}" destId="{FA4C3936-20E1-48E2-943E-F2A7D3CD6C36}" srcOrd="1" destOrd="0" presId="urn:microsoft.com/office/officeart/2005/8/layout/orgChart1"/>
    <dgm:cxn modelId="{A99AE7D8-0938-48D5-8870-09985CB14214}" type="presParOf" srcId="{E56FCF62-CB79-4EAF-BDD3-81A8550111D0}" destId="{0D32D2D1-CB44-45ED-B5EA-33A024016452}" srcOrd="2" destOrd="0" presId="urn:microsoft.com/office/officeart/2005/8/layout/orgChart1"/>
    <dgm:cxn modelId="{A2235CA6-5117-4FD2-B5B9-6D79139DAD7F}" type="presParOf" srcId="{D5B8B1FA-14B2-4E87-ADA9-700F30093D38}" destId="{0EF924D2-CDF0-4A0A-8496-FCBCFC92C798}" srcOrd="2" destOrd="0" presId="urn:microsoft.com/office/officeart/2005/8/layout/orgChart1"/>
    <dgm:cxn modelId="{32B205C9-C80E-4AA8-9D12-4162B8590529}" type="presParOf" srcId="{BE61623D-7BFB-41CD-9A18-0F7C365B22B5}" destId="{A3C62A78-02DB-4265-BFD4-FD70ACFC7C87}" srcOrd="2" destOrd="0" presId="urn:microsoft.com/office/officeart/2005/8/layout/orgChart1"/>
    <dgm:cxn modelId="{02B7142F-5A69-44C6-AC79-C4B26B8DA539}" type="presParOf" srcId="{D3741B2B-F182-47E3-A9EB-F84CB5D93DE5}" destId="{79FF782B-0785-4E95-8A6A-3EA4EA2C3E4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109EEC4-FA66-4852-A910-A274041196F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214B0F-1BF4-492F-AD6D-4CE81864D611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28191224-28DF-479F-B887-A6F49FF630EC}" type="parTrans" cxnId="{D519184C-2F6C-4353-A823-5CF72C50B9BC}">
      <dgm:prSet/>
      <dgm:spPr/>
      <dgm:t>
        <a:bodyPr/>
        <a:lstStyle/>
        <a:p>
          <a:endParaRPr lang="ru-RU"/>
        </a:p>
      </dgm:t>
    </dgm:pt>
    <dgm:pt modelId="{546D84EA-DA08-478F-ADBF-E49D0FE5ACFE}" type="sibTrans" cxnId="{D519184C-2F6C-4353-A823-5CF72C50B9BC}">
      <dgm:prSet/>
      <dgm:spPr/>
      <dgm:t>
        <a:bodyPr/>
        <a:lstStyle/>
        <a:p>
          <a:endParaRPr lang="ru-RU"/>
        </a:p>
      </dgm:t>
    </dgm:pt>
    <dgm:pt modelId="{36810A9F-D1C6-439B-B7E0-7CC4C149AB4D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B67BF74-9695-4B65-9057-9F67925B5FBF}" type="parTrans" cxnId="{8C211D27-CADE-4A7A-B848-829C012F2AB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42A2399-ECB2-46ED-9E8A-02F7F9D43388}" type="sibTrans" cxnId="{8C211D27-CADE-4A7A-B848-829C012F2AB7}">
      <dgm:prSet/>
      <dgm:spPr/>
      <dgm:t>
        <a:bodyPr/>
        <a:lstStyle/>
        <a:p>
          <a:endParaRPr lang="ru-RU"/>
        </a:p>
      </dgm:t>
    </dgm:pt>
    <dgm:pt modelId="{F39EAF77-806A-438A-95F0-26F06583BEE6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2083A509-7404-483D-BCB8-CBB71B8DFA4E}" type="parTrans" cxnId="{C09EF6A1-32EA-4862-B608-734C1B1C101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0F7B668-0F2B-4330-AC70-540527B46343}" type="sibTrans" cxnId="{C09EF6A1-32EA-4862-B608-734C1B1C1014}">
      <dgm:prSet/>
      <dgm:spPr/>
      <dgm:t>
        <a:bodyPr/>
        <a:lstStyle/>
        <a:p>
          <a:endParaRPr lang="ru-RU"/>
        </a:p>
      </dgm:t>
    </dgm:pt>
    <dgm:pt modelId="{60792F9C-7D21-4EAC-B65F-73EE36C1264B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7903AB8-00BD-458B-9AD0-6C9698B6453E}" type="parTrans" cxnId="{4A7A5717-272B-42AC-BBF5-0FF986C1C19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22DC622-3E42-407C-8D21-DCC513E39A99}" type="sibTrans" cxnId="{4A7A5717-272B-42AC-BBF5-0FF986C1C191}">
      <dgm:prSet/>
      <dgm:spPr/>
      <dgm:t>
        <a:bodyPr/>
        <a:lstStyle/>
        <a:p>
          <a:endParaRPr lang="ru-RU"/>
        </a:p>
      </dgm:t>
    </dgm:pt>
    <dgm:pt modelId="{445BD591-BCCE-484D-BCE9-A903B59E5782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1C1C2D4-B282-47C7-95EC-4831EB12569E}" type="parTrans" cxnId="{0EF4C75D-0963-47CD-9832-AA89FF8D1C1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FDBAE70-FE98-496A-AADA-1A729C1D56B5}" type="sibTrans" cxnId="{0EF4C75D-0963-47CD-9832-AA89FF8D1C1D}">
      <dgm:prSet/>
      <dgm:spPr/>
      <dgm:t>
        <a:bodyPr/>
        <a:lstStyle/>
        <a:p>
          <a:endParaRPr lang="ru-RU"/>
        </a:p>
      </dgm:t>
    </dgm:pt>
    <dgm:pt modelId="{864BE89E-0341-423C-BC01-7A14C5399394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008B0C5-753F-4EB8-AE9B-7162CF18DA89}" type="parTrans" cxnId="{023C5D91-794A-48B5-8686-E252DDACAF8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88A1960-A3F3-454C-B04F-B607AF1B9891}" type="sibTrans" cxnId="{023C5D91-794A-48B5-8686-E252DDACAF80}">
      <dgm:prSet/>
      <dgm:spPr/>
      <dgm:t>
        <a:bodyPr/>
        <a:lstStyle/>
        <a:p>
          <a:endParaRPr lang="ru-RU"/>
        </a:p>
      </dgm:t>
    </dgm:pt>
    <dgm:pt modelId="{8C628F75-809B-4098-90D2-6E44CD12073A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StatusBar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8FA4178-C882-4B71-962C-940FE0F3E000}" type="parTrans" cxnId="{2A14E455-5EC6-4FB5-B187-E2B735CF403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F0B9039-C958-42A4-99A8-E75B9F26822B}" type="sibTrans" cxnId="{2A14E455-5EC6-4FB5-B187-E2B735CF4039}">
      <dgm:prSet/>
      <dgm:spPr/>
      <dgm:t>
        <a:bodyPr/>
        <a:lstStyle/>
        <a:p>
          <a:endParaRPr lang="ru-RU"/>
        </a:p>
      </dgm:t>
    </dgm:pt>
    <dgm:pt modelId="{D4F64FDD-3772-40FF-9F0E-43054970ED1B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35D665C-A969-40C4-AAC1-F4FA4995BB9E}" type="parTrans" cxnId="{0B8F027F-9E38-4ABC-8720-C7995B67A84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C32337D-6C74-4B43-A631-B04DF2E55F1B}" type="sibTrans" cxnId="{0B8F027F-9E38-4ABC-8720-C7995B67A842}">
      <dgm:prSet/>
      <dgm:spPr/>
      <dgm:t>
        <a:bodyPr/>
        <a:lstStyle/>
        <a:p>
          <a:endParaRPr lang="ru-RU"/>
        </a:p>
      </dgm:t>
    </dgm:pt>
    <dgm:pt modelId="{AD0681F0-DA1A-458C-B70B-0F302D0E196F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9E25E050-7BF2-4D33-BF25-DB1CB03DC042}" type="parTrans" cxnId="{A3BF11E6-1667-4558-87C7-250954763C23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463592DB-3420-405C-A1C6-60CFB7863A50}" type="sibTrans" cxnId="{A3BF11E6-1667-4558-87C7-250954763C23}">
      <dgm:prSet/>
      <dgm:spPr/>
      <dgm:t>
        <a:bodyPr/>
        <a:lstStyle/>
        <a:p>
          <a:endParaRPr lang="ru-RU"/>
        </a:p>
      </dgm:t>
    </dgm:pt>
    <dgm:pt modelId="{9B24E358-6EAA-4994-8E1C-84B559BE1025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F3CC34AF-E47A-4D8B-AC27-C4D3C336C9CB}" type="parTrans" cxnId="{7301A532-2B9F-40AE-B318-D535A872869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7EA607F-73FB-44E2-A344-BEC18FE2A750}" type="sibTrans" cxnId="{7301A532-2B9F-40AE-B318-D535A8728692}">
      <dgm:prSet/>
      <dgm:spPr/>
      <dgm:t>
        <a:bodyPr/>
        <a:lstStyle/>
        <a:p>
          <a:endParaRPr lang="ru-RU"/>
        </a:p>
      </dgm:t>
    </dgm:pt>
    <dgm:pt modelId="{BAA2D726-73C1-4DD8-8E74-8ED3C2382ED4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461967B-8E4D-4B43-9CB0-D52A6F2B6545}" type="parTrans" cxnId="{BCFB0755-703B-4E8E-A42A-E721B29A275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0583BE3-77EC-4061-A0E9-A166BFD3DAF8}" type="sibTrans" cxnId="{BCFB0755-703B-4E8E-A42A-E721B29A2756}">
      <dgm:prSet/>
      <dgm:spPr/>
      <dgm:t>
        <a:bodyPr/>
        <a:lstStyle/>
        <a:p>
          <a:endParaRPr lang="ru-RU"/>
        </a:p>
      </dgm:t>
    </dgm:pt>
    <dgm:pt modelId="{5C95033C-61C9-4A52-91A1-65C25F200651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B737528E-CBCE-4C77-8CBB-EF6414D96343}" type="parTrans" cxnId="{2029DECA-AE70-43AC-9505-72ABFF7DFF5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F21FC43-E749-4ADA-895D-C78497BF71A2}" type="sibTrans" cxnId="{2029DECA-AE70-43AC-9505-72ABFF7DFF53}">
      <dgm:prSet/>
      <dgm:spPr/>
      <dgm:t>
        <a:bodyPr/>
        <a:lstStyle/>
        <a:p>
          <a:endParaRPr lang="ru-RU"/>
        </a:p>
      </dgm:t>
    </dgm:pt>
    <dgm:pt modelId="{ED0985E1-A19D-4723-B1A8-DF8D49F11691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22464B17-6BD3-4D2A-A70F-278778EF4A59}" type="parTrans" cxnId="{91676EC1-1777-43C4-8CBB-37BD52F4CB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03794FB-850D-4332-AE96-B9CD2B77ADED}" type="sibTrans" cxnId="{91676EC1-1777-43C4-8CBB-37BD52F4CB1B}">
      <dgm:prSet/>
      <dgm:spPr/>
      <dgm:t>
        <a:bodyPr/>
        <a:lstStyle/>
        <a:p>
          <a:endParaRPr lang="ru-RU"/>
        </a:p>
      </dgm:t>
    </dgm:pt>
    <dgm:pt modelId="{C4E99E09-0A43-4EC8-8384-A8EB7F30CE48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D32DA67-EE44-45B1-8CEA-C92D60AF47D0}" type="parTrans" cxnId="{3EDE9E89-912F-4849-B87F-78B71F348D7F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8D806DD3-DC63-4228-A4E4-133851D25D45}" type="sibTrans" cxnId="{3EDE9E89-912F-4849-B87F-78B71F348D7F}">
      <dgm:prSet/>
      <dgm:spPr/>
      <dgm:t>
        <a:bodyPr/>
        <a:lstStyle/>
        <a:p>
          <a:endParaRPr lang="ru-RU"/>
        </a:p>
      </dgm:t>
    </dgm:pt>
    <dgm:pt modelId="{3E69DD30-ED8B-45C0-9ECE-47390F236D72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BBB28CB-463C-4495-953B-45E6136F2B65}" type="parTrans" cxnId="{2CCABE0A-BFA6-4DD7-BBEE-B175759547F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BE0901A-5A56-45C1-B53F-3E35054FD23E}" type="sibTrans" cxnId="{2CCABE0A-BFA6-4DD7-BBEE-B175759547FE}">
      <dgm:prSet/>
      <dgm:spPr/>
      <dgm:t>
        <a:bodyPr/>
        <a:lstStyle/>
        <a:p>
          <a:endParaRPr lang="ru-RU"/>
        </a:p>
      </dgm:t>
    </dgm:pt>
    <dgm:pt modelId="{629E0BAC-F9A7-4E60-A230-0661946975AD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285A5B2-3625-4B00-9F74-53CF806E3DB6}" type="parTrans" cxnId="{8A03E511-7322-44AC-A8D7-5E3272291E34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719B3490-F723-403E-8BF9-9CD0DA70E0A6}" type="sibTrans" cxnId="{8A03E511-7322-44AC-A8D7-5E3272291E34}">
      <dgm:prSet/>
      <dgm:spPr/>
      <dgm:t>
        <a:bodyPr/>
        <a:lstStyle/>
        <a:p>
          <a:endParaRPr lang="ru-RU"/>
        </a:p>
      </dgm:t>
    </dgm:pt>
    <dgm:pt modelId="{0842E0B7-A2EA-446B-85C5-5BF0DB0797EC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57A411A-2EEF-4646-AC0A-EBC5C909B354}" type="parTrans" cxnId="{9D249457-FE95-4D89-A50D-E6C91182466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1BDB892-9C51-4064-9625-77FE1A3DD814}" type="sibTrans" cxnId="{9D249457-FE95-4D89-A50D-E6C911824665}">
      <dgm:prSet/>
      <dgm:spPr/>
      <dgm:t>
        <a:bodyPr/>
        <a:lstStyle/>
        <a:p>
          <a:endParaRPr lang="ru-RU"/>
        </a:p>
      </dgm:t>
    </dgm:pt>
    <dgm:pt modelId="{B0ED5D98-DB22-4B51-8BDC-62DAFBDF57D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47A2B8B-4CCC-424B-9429-ABD6F1DFFB35}" type="parTrans" cxnId="{1890CA78-D810-4AB5-831C-BCBF1E2770A7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0939708F-AB95-4B62-B5BA-0EFDFB283F5B}" type="sibTrans" cxnId="{1890CA78-D810-4AB5-831C-BCBF1E2770A7}">
      <dgm:prSet/>
      <dgm:spPr/>
      <dgm:t>
        <a:bodyPr/>
        <a:lstStyle/>
        <a:p>
          <a:endParaRPr lang="ru-RU"/>
        </a:p>
      </dgm:t>
    </dgm:pt>
    <dgm:pt modelId="{08AE4CF9-A9F3-4FFC-B40F-A8B290A7F009}" type="pres">
      <dgm:prSet presAssocID="{9109EEC4-FA66-4852-A910-A274041196F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65AD36B-1057-4E60-AE93-0539E555C188}" type="pres">
      <dgm:prSet presAssocID="{88214B0F-1BF4-492F-AD6D-4CE81864D611}" presName="hierRoot1" presStyleCnt="0">
        <dgm:presLayoutVars>
          <dgm:hierBranch val="init"/>
        </dgm:presLayoutVars>
      </dgm:prSet>
      <dgm:spPr/>
    </dgm:pt>
    <dgm:pt modelId="{2C90B453-A084-4380-A59B-AB350E519F20}" type="pres">
      <dgm:prSet presAssocID="{88214B0F-1BF4-492F-AD6D-4CE81864D611}" presName="rootComposite1" presStyleCnt="0"/>
      <dgm:spPr/>
    </dgm:pt>
    <dgm:pt modelId="{5E9F6CFF-5483-40DB-AC4D-7D9B8EB81390}" type="pres">
      <dgm:prSet presAssocID="{88214B0F-1BF4-492F-AD6D-4CE81864D611}" presName="rootText1" presStyleLbl="node0" presStyleIdx="0" presStyleCnt="1" custScaleX="2357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25B18E-7D14-480A-A7FE-3AD4676E7564}" type="pres">
      <dgm:prSet presAssocID="{88214B0F-1BF4-492F-AD6D-4CE81864D61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01714DB8-F23D-4419-8D87-E140CE179DFF}" type="pres">
      <dgm:prSet presAssocID="{88214B0F-1BF4-492F-AD6D-4CE81864D611}" presName="hierChild2" presStyleCnt="0"/>
      <dgm:spPr/>
    </dgm:pt>
    <dgm:pt modelId="{F957AB6E-2624-4DC6-9F63-88A6EFFCDFF5}" type="pres">
      <dgm:prSet presAssocID="{1B67BF74-9695-4B65-9057-9F67925B5FBF}" presName="Name37" presStyleLbl="parChTrans1D2" presStyleIdx="0" presStyleCnt="1"/>
      <dgm:spPr/>
      <dgm:t>
        <a:bodyPr/>
        <a:lstStyle/>
        <a:p>
          <a:endParaRPr lang="ru-RU"/>
        </a:p>
      </dgm:t>
    </dgm:pt>
    <dgm:pt modelId="{E8509AE5-57CB-4E62-B31C-6ACA4B1C8B5E}" type="pres">
      <dgm:prSet presAssocID="{36810A9F-D1C6-439B-B7E0-7CC4C149AB4D}" presName="hierRoot2" presStyleCnt="0">
        <dgm:presLayoutVars>
          <dgm:hierBranch/>
        </dgm:presLayoutVars>
      </dgm:prSet>
      <dgm:spPr/>
    </dgm:pt>
    <dgm:pt modelId="{0DC6CE43-EABF-4226-8BCB-7BA872ABD22A}" type="pres">
      <dgm:prSet presAssocID="{36810A9F-D1C6-439B-B7E0-7CC4C149AB4D}" presName="rootComposite" presStyleCnt="0"/>
      <dgm:spPr/>
    </dgm:pt>
    <dgm:pt modelId="{18B94298-1B66-4FF9-A20E-740F55946640}" type="pres">
      <dgm:prSet presAssocID="{36810A9F-D1C6-439B-B7E0-7CC4C149AB4D}" presName="rootText" presStyleLbl="node2" presStyleIdx="0" presStyleCnt="1" custScaleX="2357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5981C6-A857-4FF2-AEFC-6AC5406443EA}" type="pres">
      <dgm:prSet presAssocID="{36810A9F-D1C6-439B-B7E0-7CC4C149AB4D}" presName="rootConnector" presStyleLbl="node2" presStyleIdx="0" presStyleCnt="1"/>
      <dgm:spPr/>
      <dgm:t>
        <a:bodyPr/>
        <a:lstStyle/>
        <a:p>
          <a:endParaRPr lang="ru-RU"/>
        </a:p>
      </dgm:t>
    </dgm:pt>
    <dgm:pt modelId="{1727E6F1-935C-42CA-A0A4-6B49BE3E3E7C}" type="pres">
      <dgm:prSet presAssocID="{36810A9F-D1C6-439B-B7E0-7CC4C149AB4D}" presName="hierChild4" presStyleCnt="0"/>
      <dgm:spPr/>
    </dgm:pt>
    <dgm:pt modelId="{AB4ACFA7-5EFD-4DA9-A02F-6B2F5C5CEA51}" type="pres">
      <dgm:prSet presAssocID="{2083A509-7404-483D-BCB8-CBB71B8DFA4E}" presName="Name35" presStyleLbl="parChTrans1D3" presStyleIdx="0" presStyleCnt="1"/>
      <dgm:spPr/>
      <dgm:t>
        <a:bodyPr/>
        <a:lstStyle/>
        <a:p>
          <a:endParaRPr lang="ru-RU"/>
        </a:p>
      </dgm:t>
    </dgm:pt>
    <dgm:pt modelId="{1931189B-B839-4F16-84D4-1EAB8A3F3FBD}" type="pres">
      <dgm:prSet presAssocID="{F39EAF77-806A-438A-95F0-26F06583BEE6}" presName="hierRoot2" presStyleCnt="0">
        <dgm:presLayoutVars>
          <dgm:hierBranch/>
        </dgm:presLayoutVars>
      </dgm:prSet>
      <dgm:spPr/>
    </dgm:pt>
    <dgm:pt modelId="{9E487DE0-D80B-4D3C-8D51-E3D623CE3CF2}" type="pres">
      <dgm:prSet presAssocID="{F39EAF77-806A-438A-95F0-26F06583BEE6}" presName="rootComposite" presStyleCnt="0"/>
      <dgm:spPr/>
    </dgm:pt>
    <dgm:pt modelId="{6E7196C1-F8BB-4689-93F8-094839FF8A7B}" type="pres">
      <dgm:prSet presAssocID="{F39EAF77-806A-438A-95F0-26F06583BEE6}" presName="rootText" presStyleLbl="node3" presStyleIdx="0" presStyleCnt="1" custScaleX="2357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9DC748-4C52-4A48-AEAD-875BD6BC33AC}" type="pres">
      <dgm:prSet presAssocID="{F39EAF77-806A-438A-95F0-26F06583BEE6}" presName="rootConnector" presStyleLbl="node3" presStyleIdx="0" presStyleCnt="1"/>
      <dgm:spPr/>
      <dgm:t>
        <a:bodyPr/>
        <a:lstStyle/>
        <a:p>
          <a:endParaRPr lang="ru-RU"/>
        </a:p>
      </dgm:t>
    </dgm:pt>
    <dgm:pt modelId="{F0EE61EE-C58C-4EBF-A138-CB184DA042DF}" type="pres">
      <dgm:prSet presAssocID="{F39EAF77-806A-438A-95F0-26F06583BEE6}" presName="hierChild4" presStyleCnt="0"/>
      <dgm:spPr/>
    </dgm:pt>
    <dgm:pt modelId="{E94BF04F-B66C-4B31-8912-A17AFE000B6D}" type="pres">
      <dgm:prSet presAssocID="{57903AB8-00BD-458B-9AD0-6C9698B6453E}" presName="Name35" presStyleLbl="parChTrans1D4" presStyleIdx="0" presStyleCnt="15"/>
      <dgm:spPr/>
      <dgm:t>
        <a:bodyPr/>
        <a:lstStyle/>
        <a:p>
          <a:endParaRPr lang="ru-RU"/>
        </a:p>
      </dgm:t>
    </dgm:pt>
    <dgm:pt modelId="{7F8A9359-83A5-4AEF-ABEE-87CCD877FC87}" type="pres">
      <dgm:prSet presAssocID="{60792F9C-7D21-4EAC-B65F-73EE36C1264B}" presName="hierRoot2" presStyleCnt="0">
        <dgm:presLayoutVars>
          <dgm:hierBranch val="r"/>
        </dgm:presLayoutVars>
      </dgm:prSet>
      <dgm:spPr/>
    </dgm:pt>
    <dgm:pt modelId="{87F252A7-CD1B-4FD8-B973-2DE636370BD2}" type="pres">
      <dgm:prSet presAssocID="{60792F9C-7D21-4EAC-B65F-73EE36C1264B}" presName="rootComposite" presStyleCnt="0"/>
      <dgm:spPr/>
    </dgm:pt>
    <dgm:pt modelId="{73F52F91-20CD-4F06-91A1-71852DF63A40}" type="pres">
      <dgm:prSet presAssocID="{60792F9C-7D21-4EAC-B65F-73EE36C1264B}" presName="rootText" presStyleLbl="node4" presStyleIdx="0" presStyleCnt="15" custScaleX="2357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F596E5-D2B2-4C58-BAE6-A025DDC70D9F}" type="pres">
      <dgm:prSet presAssocID="{60792F9C-7D21-4EAC-B65F-73EE36C1264B}" presName="rootConnector" presStyleLbl="node4" presStyleIdx="0" presStyleCnt="15"/>
      <dgm:spPr/>
      <dgm:t>
        <a:bodyPr/>
        <a:lstStyle/>
        <a:p>
          <a:endParaRPr lang="ru-RU"/>
        </a:p>
      </dgm:t>
    </dgm:pt>
    <dgm:pt modelId="{312B153E-F699-4084-AA70-38455D8EEDB0}" type="pres">
      <dgm:prSet presAssocID="{60792F9C-7D21-4EAC-B65F-73EE36C1264B}" presName="hierChild4" presStyleCnt="0"/>
      <dgm:spPr/>
    </dgm:pt>
    <dgm:pt modelId="{201C61CC-66CE-441C-B525-B5AEA233FFB5}" type="pres">
      <dgm:prSet presAssocID="{31C1C2D4-B282-47C7-95EC-4831EB12569E}" presName="Name50" presStyleLbl="parChTrans1D4" presStyleIdx="1" presStyleCnt="15"/>
      <dgm:spPr/>
      <dgm:t>
        <a:bodyPr/>
        <a:lstStyle/>
        <a:p>
          <a:endParaRPr lang="ru-RU"/>
        </a:p>
      </dgm:t>
    </dgm:pt>
    <dgm:pt modelId="{731706D5-10E0-4494-8721-C8655FA61FDD}" type="pres">
      <dgm:prSet presAssocID="{445BD591-BCCE-484D-BCE9-A903B59E5782}" presName="hierRoot2" presStyleCnt="0">
        <dgm:presLayoutVars>
          <dgm:hierBranch/>
        </dgm:presLayoutVars>
      </dgm:prSet>
      <dgm:spPr/>
    </dgm:pt>
    <dgm:pt modelId="{37CD91D3-B714-49D0-9692-00122D34ED83}" type="pres">
      <dgm:prSet presAssocID="{445BD591-BCCE-484D-BCE9-A903B59E5782}" presName="rootComposite" presStyleCnt="0"/>
      <dgm:spPr/>
    </dgm:pt>
    <dgm:pt modelId="{167B7CD2-3B19-45F5-AD28-9DC3067C0304}" type="pres">
      <dgm:prSet presAssocID="{445BD591-BCCE-484D-BCE9-A903B59E5782}" presName="rootText" presStyleLbl="node4" presStyleIdx="1" presStyleCnt="15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5DA8C3-434B-4CD0-8977-B1713B01E709}" type="pres">
      <dgm:prSet presAssocID="{445BD591-BCCE-484D-BCE9-A903B59E5782}" presName="rootConnector" presStyleLbl="node4" presStyleIdx="1" presStyleCnt="15"/>
      <dgm:spPr/>
      <dgm:t>
        <a:bodyPr/>
        <a:lstStyle/>
        <a:p>
          <a:endParaRPr lang="ru-RU"/>
        </a:p>
      </dgm:t>
    </dgm:pt>
    <dgm:pt modelId="{F9955422-C38C-44A0-A5F0-FA9A1A38140F}" type="pres">
      <dgm:prSet presAssocID="{445BD591-BCCE-484D-BCE9-A903B59E5782}" presName="hierChild4" presStyleCnt="0"/>
      <dgm:spPr/>
    </dgm:pt>
    <dgm:pt modelId="{910EE4BA-248E-4F99-9F7B-431A20535A21}" type="pres">
      <dgm:prSet presAssocID="{F3CC34AF-E47A-4D8B-AC27-C4D3C336C9CB}" presName="Name35" presStyleLbl="parChTrans1D4" presStyleIdx="2" presStyleCnt="15"/>
      <dgm:spPr/>
      <dgm:t>
        <a:bodyPr/>
        <a:lstStyle/>
        <a:p>
          <a:endParaRPr lang="ru-RU"/>
        </a:p>
      </dgm:t>
    </dgm:pt>
    <dgm:pt modelId="{EC039D49-81E4-431F-A22B-27154571F89D}" type="pres">
      <dgm:prSet presAssocID="{9B24E358-6EAA-4994-8E1C-84B559BE1025}" presName="hierRoot2" presStyleCnt="0">
        <dgm:presLayoutVars>
          <dgm:hierBranch val="init"/>
        </dgm:presLayoutVars>
      </dgm:prSet>
      <dgm:spPr/>
    </dgm:pt>
    <dgm:pt modelId="{48AB32F7-538F-4978-9638-801FDB1F538A}" type="pres">
      <dgm:prSet presAssocID="{9B24E358-6EAA-4994-8E1C-84B559BE1025}" presName="rootComposite" presStyleCnt="0"/>
      <dgm:spPr/>
    </dgm:pt>
    <dgm:pt modelId="{D5A6D5CD-DED7-4D98-8EBA-AB8837ACE3D0}" type="pres">
      <dgm:prSet presAssocID="{9B24E358-6EAA-4994-8E1C-84B559BE1025}" presName="rootText" presStyleLbl="node4" presStyleIdx="2" presStyleCnt="15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DF8A85-1C8B-458D-A40C-A47582268700}" type="pres">
      <dgm:prSet presAssocID="{9B24E358-6EAA-4994-8E1C-84B559BE1025}" presName="rootConnector" presStyleLbl="node4" presStyleIdx="2" presStyleCnt="15"/>
      <dgm:spPr/>
      <dgm:t>
        <a:bodyPr/>
        <a:lstStyle/>
        <a:p>
          <a:endParaRPr lang="ru-RU"/>
        </a:p>
      </dgm:t>
    </dgm:pt>
    <dgm:pt modelId="{02C8D45C-4185-4DE6-B49C-B816BEA6EB46}" type="pres">
      <dgm:prSet presAssocID="{9B24E358-6EAA-4994-8E1C-84B559BE1025}" presName="hierChild4" presStyleCnt="0"/>
      <dgm:spPr/>
    </dgm:pt>
    <dgm:pt modelId="{0B0E3593-623C-40D4-8396-6B5EC75380FE}" type="pres">
      <dgm:prSet presAssocID="{9B24E358-6EAA-4994-8E1C-84B559BE1025}" presName="hierChild5" presStyleCnt="0"/>
      <dgm:spPr/>
    </dgm:pt>
    <dgm:pt modelId="{26AEEC50-471C-40BC-9986-609868B400D0}" type="pres">
      <dgm:prSet presAssocID="{C461967B-8E4D-4B43-9CB0-D52A6F2B6545}" presName="Name35" presStyleLbl="parChTrans1D4" presStyleIdx="3" presStyleCnt="15"/>
      <dgm:spPr/>
      <dgm:t>
        <a:bodyPr/>
        <a:lstStyle/>
        <a:p>
          <a:endParaRPr lang="ru-RU"/>
        </a:p>
      </dgm:t>
    </dgm:pt>
    <dgm:pt modelId="{CF0DC104-EFA9-4146-B5CC-DDA98293F065}" type="pres">
      <dgm:prSet presAssocID="{BAA2D726-73C1-4DD8-8E74-8ED3C2382ED4}" presName="hierRoot2" presStyleCnt="0">
        <dgm:presLayoutVars>
          <dgm:hierBranch val="init"/>
        </dgm:presLayoutVars>
      </dgm:prSet>
      <dgm:spPr/>
    </dgm:pt>
    <dgm:pt modelId="{CA82D952-CA31-408E-B187-FE1607C41292}" type="pres">
      <dgm:prSet presAssocID="{BAA2D726-73C1-4DD8-8E74-8ED3C2382ED4}" presName="rootComposite" presStyleCnt="0"/>
      <dgm:spPr/>
    </dgm:pt>
    <dgm:pt modelId="{E883E334-94CF-4025-8D91-05729736C17B}" type="pres">
      <dgm:prSet presAssocID="{BAA2D726-73C1-4DD8-8E74-8ED3C2382ED4}" presName="rootText" presStyleLbl="node4" presStyleIdx="3" presStyleCnt="15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8EB2F5-DDDC-4FC0-8ABE-03E2C5390EB1}" type="pres">
      <dgm:prSet presAssocID="{BAA2D726-73C1-4DD8-8E74-8ED3C2382ED4}" presName="rootConnector" presStyleLbl="node4" presStyleIdx="3" presStyleCnt="15"/>
      <dgm:spPr/>
      <dgm:t>
        <a:bodyPr/>
        <a:lstStyle/>
        <a:p>
          <a:endParaRPr lang="ru-RU"/>
        </a:p>
      </dgm:t>
    </dgm:pt>
    <dgm:pt modelId="{B4817EAE-E219-4E26-8A4B-EA18F1F1DE4C}" type="pres">
      <dgm:prSet presAssocID="{BAA2D726-73C1-4DD8-8E74-8ED3C2382ED4}" presName="hierChild4" presStyleCnt="0"/>
      <dgm:spPr/>
    </dgm:pt>
    <dgm:pt modelId="{9AE4CFA3-9F67-4AD5-B1E7-A6F45E861362}" type="pres">
      <dgm:prSet presAssocID="{BAA2D726-73C1-4DD8-8E74-8ED3C2382ED4}" presName="hierChild5" presStyleCnt="0"/>
      <dgm:spPr/>
    </dgm:pt>
    <dgm:pt modelId="{BE2114EC-12A3-4C04-A8B4-124C0ADC2E31}" type="pres">
      <dgm:prSet presAssocID="{445BD591-BCCE-484D-BCE9-A903B59E5782}" presName="hierChild5" presStyleCnt="0"/>
      <dgm:spPr/>
    </dgm:pt>
    <dgm:pt modelId="{812D943F-55F2-4190-AD9B-7EAB0B669B37}" type="pres">
      <dgm:prSet presAssocID="{E008B0C5-753F-4EB8-AE9B-7162CF18DA89}" presName="Name50" presStyleLbl="parChTrans1D4" presStyleIdx="4" presStyleCnt="15"/>
      <dgm:spPr/>
      <dgm:t>
        <a:bodyPr/>
        <a:lstStyle/>
        <a:p>
          <a:endParaRPr lang="ru-RU"/>
        </a:p>
      </dgm:t>
    </dgm:pt>
    <dgm:pt modelId="{09A63C64-75A1-466F-B607-C0FAE4B0C3DC}" type="pres">
      <dgm:prSet presAssocID="{864BE89E-0341-423C-BC01-7A14C5399394}" presName="hierRoot2" presStyleCnt="0">
        <dgm:presLayoutVars>
          <dgm:hierBranch/>
        </dgm:presLayoutVars>
      </dgm:prSet>
      <dgm:spPr/>
    </dgm:pt>
    <dgm:pt modelId="{927B4B41-A9E0-4798-B70D-F8C4663CCF77}" type="pres">
      <dgm:prSet presAssocID="{864BE89E-0341-423C-BC01-7A14C5399394}" presName="rootComposite" presStyleCnt="0"/>
      <dgm:spPr/>
    </dgm:pt>
    <dgm:pt modelId="{58CF1DC5-9750-4599-8A25-B64F94B31D56}" type="pres">
      <dgm:prSet presAssocID="{864BE89E-0341-423C-BC01-7A14C5399394}" presName="rootText" presStyleLbl="node4" presStyleIdx="4" presStyleCnt="15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738239-62BA-471B-A2EB-0DA02656A89E}" type="pres">
      <dgm:prSet presAssocID="{864BE89E-0341-423C-BC01-7A14C5399394}" presName="rootConnector" presStyleLbl="node4" presStyleIdx="4" presStyleCnt="15"/>
      <dgm:spPr/>
      <dgm:t>
        <a:bodyPr/>
        <a:lstStyle/>
        <a:p>
          <a:endParaRPr lang="ru-RU"/>
        </a:p>
      </dgm:t>
    </dgm:pt>
    <dgm:pt modelId="{B99FEE83-D45C-45B2-8D86-4728E92A111E}" type="pres">
      <dgm:prSet presAssocID="{864BE89E-0341-423C-BC01-7A14C5399394}" presName="hierChild4" presStyleCnt="0"/>
      <dgm:spPr/>
    </dgm:pt>
    <dgm:pt modelId="{0E0C6B48-0FB1-4FD5-AE30-68A1834E9096}" type="pres">
      <dgm:prSet presAssocID="{B737528E-CBCE-4C77-8CBB-EF6414D96343}" presName="Name35" presStyleLbl="parChTrans1D4" presStyleIdx="5" presStyleCnt="15"/>
      <dgm:spPr/>
      <dgm:t>
        <a:bodyPr/>
        <a:lstStyle/>
        <a:p>
          <a:endParaRPr lang="ru-RU"/>
        </a:p>
      </dgm:t>
    </dgm:pt>
    <dgm:pt modelId="{90DE917E-A4E2-4E06-8FC7-7A50BAE4281C}" type="pres">
      <dgm:prSet presAssocID="{5C95033C-61C9-4A52-91A1-65C25F200651}" presName="hierRoot2" presStyleCnt="0">
        <dgm:presLayoutVars>
          <dgm:hierBranch val="init"/>
        </dgm:presLayoutVars>
      </dgm:prSet>
      <dgm:spPr/>
    </dgm:pt>
    <dgm:pt modelId="{9A6DC5D7-30D2-423E-8E0B-FF50FFF6A90D}" type="pres">
      <dgm:prSet presAssocID="{5C95033C-61C9-4A52-91A1-65C25F200651}" presName="rootComposite" presStyleCnt="0"/>
      <dgm:spPr/>
    </dgm:pt>
    <dgm:pt modelId="{42E9B6D3-0AFE-4138-992B-0D981B200D57}" type="pres">
      <dgm:prSet presAssocID="{5C95033C-61C9-4A52-91A1-65C25F200651}" presName="rootText" presStyleLbl="node4" presStyleIdx="5" presStyleCnt="15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0BD3437-3E60-4551-9079-CA39A64AE17F}" type="pres">
      <dgm:prSet presAssocID="{5C95033C-61C9-4A52-91A1-65C25F200651}" presName="rootConnector" presStyleLbl="node4" presStyleIdx="5" presStyleCnt="15"/>
      <dgm:spPr/>
      <dgm:t>
        <a:bodyPr/>
        <a:lstStyle/>
        <a:p>
          <a:endParaRPr lang="ru-RU"/>
        </a:p>
      </dgm:t>
    </dgm:pt>
    <dgm:pt modelId="{88C052EA-836C-4BF6-BA35-322F797BA611}" type="pres">
      <dgm:prSet presAssocID="{5C95033C-61C9-4A52-91A1-65C25F200651}" presName="hierChild4" presStyleCnt="0"/>
      <dgm:spPr/>
    </dgm:pt>
    <dgm:pt modelId="{D27473D6-2EF2-46B3-AE75-DCEB19CC9A3E}" type="pres">
      <dgm:prSet presAssocID="{5C95033C-61C9-4A52-91A1-65C25F200651}" presName="hierChild5" presStyleCnt="0"/>
      <dgm:spPr/>
    </dgm:pt>
    <dgm:pt modelId="{7B6B57B9-54E8-45B6-86CB-E7F7AC132AA0}" type="pres">
      <dgm:prSet presAssocID="{22464B17-6BD3-4D2A-A70F-278778EF4A59}" presName="Name35" presStyleLbl="parChTrans1D4" presStyleIdx="6" presStyleCnt="15"/>
      <dgm:spPr/>
      <dgm:t>
        <a:bodyPr/>
        <a:lstStyle/>
        <a:p>
          <a:endParaRPr lang="ru-RU"/>
        </a:p>
      </dgm:t>
    </dgm:pt>
    <dgm:pt modelId="{4A701544-10D7-4E73-B5C0-26666CED8053}" type="pres">
      <dgm:prSet presAssocID="{ED0985E1-A19D-4723-B1A8-DF8D49F11691}" presName="hierRoot2" presStyleCnt="0">
        <dgm:presLayoutVars>
          <dgm:hierBranch val="init"/>
        </dgm:presLayoutVars>
      </dgm:prSet>
      <dgm:spPr/>
    </dgm:pt>
    <dgm:pt modelId="{3631CAE5-F861-4E8A-BAA1-9069325DACCE}" type="pres">
      <dgm:prSet presAssocID="{ED0985E1-A19D-4723-B1A8-DF8D49F11691}" presName="rootComposite" presStyleCnt="0"/>
      <dgm:spPr/>
    </dgm:pt>
    <dgm:pt modelId="{B9CA6B9B-A806-42A7-8B17-43734FCCFBAA}" type="pres">
      <dgm:prSet presAssocID="{ED0985E1-A19D-4723-B1A8-DF8D49F11691}" presName="rootText" presStyleLbl="node4" presStyleIdx="6" presStyleCnt="15" custScaleX="146410" custLinFactNeighborY="20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F4E7DED-4443-45E7-9C9B-D96456F87100}" type="pres">
      <dgm:prSet presAssocID="{ED0985E1-A19D-4723-B1A8-DF8D49F11691}" presName="rootConnector" presStyleLbl="node4" presStyleIdx="6" presStyleCnt="15"/>
      <dgm:spPr/>
      <dgm:t>
        <a:bodyPr/>
        <a:lstStyle/>
        <a:p>
          <a:endParaRPr lang="ru-RU"/>
        </a:p>
      </dgm:t>
    </dgm:pt>
    <dgm:pt modelId="{68CC1C64-AB35-4ECE-9846-FCC43987F84B}" type="pres">
      <dgm:prSet presAssocID="{ED0985E1-A19D-4723-B1A8-DF8D49F11691}" presName="hierChild4" presStyleCnt="0"/>
      <dgm:spPr/>
    </dgm:pt>
    <dgm:pt modelId="{0119DC2B-5803-40FA-AA24-ADBA6D6EED92}" type="pres">
      <dgm:prSet presAssocID="{ED0985E1-A19D-4723-B1A8-DF8D49F11691}" presName="hierChild5" presStyleCnt="0"/>
      <dgm:spPr/>
    </dgm:pt>
    <dgm:pt modelId="{116A4AE7-5131-4CDA-8D31-35D366322552}" type="pres">
      <dgm:prSet presAssocID="{1D32DA67-EE44-45B1-8CEA-C92D60AF47D0}" presName="Name35" presStyleLbl="parChTrans1D4" presStyleIdx="7" presStyleCnt="15"/>
      <dgm:spPr/>
      <dgm:t>
        <a:bodyPr/>
        <a:lstStyle/>
        <a:p>
          <a:endParaRPr lang="ru-RU"/>
        </a:p>
      </dgm:t>
    </dgm:pt>
    <dgm:pt modelId="{0DEFC0DC-5A8C-4CC6-AB1C-786AA52CB43B}" type="pres">
      <dgm:prSet presAssocID="{C4E99E09-0A43-4EC8-8384-A8EB7F30CE48}" presName="hierRoot2" presStyleCnt="0">
        <dgm:presLayoutVars>
          <dgm:hierBranch/>
        </dgm:presLayoutVars>
      </dgm:prSet>
      <dgm:spPr/>
    </dgm:pt>
    <dgm:pt modelId="{E2123F25-752A-4025-9B68-D6608799358D}" type="pres">
      <dgm:prSet presAssocID="{C4E99E09-0A43-4EC8-8384-A8EB7F30CE48}" presName="rootComposite" presStyleCnt="0"/>
      <dgm:spPr/>
    </dgm:pt>
    <dgm:pt modelId="{C62C71AD-5C3E-4951-BC5A-19A69F0467E9}" type="pres">
      <dgm:prSet presAssocID="{C4E99E09-0A43-4EC8-8384-A8EB7F30CE48}" presName="rootText" presStyleLbl="node4" presStyleIdx="7" presStyleCnt="15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8DB205C-3F8B-437A-8B39-64AA7399DEF1}" type="pres">
      <dgm:prSet presAssocID="{C4E99E09-0A43-4EC8-8384-A8EB7F30CE48}" presName="rootConnector" presStyleLbl="node4" presStyleIdx="7" presStyleCnt="15"/>
      <dgm:spPr/>
      <dgm:t>
        <a:bodyPr/>
        <a:lstStyle/>
        <a:p>
          <a:endParaRPr lang="ru-RU"/>
        </a:p>
      </dgm:t>
    </dgm:pt>
    <dgm:pt modelId="{7B71A777-831E-4771-BFD4-9EEC78FD382D}" type="pres">
      <dgm:prSet presAssocID="{C4E99E09-0A43-4EC8-8384-A8EB7F30CE48}" presName="hierChild4" presStyleCnt="0"/>
      <dgm:spPr/>
    </dgm:pt>
    <dgm:pt modelId="{34AA5731-F323-4AE1-9D72-47AF202A5299}" type="pres">
      <dgm:prSet presAssocID="{7BBB28CB-463C-4495-953B-45E6136F2B65}" presName="Name35" presStyleLbl="parChTrans1D4" presStyleIdx="8" presStyleCnt="15"/>
      <dgm:spPr/>
      <dgm:t>
        <a:bodyPr/>
        <a:lstStyle/>
        <a:p>
          <a:endParaRPr lang="ru-RU"/>
        </a:p>
      </dgm:t>
    </dgm:pt>
    <dgm:pt modelId="{D441E9DD-6F60-4DD4-A330-F3C2043A85F3}" type="pres">
      <dgm:prSet presAssocID="{3E69DD30-ED8B-45C0-9ECE-47390F236D72}" presName="hierRoot2" presStyleCnt="0">
        <dgm:presLayoutVars>
          <dgm:hierBranch val="init"/>
        </dgm:presLayoutVars>
      </dgm:prSet>
      <dgm:spPr/>
    </dgm:pt>
    <dgm:pt modelId="{DED7542B-E254-42B5-B5CA-11AFE9BA60F7}" type="pres">
      <dgm:prSet presAssocID="{3E69DD30-ED8B-45C0-9ECE-47390F236D72}" presName="rootComposite" presStyleCnt="0"/>
      <dgm:spPr/>
    </dgm:pt>
    <dgm:pt modelId="{C3E79FAE-E348-4A9E-8D46-40832CD14667}" type="pres">
      <dgm:prSet presAssocID="{3E69DD30-ED8B-45C0-9ECE-47390F236D72}" presName="rootText" presStyleLbl="node4" presStyleIdx="8" presStyleCnt="15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742200-FE30-4AEE-829C-58391AD857DB}" type="pres">
      <dgm:prSet presAssocID="{3E69DD30-ED8B-45C0-9ECE-47390F236D72}" presName="rootConnector" presStyleLbl="node4" presStyleIdx="8" presStyleCnt="15"/>
      <dgm:spPr/>
      <dgm:t>
        <a:bodyPr/>
        <a:lstStyle/>
        <a:p>
          <a:endParaRPr lang="ru-RU"/>
        </a:p>
      </dgm:t>
    </dgm:pt>
    <dgm:pt modelId="{96C51AAB-42C4-4153-9838-8C836D19C6E3}" type="pres">
      <dgm:prSet presAssocID="{3E69DD30-ED8B-45C0-9ECE-47390F236D72}" presName="hierChild4" presStyleCnt="0"/>
      <dgm:spPr/>
    </dgm:pt>
    <dgm:pt modelId="{E9FCA3BF-A434-4AEA-ADFE-DEC8481FB995}" type="pres">
      <dgm:prSet presAssocID="{3E69DD30-ED8B-45C0-9ECE-47390F236D72}" presName="hierChild5" presStyleCnt="0"/>
      <dgm:spPr/>
    </dgm:pt>
    <dgm:pt modelId="{DC55EEB6-099E-4083-8D16-440F6B15248C}" type="pres">
      <dgm:prSet presAssocID="{C4E99E09-0A43-4EC8-8384-A8EB7F30CE48}" presName="hierChild5" presStyleCnt="0"/>
      <dgm:spPr/>
    </dgm:pt>
    <dgm:pt modelId="{37C86A68-F537-4F88-B6C0-4AC1A19A9874}" type="pres">
      <dgm:prSet presAssocID="{864BE89E-0341-423C-BC01-7A14C5399394}" presName="hierChild5" presStyleCnt="0"/>
      <dgm:spPr/>
    </dgm:pt>
    <dgm:pt modelId="{08F008E4-CA9A-410B-9218-5C1FC3FD1309}" type="pres">
      <dgm:prSet presAssocID="{58FA4178-C882-4B71-962C-940FE0F3E000}" presName="Name50" presStyleLbl="parChTrans1D4" presStyleIdx="9" presStyleCnt="15"/>
      <dgm:spPr/>
      <dgm:t>
        <a:bodyPr/>
        <a:lstStyle/>
        <a:p>
          <a:endParaRPr lang="ru-RU"/>
        </a:p>
      </dgm:t>
    </dgm:pt>
    <dgm:pt modelId="{6D1DEA4A-F3AC-45C5-B26B-9EA798DF8D60}" type="pres">
      <dgm:prSet presAssocID="{8C628F75-809B-4098-90D2-6E44CD12073A}" presName="hierRoot2" presStyleCnt="0">
        <dgm:presLayoutVars>
          <dgm:hierBranch val="init"/>
        </dgm:presLayoutVars>
      </dgm:prSet>
      <dgm:spPr/>
    </dgm:pt>
    <dgm:pt modelId="{96B2805A-64C1-465F-9749-5E68CAC714C1}" type="pres">
      <dgm:prSet presAssocID="{8C628F75-809B-4098-90D2-6E44CD12073A}" presName="rootComposite" presStyleCnt="0"/>
      <dgm:spPr/>
    </dgm:pt>
    <dgm:pt modelId="{C32DE996-47BC-426C-84B2-EA77DC8C2301}" type="pres">
      <dgm:prSet presAssocID="{8C628F75-809B-4098-90D2-6E44CD12073A}" presName="rootText" presStyleLbl="node4" presStyleIdx="9" presStyleCnt="15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D5F4FF-1C4D-4568-958A-D9F0E4DCD29D}" type="pres">
      <dgm:prSet presAssocID="{8C628F75-809B-4098-90D2-6E44CD12073A}" presName="rootConnector" presStyleLbl="node4" presStyleIdx="9" presStyleCnt="15"/>
      <dgm:spPr/>
      <dgm:t>
        <a:bodyPr/>
        <a:lstStyle/>
        <a:p>
          <a:endParaRPr lang="ru-RU"/>
        </a:p>
      </dgm:t>
    </dgm:pt>
    <dgm:pt modelId="{FFAEBF60-4624-4838-8D5E-A2468EFAB8CD}" type="pres">
      <dgm:prSet presAssocID="{8C628F75-809B-4098-90D2-6E44CD12073A}" presName="hierChild4" presStyleCnt="0"/>
      <dgm:spPr/>
    </dgm:pt>
    <dgm:pt modelId="{1AEFDF7C-71A7-4126-B2B3-E87E35B7455D}" type="pres">
      <dgm:prSet presAssocID="{8C628F75-809B-4098-90D2-6E44CD12073A}" presName="hierChild5" presStyleCnt="0"/>
      <dgm:spPr/>
    </dgm:pt>
    <dgm:pt modelId="{CDB3975A-DF66-42B6-8A3A-41AE1E481549}" type="pres">
      <dgm:prSet presAssocID="{035D665C-A969-40C4-AAC1-F4FA4995BB9E}" presName="Name50" presStyleLbl="parChTrans1D4" presStyleIdx="10" presStyleCnt="15"/>
      <dgm:spPr/>
      <dgm:t>
        <a:bodyPr/>
        <a:lstStyle/>
        <a:p>
          <a:endParaRPr lang="ru-RU"/>
        </a:p>
      </dgm:t>
    </dgm:pt>
    <dgm:pt modelId="{DCF7BE2C-1078-4314-BC95-E043CE69468D}" type="pres">
      <dgm:prSet presAssocID="{D4F64FDD-3772-40FF-9F0E-43054970ED1B}" presName="hierRoot2" presStyleCnt="0">
        <dgm:presLayoutVars>
          <dgm:hierBranch val="init"/>
        </dgm:presLayoutVars>
      </dgm:prSet>
      <dgm:spPr/>
    </dgm:pt>
    <dgm:pt modelId="{5CBAF989-E42A-4E44-A92F-8FDB5ABB7D4F}" type="pres">
      <dgm:prSet presAssocID="{D4F64FDD-3772-40FF-9F0E-43054970ED1B}" presName="rootComposite" presStyleCnt="0"/>
      <dgm:spPr/>
    </dgm:pt>
    <dgm:pt modelId="{636485DD-1714-44BE-BF57-A387652D4C48}" type="pres">
      <dgm:prSet presAssocID="{D4F64FDD-3772-40FF-9F0E-43054970ED1B}" presName="rootText" presStyleLbl="node4" presStyleIdx="10" presStyleCnt="15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51EC0-64DC-44FD-8037-E60C233CE3F7}" type="pres">
      <dgm:prSet presAssocID="{D4F64FDD-3772-40FF-9F0E-43054970ED1B}" presName="rootConnector" presStyleLbl="node4" presStyleIdx="10" presStyleCnt="15"/>
      <dgm:spPr/>
      <dgm:t>
        <a:bodyPr/>
        <a:lstStyle/>
        <a:p>
          <a:endParaRPr lang="ru-RU"/>
        </a:p>
      </dgm:t>
    </dgm:pt>
    <dgm:pt modelId="{0CBFF239-36E3-46F0-8F86-7B34BAE6975D}" type="pres">
      <dgm:prSet presAssocID="{D4F64FDD-3772-40FF-9F0E-43054970ED1B}" presName="hierChild4" presStyleCnt="0"/>
      <dgm:spPr/>
    </dgm:pt>
    <dgm:pt modelId="{73AAA538-616A-4739-9E1A-FE339E01D535}" type="pres">
      <dgm:prSet presAssocID="{D4F64FDD-3772-40FF-9F0E-43054970ED1B}" presName="hierChild5" presStyleCnt="0"/>
      <dgm:spPr/>
    </dgm:pt>
    <dgm:pt modelId="{748420C1-85E0-4C89-95E2-D4CCC4CB4206}" type="pres">
      <dgm:prSet presAssocID="{9E25E050-7BF2-4D33-BF25-DB1CB03DC042}" presName="Name50" presStyleLbl="parChTrans1D4" presStyleIdx="11" presStyleCnt="15"/>
      <dgm:spPr/>
      <dgm:t>
        <a:bodyPr/>
        <a:lstStyle/>
        <a:p>
          <a:endParaRPr lang="ru-RU"/>
        </a:p>
      </dgm:t>
    </dgm:pt>
    <dgm:pt modelId="{3FEEB0B0-DDA6-4F8D-AFEB-3C9B24133655}" type="pres">
      <dgm:prSet presAssocID="{AD0681F0-DA1A-458C-B70B-0F302D0E196F}" presName="hierRoot2" presStyleCnt="0">
        <dgm:presLayoutVars>
          <dgm:hierBranch/>
        </dgm:presLayoutVars>
      </dgm:prSet>
      <dgm:spPr/>
    </dgm:pt>
    <dgm:pt modelId="{ACCA431C-10DE-4BB1-BA4A-55F55BDEAEAB}" type="pres">
      <dgm:prSet presAssocID="{AD0681F0-DA1A-458C-B70B-0F302D0E196F}" presName="rootComposite" presStyleCnt="0"/>
      <dgm:spPr/>
    </dgm:pt>
    <dgm:pt modelId="{6AACC96D-D74E-45FD-B508-2979219F0D49}" type="pres">
      <dgm:prSet presAssocID="{AD0681F0-DA1A-458C-B70B-0F302D0E196F}" presName="rootText" presStyleLbl="node4" presStyleIdx="11" presStyleCnt="15" custScaleX="2593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1FF05A-1393-474A-A2FB-050744CEEA7C}" type="pres">
      <dgm:prSet presAssocID="{AD0681F0-DA1A-458C-B70B-0F302D0E196F}" presName="rootConnector" presStyleLbl="node4" presStyleIdx="11" presStyleCnt="15"/>
      <dgm:spPr/>
      <dgm:t>
        <a:bodyPr/>
        <a:lstStyle/>
        <a:p>
          <a:endParaRPr lang="ru-RU"/>
        </a:p>
      </dgm:t>
    </dgm:pt>
    <dgm:pt modelId="{3C2E31B8-0DD0-452D-BF82-AC471748E37C}" type="pres">
      <dgm:prSet presAssocID="{AD0681F0-DA1A-458C-B70B-0F302D0E196F}" presName="hierChild4" presStyleCnt="0"/>
      <dgm:spPr/>
    </dgm:pt>
    <dgm:pt modelId="{06581EBC-1349-4A11-8667-45F0860FAD32}" type="pres">
      <dgm:prSet presAssocID="{8285A5B2-3625-4B00-9F74-53CF806E3DB6}" presName="Name35" presStyleLbl="parChTrans1D4" presStyleIdx="12" presStyleCnt="15"/>
      <dgm:spPr/>
      <dgm:t>
        <a:bodyPr/>
        <a:lstStyle/>
        <a:p>
          <a:endParaRPr lang="ru-RU"/>
        </a:p>
      </dgm:t>
    </dgm:pt>
    <dgm:pt modelId="{4FFEE8E1-E67F-4581-9735-9182EDBCD3D8}" type="pres">
      <dgm:prSet presAssocID="{629E0BAC-F9A7-4E60-A230-0661946975AD}" presName="hierRoot2" presStyleCnt="0">
        <dgm:presLayoutVars>
          <dgm:hierBranch val="init"/>
        </dgm:presLayoutVars>
      </dgm:prSet>
      <dgm:spPr/>
    </dgm:pt>
    <dgm:pt modelId="{3654842E-EF2F-40BE-9B5A-324FB03DA568}" type="pres">
      <dgm:prSet presAssocID="{629E0BAC-F9A7-4E60-A230-0661946975AD}" presName="rootComposite" presStyleCnt="0"/>
      <dgm:spPr/>
    </dgm:pt>
    <dgm:pt modelId="{9C528E40-4329-4D1D-B975-CE3C262A3047}" type="pres">
      <dgm:prSet presAssocID="{629E0BAC-F9A7-4E60-A230-0661946975AD}" presName="rootText" presStyleLbl="node4" presStyleIdx="12" presStyleCnt="15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D76026-9CD1-4B25-BBC9-DF73731761D7}" type="pres">
      <dgm:prSet presAssocID="{629E0BAC-F9A7-4E60-A230-0661946975AD}" presName="rootConnector" presStyleLbl="node4" presStyleIdx="12" presStyleCnt="15"/>
      <dgm:spPr/>
      <dgm:t>
        <a:bodyPr/>
        <a:lstStyle/>
        <a:p>
          <a:endParaRPr lang="ru-RU"/>
        </a:p>
      </dgm:t>
    </dgm:pt>
    <dgm:pt modelId="{1AA0DAD6-132D-42C3-B6CA-EF01D42F5B69}" type="pres">
      <dgm:prSet presAssocID="{629E0BAC-F9A7-4E60-A230-0661946975AD}" presName="hierChild4" presStyleCnt="0"/>
      <dgm:spPr/>
    </dgm:pt>
    <dgm:pt modelId="{6DD153F2-EB3E-47B3-947B-266E04D4FC12}" type="pres">
      <dgm:prSet presAssocID="{629E0BAC-F9A7-4E60-A230-0661946975AD}" presName="hierChild5" presStyleCnt="0"/>
      <dgm:spPr/>
    </dgm:pt>
    <dgm:pt modelId="{9F10B7FC-7205-4948-A680-CE92F7695533}" type="pres">
      <dgm:prSet presAssocID="{D57A411A-2EEF-4646-AC0A-EBC5C909B354}" presName="Name35" presStyleLbl="parChTrans1D4" presStyleIdx="13" presStyleCnt="15"/>
      <dgm:spPr/>
      <dgm:t>
        <a:bodyPr/>
        <a:lstStyle/>
        <a:p>
          <a:endParaRPr lang="ru-RU"/>
        </a:p>
      </dgm:t>
    </dgm:pt>
    <dgm:pt modelId="{F793A416-8AA7-4A61-8E3E-11CC6D7358E5}" type="pres">
      <dgm:prSet presAssocID="{0842E0B7-A2EA-446B-85C5-5BF0DB0797EC}" presName="hierRoot2" presStyleCnt="0">
        <dgm:presLayoutVars>
          <dgm:hierBranch val="init"/>
        </dgm:presLayoutVars>
      </dgm:prSet>
      <dgm:spPr/>
    </dgm:pt>
    <dgm:pt modelId="{270D7A83-DE4C-4066-B893-D54232567BD3}" type="pres">
      <dgm:prSet presAssocID="{0842E0B7-A2EA-446B-85C5-5BF0DB0797EC}" presName="rootComposite" presStyleCnt="0"/>
      <dgm:spPr/>
    </dgm:pt>
    <dgm:pt modelId="{F1B7631A-044F-4E7D-9620-8F814047FE61}" type="pres">
      <dgm:prSet presAssocID="{0842E0B7-A2EA-446B-85C5-5BF0DB0797EC}" presName="rootText" presStyleLbl="node4" presStyleIdx="13" presStyleCnt="15" custScaleX="146410" custLinFactNeighborY="-26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536176-8124-4863-9E76-D3EACB5B7D88}" type="pres">
      <dgm:prSet presAssocID="{0842E0B7-A2EA-446B-85C5-5BF0DB0797EC}" presName="rootConnector" presStyleLbl="node4" presStyleIdx="13" presStyleCnt="15"/>
      <dgm:spPr/>
      <dgm:t>
        <a:bodyPr/>
        <a:lstStyle/>
        <a:p>
          <a:endParaRPr lang="ru-RU"/>
        </a:p>
      </dgm:t>
    </dgm:pt>
    <dgm:pt modelId="{17BA0CAE-EF95-49BD-870B-4C8D2C5124AC}" type="pres">
      <dgm:prSet presAssocID="{0842E0B7-A2EA-446B-85C5-5BF0DB0797EC}" presName="hierChild4" presStyleCnt="0"/>
      <dgm:spPr/>
    </dgm:pt>
    <dgm:pt modelId="{D1F3DDA8-4AD5-4254-A3CC-7E502C051EDD}" type="pres">
      <dgm:prSet presAssocID="{0842E0B7-A2EA-446B-85C5-5BF0DB0797EC}" presName="hierChild5" presStyleCnt="0"/>
      <dgm:spPr/>
    </dgm:pt>
    <dgm:pt modelId="{2A49EFBF-CAEF-487D-B70D-C7A7AC80B5DE}" type="pres">
      <dgm:prSet presAssocID="{147A2B8B-4CCC-424B-9429-ABD6F1DFFB35}" presName="Name35" presStyleLbl="parChTrans1D4" presStyleIdx="14" presStyleCnt="15"/>
      <dgm:spPr/>
      <dgm:t>
        <a:bodyPr/>
        <a:lstStyle/>
        <a:p>
          <a:endParaRPr lang="ru-RU"/>
        </a:p>
      </dgm:t>
    </dgm:pt>
    <dgm:pt modelId="{D79167D7-4266-4A45-91EA-20EEE2B3C10B}" type="pres">
      <dgm:prSet presAssocID="{B0ED5D98-DB22-4B51-8BDC-62DAFBDF57D3}" presName="hierRoot2" presStyleCnt="0">
        <dgm:presLayoutVars>
          <dgm:hierBranch val="init"/>
        </dgm:presLayoutVars>
      </dgm:prSet>
      <dgm:spPr/>
    </dgm:pt>
    <dgm:pt modelId="{81F4404A-CEEA-4E4C-AB14-8C2E8F5BA6D7}" type="pres">
      <dgm:prSet presAssocID="{B0ED5D98-DB22-4B51-8BDC-62DAFBDF57D3}" presName="rootComposite" presStyleCnt="0"/>
      <dgm:spPr/>
    </dgm:pt>
    <dgm:pt modelId="{16B83F16-4DF6-4EA7-8649-75EB11F34062}" type="pres">
      <dgm:prSet presAssocID="{B0ED5D98-DB22-4B51-8BDC-62DAFBDF57D3}" presName="rootText" presStyleLbl="node4" presStyleIdx="14" presStyleCnt="15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BC601E-1EAB-4226-822C-F8881AA40CA9}" type="pres">
      <dgm:prSet presAssocID="{B0ED5D98-DB22-4B51-8BDC-62DAFBDF57D3}" presName="rootConnector" presStyleLbl="node4" presStyleIdx="14" presStyleCnt="15"/>
      <dgm:spPr/>
      <dgm:t>
        <a:bodyPr/>
        <a:lstStyle/>
        <a:p>
          <a:endParaRPr lang="ru-RU"/>
        </a:p>
      </dgm:t>
    </dgm:pt>
    <dgm:pt modelId="{75753DA7-53ED-46B1-9E6F-82B7FE0C056B}" type="pres">
      <dgm:prSet presAssocID="{B0ED5D98-DB22-4B51-8BDC-62DAFBDF57D3}" presName="hierChild4" presStyleCnt="0"/>
      <dgm:spPr/>
    </dgm:pt>
    <dgm:pt modelId="{CC873F92-47DF-4B2F-B706-A68D93451A03}" type="pres">
      <dgm:prSet presAssocID="{B0ED5D98-DB22-4B51-8BDC-62DAFBDF57D3}" presName="hierChild5" presStyleCnt="0"/>
      <dgm:spPr/>
    </dgm:pt>
    <dgm:pt modelId="{741AC681-D52D-49BD-BCDD-B0B78BF209DB}" type="pres">
      <dgm:prSet presAssocID="{AD0681F0-DA1A-458C-B70B-0F302D0E196F}" presName="hierChild5" presStyleCnt="0"/>
      <dgm:spPr/>
    </dgm:pt>
    <dgm:pt modelId="{3DF2E27A-349C-4B53-8289-BDA1887C21E7}" type="pres">
      <dgm:prSet presAssocID="{60792F9C-7D21-4EAC-B65F-73EE36C1264B}" presName="hierChild5" presStyleCnt="0"/>
      <dgm:spPr/>
    </dgm:pt>
    <dgm:pt modelId="{1C44033F-60F5-41DC-869C-C0379D409107}" type="pres">
      <dgm:prSet presAssocID="{F39EAF77-806A-438A-95F0-26F06583BEE6}" presName="hierChild5" presStyleCnt="0"/>
      <dgm:spPr/>
    </dgm:pt>
    <dgm:pt modelId="{09049590-1C44-4BA0-A083-7D79B90AAD54}" type="pres">
      <dgm:prSet presAssocID="{36810A9F-D1C6-439B-B7E0-7CC4C149AB4D}" presName="hierChild5" presStyleCnt="0"/>
      <dgm:spPr/>
    </dgm:pt>
    <dgm:pt modelId="{2852D11F-B47C-425E-9556-DAF1860C1755}" type="pres">
      <dgm:prSet presAssocID="{88214B0F-1BF4-492F-AD6D-4CE81864D611}" presName="hierChild3" presStyleCnt="0"/>
      <dgm:spPr/>
    </dgm:pt>
  </dgm:ptLst>
  <dgm:cxnLst>
    <dgm:cxn modelId="{7AD8B81B-5668-4F16-813A-DAB019FD28DD}" type="presOf" srcId="{2083A509-7404-483D-BCB8-CBB71B8DFA4E}" destId="{AB4ACFA7-5EFD-4DA9-A02F-6B2F5C5CEA51}" srcOrd="0" destOrd="0" presId="urn:microsoft.com/office/officeart/2005/8/layout/orgChart1"/>
    <dgm:cxn modelId="{011EB147-C86C-45B9-B979-5A498B19714B}" type="presOf" srcId="{445BD591-BCCE-484D-BCE9-A903B59E5782}" destId="{167B7CD2-3B19-45F5-AD28-9DC3067C0304}" srcOrd="0" destOrd="0" presId="urn:microsoft.com/office/officeart/2005/8/layout/orgChart1"/>
    <dgm:cxn modelId="{1051431C-8591-4CBA-BA86-E2416C62E892}" type="presOf" srcId="{629E0BAC-F9A7-4E60-A230-0661946975AD}" destId="{9C528E40-4329-4D1D-B975-CE3C262A3047}" srcOrd="0" destOrd="0" presId="urn:microsoft.com/office/officeart/2005/8/layout/orgChart1"/>
    <dgm:cxn modelId="{3E641DFB-83DF-4153-B43E-2AEC7081422F}" type="presOf" srcId="{F39EAF77-806A-438A-95F0-26F06583BEE6}" destId="{0F9DC748-4C52-4A48-AEAD-875BD6BC33AC}" srcOrd="1" destOrd="0" presId="urn:microsoft.com/office/officeart/2005/8/layout/orgChart1"/>
    <dgm:cxn modelId="{0EF4C75D-0963-47CD-9832-AA89FF8D1C1D}" srcId="{60792F9C-7D21-4EAC-B65F-73EE36C1264B}" destId="{445BD591-BCCE-484D-BCE9-A903B59E5782}" srcOrd="0" destOrd="0" parTransId="{31C1C2D4-B282-47C7-95EC-4831EB12569E}" sibTransId="{EFDBAE70-FE98-496A-AADA-1A729C1D56B5}"/>
    <dgm:cxn modelId="{7912080F-5FEC-4B43-AC19-12842A4615CF}" type="presOf" srcId="{58FA4178-C882-4B71-962C-940FE0F3E000}" destId="{08F008E4-CA9A-410B-9218-5C1FC3FD1309}" srcOrd="0" destOrd="0" presId="urn:microsoft.com/office/officeart/2005/8/layout/orgChart1"/>
    <dgm:cxn modelId="{2029DECA-AE70-43AC-9505-72ABFF7DFF53}" srcId="{864BE89E-0341-423C-BC01-7A14C5399394}" destId="{5C95033C-61C9-4A52-91A1-65C25F200651}" srcOrd="0" destOrd="0" parTransId="{B737528E-CBCE-4C77-8CBB-EF6414D96343}" sibTransId="{7F21FC43-E749-4ADA-895D-C78497BF71A2}"/>
    <dgm:cxn modelId="{8C40BDBF-6134-448A-BFCD-121CACC9EDBA}" type="presOf" srcId="{88214B0F-1BF4-492F-AD6D-4CE81864D611}" destId="{4925B18E-7D14-480A-A7FE-3AD4676E7564}" srcOrd="1" destOrd="0" presId="urn:microsoft.com/office/officeart/2005/8/layout/orgChart1"/>
    <dgm:cxn modelId="{F7E31380-031B-442B-AA74-675F290C5A03}" type="presOf" srcId="{8C628F75-809B-4098-90D2-6E44CD12073A}" destId="{F1D5F4FF-1C4D-4568-958A-D9F0E4DCD29D}" srcOrd="1" destOrd="0" presId="urn:microsoft.com/office/officeart/2005/8/layout/orgChart1"/>
    <dgm:cxn modelId="{68CA43F9-AD02-444F-BF28-35397E89D83A}" type="presOf" srcId="{864BE89E-0341-423C-BC01-7A14C5399394}" destId="{58CF1DC5-9750-4599-8A25-B64F94B31D56}" srcOrd="0" destOrd="0" presId="urn:microsoft.com/office/officeart/2005/8/layout/orgChart1"/>
    <dgm:cxn modelId="{A3BF11E6-1667-4558-87C7-250954763C23}" srcId="{60792F9C-7D21-4EAC-B65F-73EE36C1264B}" destId="{AD0681F0-DA1A-458C-B70B-0F302D0E196F}" srcOrd="4" destOrd="0" parTransId="{9E25E050-7BF2-4D33-BF25-DB1CB03DC042}" sibTransId="{463592DB-3420-405C-A1C6-60CFB7863A50}"/>
    <dgm:cxn modelId="{47E1C4A2-44A3-4B89-BC8D-6BDAF8064B48}" type="presOf" srcId="{F39EAF77-806A-438A-95F0-26F06583BEE6}" destId="{6E7196C1-F8BB-4689-93F8-094839FF8A7B}" srcOrd="0" destOrd="0" presId="urn:microsoft.com/office/officeart/2005/8/layout/orgChart1"/>
    <dgm:cxn modelId="{CD6A908F-8041-4A57-B525-557D9088101F}" type="presOf" srcId="{22464B17-6BD3-4D2A-A70F-278778EF4A59}" destId="{7B6B57B9-54E8-45B6-86CB-E7F7AC132AA0}" srcOrd="0" destOrd="0" presId="urn:microsoft.com/office/officeart/2005/8/layout/orgChart1"/>
    <dgm:cxn modelId="{C70F8C1D-6CBD-4037-AAB5-266A59740E1F}" type="presOf" srcId="{864BE89E-0341-423C-BC01-7A14C5399394}" destId="{BB738239-62BA-471B-A2EB-0DA02656A89E}" srcOrd="1" destOrd="0" presId="urn:microsoft.com/office/officeart/2005/8/layout/orgChart1"/>
    <dgm:cxn modelId="{560E71E1-D52E-4D5B-A228-CF89A8F0465B}" type="presOf" srcId="{8285A5B2-3625-4B00-9F74-53CF806E3DB6}" destId="{06581EBC-1349-4A11-8667-45F0860FAD32}" srcOrd="0" destOrd="0" presId="urn:microsoft.com/office/officeart/2005/8/layout/orgChart1"/>
    <dgm:cxn modelId="{2D8B14D7-0A88-40EE-8C66-03222DAAD54E}" type="presOf" srcId="{31C1C2D4-B282-47C7-95EC-4831EB12569E}" destId="{201C61CC-66CE-441C-B525-B5AEA233FFB5}" srcOrd="0" destOrd="0" presId="urn:microsoft.com/office/officeart/2005/8/layout/orgChart1"/>
    <dgm:cxn modelId="{0F4892F4-2D96-40D5-983B-DF7BBCE14510}" type="presOf" srcId="{B737528E-CBCE-4C77-8CBB-EF6414D96343}" destId="{0E0C6B48-0FB1-4FD5-AE30-68A1834E9096}" srcOrd="0" destOrd="0" presId="urn:microsoft.com/office/officeart/2005/8/layout/orgChart1"/>
    <dgm:cxn modelId="{130C7D77-005C-465B-A85D-6362041D96B3}" type="presOf" srcId="{3E69DD30-ED8B-45C0-9ECE-47390F236D72}" destId="{80742200-FE30-4AEE-829C-58391AD857DB}" srcOrd="1" destOrd="0" presId="urn:microsoft.com/office/officeart/2005/8/layout/orgChart1"/>
    <dgm:cxn modelId="{91676EC1-1777-43C4-8CBB-37BD52F4CB1B}" srcId="{864BE89E-0341-423C-BC01-7A14C5399394}" destId="{ED0985E1-A19D-4723-B1A8-DF8D49F11691}" srcOrd="1" destOrd="0" parTransId="{22464B17-6BD3-4D2A-A70F-278778EF4A59}" sibTransId="{F03794FB-850D-4332-AE96-B9CD2B77ADED}"/>
    <dgm:cxn modelId="{8A03E511-7322-44AC-A8D7-5E3272291E34}" srcId="{AD0681F0-DA1A-458C-B70B-0F302D0E196F}" destId="{629E0BAC-F9A7-4E60-A230-0661946975AD}" srcOrd="0" destOrd="0" parTransId="{8285A5B2-3625-4B00-9F74-53CF806E3DB6}" sibTransId="{719B3490-F723-403E-8BF9-9CD0DA70E0A6}"/>
    <dgm:cxn modelId="{971D9A28-5EC5-49ED-A270-F3FBC1DBFDF1}" type="presOf" srcId="{7BBB28CB-463C-4495-953B-45E6136F2B65}" destId="{34AA5731-F323-4AE1-9D72-47AF202A5299}" srcOrd="0" destOrd="0" presId="urn:microsoft.com/office/officeart/2005/8/layout/orgChart1"/>
    <dgm:cxn modelId="{1A7B3D8A-952B-4BF8-8A58-2384D3B0B501}" type="presOf" srcId="{BAA2D726-73C1-4DD8-8E74-8ED3C2382ED4}" destId="{CF8EB2F5-DDDC-4FC0-8ABE-03E2C5390EB1}" srcOrd="1" destOrd="0" presId="urn:microsoft.com/office/officeart/2005/8/layout/orgChart1"/>
    <dgm:cxn modelId="{3E0CFEDF-B66B-4A19-9C46-1E4796789CF2}" type="presOf" srcId="{60792F9C-7D21-4EAC-B65F-73EE36C1264B}" destId="{60F596E5-D2B2-4C58-BAE6-A025DDC70D9F}" srcOrd="1" destOrd="0" presId="urn:microsoft.com/office/officeart/2005/8/layout/orgChart1"/>
    <dgm:cxn modelId="{BD34804B-1946-4A2C-9654-CE62B8D5183D}" type="presOf" srcId="{D4F64FDD-3772-40FF-9F0E-43054970ED1B}" destId="{636485DD-1714-44BE-BF57-A387652D4C48}" srcOrd="0" destOrd="0" presId="urn:microsoft.com/office/officeart/2005/8/layout/orgChart1"/>
    <dgm:cxn modelId="{B4AF7820-EA8C-4483-B92D-A11E2A2452AC}" type="presOf" srcId="{1D32DA67-EE44-45B1-8CEA-C92D60AF47D0}" destId="{116A4AE7-5131-4CDA-8D31-35D366322552}" srcOrd="0" destOrd="0" presId="urn:microsoft.com/office/officeart/2005/8/layout/orgChart1"/>
    <dgm:cxn modelId="{9CC550F1-4ACC-4EAE-B6F4-3F48A001D87A}" type="presOf" srcId="{88214B0F-1BF4-492F-AD6D-4CE81864D611}" destId="{5E9F6CFF-5483-40DB-AC4D-7D9B8EB81390}" srcOrd="0" destOrd="0" presId="urn:microsoft.com/office/officeart/2005/8/layout/orgChart1"/>
    <dgm:cxn modelId="{8D56ECAD-A14D-40C6-BBF9-2A1B0987562A}" type="presOf" srcId="{5C95033C-61C9-4A52-91A1-65C25F200651}" destId="{42E9B6D3-0AFE-4138-992B-0D981B200D57}" srcOrd="0" destOrd="0" presId="urn:microsoft.com/office/officeart/2005/8/layout/orgChart1"/>
    <dgm:cxn modelId="{4A7A5717-272B-42AC-BBF5-0FF986C1C191}" srcId="{F39EAF77-806A-438A-95F0-26F06583BEE6}" destId="{60792F9C-7D21-4EAC-B65F-73EE36C1264B}" srcOrd="0" destOrd="0" parTransId="{57903AB8-00BD-458B-9AD0-6C9698B6453E}" sibTransId="{722DC622-3E42-407C-8D21-DCC513E39A99}"/>
    <dgm:cxn modelId="{2874003F-50A2-4CA5-9228-BAB60DDD41A2}" type="presOf" srcId="{E008B0C5-753F-4EB8-AE9B-7162CF18DA89}" destId="{812D943F-55F2-4190-AD9B-7EAB0B669B37}" srcOrd="0" destOrd="0" presId="urn:microsoft.com/office/officeart/2005/8/layout/orgChart1"/>
    <dgm:cxn modelId="{4D3F5896-E4B2-4DCE-9582-325B12E92E0A}" type="presOf" srcId="{1B67BF74-9695-4B65-9057-9F67925B5FBF}" destId="{F957AB6E-2624-4DC6-9F63-88A6EFFCDFF5}" srcOrd="0" destOrd="0" presId="urn:microsoft.com/office/officeart/2005/8/layout/orgChart1"/>
    <dgm:cxn modelId="{4C58E2F1-076E-4CD2-8AC4-19B9E59E2FA5}" type="presOf" srcId="{B0ED5D98-DB22-4B51-8BDC-62DAFBDF57D3}" destId="{E7BC601E-1EAB-4226-822C-F8881AA40CA9}" srcOrd="1" destOrd="0" presId="urn:microsoft.com/office/officeart/2005/8/layout/orgChart1"/>
    <dgm:cxn modelId="{1890CA78-D810-4AB5-831C-BCBF1E2770A7}" srcId="{AD0681F0-DA1A-458C-B70B-0F302D0E196F}" destId="{B0ED5D98-DB22-4B51-8BDC-62DAFBDF57D3}" srcOrd="2" destOrd="0" parTransId="{147A2B8B-4CCC-424B-9429-ABD6F1DFFB35}" sibTransId="{0939708F-AB95-4B62-B5BA-0EFDFB283F5B}"/>
    <dgm:cxn modelId="{96D773C1-FF44-4573-9420-E851693736E8}" type="presOf" srcId="{C4E99E09-0A43-4EC8-8384-A8EB7F30CE48}" destId="{C62C71AD-5C3E-4951-BC5A-19A69F0467E9}" srcOrd="0" destOrd="0" presId="urn:microsoft.com/office/officeart/2005/8/layout/orgChart1"/>
    <dgm:cxn modelId="{747952C1-FAEB-4BFC-AE0F-5FC6CBB274CD}" type="presOf" srcId="{AD0681F0-DA1A-458C-B70B-0F302D0E196F}" destId="{6AACC96D-D74E-45FD-B508-2979219F0D49}" srcOrd="0" destOrd="0" presId="urn:microsoft.com/office/officeart/2005/8/layout/orgChart1"/>
    <dgm:cxn modelId="{D890F30F-7367-423F-BDB7-391E773B285F}" type="presOf" srcId="{8C628F75-809B-4098-90D2-6E44CD12073A}" destId="{C32DE996-47BC-426C-84B2-EA77DC8C2301}" srcOrd="0" destOrd="0" presId="urn:microsoft.com/office/officeart/2005/8/layout/orgChart1"/>
    <dgm:cxn modelId="{E73D15EE-C546-4B87-BF92-708A2184172C}" type="presOf" srcId="{9E25E050-7BF2-4D33-BF25-DB1CB03DC042}" destId="{748420C1-85E0-4C89-95E2-D4CCC4CB4206}" srcOrd="0" destOrd="0" presId="urn:microsoft.com/office/officeart/2005/8/layout/orgChart1"/>
    <dgm:cxn modelId="{F3D40241-757D-45E2-B2E9-94D3963F1907}" type="presOf" srcId="{9109EEC4-FA66-4852-A910-A274041196F2}" destId="{08AE4CF9-A9F3-4FFC-B40F-A8B290A7F009}" srcOrd="0" destOrd="0" presId="urn:microsoft.com/office/officeart/2005/8/layout/orgChart1"/>
    <dgm:cxn modelId="{2A14E455-5EC6-4FB5-B187-E2B735CF4039}" srcId="{60792F9C-7D21-4EAC-B65F-73EE36C1264B}" destId="{8C628F75-809B-4098-90D2-6E44CD12073A}" srcOrd="2" destOrd="0" parTransId="{58FA4178-C882-4B71-962C-940FE0F3E000}" sibTransId="{EF0B9039-C958-42A4-99A8-E75B9F26822B}"/>
    <dgm:cxn modelId="{458D3924-F97B-48AD-844C-9E0771F3816E}" type="presOf" srcId="{D57A411A-2EEF-4646-AC0A-EBC5C909B354}" destId="{9F10B7FC-7205-4948-A680-CE92F7695533}" srcOrd="0" destOrd="0" presId="urn:microsoft.com/office/officeart/2005/8/layout/orgChart1"/>
    <dgm:cxn modelId="{C1BCBD13-0703-40FA-BF69-FAF9D65AAA34}" type="presOf" srcId="{36810A9F-D1C6-439B-B7E0-7CC4C149AB4D}" destId="{BD5981C6-A857-4FF2-AEFC-6AC5406443EA}" srcOrd="1" destOrd="0" presId="urn:microsoft.com/office/officeart/2005/8/layout/orgChart1"/>
    <dgm:cxn modelId="{BB037104-4B2D-4213-98DF-4F9A42A6C748}" type="presOf" srcId="{ED0985E1-A19D-4723-B1A8-DF8D49F11691}" destId="{B9CA6B9B-A806-42A7-8B17-43734FCCFBAA}" srcOrd="0" destOrd="0" presId="urn:microsoft.com/office/officeart/2005/8/layout/orgChart1"/>
    <dgm:cxn modelId="{A49EE89D-20F1-479E-B9A9-D9A4BFA0F478}" type="presOf" srcId="{5C95033C-61C9-4A52-91A1-65C25F200651}" destId="{10BD3437-3E60-4551-9079-CA39A64AE17F}" srcOrd="1" destOrd="0" presId="urn:microsoft.com/office/officeart/2005/8/layout/orgChart1"/>
    <dgm:cxn modelId="{9D249457-FE95-4D89-A50D-E6C911824665}" srcId="{AD0681F0-DA1A-458C-B70B-0F302D0E196F}" destId="{0842E0B7-A2EA-446B-85C5-5BF0DB0797EC}" srcOrd="1" destOrd="0" parTransId="{D57A411A-2EEF-4646-AC0A-EBC5C909B354}" sibTransId="{E1BDB892-9C51-4064-9625-77FE1A3DD814}"/>
    <dgm:cxn modelId="{2205BB13-5F4D-44D2-AD9D-316F6F6F4D51}" type="presOf" srcId="{36810A9F-D1C6-439B-B7E0-7CC4C149AB4D}" destId="{18B94298-1B66-4FF9-A20E-740F55946640}" srcOrd="0" destOrd="0" presId="urn:microsoft.com/office/officeart/2005/8/layout/orgChart1"/>
    <dgm:cxn modelId="{AB2E6236-41FE-4153-B51D-A721A8A2A230}" type="presOf" srcId="{BAA2D726-73C1-4DD8-8E74-8ED3C2382ED4}" destId="{E883E334-94CF-4025-8D91-05729736C17B}" srcOrd="0" destOrd="0" presId="urn:microsoft.com/office/officeart/2005/8/layout/orgChart1"/>
    <dgm:cxn modelId="{BD055B31-473C-4838-A5B9-E6769EA638B8}" type="presOf" srcId="{B0ED5D98-DB22-4B51-8BDC-62DAFBDF57D3}" destId="{16B83F16-4DF6-4EA7-8649-75EB11F34062}" srcOrd="0" destOrd="0" presId="urn:microsoft.com/office/officeart/2005/8/layout/orgChart1"/>
    <dgm:cxn modelId="{3FAE2C35-13EF-479B-9EEC-7041403D6BC2}" type="presOf" srcId="{9B24E358-6EAA-4994-8E1C-84B559BE1025}" destId="{D5A6D5CD-DED7-4D98-8EBA-AB8837ACE3D0}" srcOrd="0" destOrd="0" presId="urn:microsoft.com/office/officeart/2005/8/layout/orgChart1"/>
    <dgm:cxn modelId="{8C211D27-CADE-4A7A-B848-829C012F2AB7}" srcId="{88214B0F-1BF4-492F-AD6D-4CE81864D611}" destId="{36810A9F-D1C6-439B-B7E0-7CC4C149AB4D}" srcOrd="0" destOrd="0" parTransId="{1B67BF74-9695-4B65-9057-9F67925B5FBF}" sibTransId="{E42A2399-ECB2-46ED-9E8A-02F7F9D43388}"/>
    <dgm:cxn modelId="{1216AEE8-EEC8-4CDF-A1F8-37DD9D960D3C}" type="presOf" srcId="{445BD591-BCCE-484D-BCE9-A903B59E5782}" destId="{695DA8C3-434B-4CD0-8977-B1713B01E709}" srcOrd="1" destOrd="0" presId="urn:microsoft.com/office/officeart/2005/8/layout/orgChart1"/>
    <dgm:cxn modelId="{7301A532-2B9F-40AE-B318-D535A8728692}" srcId="{445BD591-BCCE-484D-BCE9-A903B59E5782}" destId="{9B24E358-6EAA-4994-8E1C-84B559BE1025}" srcOrd="0" destOrd="0" parTransId="{F3CC34AF-E47A-4D8B-AC27-C4D3C336C9CB}" sibTransId="{47EA607F-73FB-44E2-A344-BEC18FE2A750}"/>
    <dgm:cxn modelId="{CD3BD071-CB7A-4903-AF82-E02FD453EE95}" type="presOf" srcId="{147A2B8B-4CCC-424B-9429-ABD6F1DFFB35}" destId="{2A49EFBF-CAEF-487D-B70D-C7A7AC80B5DE}" srcOrd="0" destOrd="0" presId="urn:microsoft.com/office/officeart/2005/8/layout/orgChart1"/>
    <dgm:cxn modelId="{4192EEB6-841B-4D26-B3A6-B49443541642}" type="presOf" srcId="{C4E99E09-0A43-4EC8-8384-A8EB7F30CE48}" destId="{E8DB205C-3F8B-437A-8B39-64AA7399DEF1}" srcOrd="1" destOrd="0" presId="urn:microsoft.com/office/officeart/2005/8/layout/orgChart1"/>
    <dgm:cxn modelId="{C09EF6A1-32EA-4862-B608-734C1B1C1014}" srcId="{36810A9F-D1C6-439B-B7E0-7CC4C149AB4D}" destId="{F39EAF77-806A-438A-95F0-26F06583BEE6}" srcOrd="0" destOrd="0" parTransId="{2083A509-7404-483D-BCB8-CBB71B8DFA4E}" sibTransId="{80F7B668-0F2B-4330-AC70-540527B46343}"/>
    <dgm:cxn modelId="{52C9B07A-B92D-4975-8F58-1C15407C3167}" type="presOf" srcId="{0842E0B7-A2EA-446B-85C5-5BF0DB0797EC}" destId="{1B536176-8124-4863-9E76-D3EACB5B7D88}" srcOrd="1" destOrd="0" presId="urn:microsoft.com/office/officeart/2005/8/layout/orgChart1"/>
    <dgm:cxn modelId="{FFA9B489-6C6B-427D-9872-0F1409216BD7}" type="presOf" srcId="{C461967B-8E4D-4B43-9CB0-D52A6F2B6545}" destId="{26AEEC50-471C-40BC-9986-609868B400D0}" srcOrd="0" destOrd="0" presId="urn:microsoft.com/office/officeart/2005/8/layout/orgChart1"/>
    <dgm:cxn modelId="{2CCABE0A-BFA6-4DD7-BBEE-B175759547FE}" srcId="{C4E99E09-0A43-4EC8-8384-A8EB7F30CE48}" destId="{3E69DD30-ED8B-45C0-9ECE-47390F236D72}" srcOrd="0" destOrd="0" parTransId="{7BBB28CB-463C-4495-953B-45E6136F2B65}" sibTransId="{7BE0901A-5A56-45C1-B53F-3E35054FD23E}"/>
    <dgm:cxn modelId="{3BF46884-0A0C-47FF-81F1-389E86340D63}" type="presOf" srcId="{9B24E358-6EAA-4994-8E1C-84B559BE1025}" destId="{1FDF8A85-1C8B-458D-A40C-A47582268700}" srcOrd="1" destOrd="0" presId="urn:microsoft.com/office/officeart/2005/8/layout/orgChart1"/>
    <dgm:cxn modelId="{1DD0BAF4-2201-476B-9768-C3540DA71B78}" type="presOf" srcId="{57903AB8-00BD-458B-9AD0-6C9698B6453E}" destId="{E94BF04F-B66C-4B31-8912-A17AFE000B6D}" srcOrd="0" destOrd="0" presId="urn:microsoft.com/office/officeart/2005/8/layout/orgChart1"/>
    <dgm:cxn modelId="{CB9A7DBC-7A1A-4AC4-AD23-087A24C71736}" type="presOf" srcId="{629E0BAC-F9A7-4E60-A230-0661946975AD}" destId="{43D76026-9CD1-4B25-BBC9-DF73731761D7}" srcOrd="1" destOrd="0" presId="urn:microsoft.com/office/officeart/2005/8/layout/orgChart1"/>
    <dgm:cxn modelId="{7DBD58E7-A68B-4F50-9982-D9E60B747CB1}" type="presOf" srcId="{3E69DD30-ED8B-45C0-9ECE-47390F236D72}" destId="{C3E79FAE-E348-4A9E-8D46-40832CD14667}" srcOrd="0" destOrd="0" presId="urn:microsoft.com/office/officeart/2005/8/layout/orgChart1"/>
    <dgm:cxn modelId="{3EDE9E89-912F-4849-B87F-78B71F348D7F}" srcId="{864BE89E-0341-423C-BC01-7A14C5399394}" destId="{C4E99E09-0A43-4EC8-8384-A8EB7F30CE48}" srcOrd="2" destOrd="0" parTransId="{1D32DA67-EE44-45B1-8CEA-C92D60AF47D0}" sibTransId="{8D806DD3-DC63-4228-A4E4-133851D25D45}"/>
    <dgm:cxn modelId="{D5C5EF8E-C7B5-4EBE-8A91-36D3FFFF5CDA}" type="presOf" srcId="{D4F64FDD-3772-40FF-9F0E-43054970ED1B}" destId="{45F51EC0-64DC-44FD-8037-E60C233CE3F7}" srcOrd="1" destOrd="0" presId="urn:microsoft.com/office/officeart/2005/8/layout/orgChart1"/>
    <dgm:cxn modelId="{5FF0D263-7A0C-457A-9373-7B7ACFB2A9BC}" type="presOf" srcId="{60792F9C-7D21-4EAC-B65F-73EE36C1264B}" destId="{73F52F91-20CD-4F06-91A1-71852DF63A40}" srcOrd="0" destOrd="0" presId="urn:microsoft.com/office/officeart/2005/8/layout/orgChart1"/>
    <dgm:cxn modelId="{D519184C-2F6C-4353-A823-5CF72C50B9BC}" srcId="{9109EEC4-FA66-4852-A910-A274041196F2}" destId="{88214B0F-1BF4-492F-AD6D-4CE81864D611}" srcOrd="0" destOrd="0" parTransId="{28191224-28DF-479F-B887-A6F49FF630EC}" sibTransId="{546D84EA-DA08-478F-ADBF-E49D0FE5ACFE}"/>
    <dgm:cxn modelId="{023C5D91-794A-48B5-8686-E252DDACAF80}" srcId="{60792F9C-7D21-4EAC-B65F-73EE36C1264B}" destId="{864BE89E-0341-423C-BC01-7A14C5399394}" srcOrd="1" destOrd="0" parTransId="{E008B0C5-753F-4EB8-AE9B-7162CF18DA89}" sibTransId="{188A1960-A3F3-454C-B04F-B607AF1B9891}"/>
    <dgm:cxn modelId="{5F814CCC-CFBC-4333-81C7-E31FCF49AF58}" type="presOf" srcId="{ED0985E1-A19D-4723-B1A8-DF8D49F11691}" destId="{AF4E7DED-4443-45E7-9C9B-D96456F87100}" srcOrd="1" destOrd="0" presId="urn:microsoft.com/office/officeart/2005/8/layout/orgChart1"/>
    <dgm:cxn modelId="{12C3654E-1228-46E3-BDC4-D02D8B35CF31}" type="presOf" srcId="{F3CC34AF-E47A-4D8B-AC27-C4D3C336C9CB}" destId="{910EE4BA-248E-4F99-9F7B-431A20535A21}" srcOrd="0" destOrd="0" presId="urn:microsoft.com/office/officeart/2005/8/layout/orgChart1"/>
    <dgm:cxn modelId="{B40562F8-BDD6-4010-A719-CC893C387818}" type="presOf" srcId="{035D665C-A969-40C4-AAC1-F4FA4995BB9E}" destId="{CDB3975A-DF66-42B6-8A3A-41AE1E481549}" srcOrd="0" destOrd="0" presId="urn:microsoft.com/office/officeart/2005/8/layout/orgChart1"/>
    <dgm:cxn modelId="{BCFB0755-703B-4E8E-A42A-E721B29A2756}" srcId="{445BD591-BCCE-484D-BCE9-A903B59E5782}" destId="{BAA2D726-73C1-4DD8-8E74-8ED3C2382ED4}" srcOrd="1" destOrd="0" parTransId="{C461967B-8E4D-4B43-9CB0-D52A6F2B6545}" sibTransId="{B0583BE3-77EC-4061-A0E9-A166BFD3DAF8}"/>
    <dgm:cxn modelId="{0B8F027F-9E38-4ABC-8720-C7995B67A842}" srcId="{60792F9C-7D21-4EAC-B65F-73EE36C1264B}" destId="{D4F64FDD-3772-40FF-9F0E-43054970ED1B}" srcOrd="3" destOrd="0" parTransId="{035D665C-A969-40C4-AAC1-F4FA4995BB9E}" sibTransId="{CC32337D-6C74-4B43-A631-B04DF2E55F1B}"/>
    <dgm:cxn modelId="{616D43E0-6AC7-4BA3-9152-D6017E328387}" type="presOf" srcId="{0842E0B7-A2EA-446B-85C5-5BF0DB0797EC}" destId="{F1B7631A-044F-4E7D-9620-8F814047FE61}" srcOrd="0" destOrd="0" presId="urn:microsoft.com/office/officeart/2005/8/layout/orgChart1"/>
    <dgm:cxn modelId="{F928C7AB-A4A7-4332-964F-BD3A37394135}" type="presOf" srcId="{AD0681F0-DA1A-458C-B70B-0F302D0E196F}" destId="{321FF05A-1393-474A-A2FB-050744CEEA7C}" srcOrd="1" destOrd="0" presId="urn:microsoft.com/office/officeart/2005/8/layout/orgChart1"/>
    <dgm:cxn modelId="{1C0E1FE6-802C-4981-A24E-48622E777C3C}" type="presParOf" srcId="{08AE4CF9-A9F3-4FFC-B40F-A8B290A7F009}" destId="{065AD36B-1057-4E60-AE93-0539E555C188}" srcOrd="0" destOrd="0" presId="urn:microsoft.com/office/officeart/2005/8/layout/orgChart1"/>
    <dgm:cxn modelId="{E3109E6F-7EE0-4952-ACC4-0D1D19341F8F}" type="presParOf" srcId="{065AD36B-1057-4E60-AE93-0539E555C188}" destId="{2C90B453-A084-4380-A59B-AB350E519F20}" srcOrd="0" destOrd="0" presId="urn:microsoft.com/office/officeart/2005/8/layout/orgChart1"/>
    <dgm:cxn modelId="{BD139207-6EB8-4297-ACE8-5D1D3585E700}" type="presParOf" srcId="{2C90B453-A084-4380-A59B-AB350E519F20}" destId="{5E9F6CFF-5483-40DB-AC4D-7D9B8EB81390}" srcOrd="0" destOrd="0" presId="urn:microsoft.com/office/officeart/2005/8/layout/orgChart1"/>
    <dgm:cxn modelId="{4F711F0B-E375-486E-8380-7C80AA418363}" type="presParOf" srcId="{2C90B453-A084-4380-A59B-AB350E519F20}" destId="{4925B18E-7D14-480A-A7FE-3AD4676E7564}" srcOrd="1" destOrd="0" presId="urn:microsoft.com/office/officeart/2005/8/layout/orgChart1"/>
    <dgm:cxn modelId="{5250F1D6-17E3-4B12-B5A1-A68949F669AC}" type="presParOf" srcId="{065AD36B-1057-4E60-AE93-0539E555C188}" destId="{01714DB8-F23D-4419-8D87-E140CE179DFF}" srcOrd="1" destOrd="0" presId="urn:microsoft.com/office/officeart/2005/8/layout/orgChart1"/>
    <dgm:cxn modelId="{7593EA9C-8143-4C9B-9CA2-1B071C5889F6}" type="presParOf" srcId="{01714DB8-F23D-4419-8D87-E140CE179DFF}" destId="{F957AB6E-2624-4DC6-9F63-88A6EFFCDFF5}" srcOrd="0" destOrd="0" presId="urn:microsoft.com/office/officeart/2005/8/layout/orgChart1"/>
    <dgm:cxn modelId="{300EFBB9-8C73-48FF-86F4-81559613D1C5}" type="presParOf" srcId="{01714DB8-F23D-4419-8D87-E140CE179DFF}" destId="{E8509AE5-57CB-4E62-B31C-6ACA4B1C8B5E}" srcOrd="1" destOrd="0" presId="urn:microsoft.com/office/officeart/2005/8/layout/orgChart1"/>
    <dgm:cxn modelId="{2A02E211-A6D3-4922-952B-D023BAF0E779}" type="presParOf" srcId="{E8509AE5-57CB-4E62-B31C-6ACA4B1C8B5E}" destId="{0DC6CE43-EABF-4226-8BCB-7BA872ABD22A}" srcOrd="0" destOrd="0" presId="urn:microsoft.com/office/officeart/2005/8/layout/orgChart1"/>
    <dgm:cxn modelId="{E827D36D-52E6-4BB4-8D71-6D96C17B98D4}" type="presParOf" srcId="{0DC6CE43-EABF-4226-8BCB-7BA872ABD22A}" destId="{18B94298-1B66-4FF9-A20E-740F55946640}" srcOrd="0" destOrd="0" presId="urn:microsoft.com/office/officeart/2005/8/layout/orgChart1"/>
    <dgm:cxn modelId="{0D468B0C-3E41-4AF4-90B8-CFA26902450F}" type="presParOf" srcId="{0DC6CE43-EABF-4226-8BCB-7BA872ABD22A}" destId="{BD5981C6-A857-4FF2-AEFC-6AC5406443EA}" srcOrd="1" destOrd="0" presId="urn:microsoft.com/office/officeart/2005/8/layout/orgChart1"/>
    <dgm:cxn modelId="{FBC6C204-C57C-4FA3-84CF-A83690C57D7B}" type="presParOf" srcId="{E8509AE5-57CB-4E62-B31C-6ACA4B1C8B5E}" destId="{1727E6F1-935C-42CA-A0A4-6B49BE3E3E7C}" srcOrd="1" destOrd="0" presId="urn:microsoft.com/office/officeart/2005/8/layout/orgChart1"/>
    <dgm:cxn modelId="{50F7842E-23EA-41F6-97D0-265ABA17DC16}" type="presParOf" srcId="{1727E6F1-935C-42CA-A0A4-6B49BE3E3E7C}" destId="{AB4ACFA7-5EFD-4DA9-A02F-6B2F5C5CEA51}" srcOrd="0" destOrd="0" presId="urn:microsoft.com/office/officeart/2005/8/layout/orgChart1"/>
    <dgm:cxn modelId="{162E2AE1-C4EB-47F5-9A8D-F2EC00AEC4F2}" type="presParOf" srcId="{1727E6F1-935C-42CA-A0A4-6B49BE3E3E7C}" destId="{1931189B-B839-4F16-84D4-1EAB8A3F3FBD}" srcOrd="1" destOrd="0" presId="urn:microsoft.com/office/officeart/2005/8/layout/orgChart1"/>
    <dgm:cxn modelId="{7791492A-6D21-4DB9-995E-DD3714DD80DA}" type="presParOf" srcId="{1931189B-B839-4F16-84D4-1EAB8A3F3FBD}" destId="{9E487DE0-D80B-4D3C-8D51-E3D623CE3CF2}" srcOrd="0" destOrd="0" presId="urn:microsoft.com/office/officeart/2005/8/layout/orgChart1"/>
    <dgm:cxn modelId="{59976B67-8096-4C48-9943-6083B25D1AC7}" type="presParOf" srcId="{9E487DE0-D80B-4D3C-8D51-E3D623CE3CF2}" destId="{6E7196C1-F8BB-4689-93F8-094839FF8A7B}" srcOrd="0" destOrd="0" presId="urn:microsoft.com/office/officeart/2005/8/layout/orgChart1"/>
    <dgm:cxn modelId="{31C084D5-9BE9-43A7-923D-CEF568EBC9B6}" type="presParOf" srcId="{9E487DE0-D80B-4D3C-8D51-E3D623CE3CF2}" destId="{0F9DC748-4C52-4A48-AEAD-875BD6BC33AC}" srcOrd="1" destOrd="0" presId="urn:microsoft.com/office/officeart/2005/8/layout/orgChart1"/>
    <dgm:cxn modelId="{E79F215F-92FA-4592-8EA0-91E08AC4A578}" type="presParOf" srcId="{1931189B-B839-4F16-84D4-1EAB8A3F3FBD}" destId="{F0EE61EE-C58C-4EBF-A138-CB184DA042DF}" srcOrd="1" destOrd="0" presId="urn:microsoft.com/office/officeart/2005/8/layout/orgChart1"/>
    <dgm:cxn modelId="{E737D651-B512-411A-8846-1DE8FB6D9131}" type="presParOf" srcId="{F0EE61EE-C58C-4EBF-A138-CB184DA042DF}" destId="{E94BF04F-B66C-4B31-8912-A17AFE000B6D}" srcOrd="0" destOrd="0" presId="urn:microsoft.com/office/officeart/2005/8/layout/orgChart1"/>
    <dgm:cxn modelId="{2332328B-65CE-4DD1-A21E-0B068A5C23B3}" type="presParOf" srcId="{F0EE61EE-C58C-4EBF-A138-CB184DA042DF}" destId="{7F8A9359-83A5-4AEF-ABEE-87CCD877FC87}" srcOrd="1" destOrd="0" presId="urn:microsoft.com/office/officeart/2005/8/layout/orgChart1"/>
    <dgm:cxn modelId="{E8F0A99B-1A9A-4C92-B188-5EA1F1EA44A8}" type="presParOf" srcId="{7F8A9359-83A5-4AEF-ABEE-87CCD877FC87}" destId="{87F252A7-CD1B-4FD8-B973-2DE636370BD2}" srcOrd="0" destOrd="0" presId="urn:microsoft.com/office/officeart/2005/8/layout/orgChart1"/>
    <dgm:cxn modelId="{73A76C70-FB34-4A51-8A0B-419A92186769}" type="presParOf" srcId="{87F252A7-CD1B-4FD8-B973-2DE636370BD2}" destId="{73F52F91-20CD-4F06-91A1-71852DF63A40}" srcOrd="0" destOrd="0" presId="urn:microsoft.com/office/officeart/2005/8/layout/orgChart1"/>
    <dgm:cxn modelId="{256697E9-0F14-418B-B9C3-BA7718C9716D}" type="presParOf" srcId="{87F252A7-CD1B-4FD8-B973-2DE636370BD2}" destId="{60F596E5-D2B2-4C58-BAE6-A025DDC70D9F}" srcOrd="1" destOrd="0" presId="urn:microsoft.com/office/officeart/2005/8/layout/orgChart1"/>
    <dgm:cxn modelId="{BD5BFABB-A3E9-45DB-B5CC-A25B54EDFF3B}" type="presParOf" srcId="{7F8A9359-83A5-4AEF-ABEE-87CCD877FC87}" destId="{312B153E-F699-4084-AA70-38455D8EEDB0}" srcOrd="1" destOrd="0" presId="urn:microsoft.com/office/officeart/2005/8/layout/orgChart1"/>
    <dgm:cxn modelId="{19238B93-69ED-483C-9812-86A15258D089}" type="presParOf" srcId="{312B153E-F699-4084-AA70-38455D8EEDB0}" destId="{201C61CC-66CE-441C-B525-B5AEA233FFB5}" srcOrd="0" destOrd="0" presId="urn:microsoft.com/office/officeart/2005/8/layout/orgChart1"/>
    <dgm:cxn modelId="{027041AD-0C1E-48A2-8D12-1B352F3E665F}" type="presParOf" srcId="{312B153E-F699-4084-AA70-38455D8EEDB0}" destId="{731706D5-10E0-4494-8721-C8655FA61FDD}" srcOrd="1" destOrd="0" presId="urn:microsoft.com/office/officeart/2005/8/layout/orgChart1"/>
    <dgm:cxn modelId="{9FC428E5-CBAA-486B-A1BE-B90B07473E19}" type="presParOf" srcId="{731706D5-10E0-4494-8721-C8655FA61FDD}" destId="{37CD91D3-B714-49D0-9692-00122D34ED83}" srcOrd="0" destOrd="0" presId="urn:microsoft.com/office/officeart/2005/8/layout/orgChart1"/>
    <dgm:cxn modelId="{6CD1F97A-DB91-44A8-A90E-933E265868A5}" type="presParOf" srcId="{37CD91D3-B714-49D0-9692-00122D34ED83}" destId="{167B7CD2-3B19-45F5-AD28-9DC3067C0304}" srcOrd="0" destOrd="0" presId="urn:microsoft.com/office/officeart/2005/8/layout/orgChart1"/>
    <dgm:cxn modelId="{C936C56C-9EC2-4292-9118-E908D654212A}" type="presParOf" srcId="{37CD91D3-B714-49D0-9692-00122D34ED83}" destId="{695DA8C3-434B-4CD0-8977-B1713B01E709}" srcOrd="1" destOrd="0" presId="urn:microsoft.com/office/officeart/2005/8/layout/orgChart1"/>
    <dgm:cxn modelId="{D463C4C8-F463-48BC-A892-E9CBA4341D2F}" type="presParOf" srcId="{731706D5-10E0-4494-8721-C8655FA61FDD}" destId="{F9955422-C38C-44A0-A5F0-FA9A1A38140F}" srcOrd="1" destOrd="0" presId="urn:microsoft.com/office/officeart/2005/8/layout/orgChart1"/>
    <dgm:cxn modelId="{B0A33420-71A2-4B34-AF5E-E551AD09D8E3}" type="presParOf" srcId="{F9955422-C38C-44A0-A5F0-FA9A1A38140F}" destId="{910EE4BA-248E-4F99-9F7B-431A20535A21}" srcOrd="0" destOrd="0" presId="urn:microsoft.com/office/officeart/2005/8/layout/orgChart1"/>
    <dgm:cxn modelId="{C3241534-F6EE-4BC5-B07B-14EB7297C136}" type="presParOf" srcId="{F9955422-C38C-44A0-A5F0-FA9A1A38140F}" destId="{EC039D49-81E4-431F-A22B-27154571F89D}" srcOrd="1" destOrd="0" presId="urn:microsoft.com/office/officeart/2005/8/layout/orgChart1"/>
    <dgm:cxn modelId="{0330C00F-9AAD-4AD7-8691-FF87C46CE0C0}" type="presParOf" srcId="{EC039D49-81E4-431F-A22B-27154571F89D}" destId="{48AB32F7-538F-4978-9638-801FDB1F538A}" srcOrd="0" destOrd="0" presId="urn:microsoft.com/office/officeart/2005/8/layout/orgChart1"/>
    <dgm:cxn modelId="{BF587669-2D69-41EF-8FF7-10FF0E580E23}" type="presParOf" srcId="{48AB32F7-538F-4978-9638-801FDB1F538A}" destId="{D5A6D5CD-DED7-4D98-8EBA-AB8837ACE3D0}" srcOrd="0" destOrd="0" presId="urn:microsoft.com/office/officeart/2005/8/layout/orgChart1"/>
    <dgm:cxn modelId="{5F45CB15-6D68-462D-8CB8-05E029F84DE5}" type="presParOf" srcId="{48AB32F7-538F-4978-9638-801FDB1F538A}" destId="{1FDF8A85-1C8B-458D-A40C-A47582268700}" srcOrd="1" destOrd="0" presId="urn:microsoft.com/office/officeart/2005/8/layout/orgChart1"/>
    <dgm:cxn modelId="{E5E05F83-E6AA-4F9B-9873-6EF9F9E81597}" type="presParOf" srcId="{EC039D49-81E4-431F-A22B-27154571F89D}" destId="{02C8D45C-4185-4DE6-B49C-B816BEA6EB46}" srcOrd="1" destOrd="0" presId="urn:microsoft.com/office/officeart/2005/8/layout/orgChart1"/>
    <dgm:cxn modelId="{6997A4ED-D0A4-4BC1-9B2D-B55BC079A0D8}" type="presParOf" srcId="{EC039D49-81E4-431F-A22B-27154571F89D}" destId="{0B0E3593-623C-40D4-8396-6B5EC75380FE}" srcOrd="2" destOrd="0" presId="urn:microsoft.com/office/officeart/2005/8/layout/orgChart1"/>
    <dgm:cxn modelId="{9479DB41-59B9-46AA-A4EC-9434ADF932B9}" type="presParOf" srcId="{F9955422-C38C-44A0-A5F0-FA9A1A38140F}" destId="{26AEEC50-471C-40BC-9986-609868B400D0}" srcOrd="2" destOrd="0" presId="urn:microsoft.com/office/officeart/2005/8/layout/orgChart1"/>
    <dgm:cxn modelId="{5F89BF1F-F596-4C82-A11E-B1AB40473096}" type="presParOf" srcId="{F9955422-C38C-44A0-A5F0-FA9A1A38140F}" destId="{CF0DC104-EFA9-4146-B5CC-DDA98293F065}" srcOrd="3" destOrd="0" presId="urn:microsoft.com/office/officeart/2005/8/layout/orgChart1"/>
    <dgm:cxn modelId="{8649A4E8-8682-438D-A602-3DB792F16767}" type="presParOf" srcId="{CF0DC104-EFA9-4146-B5CC-DDA98293F065}" destId="{CA82D952-CA31-408E-B187-FE1607C41292}" srcOrd="0" destOrd="0" presId="urn:microsoft.com/office/officeart/2005/8/layout/orgChart1"/>
    <dgm:cxn modelId="{470B0E1E-E8C2-46B8-9040-DAFC79B37ADD}" type="presParOf" srcId="{CA82D952-CA31-408E-B187-FE1607C41292}" destId="{E883E334-94CF-4025-8D91-05729736C17B}" srcOrd="0" destOrd="0" presId="urn:microsoft.com/office/officeart/2005/8/layout/orgChart1"/>
    <dgm:cxn modelId="{4E6B66EA-60A7-4DC1-BD9A-B256AE28B4DB}" type="presParOf" srcId="{CA82D952-CA31-408E-B187-FE1607C41292}" destId="{CF8EB2F5-DDDC-4FC0-8ABE-03E2C5390EB1}" srcOrd="1" destOrd="0" presId="urn:microsoft.com/office/officeart/2005/8/layout/orgChart1"/>
    <dgm:cxn modelId="{A1BAE86F-2580-4F5B-BA83-19F34285BFF5}" type="presParOf" srcId="{CF0DC104-EFA9-4146-B5CC-DDA98293F065}" destId="{B4817EAE-E219-4E26-8A4B-EA18F1F1DE4C}" srcOrd="1" destOrd="0" presId="urn:microsoft.com/office/officeart/2005/8/layout/orgChart1"/>
    <dgm:cxn modelId="{2FDDC0E4-3C28-45E9-9046-E5C682D23F6C}" type="presParOf" srcId="{CF0DC104-EFA9-4146-B5CC-DDA98293F065}" destId="{9AE4CFA3-9F67-4AD5-B1E7-A6F45E861362}" srcOrd="2" destOrd="0" presId="urn:microsoft.com/office/officeart/2005/8/layout/orgChart1"/>
    <dgm:cxn modelId="{32AECE11-5652-457A-A867-F8776679651E}" type="presParOf" srcId="{731706D5-10E0-4494-8721-C8655FA61FDD}" destId="{BE2114EC-12A3-4C04-A8B4-124C0ADC2E31}" srcOrd="2" destOrd="0" presId="urn:microsoft.com/office/officeart/2005/8/layout/orgChart1"/>
    <dgm:cxn modelId="{D238D78A-8579-415B-B3EA-9320363B266D}" type="presParOf" srcId="{312B153E-F699-4084-AA70-38455D8EEDB0}" destId="{812D943F-55F2-4190-AD9B-7EAB0B669B37}" srcOrd="2" destOrd="0" presId="urn:microsoft.com/office/officeart/2005/8/layout/orgChart1"/>
    <dgm:cxn modelId="{D238DD8E-A10A-4F6A-8DCB-D92C247043E8}" type="presParOf" srcId="{312B153E-F699-4084-AA70-38455D8EEDB0}" destId="{09A63C64-75A1-466F-B607-C0FAE4B0C3DC}" srcOrd="3" destOrd="0" presId="urn:microsoft.com/office/officeart/2005/8/layout/orgChart1"/>
    <dgm:cxn modelId="{A4EE8515-5280-46FB-91D8-2F5B87B6F39D}" type="presParOf" srcId="{09A63C64-75A1-466F-B607-C0FAE4B0C3DC}" destId="{927B4B41-A9E0-4798-B70D-F8C4663CCF77}" srcOrd="0" destOrd="0" presId="urn:microsoft.com/office/officeart/2005/8/layout/orgChart1"/>
    <dgm:cxn modelId="{636DE35C-1935-42D6-9AE8-1EA83B807821}" type="presParOf" srcId="{927B4B41-A9E0-4798-B70D-F8C4663CCF77}" destId="{58CF1DC5-9750-4599-8A25-B64F94B31D56}" srcOrd="0" destOrd="0" presId="urn:microsoft.com/office/officeart/2005/8/layout/orgChart1"/>
    <dgm:cxn modelId="{517D4BB7-A115-4BF5-B924-5133B4351FBA}" type="presParOf" srcId="{927B4B41-A9E0-4798-B70D-F8C4663CCF77}" destId="{BB738239-62BA-471B-A2EB-0DA02656A89E}" srcOrd="1" destOrd="0" presId="urn:microsoft.com/office/officeart/2005/8/layout/orgChart1"/>
    <dgm:cxn modelId="{41D64F75-7477-4E2C-B93C-AC9DA7A7C45D}" type="presParOf" srcId="{09A63C64-75A1-466F-B607-C0FAE4B0C3DC}" destId="{B99FEE83-D45C-45B2-8D86-4728E92A111E}" srcOrd="1" destOrd="0" presId="urn:microsoft.com/office/officeart/2005/8/layout/orgChart1"/>
    <dgm:cxn modelId="{A88E23C7-1108-45A2-A3FF-7F02D792B62B}" type="presParOf" srcId="{B99FEE83-D45C-45B2-8D86-4728E92A111E}" destId="{0E0C6B48-0FB1-4FD5-AE30-68A1834E9096}" srcOrd="0" destOrd="0" presId="urn:microsoft.com/office/officeart/2005/8/layout/orgChart1"/>
    <dgm:cxn modelId="{B455B17E-5EFA-4F60-9556-10299D1FEDDF}" type="presParOf" srcId="{B99FEE83-D45C-45B2-8D86-4728E92A111E}" destId="{90DE917E-A4E2-4E06-8FC7-7A50BAE4281C}" srcOrd="1" destOrd="0" presId="urn:microsoft.com/office/officeart/2005/8/layout/orgChart1"/>
    <dgm:cxn modelId="{1F854157-8BCA-451F-A47A-90E71F2CF02F}" type="presParOf" srcId="{90DE917E-A4E2-4E06-8FC7-7A50BAE4281C}" destId="{9A6DC5D7-30D2-423E-8E0B-FF50FFF6A90D}" srcOrd="0" destOrd="0" presId="urn:microsoft.com/office/officeart/2005/8/layout/orgChart1"/>
    <dgm:cxn modelId="{BADDED47-1588-4543-8F39-2D2E28CB9DD3}" type="presParOf" srcId="{9A6DC5D7-30D2-423E-8E0B-FF50FFF6A90D}" destId="{42E9B6D3-0AFE-4138-992B-0D981B200D57}" srcOrd="0" destOrd="0" presId="urn:microsoft.com/office/officeart/2005/8/layout/orgChart1"/>
    <dgm:cxn modelId="{8C040E12-F794-4D6E-BF14-3E7BDDCEE247}" type="presParOf" srcId="{9A6DC5D7-30D2-423E-8E0B-FF50FFF6A90D}" destId="{10BD3437-3E60-4551-9079-CA39A64AE17F}" srcOrd="1" destOrd="0" presId="urn:microsoft.com/office/officeart/2005/8/layout/orgChart1"/>
    <dgm:cxn modelId="{E811FD3D-8917-44E1-98A8-215744E8761B}" type="presParOf" srcId="{90DE917E-A4E2-4E06-8FC7-7A50BAE4281C}" destId="{88C052EA-836C-4BF6-BA35-322F797BA611}" srcOrd="1" destOrd="0" presId="urn:microsoft.com/office/officeart/2005/8/layout/orgChart1"/>
    <dgm:cxn modelId="{B8BF36EE-AB33-458F-9643-B8122485171E}" type="presParOf" srcId="{90DE917E-A4E2-4E06-8FC7-7A50BAE4281C}" destId="{D27473D6-2EF2-46B3-AE75-DCEB19CC9A3E}" srcOrd="2" destOrd="0" presId="urn:microsoft.com/office/officeart/2005/8/layout/orgChart1"/>
    <dgm:cxn modelId="{E0489179-6981-4FB6-B224-DB364010159B}" type="presParOf" srcId="{B99FEE83-D45C-45B2-8D86-4728E92A111E}" destId="{7B6B57B9-54E8-45B6-86CB-E7F7AC132AA0}" srcOrd="2" destOrd="0" presId="urn:microsoft.com/office/officeart/2005/8/layout/orgChart1"/>
    <dgm:cxn modelId="{FEB109B1-4634-48E8-AB27-896E1F7E3A71}" type="presParOf" srcId="{B99FEE83-D45C-45B2-8D86-4728E92A111E}" destId="{4A701544-10D7-4E73-B5C0-26666CED8053}" srcOrd="3" destOrd="0" presId="urn:microsoft.com/office/officeart/2005/8/layout/orgChart1"/>
    <dgm:cxn modelId="{AC806473-EC15-4CA4-8C56-3D36EEC35FD6}" type="presParOf" srcId="{4A701544-10D7-4E73-B5C0-26666CED8053}" destId="{3631CAE5-F861-4E8A-BAA1-9069325DACCE}" srcOrd="0" destOrd="0" presId="urn:microsoft.com/office/officeart/2005/8/layout/orgChart1"/>
    <dgm:cxn modelId="{C72E4036-B864-4994-976C-BAD74B19A0A8}" type="presParOf" srcId="{3631CAE5-F861-4E8A-BAA1-9069325DACCE}" destId="{B9CA6B9B-A806-42A7-8B17-43734FCCFBAA}" srcOrd="0" destOrd="0" presId="urn:microsoft.com/office/officeart/2005/8/layout/orgChart1"/>
    <dgm:cxn modelId="{4BB9CA85-AE10-4047-9432-14822507B1BB}" type="presParOf" srcId="{3631CAE5-F861-4E8A-BAA1-9069325DACCE}" destId="{AF4E7DED-4443-45E7-9C9B-D96456F87100}" srcOrd="1" destOrd="0" presId="urn:microsoft.com/office/officeart/2005/8/layout/orgChart1"/>
    <dgm:cxn modelId="{B86A1C32-B275-4B0B-A700-C87D45DCF5F7}" type="presParOf" srcId="{4A701544-10D7-4E73-B5C0-26666CED8053}" destId="{68CC1C64-AB35-4ECE-9846-FCC43987F84B}" srcOrd="1" destOrd="0" presId="urn:microsoft.com/office/officeart/2005/8/layout/orgChart1"/>
    <dgm:cxn modelId="{E9AE7A99-884D-41F9-A5E3-4BBEC4899637}" type="presParOf" srcId="{4A701544-10D7-4E73-B5C0-26666CED8053}" destId="{0119DC2B-5803-40FA-AA24-ADBA6D6EED92}" srcOrd="2" destOrd="0" presId="urn:microsoft.com/office/officeart/2005/8/layout/orgChart1"/>
    <dgm:cxn modelId="{7C0FCDFB-03EA-46E3-BD8F-0539D4A4C6D4}" type="presParOf" srcId="{B99FEE83-D45C-45B2-8D86-4728E92A111E}" destId="{116A4AE7-5131-4CDA-8D31-35D366322552}" srcOrd="4" destOrd="0" presId="urn:microsoft.com/office/officeart/2005/8/layout/orgChart1"/>
    <dgm:cxn modelId="{F3823917-080D-4056-934B-448F731D34B1}" type="presParOf" srcId="{B99FEE83-D45C-45B2-8D86-4728E92A111E}" destId="{0DEFC0DC-5A8C-4CC6-AB1C-786AA52CB43B}" srcOrd="5" destOrd="0" presId="urn:microsoft.com/office/officeart/2005/8/layout/orgChart1"/>
    <dgm:cxn modelId="{D47E9214-26A8-48E8-AAA1-43D41075C3D7}" type="presParOf" srcId="{0DEFC0DC-5A8C-4CC6-AB1C-786AA52CB43B}" destId="{E2123F25-752A-4025-9B68-D6608799358D}" srcOrd="0" destOrd="0" presId="urn:microsoft.com/office/officeart/2005/8/layout/orgChart1"/>
    <dgm:cxn modelId="{7E0C11E1-DF75-43D2-84B1-21D21F9AF459}" type="presParOf" srcId="{E2123F25-752A-4025-9B68-D6608799358D}" destId="{C62C71AD-5C3E-4951-BC5A-19A69F0467E9}" srcOrd="0" destOrd="0" presId="urn:microsoft.com/office/officeart/2005/8/layout/orgChart1"/>
    <dgm:cxn modelId="{DD7AFC6B-BA4A-4DA4-93DE-6E866C74A982}" type="presParOf" srcId="{E2123F25-752A-4025-9B68-D6608799358D}" destId="{E8DB205C-3F8B-437A-8B39-64AA7399DEF1}" srcOrd="1" destOrd="0" presId="urn:microsoft.com/office/officeart/2005/8/layout/orgChart1"/>
    <dgm:cxn modelId="{87EFB8AB-C11D-43D7-85E2-31198FE001CE}" type="presParOf" srcId="{0DEFC0DC-5A8C-4CC6-AB1C-786AA52CB43B}" destId="{7B71A777-831E-4771-BFD4-9EEC78FD382D}" srcOrd="1" destOrd="0" presId="urn:microsoft.com/office/officeart/2005/8/layout/orgChart1"/>
    <dgm:cxn modelId="{7741D988-155B-42E9-8EF7-91B6375DB559}" type="presParOf" srcId="{7B71A777-831E-4771-BFD4-9EEC78FD382D}" destId="{34AA5731-F323-4AE1-9D72-47AF202A5299}" srcOrd="0" destOrd="0" presId="urn:microsoft.com/office/officeart/2005/8/layout/orgChart1"/>
    <dgm:cxn modelId="{CA1FBB23-59DE-4A3C-A695-D199710EA462}" type="presParOf" srcId="{7B71A777-831E-4771-BFD4-9EEC78FD382D}" destId="{D441E9DD-6F60-4DD4-A330-F3C2043A85F3}" srcOrd="1" destOrd="0" presId="urn:microsoft.com/office/officeart/2005/8/layout/orgChart1"/>
    <dgm:cxn modelId="{75FB148B-69CF-40FC-B840-3AE3540711DF}" type="presParOf" srcId="{D441E9DD-6F60-4DD4-A330-F3C2043A85F3}" destId="{DED7542B-E254-42B5-B5CA-11AFE9BA60F7}" srcOrd="0" destOrd="0" presId="urn:microsoft.com/office/officeart/2005/8/layout/orgChart1"/>
    <dgm:cxn modelId="{C422982E-E247-4565-96E7-DA941B260EB5}" type="presParOf" srcId="{DED7542B-E254-42B5-B5CA-11AFE9BA60F7}" destId="{C3E79FAE-E348-4A9E-8D46-40832CD14667}" srcOrd="0" destOrd="0" presId="urn:microsoft.com/office/officeart/2005/8/layout/orgChart1"/>
    <dgm:cxn modelId="{B1F22A12-A748-40F6-884E-697FA8AF26DF}" type="presParOf" srcId="{DED7542B-E254-42B5-B5CA-11AFE9BA60F7}" destId="{80742200-FE30-4AEE-829C-58391AD857DB}" srcOrd="1" destOrd="0" presId="urn:microsoft.com/office/officeart/2005/8/layout/orgChart1"/>
    <dgm:cxn modelId="{D8CAB2D9-223F-428B-9E27-77455E73C8E0}" type="presParOf" srcId="{D441E9DD-6F60-4DD4-A330-F3C2043A85F3}" destId="{96C51AAB-42C4-4153-9838-8C836D19C6E3}" srcOrd="1" destOrd="0" presId="urn:microsoft.com/office/officeart/2005/8/layout/orgChart1"/>
    <dgm:cxn modelId="{38BB5B74-6700-45B3-87F5-3E68766DE520}" type="presParOf" srcId="{D441E9DD-6F60-4DD4-A330-F3C2043A85F3}" destId="{E9FCA3BF-A434-4AEA-ADFE-DEC8481FB995}" srcOrd="2" destOrd="0" presId="urn:microsoft.com/office/officeart/2005/8/layout/orgChart1"/>
    <dgm:cxn modelId="{4EC3E750-6D93-48D4-966D-10CF27BBF805}" type="presParOf" srcId="{0DEFC0DC-5A8C-4CC6-AB1C-786AA52CB43B}" destId="{DC55EEB6-099E-4083-8D16-440F6B15248C}" srcOrd="2" destOrd="0" presId="urn:microsoft.com/office/officeart/2005/8/layout/orgChart1"/>
    <dgm:cxn modelId="{6DDB8CF3-4640-4822-BC61-04FBFC1BF803}" type="presParOf" srcId="{09A63C64-75A1-466F-B607-C0FAE4B0C3DC}" destId="{37C86A68-F537-4F88-B6C0-4AC1A19A9874}" srcOrd="2" destOrd="0" presId="urn:microsoft.com/office/officeart/2005/8/layout/orgChart1"/>
    <dgm:cxn modelId="{28F374BB-F7C3-4DDF-A2B7-589769A04CE0}" type="presParOf" srcId="{312B153E-F699-4084-AA70-38455D8EEDB0}" destId="{08F008E4-CA9A-410B-9218-5C1FC3FD1309}" srcOrd="4" destOrd="0" presId="urn:microsoft.com/office/officeart/2005/8/layout/orgChart1"/>
    <dgm:cxn modelId="{6208A8CB-D270-4BFA-9653-19B39938A461}" type="presParOf" srcId="{312B153E-F699-4084-AA70-38455D8EEDB0}" destId="{6D1DEA4A-F3AC-45C5-B26B-9EA798DF8D60}" srcOrd="5" destOrd="0" presId="urn:microsoft.com/office/officeart/2005/8/layout/orgChart1"/>
    <dgm:cxn modelId="{2913DAAB-8D41-42C7-949D-7872630D662B}" type="presParOf" srcId="{6D1DEA4A-F3AC-45C5-B26B-9EA798DF8D60}" destId="{96B2805A-64C1-465F-9749-5E68CAC714C1}" srcOrd="0" destOrd="0" presId="urn:microsoft.com/office/officeart/2005/8/layout/orgChart1"/>
    <dgm:cxn modelId="{5B45C723-CBB3-4DEA-953C-F47B43109CD7}" type="presParOf" srcId="{96B2805A-64C1-465F-9749-5E68CAC714C1}" destId="{C32DE996-47BC-426C-84B2-EA77DC8C2301}" srcOrd="0" destOrd="0" presId="urn:microsoft.com/office/officeart/2005/8/layout/orgChart1"/>
    <dgm:cxn modelId="{CE510AE1-2C43-4A01-B044-C1F1BBB4D665}" type="presParOf" srcId="{96B2805A-64C1-465F-9749-5E68CAC714C1}" destId="{F1D5F4FF-1C4D-4568-958A-D9F0E4DCD29D}" srcOrd="1" destOrd="0" presId="urn:microsoft.com/office/officeart/2005/8/layout/orgChart1"/>
    <dgm:cxn modelId="{3D7B63E8-36EF-471C-BDFE-EDD290CBA03F}" type="presParOf" srcId="{6D1DEA4A-F3AC-45C5-B26B-9EA798DF8D60}" destId="{FFAEBF60-4624-4838-8D5E-A2468EFAB8CD}" srcOrd="1" destOrd="0" presId="urn:microsoft.com/office/officeart/2005/8/layout/orgChart1"/>
    <dgm:cxn modelId="{6ADE2500-AEC2-4BAF-A5E7-C7ACB5CBBE8C}" type="presParOf" srcId="{6D1DEA4A-F3AC-45C5-B26B-9EA798DF8D60}" destId="{1AEFDF7C-71A7-4126-B2B3-E87E35B7455D}" srcOrd="2" destOrd="0" presId="urn:microsoft.com/office/officeart/2005/8/layout/orgChart1"/>
    <dgm:cxn modelId="{E01F20FF-10E7-410A-95F1-F7325A6AA6F4}" type="presParOf" srcId="{312B153E-F699-4084-AA70-38455D8EEDB0}" destId="{CDB3975A-DF66-42B6-8A3A-41AE1E481549}" srcOrd="6" destOrd="0" presId="urn:microsoft.com/office/officeart/2005/8/layout/orgChart1"/>
    <dgm:cxn modelId="{521332CE-A070-4460-99D5-88216E8F533D}" type="presParOf" srcId="{312B153E-F699-4084-AA70-38455D8EEDB0}" destId="{DCF7BE2C-1078-4314-BC95-E043CE69468D}" srcOrd="7" destOrd="0" presId="urn:microsoft.com/office/officeart/2005/8/layout/orgChart1"/>
    <dgm:cxn modelId="{DF31F0C1-691A-4FFE-8A78-FDF7154B1CAC}" type="presParOf" srcId="{DCF7BE2C-1078-4314-BC95-E043CE69468D}" destId="{5CBAF989-E42A-4E44-A92F-8FDB5ABB7D4F}" srcOrd="0" destOrd="0" presId="urn:microsoft.com/office/officeart/2005/8/layout/orgChart1"/>
    <dgm:cxn modelId="{8AA1A1D8-F697-40D6-9BAB-3E77A409CC26}" type="presParOf" srcId="{5CBAF989-E42A-4E44-A92F-8FDB5ABB7D4F}" destId="{636485DD-1714-44BE-BF57-A387652D4C48}" srcOrd="0" destOrd="0" presId="urn:microsoft.com/office/officeart/2005/8/layout/orgChart1"/>
    <dgm:cxn modelId="{2CDAC6C8-AAB5-4DD4-9E44-F155F9DDE759}" type="presParOf" srcId="{5CBAF989-E42A-4E44-A92F-8FDB5ABB7D4F}" destId="{45F51EC0-64DC-44FD-8037-E60C233CE3F7}" srcOrd="1" destOrd="0" presId="urn:microsoft.com/office/officeart/2005/8/layout/orgChart1"/>
    <dgm:cxn modelId="{E993C425-F49F-4F43-87CE-B31074ACC83C}" type="presParOf" srcId="{DCF7BE2C-1078-4314-BC95-E043CE69468D}" destId="{0CBFF239-36E3-46F0-8F86-7B34BAE6975D}" srcOrd="1" destOrd="0" presId="urn:microsoft.com/office/officeart/2005/8/layout/orgChart1"/>
    <dgm:cxn modelId="{8CB230A8-A958-43C6-BE94-CA59E150ECDD}" type="presParOf" srcId="{DCF7BE2C-1078-4314-BC95-E043CE69468D}" destId="{73AAA538-616A-4739-9E1A-FE339E01D535}" srcOrd="2" destOrd="0" presId="urn:microsoft.com/office/officeart/2005/8/layout/orgChart1"/>
    <dgm:cxn modelId="{AC0CF888-C306-4F08-B9C1-9391E29A4E2C}" type="presParOf" srcId="{312B153E-F699-4084-AA70-38455D8EEDB0}" destId="{748420C1-85E0-4C89-95E2-D4CCC4CB4206}" srcOrd="8" destOrd="0" presId="urn:microsoft.com/office/officeart/2005/8/layout/orgChart1"/>
    <dgm:cxn modelId="{794FBDCC-01AE-4083-B726-6B5D765C0818}" type="presParOf" srcId="{312B153E-F699-4084-AA70-38455D8EEDB0}" destId="{3FEEB0B0-DDA6-4F8D-AFEB-3C9B24133655}" srcOrd="9" destOrd="0" presId="urn:microsoft.com/office/officeart/2005/8/layout/orgChart1"/>
    <dgm:cxn modelId="{B066014D-3BDA-4442-8273-CD934EA34D2B}" type="presParOf" srcId="{3FEEB0B0-DDA6-4F8D-AFEB-3C9B24133655}" destId="{ACCA431C-10DE-4BB1-BA4A-55F55BDEAEAB}" srcOrd="0" destOrd="0" presId="urn:microsoft.com/office/officeart/2005/8/layout/orgChart1"/>
    <dgm:cxn modelId="{BB011DEE-6944-457F-AAA1-8ED186706BC5}" type="presParOf" srcId="{ACCA431C-10DE-4BB1-BA4A-55F55BDEAEAB}" destId="{6AACC96D-D74E-45FD-B508-2979219F0D49}" srcOrd="0" destOrd="0" presId="urn:microsoft.com/office/officeart/2005/8/layout/orgChart1"/>
    <dgm:cxn modelId="{E6590155-AB63-4EF1-8D29-9F96579D24B9}" type="presParOf" srcId="{ACCA431C-10DE-4BB1-BA4A-55F55BDEAEAB}" destId="{321FF05A-1393-474A-A2FB-050744CEEA7C}" srcOrd="1" destOrd="0" presId="urn:microsoft.com/office/officeart/2005/8/layout/orgChart1"/>
    <dgm:cxn modelId="{C184C25D-5BF9-4AAE-8E04-1923CF8C97A6}" type="presParOf" srcId="{3FEEB0B0-DDA6-4F8D-AFEB-3C9B24133655}" destId="{3C2E31B8-0DD0-452D-BF82-AC471748E37C}" srcOrd="1" destOrd="0" presId="urn:microsoft.com/office/officeart/2005/8/layout/orgChart1"/>
    <dgm:cxn modelId="{F1710729-FC91-474E-805C-1B431F633114}" type="presParOf" srcId="{3C2E31B8-0DD0-452D-BF82-AC471748E37C}" destId="{06581EBC-1349-4A11-8667-45F0860FAD32}" srcOrd="0" destOrd="0" presId="urn:microsoft.com/office/officeart/2005/8/layout/orgChart1"/>
    <dgm:cxn modelId="{DE9A979C-AB0C-44DD-908B-BA3F5CD32D28}" type="presParOf" srcId="{3C2E31B8-0DD0-452D-BF82-AC471748E37C}" destId="{4FFEE8E1-E67F-4581-9735-9182EDBCD3D8}" srcOrd="1" destOrd="0" presId="urn:microsoft.com/office/officeart/2005/8/layout/orgChart1"/>
    <dgm:cxn modelId="{E50D526B-34B2-42D6-96A0-13D6D6EFCB12}" type="presParOf" srcId="{4FFEE8E1-E67F-4581-9735-9182EDBCD3D8}" destId="{3654842E-EF2F-40BE-9B5A-324FB03DA568}" srcOrd="0" destOrd="0" presId="urn:microsoft.com/office/officeart/2005/8/layout/orgChart1"/>
    <dgm:cxn modelId="{C19C8164-18DF-4BFA-9B05-4584F8C73094}" type="presParOf" srcId="{3654842E-EF2F-40BE-9B5A-324FB03DA568}" destId="{9C528E40-4329-4D1D-B975-CE3C262A3047}" srcOrd="0" destOrd="0" presId="urn:microsoft.com/office/officeart/2005/8/layout/orgChart1"/>
    <dgm:cxn modelId="{E47D282C-9B8B-431F-8DB8-21B58025FF9D}" type="presParOf" srcId="{3654842E-EF2F-40BE-9B5A-324FB03DA568}" destId="{43D76026-9CD1-4B25-BBC9-DF73731761D7}" srcOrd="1" destOrd="0" presId="urn:microsoft.com/office/officeart/2005/8/layout/orgChart1"/>
    <dgm:cxn modelId="{5E5EBD09-2122-4099-BD44-02DA3ADE7DC9}" type="presParOf" srcId="{4FFEE8E1-E67F-4581-9735-9182EDBCD3D8}" destId="{1AA0DAD6-132D-42C3-B6CA-EF01D42F5B69}" srcOrd="1" destOrd="0" presId="urn:microsoft.com/office/officeart/2005/8/layout/orgChart1"/>
    <dgm:cxn modelId="{DEFBDEDB-E626-47EC-AAA4-896991F1E869}" type="presParOf" srcId="{4FFEE8E1-E67F-4581-9735-9182EDBCD3D8}" destId="{6DD153F2-EB3E-47B3-947B-266E04D4FC12}" srcOrd="2" destOrd="0" presId="urn:microsoft.com/office/officeart/2005/8/layout/orgChart1"/>
    <dgm:cxn modelId="{2AFE56BF-A2C2-4EA8-973F-4EF8A0FB7A41}" type="presParOf" srcId="{3C2E31B8-0DD0-452D-BF82-AC471748E37C}" destId="{9F10B7FC-7205-4948-A680-CE92F7695533}" srcOrd="2" destOrd="0" presId="urn:microsoft.com/office/officeart/2005/8/layout/orgChart1"/>
    <dgm:cxn modelId="{8A7E924E-06B5-43AF-A6E1-7C72F0E2DE2F}" type="presParOf" srcId="{3C2E31B8-0DD0-452D-BF82-AC471748E37C}" destId="{F793A416-8AA7-4A61-8E3E-11CC6D7358E5}" srcOrd="3" destOrd="0" presId="urn:microsoft.com/office/officeart/2005/8/layout/orgChart1"/>
    <dgm:cxn modelId="{082E5258-4B94-4D51-B79C-A6B7B4715C1F}" type="presParOf" srcId="{F793A416-8AA7-4A61-8E3E-11CC6D7358E5}" destId="{270D7A83-DE4C-4066-B893-D54232567BD3}" srcOrd="0" destOrd="0" presId="urn:microsoft.com/office/officeart/2005/8/layout/orgChart1"/>
    <dgm:cxn modelId="{F8F0652C-4682-4849-8E72-40E2391C566A}" type="presParOf" srcId="{270D7A83-DE4C-4066-B893-D54232567BD3}" destId="{F1B7631A-044F-4E7D-9620-8F814047FE61}" srcOrd="0" destOrd="0" presId="urn:microsoft.com/office/officeart/2005/8/layout/orgChart1"/>
    <dgm:cxn modelId="{574C658A-B975-4485-B0D6-E70CC7368A31}" type="presParOf" srcId="{270D7A83-DE4C-4066-B893-D54232567BD3}" destId="{1B536176-8124-4863-9E76-D3EACB5B7D88}" srcOrd="1" destOrd="0" presId="urn:microsoft.com/office/officeart/2005/8/layout/orgChart1"/>
    <dgm:cxn modelId="{34F27DF8-0306-49A3-B928-67E8AFDC5E72}" type="presParOf" srcId="{F793A416-8AA7-4A61-8E3E-11CC6D7358E5}" destId="{17BA0CAE-EF95-49BD-870B-4C8D2C5124AC}" srcOrd="1" destOrd="0" presId="urn:microsoft.com/office/officeart/2005/8/layout/orgChart1"/>
    <dgm:cxn modelId="{2DC53F9B-3532-4B49-B781-A14574177361}" type="presParOf" srcId="{F793A416-8AA7-4A61-8E3E-11CC6D7358E5}" destId="{D1F3DDA8-4AD5-4254-A3CC-7E502C051EDD}" srcOrd="2" destOrd="0" presId="urn:microsoft.com/office/officeart/2005/8/layout/orgChart1"/>
    <dgm:cxn modelId="{EB56E31E-49DD-41B8-9342-16A4D8CE3EA9}" type="presParOf" srcId="{3C2E31B8-0DD0-452D-BF82-AC471748E37C}" destId="{2A49EFBF-CAEF-487D-B70D-C7A7AC80B5DE}" srcOrd="4" destOrd="0" presId="urn:microsoft.com/office/officeart/2005/8/layout/orgChart1"/>
    <dgm:cxn modelId="{6FA984FD-D06E-4F8F-86C1-3940869F4C97}" type="presParOf" srcId="{3C2E31B8-0DD0-452D-BF82-AC471748E37C}" destId="{D79167D7-4266-4A45-91EA-20EEE2B3C10B}" srcOrd="5" destOrd="0" presId="urn:microsoft.com/office/officeart/2005/8/layout/orgChart1"/>
    <dgm:cxn modelId="{31A66F26-4008-42C8-86A3-86AE478A8662}" type="presParOf" srcId="{D79167D7-4266-4A45-91EA-20EEE2B3C10B}" destId="{81F4404A-CEEA-4E4C-AB14-8C2E8F5BA6D7}" srcOrd="0" destOrd="0" presId="urn:microsoft.com/office/officeart/2005/8/layout/orgChart1"/>
    <dgm:cxn modelId="{9E80C7D1-AEC9-4846-86D7-9B3E17F508EE}" type="presParOf" srcId="{81F4404A-CEEA-4E4C-AB14-8C2E8F5BA6D7}" destId="{16B83F16-4DF6-4EA7-8649-75EB11F34062}" srcOrd="0" destOrd="0" presId="urn:microsoft.com/office/officeart/2005/8/layout/orgChart1"/>
    <dgm:cxn modelId="{53319A6A-B5FB-404A-90D8-55B2E6940905}" type="presParOf" srcId="{81F4404A-CEEA-4E4C-AB14-8C2E8F5BA6D7}" destId="{E7BC601E-1EAB-4226-822C-F8881AA40CA9}" srcOrd="1" destOrd="0" presId="urn:microsoft.com/office/officeart/2005/8/layout/orgChart1"/>
    <dgm:cxn modelId="{0B4678A4-8E7C-4383-BE3D-140B2001AC08}" type="presParOf" srcId="{D79167D7-4266-4A45-91EA-20EEE2B3C10B}" destId="{75753DA7-53ED-46B1-9E6F-82B7FE0C056B}" srcOrd="1" destOrd="0" presId="urn:microsoft.com/office/officeart/2005/8/layout/orgChart1"/>
    <dgm:cxn modelId="{08015ADE-B211-426C-BAD2-150DF9405484}" type="presParOf" srcId="{D79167D7-4266-4A45-91EA-20EEE2B3C10B}" destId="{CC873F92-47DF-4B2F-B706-A68D93451A03}" srcOrd="2" destOrd="0" presId="urn:microsoft.com/office/officeart/2005/8/layout/orgChart1"/>
    <dgm:cxn modelId="{7BA37E2D-9C35-4023-B103-C55FCB073735}" type="presParOf" srcId="{3FEEB0B0-DDA6-4F8D-AFEB-3C9B24133655}" destId="{741AC681-D52D-49BD-BCDD-B0B78BF209DB}" srcOrd="2" destOrd="0" presId="urn:microsoft.com/office/officeart/2005/8/layout/orgChart1"/>
    <dgm:cxn modelId="{A7CE3351-655C-483B-82ED-09BDFBB64E77}" type="presParOf" srcId="{7F8A9359-83A5-4AEF-ABEE-87CCD877FC87}" destId="{3DF2E27A-349C-4B53-8289-BDA1887C21E7}" srcOrd="2" destOrd="0" presId="urn:microsoft.com/office/officeart/2005/8/layout/orgChart1"/>
    <dgm:cxn modelId="{B52B7346-8371-4F2A-855D-3B5DEF9C2ADB}" type="presParOf" srcId="{1931189B-B839-4F16-84D4-1EAB8A3F3FBD}" destId="{1C44033F-60F5-41DC-869C-C0379D409107}" srcOrd="2" destOrd="0" presId="urn:microsoft.com/office/officeart/2005/8/layout/orgChart1"/>
    <dgm:cxn modelId="{8166F8FA-FB9D-40A6-9EE4-3900FC1C0BEB}" type="presParOf" srcId="{E8509AE5-57CB-4E62-B31C-6ACA4B1C8B5E}" destId="{09049590-1C44-4BA0-A083-7D79B90AAD54}" srcOrd="2" destOrd="0" presId="urn:microsoft.com/office/officeart/2005/8/layout/orgChart1"/>
    <dgm:cxn modelId="{D5C5F223-97D3-4E1A-861D-64E50BA45185}" type="presParOf" srcId="{065AD36B-1057-4E60-AE93-0539E555C188}" destId="{2852D11F-B47C-425E-9556-DAF1860C175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882CBD-1CC9-45C4-9444-4B78B1DE87DE}">
      <dsp:nvSpPr>
        <dsp:cNvPr id="0" name=""/>
        <dsp:cNvSpPr/>
      </dsp:nvSpPr>
      <dsp:spPr>
        <a:xfrm>
          <a:off x="6443749" y="263055"/>
          <a:ext cx="1379436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379436" y="55156"/>
              </a:lnTo>
              <a:lnTo>
                <a:pt x="1379436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FD3E3-88E0-477A-A56B-07BC808BF3F4}">
      <dsp:nvSpPr>
        <dsp:cNvPr id="0" name=""/>
        <dsp:cNvSpPr/>
      </dsp:nvSpPr>
      <dsp:spPr>
        <a:xfrm>
          <a:off x="5639220" y="636017"/>
          <a:ext cx="2353458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2353458" y="55156"/>
              </a:lnTo>
              <a:lnTo>
                <a:pt x="2353458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ACF4A4-3653-4EAE-A88B-57D206F74968}">
      <dsp:nvSpPr>
        <dsp:cNvPr id="0" name=""/>
        <dsp:cNvSpPr/>
      </dsp:nvSpPr>
      <dsp:spPr>
        <a:xfrm>
          <a:off x="5639220" y="636017"/>
          <a:ext cx="1028474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028474" y="55156"/>
              </a:lnTo>
              <a:lnTo>
                <a:pt x="1028474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AE23E-D403-4459-9F33-2D308F307B3C}">
      <dsp:nvSpPr>
        <dsp:cNvPr id="0" name=""/>
        <dsp:cNvSpPr/>
      </dsp:nvSpPr>
      <dsp:spPr>
        <a:xfrm>
          <a:off x="5698334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2FB17-BDB2-4CEC-8B1D-97BCBD8258C1}">
      <dsp:nvSpPr>
        <dsp:cNvPr id="0" name=""/>
        <dsp:cNvSpPr/>
      </dsp:nvSpPr>
      <dsp:spPr>
        <a:xfrm>
          <a:off x="4881222" y="1008979"/>
          <a:ext cx="862831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862831" y="55156"/>
              </a:lnTo>
              <a:lnTo>
                <a:pt x="862831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A9156E-0B3A-4FD5-8425-DE8EE19674E4}">
      <dsp:nvSpPr>
        <dsp:cNvPr id="0" name=""/>
        <dsp:cNvSpPr/>
      </dsp:nvSpPr>
      <dsp:spPr>
        <a:xfrm>
          <a:off x="7346315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C9630-9CDE-4486-BFE1-93E0DBD61F3D}">
      <dsp:nvSpPr>
        <dsp:cNvPr id="0" name=""/>
        <dsp:cNvSpPr/>
      </dsp:nvSpPr>
      <dsp:spPr>
        <a:xfrm>
          <a:off x="6825860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A8419-1327-4B38-8EA7-4CED955139D6}">
      <dsp:nvSpPr>
        <dsp:cNvPr id="0" name=""/>
        <dsp:cNvSpPr/>
      </dsp:nvSpPr>
      <dsp:spPr>
        <a:xfrm>
          <a:off x="3952673" y="2127865"/>
          <a:ext cx="3393642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3393642" y="55156"/>
              </a:lnTo>
              <a:lnTo>
                <a:pt x="3393642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3DDAD6-BCDC-4C57-AD34-A4EEBFD25E82}">
      <dsp:nvSpPr>
        <dsp:cNvPr id="0" name=""/>
        <dsp:cNvSpPr/>
      </dsp:nvSpPr>
      <dsp:spPr>
        <a:xfrm>
          <a:off x="5208001" y="2955673"/>
          <a:ext cx="139589" cy="2676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6378"/>
              </a:lnTo>
              <a:lnTo>
                <a:pt x="139589" y="26763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CC07C4-D477-4F38-B041-15059DF04B07}">
      <dsp:nvSpPr>
        <dsp:cNvPr id="0" name=""/>
        <dsp:cNvSpPr/>
      </dsp:nvSpPr>
      <dsp:spPr>
        <a:xfrm>
          <a:off x="6853800" y="4820483"/>
          <a:ext cx="1040910" cy="108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83"/>
              </a:lnTo>
              <a:lnTo>
                <a:pt x="1040910" y="53583"/>
              </a:lnTo>
              <a:lnTo>
                <a:pt x="104091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1E6881-38ED-4536-9C05-D42F237297EA}">
      <dsp:nvSpPr>
        <dsp:cNvPr id="0" name=""/>
        <dsp:cNvSpPr/>
      </dsp:nvSpPr>
      <dsp:spPr>
        <a:xfrm>
          <a:off x="6806489" y="5191872"/>
          <a:ext cx="91440" cy="111334"/>
        </a:xfrm>
        <a:custGeom>
          <a:avLst/>
          <a:gdLst/>
          <a:ahLst/>
          <a:cxnLst/>
          <a:rect l="0" t="0" r="0" b="0"/>
          <a:pathLst>
            <a:path>
              <a:moveTo>
                <a:pt x="47311" y="0"/>
              </a:moveTo>
              <a:lnTo>
                <a:pt x="47311" y="56178"/>
              </a:lnTo>
              <a:lnTo>
                <a:pt x="45720" y="56178"/>
              </a:lnTo>
              <a:lnTo>
                <a:pt x="45720" y="11133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53913-DBBF-477A-9E14-AF1DAD065A0C}">
      <dsp:nvSpPr>
        <dsp:cNvPr id="0" name=""/>
        <dsp:cNvSpPr/>
      </dsp:nvSpPr>
      <dsp:spPr>
        <a:xfrm>
          <a:off x="6808080" y="4820483"/>
          <a:ext cx="91440" cy="1087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B7043-9B04-46F8-9F48-9F4017FF4DD2}">
      <dsp:nvSpPr>
        <dsp:cNvPr id="0" name=""/>
        <dsp:cNvSpPr/>
      </dsp:nvSpPr>
      <dsp:spPr>
        <a:xfrm>
          <a:off x="5812890" y="4820483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3B770-AA4C-4BCA-A86D-87EBE7DD07AA}">
      <dsp:nvSpPr>
        <dsp:cNvPr id="0" name=""/>
        <dsp:cNvSpPr/>
      </dsp:nvSpPr>
      <dsp:spPr>
        <a:xfrm>
          <a:off x="5208001" y="2955673"/>
          <a:ext cx="1180500" cy="17334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3485"/>
              </a:lnTo>
              <a:lnTo>
                <a:pt x="1180500" y="17334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62E2C-1EC6-42C3-BD15-75C62F50A378}">
      <dsp:nvSpPr>
        <dsp:cNvPr id="0" name=""/>
        <dsp:cNvSpPr/>
      </dsp:nvSpPr>
      <dsp:spPr>
        <a:xfrm>
          <a:off x="6333345" y="4074559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268E04-F066-444C-A878-3BD3E6856A1A}">
      <dsp:nvSpPr>
        <dsp:cNvPr id="0" name=""/>
        <dsp:cNvSpPr/>
      </dsp:nvSpPr>
      <dsp:spPr>
        <a:xfrm>
          <a:off x="5812890" y="4074559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FD5DA-B095-4F86-987C-4A855FC06027}">
      <dsp:nvSpPr>
        <dsp:cNvPr id="0" name=""/>
        <dsp:cNvSpPr/>
      </dsp:nvSpPr>
      <dsp:spPr>
        <a:xfrm>
          <a:off x="5208001" y="2955673"/>
          <a:ext cx="375971" cy="987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561"/>
              </a:lnTo>
              <a:lnTo>
                <a:pt x="375971" y="98756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BC242-852F-4CD5-9D23-5228932F85E3}">
      <dsp:nvSpPr>
        <dsp:cNvPr id="0" name=""/>
        <dsp:cNvSpPr/>
      </dsp:nvSpPr>
      <dsp:spPr>
        <a:xfrm>
          <a:off x="6333345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0F8742-664D-4CFA-800F-45698EC5501A}">
      <dsp:nvSpPr>
        <dsp:cNvPr id="0" name=""/>
        <dsp:cNvSpPr/>
      </dsp:nvSpPr>
      <dsp:spPr>
        <a:xfrm>
          <a:off x="5812890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833949-89B2-4B49-869D-BC94D50EE4B9}">
      <dsp:nvSpPr>
        <dsp:cNvPr id="0" name=""/>
        <dsp:cNvSpPr/>
      </dsp:nvSpPr>
      <dsp:spPr>
        <a:xfrm>
          <a:off x="5208001" y="2955673"/>
          <a:ext cx="660045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660045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A2384-16C6-41AF-AA03-30DE76175038}">
      <dsp:nvSpPr>
        <dsp:cNvPr id="0" name=""/>
        <dsp:cNvSpPr/>
      </dsp:nvSpPr>
      <dsp:spPr>
        <a:xfrm>
          <a:off x="3950211" y="2535019"/>
          <a:ext cx="16300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1630028" y="102848"/>
              </a:lnTo>
              <a:lnTo>
                <a:pt x="16300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77CC6-2E30-4CFA-AC77-8532B6CF5A16}">
      <dsp:nvSpPr>
        <dsp:cNvPr id="0" name=""/>
        <dsp:cNvSpPr/>
      </dsp:nvSpPr>
      <dsp:spPr>
        <a:xfrm>
          <a:off x="3966100" y="2955673"/>
          <a:ext cx="139589" cy="573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657"/>
              </a:lnTo>
              <a:lnTo>
                <a:pt x="139589" y="5736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5D52C5-D667-4125-9D5A-0AE4C5BDCC01}">
      <dsp:nvSpPr>
        <dsp:cNvPr id="0" name=""/>
        <dsp:cNvSpPr/>
      </dsp:nvSpPr>
      <dsp:spPr>
        <a:xfrm>
          <a:off x="3966100" y="2955673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A316A6-80A5-482C-8FA0-429A17DB7918}">
      <dsp:nvSpPr>
        <dsp:cNvPr id="0" name=""/>
        <dsp:cNvSpPr/>
      </dsp:nvSpPr>
      <dsp:spPr>
        <a:xfrm>
          <a:off x="3950211" y="2535019"/>
          <a:ext cx="3881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388128" y="102848"/>
              </a:lnTo>
              <a:lnTo>
                <a:pt x="3881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22B9E-8839-4888-ABA0-98BC961419F6}">
      <dsp:nvSpPr>
        <dsp:cNvPr id="0" name=""/>
        <dsp:cNvSpPr/>
      </dsp:nvSpPr>
      <dsp:spPr>
        <a:xfrm>
          <a:off x="2652418" y="2963647"/>
          <a:ext cx="139589" cy="565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683"/>
              </a:lnTo>
              <a:lnTo>
                <a:pt x="139589" y="56568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4B78D-E9A6-44E0-BA14-9DD0739C4B9C}">
      <dsp:nvSpPr>
        <dsp:cNvPr id="0" name=""/>
        <dsp:cNvSpPr/>
      </dsp:nvSpPr>
      <dsp:spPr>
        <a:xfrm>
          <a:off x="2652418" y="2963647"/>
          <a:ext cx="139589" cy="233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663"/>
              </a:lnTo>
              <a:lnTo>
                <a:pt x="139589" y="2336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612866-D728-4972-AD81-082E01EBE87E}">
      <dsp:nvSpPr>
        <dsp:cNvPr id="0" name=""/>
        <dsp:cNvSpPr/>
      </dsp:nvSpPr>
      <dsp:spPr>
        <a:xfrm>
          <a:off x="3024657" y="2535019"/>
          <a:ext cx="925554" cy="165978"/>
        </a:xfrm>
        <a:custGeom>
          <a:avLst/>
          <a:gdLst/>
          <a:ahLst/>
          <a:cxnLst/>
          <a:rect l="0" t="0" r="0" b="0"/>
          <a:pathLst>
            <a:path>
              <a:moveTo>
                <a:pt x="925554" y="0"/>
              </a:moveTo>
              <a:lnTo>
                <a:pt x="925554" y="110822"/>
              </a:lnTo>
              <a:lnTo>
                <a:pt x="0" y="110822"/>
              </a:lnTo>
              <a:lnTo>
                <a:pt x="0" y="1659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E9D6D-9776-4863-8BC1-DE0D92497933}">
      <dsp:nvSpPr>
        <dsp:cNvPr id="0" name=""/>
        <dsp:cNvSpPr/>
      </dsp:nvSpPr>
      <dsp:spPr>
        <a:xfrm>
          <a:off x="2394643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46693"/>
              </a:lnTo>
              <a:lnTo>
                <a:pt x="520455" y="46693"/>
              </a:lnTo>
              <a:lnTo>
                <a:pt x="520455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9DCF95-E6E8-4DD8-B918-5241A47F39B3}">
      <dsp:nvSpPr>
        <dsp:cNvPr id="0" name=""/>
        <dsp:cNvSpPr/>
      </dsp:nvSpPr>
      <dsp:spPr>
        <a:xfrm>
          <a:off x="1874187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520455" y="45720"/>
              </a:moveTo>
              <a:lnTo>
                <a:pt x="520455" y="46693"/>
              </a:lnTo>
              <a:lnTo>
                <a:pt x="0" y="46693"/>
              </a:lnTo>
              <a:lnTo>
                <a:pt x="0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E9022-5A8C-4693-923D-893C593F8E06}">
      <dsp:nvSpPr>
        <dsp:cNvPr id="0" name=""/>
        <dsp:cNvSpPr/>
      </dsp:nvSpPr>
      <dsp:spPr>
        <a:xfrm>
          <a:off x="1269298" y="4447521"/>
          <a:ext cx="660045" cy="960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0266"/>
              </a:lnTo>
              <a:lnTo>
                <a:pt x="660045" y="96026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2E1F5E-7F3D-40EB-964F-C13873B9263B}">
      <dsp:nvSpPr>
        <dsp:cNvPr id="0" name=""/>
        <dsp:cNvSpPr/>
      </dsp:nvSpPr>
      <dsp:spPr>
        <a:xfrm>
          <a:off x="1269298" y="4447521"/>
          <a:ext cx="139589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139589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955C5-013A-47D7-B839-C57DB3E8A100}">
      <dsp:nvSpPr>
        <dsp:cNvPr id="0" name=""/>
        <dsp:cNvSpPr/>
      </dsp:nvSpPr>
      <dsp:spPr>
        <a:xfrm>
          <a:off x="1269298" y="4447521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D9B34F-AFBD-424A-A79B-831268E04466}">
      <dsp:nvSpPr>
        <dsp:cNvPr id="0" name=""/>
        <dsp:cNvSpPr/>
      </dsp:nvSpPr>
      <dsp:spPr>
        <a:xfrm>
          <a:off x="777632" y="2955673"/>
          <a:ext cx="398606" cy="1360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0523"/>
              </a:lnTo>
              <a:lnTo>
                <a:pt x="398606" y="13605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EAAB8B-17B4-40A5-A032-FD86D0C29E23}">
      <dsp:nvSpPr>
        <dsp:cNvPr id="0" name=""/>
        <dsp:cNvSpPr/>
      </dsp:nvSpPr>
      <dsp:spPr>
        <a:xfrm>
          <a:off x="1652776" y="3701597"/>
          <a:ext cx="456673" cy="135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01"/>
              </a:lnTo>
              <a:lnTo>
                <a:pt x="456673" y="80701"/>
              </a:lnTo>
              <a:lnTo>
                <a:pt x="456673" y="135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9D923B-F4BF-402A-918E-4596CA7C2072}">
      <dsp:nvSpPr>
        <dsp:cNvPr id="0" name=""/>
        <dsp:cNvSpPr/>
      </dsp:nvSpPr>
      <dsp:spPr>
        <a:xfrm>
          <a:off x="777632" y="2955673"/>
          <a:ext cx="409845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409845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3FC53-197B-4638-ABB6-D23EA1537228}">
      <dsp:nvSpPr>
        <dsp:cNvPr id="0" name=""/>
        <dsp:cNvSpPr/>
      </dsp:nvSpPr>
      <dsp:spPr>
        <a:xfrm>
          <a:off x="777632" y="2955673"/>
          <a:ext cx="398606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398606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B9500F-2C57-4F81-80FC-3F3DAEBB27CD}">
      <dsp:nvSpPr>
        <dsp:cNvPr id="0" name=""/>
        <dsp:cNvSpPr/>
      </dsp:nvSpPr>
      <dsp:spPr>
        <a:xfrm>
          <a:off x="1228042" y="2535019"/>
          <a:ext cx="2722169" cy="158004"/>
        </a:xfrm>
        <a:custGeom>
          <a:avLst/>
          <a:gdLst/>
          <a:ahLst/>
          <a:cxnLst/>
          <a:rect l="0" t="0" r="0" b="0"/>
          <a:pathLst>
            <a:path>
              <a:moveTo>
                <a:pt x="2722169" y="0"/>
              </a:moveTo>
              <a:lnTo>
                <a:pt x="2722169" y="102848"/>
              </a:lnTo>
              <a:lnTo>
                <a:pt x="0" y="102848"/>
              </a:lnTo>
              <a:lnTo>
                <a:pt x="0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3661C-13D4-4B4B-8918-439447739003}">
      <dsp:nvSpPr>
        <dsp:cNvPr id="0" name=""/>
        <dsp:cNvSpPr/>
      </dsp:nvSpPr>
      <dsp:spPr>
        <a:xfrm>
          <a:off x="3904491" y="2127865"/>
          <a:ext cx="91440" cy="144504"/>
        </a:xfrm>
        <a:custGeom>
          <a:avLst/>
          <a:gdLst/>
          <a:ahLst/>
          <a:cxnLst/>
          <a:rect l="0" t="0" r="0" b="0"/>
          <a:pathLst>
            <a:path>
              <a:moveTo>
                <a:pt x="48181" y="0"/>
              </a:moveTo>
              <a:lnTo>
                <a:pt x="48181" y="89348"/>
              </a:lnTo>
              <a:lnTo>
                <a:pt x="45720" y="89348"/>
              </a:lnTo>
              <a:lnTo>
                <a:pt x="45720" y="1445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EB257B-F7C1-468C-9D56-4853B7908A97}">
      <dsp:nvSpPr>
        <dsp:cNvPr id="0" name=""/>
        <dsp:cNvSpPr/>
      </dsp:nvSpPr>
      <dsp:spPr>
        <a:xfrm>
          <a:off x="2613080" y="2127865"/>
          <a:ext cx="1339593" cy="126665"/>
        </a:xfrm>
        <a:custGeom>
          <a:avLst/>
          <a:gdLst/>
          <a:ahLst/>
          <a:cxnLst/>
          <a:rect l="0" t="0" r="0" b="0"/>
          <a:pathLst>
            <a:path>
              <a:moveTo>
                <a:pt x="1339593" y="0"/>
              </a:moveTo>
              <a:lnTo>
                <a:pt x="1339593" y="71508"/>
              </a:lnTo>
              <a:lnTo>
                <a:pt x="0" y="71508"/>
              </a:lnTo>
              <a:lnTo>
                <a:pt x="0" y="12666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75745-9348-41FD-9ADD-F553930F415D}">
      <dsp:nvSpPr>
        <dsp:cNvPr id="0" name=""/>
        <dsp:cNvSpPr/>
      </dsp:nvSpPr>
      <dsp:spPr>
        <a:xfrm>
          <a:off x="1572647" y="2127865"/>
          <a:ext cx="2380026" cy="123959"/>
        </a:xfrm>
        <a:custGeom>
          <a:avLst/>
          <a:gdLst/>
          <a:ahLst/>
          <a:cxnLst/>
          <a:rect l="0" t="0" r="0" b="0"/>
          <a:pathLst>
            <a:path>
              <a:moveTo>
                <a:pt x="2380026" y="0"/>
              </a:moveTo>
              <a:lnTo>
                <a:pt x="2380026" y="68803"/>
              </a:lnTo>
              <a:lnTo>
                <a:pt x="0" y="68803"/>
              </a:lnTo>
              <a:lnTo>
                <a:pt x="0" y="12395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A0984-B204-4C93-B8EF-B1673010C278}">
      <dsp:nvSpPr>
        <dsp:cNvPr id="0" name=""/>
        <dsp:cNvSpPr/>
      </dsp:nvSpPr>
      <dsp:spPr>
        <a:xfrm>
          <a:off x="531736" y="2127865"/>
          <a:ext cx="3420936" cy="110312"/>
        </a:xfrm>
        <a:custGeom>
          <a:avLst/>
          <a:gdLst/>
          <a:ahLst/>
          <a:cxnLst/>
          <a:rect l="0" t="0" r="0" b="0"/>
          <a:pathLst>
            <a:path>
              <a:moveTo>
                <a:pt x="3420936" y="0"/>
              </a:moveTo>
              <a:lnTo>
                <a:pt x="342093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030A0-C670-41DE-B99F-6470DD1F3DE6}">
      <dsp:nvSpPr>
        <dsp:cNvPr id="0" name=""/>
        <dsp:cNvSpPr/>
      </dsp:nvSpPr>
      <dsp:spPr>
        <a:xfrm>
          <a:off x="3906953" y="1754903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886B8-8626-4D6E-B5E3-95C5865D9D46}">
      <dsp:nvSpPr>
        <dsp:cNvPr id="0" name=""/>
        <dsp:cNvSpPr/>
      </dsp:nvSpPr>
      <dsp:spPr>
        <a:xfrm>
          <a:off x="3906953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156B5-9D14-43C6-AD5E-82A42B051476}">
      <dsp:nvSpPr>
        <dsp:cNvPr id="0" name=""/>
        <dsp:cNvSpPr/>
      </dsp:nvSpPr>
      <dsp:spPr>
        <a:xfrm>
          <a:off x="3952673" y="1008979"/>
          <a:ext cx="928549" cy="110312"/>
        </a:xfrm>
        <a:custGeom>
          <a:avLst/>
          <a:gdLst/>
          <a:ahLst/>
          <a:cxnLst/>
          <a:rect l="0" t="0" r="0" b="0"/>
          <a:pathLst>
            <a:path>
              <a:moveTo>
                <a:pt x="928549" y="0"/>
              </a:moveTo>
              <a:lnTo>
                <a:pt x="92854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628C03-4F58-4EA8-96C0-FF02E48E5712}">
      <dsp:nvSpPr>
        <dsp:cNvPr id="0" name=""/>
        <dsp:cNvSpPr/>
      </dsp:nvSpPr>
      <dsp:spPr>
        <a:xfrm>
          <a:off x="4881222" y="636017"/>
          <a:ext cx="757998" cy="110312"/>
        </a:xfrm>
        <a:custGeom>
          <a:avLst/>
          <a:gdLst/>
          <a:ahLst/>
          <a:cxnLst/>
          <a:rect l="0" t="0" r="0" b="0"/>
          <a:pathLst>
            <a:path>
              <a:moveTo>
                <a:pt x="757998" y="0"/>
              </a:moveTo>
              <a:lnTo>
                <a:pt x="757998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9AADF3-7CBB-432E-B7EF-BC4E51CC59AF}">
      <dsp:nvSpPr>
        <dsp:cNvPr id="0" name=""/>
        <dsp:cNvSpPr/>
      </dsp:nvSpPr>
      <dsp:spPr>
        <a:xfrm>
          <a:off x="3277703" y="636017"/>
          <a:ext cx="2361516" cy="110312"/>
        </a:xfrm>
        <a:custGeom>
          <a:avLst/>
          <a:gdLst/>
          <a:ahLst/>
          <a:cxnLst/>
          <a:rect l="0" t="0" r="0" b="0"/>
          <a:pathLst>
            <a:path>
              <a:moveTo>
                <a:pt x="2361516" y="0"/>
              </a:moveTo>
              <a:lnTo>
                <a:pt x="236151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00A20-93D4-4B7E-857A-7BACF6FEDE27}">
      <dsp:nvSpPr>
        <dsp:cNvPr id="0" name=""/>
        <dsp:cNvSpPr/>
      </dsp:nvSpPr>
      <dsp:spPr>
        <a:xfrm>
          <a:off x="5639220" y="263055"/>
          <a:ext cx="804529" cy="110312"/>
        </a:xfrm>
        <a:custGeom>
          <a:avLst/>
          <a:gdLst/>
          <a:ahLst/>
          <a:cxnLst/>
          <a:rect l="0" t="0" r="0" b="0"/>
          <a:pathLst>
            <a:path>
              <a:moveTo>
                <a:pt x="804529" y="0"/>
              </a:moveTo>
              <a:lnTo>
                <a:pt x="80452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6C2D3-CFEB-4E9C-A9D4-125F82E43A43}">
      <dsp:nvSpPr>
        <dsp:cNvPr id="0" name=""/>
        <dsp:cNvSpPr/>
      </dsp:nvSpPr>
      <dsp:spPr>
        <a:xfrm>
          <a:off x="5694377" y="406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694377" y="406"/>
        <a:ext cx="1498745" cy="262649"/>
      </dsp:txXfrm>
    </dsp:sp>
    <dsp:sp modelId="{87104EB8-9FE0-492C-9AA9-5952F2D304B4}">
      <dsp:nvSpPr>
        <dsp:cNvPr id="0" name=""/>
        <dsp:cNvSpPr/>
      </dsp:nvSpPr>
      <dsp:spPr>
        <a:xfrm>
          <a:off x="4889848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889848" y="373368"/>
        <a:ext cx="1498745" cy="262649"/>
      </dsp:txXfrm>
    </dsp:sp>
    <dsp:sp modelId="{DB4D2263-EB4F-415D-BDBE-83CF312B23EC}">
      <dsp:nvSpPr>
        <dsp:cNvPr id="0" name=""/>
        <dsp:cNvSpPr/>
      </dsp:nvSpPr>
      <dsp:spPr>
        <a:xfrm>
          <a:off x="2765873" y="746330"/>
          <a:ext cx="1023659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65873" y="746330"/>
        <a:ext cx="1023659" cy="262649"/>
      </dsp:txXfrm>
    </dsp:sp>
    <dsp:sp modelId="{FB6ECC9F-1A98-4AB5-9BEE-6CC0A279FA04}">
      <dsp:nvSpPr>
        <dsp:cNvPr id="0" name=""/>
        <dsp:cNvSpPr/>
      </dsp:nvSpPr>
      <dsp:spPr>
        <a:xfrm>
          <a:off x="4131850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31850" y="746330"/>
        <a:ext cx="1498745" cy="262649"/>
      </dsp:txXfrm>
    </dsp:sp>
    <dsp:sp modelId="{D1C38C4C-8CA7-4C13-9A39-2BFBD762656E}">
      <dsp:nvSpPr>
        <dsp:cNvPr id="0" name=""/>
        <dsp:cNvSpPr/>
      </dsp:nvSpPr>
      <dsp:spPr>
        <a:xfrm>
          <a:off x="3487374" y="111929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119292"/>
        <a:ext cx="930598" cy="262649"/>
      </dsp:txXfrm>
    </dsp:sp>
    <dsp:sp modelId="{052F90F9-9291-4E19-A1F2-793F98DB2291}">
      <dsp:nvSpPr>
        <dsp:cNvPr id="0" name=""/>
        <dsp:cNvSpPr/>
      </dsp:nvSpPr>
      <dsp:spPr>
        <a:xfrm>
          <a:off x="3487374" y="149225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492254"/>
        <a:ext cx="930598" cy="262649"/>
      </dsp:txXfrm>
    </dsp:sp>
    <dsp:sp modelId="{2CFA37AB-61A6-4E3C-B639-C00E6001CD73}">
      <dsp:nvSpPr>
        <dsp:cNvPr id="0" name=""/>
        <dsp:cNvSpPr/>
      </dsp:nvSpPr>
      <dsp:spPr>
        <a:xfrm>
          <a:off x="3271426" y="1865216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271426" y="1865216"/>
        <a:ext cx="1362493" cy="262649"/>
      </dsp:txXfrm>
    </dsp:sp>
    <dsp:sp modelId="{9CC9DB37-06F4-4B73-92B8-555E1FE1CEA8}">
      <dsp:nvSpPr>
        <dsp:cNvPr id="0" name=""/>
        <dsp:cNvSpPr/>
      </dsp:nvSpPr>
      <dsp:spPr>
        <a:xfrm>
          <a:off x="66437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437" y="2238178"/>
        <a:ext cx="930598" cy="262649"/>
      </dsp:txXfrm>
    </dsp:sp>
    <dsp:sp modelId="{9898FB4E-58D0-4DA4-A6F7-885A49288266}">
      <dsp:nvSpPr>
        <dsp:cNvPr id="0" name=""/>
        <dsp:cNvSpPr/>
      </dsp:nvSpPr>
      <dsp:spPr>
        <a:xfrm>
          <a:off x="1107348" y="225182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07348" y="2251825"/>
        <a:ext cx="930598" cy="262649"/>
      </dsp:txXfrm>
    </dsp:sp>
    <dsp:sp modelId="{B65811BC-91E8-415F-81FF-1CF0569FAC88}">
      <dsp:nvSpPr>
        <dsp:cNvPr id="0" name=""/>
        <dsp:cNvSpPr/>
      </dsp:nvSpPr>
      <dsp:spPr>
        <a:xfrm>
          <a:off x="2147781" y="22545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147781" y="2254530"/>
        <a:ext cx="930598" cy="262649"/>
      </dsp:txXfrm>
    </dsp:sp>
    <dsp:sp modelId="{432F130A-479F-418F-85F8-84EAABB2EFBD}">
      <dsp:nvSpPr>
        <dsp:cNvPr id="0" name=""/>
        <dsp:cNvSpPr/>
      </dsp:nvSpPr>
      <dsp:spPr>
        <a:xfrm>
          <a:off x="3484912" y="2272369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4912" y="2272369"/>
        <a:ext cx="930598" cy="262649"/>
      </dsp:txXfrm>
    </dsp:sp>
    <dsp:sp modelId="{7A869336-8D0F-4E4B-9DE9-977D5B94E6E3}">
      <dsp:nvSpPr>
        <dsp:cNvPr id="0" name=""/>
        <dsp:cNvSpPr/>
      </dsp:nvSpPr>
      <dsp:spPr>
        <a:xfrm>
          <a:off x="665030" y="2693023"/>
          <a:ext cx="1126024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5030" y="2693023"/>
        <a:ext cx="1126024" cy="262649"/>
      </dsp:txXfrm>
    </dsp:sp>
    <dsp:sp modelId="{043DD402-8965-4ECF-B5DC-2BDAAA15C61E}">
      <dsp:nvSpPr>
        <dsp:cNvPr id="0" name=""/>
        <dsp:cNvSpPr/>
      </dsp:nvSpPr>
      <dsp:spPr>
        <a:xfrm>
          <a:off x="1176239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3065985"/>
        <a:ext cx="930598" cy="262649"/>
      </dsp:txXfrm>
    </dsp:sp>
    <dsp:sp modelId="{63484696-703B-44B2-AE28-00F9E13489F2}">
      <dsp:nvSpPr>
        <dsp:cNvPr id="0" name=""/>
        <dsp:cNvSpPr/>
      </dsp:nvSpPr>
      <dsp:spPr>
        <a:xfrm>
          <a:off x="1187477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87477" y="3438947"/>
        <a:ext cx="930598" cy="262649"/>
      </dsp:txXfrm>
    </dsp:sp>
    <dsp:sp modelId="{EBDBC34A-14B9-4D9C-B5B6-216E7CDD3FB6}">
      <dsp:nvSpPr>
        <dsp:cNvPr id="0" name=""/>
        <dsp:cNvSpPr/>
      </dsp:nvSpPr>
      <dsp:spPr>
        <a:xfrm>
          <a:off x="1428203" y="3837455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28203" y="3837455"/>
        <a:ext cx="1362493" cy="262649"/>
      </dsp:txXfrm>
    </dsp:sp>
    <dsp:sp modelId="{14B02933-18E1-4D5C-B46B-2FB4D4F5F149}">
      <dsp:nvSpPr>
        <dsp:cNvPr id="0" name=""/>
        <dsp:cNvSpPr/>
      </dsp:nvSpPr>
      <dsp:spPr>
        <a:xfrm>
          <a:off x="1176239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4184872"/>
        <a:ext cx="930598" cy="262649"/>
      </dsp:txXfrm>
    </dsp:sp>
    <dsp:sp modelId="{1314EB1D-D4A5-417C-9B8A-A19C36109857}">
      <dsp:nvSpPr>
        <dsp:cNvPr id="0" name=""/>
        <dsp:cNvSpPr/>
      </dsp:nvSpPr>
      <dsp:spPr>
        <a:xfrm>
          <a:off x="1408888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557834"/>
        <a:ext cx="930598" cy="262649"/>
      </dsp:txXfrm>
    </dsp:sp>
    <dsp:sp modelId="{9570D9A5-2609-418D-9459-71DDC798B540}">
      <dsp:nvSpPr>
        <dsp:cNvPr id="0" name=""/>
        <dsp:cNvSpPr/>
      </dsp:nvSpPr>
      <dsp:spPr>
        <a:xfrm>
          <a:off x="1408888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930796"/>
        <a:ext cx="930598" cy="262649"/>
      </dsp:txXfrm>
    </dsp:sp>
    <dsp:sp modelId="{06E5DE2A-43BC-4698-BC30-24C07F2EF9EE}">
      <dsp:nvSpPr>
        <dsp:cNvPr id="0" name=""/>
        <dsp:cNvSpPr/>
      </dsp:nvSpPr>
      <dsp:spPr>
        <a:xfrm>
          <a:off x="1929344" y="527646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929344" y="5276463"/>
        <a:ext cx="930598" cy="262649"/>
      </dsp:txXfrm>
    </dsp:sp>
    <dsp:sp modelId="{9F29CBCB-BC47-4DE5-89C1-201A28505C78}">
      <dsp:nvSpPr>
        <dsp:cNvPr id="0" name=""/>
        <dsp:cNvSpPr/>
      </dsp:nvSpPr>
      <dsp:spPr>
        <a:xfrm>
          <a:off x="1408888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5595242"/>
        <a:ext cx="930598" cy="262649"/>
      </dsp:txXfrm>
    </dsp:sp>
    <dsp:sp modelId="{D7A2FDCB-2896-411A-B2BB-4AE81426E9D2}">
      <dsp:nvSpPr>
        <dsp:cNvPr id="0" name=""/>
        <dsp:cNvSpPr/>
      </dsp:nvSpPr>
      <dsp:spPr>
        <a:xfrm>
          <a:off x="2449799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449799" y="5595242"/>
        <a:ext cx="930598" cy="262649"/>
      </dsp:txXfrm>
    </dsp:sp>
    <dsp:sp modelId="{80BA7277-41CF-4DBB-A3C9-A613C76DBBC3}">
      <dsp:nvSpPr>
        <dsp:cNvPr id="0" name=""/>
        <dsp:cNvSpPr/>
      </dsp:nvSpPr>
      <dsp:spPr>
        <a:xfrm>
          <a:off x="2559358" y="270099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559358" y="2700997"/>
        <a:ext cx="930598" cy="262649"/>
      </dsp:txXfrm>
    </dsp:sp>
    <dsp:sp modelId="{07844388-A3B4-4C13-A2D2-792D32DA861A}">
      <dsp:nvSpPr>
        <dsp:cNvPr id="0" name=""/>
        <dsp:cNvSpPr/>
      </dsp:nvSpPr>
      <dsp:spPr>
        <a:xfrm>
          <a:off x="2792007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065985"/>
        <a:ext cx="930598" cy="262649"/>
      </dsp:txXfrm>
    </dsp:sp>
    <dsp:sp modelId="{3335ED73-5D35-4596-8F67-7CB9CBB3A78F}">
      <dsp:nvSpPr>
        <dsp:cNvPr id="0" name=""/>
        <dsp:cNvSpPr/>
      </dsp:nvSpPr>
      <dsp:spPr>
        <a:xfrm>
          <a:off x="2792007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398006"/>
        <a:ext cx="930598" cy="262649"/>
      </dsp:txXfrm>
    </dsp:sp>
    <dsp:sp modelId="{0B6630BF-6D5C-424B-923E-EC7375F89897}">
      <dsp:nvSpPr>
        <dsp:cNvPr id="0" name=""/>
        <dsp:cNvSpPr/>
      </dsp:nvSpPr>
      <dsp:spPr>
        <a:xfrm>
          <a:off x="38730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873041" y="2693023"/>
        <a:ext cx="930598" cy="262649"/>
      </dsp:txXfrm>
    </dsp:sp>
    <dsp:sp modelId="{7E9A90C3-5E03-4E30-9C59-D3329E6ACC6A}">
      <dsp:nvSpPr>
        <dsp:cNvPr id="0" name=""/>
        <dsp:cNvSpPr/>
      </dsp:nvSpPr>
      <dsp:spPr>
        <a:xfrm>
          <a:off x="4105690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065985"/>
        <a:ext cx="930598" cy="262649"/>
      </dsp:txXfrm>
    </dsp:sp>
    <dsp:sp modelId="{8B8B023A-5FEE-40D8-8347-0287C67560B1}">
      <dsp:nvSpPr>
        <dsp:cNvPr id="0" name=""/>
        <dsp:cNvSpPr/>
      </dsp:nvSpPr>
      <dsp:spPr>
        <a:xfrm>
          <a:off x="4105690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398006"/>
        <a:ext cx="930598" cy="262649"/>
      </dsp:txXfrm>
    </dsp:sp>
    <dsp:sp modelId="{97B477EA-1147-45EC-A03A-FDBFB56D83C8}">
      <dsp:nvSpPr>
        <dsp:cNvPr id="0" name=""/>
        <dsp:cNvSpPr/>
      </dsp:nvSpPr>
      <dsp:spPr>
        <a:xfrm>
          <a:off x="51149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114941" y="2693023"/>
        <a:ext cx="930598" cy="262649"/>
      </dsp:txXfrm>
    </dsp:sp>
    <dsp:sp modelId="{A6251617-BAA3-47D4-A526-2BC8A25E5BA9}">
      <dsp:nvSpPr>
        <dsp:cNvPr id="0" name=""/>
        <dsp:cNvSpPr/>
      </dsp:nvSpPr>
      <dsp:spPr>
        <a:xfrm>
          <a:off x="5868046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868046" y="3065985"/>
        <a:ext cx="930598" cy="262649"/>
      </dsp:txXfrm>
    </dsp:sp>
    <dsp:sp modelId="{9ACF3576-BF1A-4CFB-ACA5-CCFFA2B66599}">
      <dsp:nvSpPr>
        <dsp:cNvPr id="0" name=""/>
        <dsp:cNvSpPr/>
      </dsp:nvSpPr>
      <dsp:spPr>
        <a:xfrm>
          <a:off x="534759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3438947"/>
        <a:ext cx="930598" cy="262649"/>
      </dsp:txXfrm>
    </dsp:sp>
    <dsp:sp modelId="{66150514-19F9-406E-BA0C-88EEBF8642BE}">
      <dsp:nvSpPr>
        <dsp:cNvPr id="0" name=""/>
        <dsp:cNvSpPr/>
      </dsp:nvSpPr>
      <dsp:spPr>
        <a:xfrm>
          <a:off x="638850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3438947"/>
        <a:ext cx="930598" cy="262649"/>
      </dsp:txXfrm>
    </dsp:sp>
    <dsp:sp modelId="{7B1516A1-C0FA-47D8-8FF5-88B0B2B9B530}">
      <dsp:nvSpPr>
        <dsp:cNvPr id="0" name=""/>
        <dsp:cNvSpPr/>
      </dsp:nvSpPr>
      <dsp:spPr>
        <a:xfrm>
          <a:off x="5583972" y="3811909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583972" y="3811909"/>
        <a:ext cx="1498745" cy="262649"/>
      </dsp:txXfrm>
    </dsp:sp>
    <dsp:sp modelId="{CC883DDA-8DE2-442B-B572-EB42CDB8515A}">
      <dsp:nvSpPr>
        <dsp:cNvPr id="0" name=""/>
        <dsp:cNvSpPr/>
      </dsp:nvSpPr>
      <dsp:spPr>
        <a:xfrm>
          <a:off x="534759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184872"/>
        <a:ext cx="930598" cy="262649"/>
      </dsp:txXfrm>
    </dsp:sp>
    <dsp:sp modelId="{816134AE-FBFE-441A-8BDB-F12FE955BDDE}">
      <dsp:nvSpPr>
        <dsp:cNvPr id="0" name=""/>
        <dsp:cNvSpPr/>
      </dsp:nvSpPr>
      <dsp:spPr>
        <a:xfrm>
          <a:off x="638850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184872"/>
        <a:ext cx="930598" cy="262649"/>
      </dsp:txXfrm>
    </dsp:sp>
    <dsp:sp modelId="{6779BD6A-7D87-418C-878A-03729CACBDAB}">
      <dsp:nvSpPr>
        <dsp:cNvPr id="0" name=""/>
        <dsp:cNvSpPr/>
      </dsp:nvSpPr>
      <dsp:spPr>
        <a:xfrm>
          <a:off x="6388501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557834"/>
        <a:ext cx="930598" cy="262649"/>
      </dsp:txXfrm>
    </dsp:sp>
    <dsp:sp modelId="{52DC18CA-4CFB-47D5-A2DC-697BCD52F3E0}">
      <dsp:nvSpPr>
        <dsp:cNvPr id="0" name=""/>
        <dsp:cNvSpPr/>
      </dsp:nvSpPr>
      <dsp:spPr>
        <a:xfrm>
          <a:off x="5347591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930796"/>
        <a:ext cx="930598" cy="262649"/>
      </dsp:txXfrm>
    </dsp:sp>
    <dsp:sp modelId="{4E7478B3-4D81-41D1-85DF-D62021172ACA}">
      <dsp:nvSpPr>
        <dsp:cNvPr id="0" name=""/>
        <dsp:cNvSpPr/>
      </dsp:nvSpPr>
      <dsp:spPr>
        <a:xfrm>
          <a:off x="6388501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929222"/>
        <a:ext cx="930598" cy="262649"/>
      </dsp:txXfrm>
    </dsp:sp>
    <dsp:sp modelId="{98C46B07-6D4D-4F00-B5F2-17D41102D307}">
      <dsp:nvSpPr>
        <dsp:cNvPr id="0" name=""/>
        <dsp:cNvSpPr/>
      </dsp:nvSpPr>
      <dsp:spPr>
        <a:xfrm>
          <a:off x="6386910" y="53032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6910" y="5303206"/>
        <a:ext cx="930598" cy="262649"/>
      </dsp:txXfrm>
    </dsp:sp>
    <dsp:sp modelId="{4D49C8F2-93FF-44CA-81D9-B204AD1331D1}">
      <dsp:nvSpPr>
        <dsp:cNvPr id="0" name=""/>
        <dsp:cNvSpPr/>
      </dsp:nvSpPr>
      <dsp:spPr>
        <a:xfrm>
          <a:off x="7429412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29412" y="4929222"/>
        <a:ext cx="930598" cy="262649"/>
      </dsp:txXfrm>
    </dsp:sp>
    <dsp:sp modelId="{4E33F582-0ACF-4752-9777-273DA2DE42AF}">
      <dsp:nvSpPr>
        <dsp:cNvPr id="0" name=""/>
        <dsp:cNvSpPr/>
      </dsp:nvSpPr>
      <dsp:spPr>
        <a:xfrm>
          <a:off x="5347591" y="550072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5500726"/>
        <a:ext cx="930598" cy="262649"/>
      </dsp:txXfrm>
    </dsp:sp>
    <dsp:sp modelId="{C248BDA1-E772-4B98-B83F-23DAAEB74FE6}">
      <dsp:nvSpPr>
        <dsp:cNvPr id="0" name=""/>
        <dsp:cNvSpPr/>
      </dsp:nvSpPr>
      <dsp:spPr>
        <a:xfrm>
          <a:off x="6881016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881016" y="2238178"/>
        <a:ext cx="930598" cy="262649"/>
      </dsp:txXfrm>
    </dsp:sp>
    <dsp:sp modelId="{6AC061CF-CC08-4F4F-AFFE-D64EFC45FB2C}">
      <dsp:nvSpPr>
        <dsp:cNvPr id="0" name=""/>
        <dsp:cNvSpPr/>
      </dsp:nvSpPr>
      <dsp:spPr>
        <a:xfrm>
          <a:off x="6360561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60561" y="2611140"/>
        <a:ext cx="930598" cy="262649"/>
      </dsp:txXfrm>
    </dsp:sp>
    <dsp:sp modelId="{5C8E4539-33E2-4316-9135-B5BEABF70BF8}">
      <dsp:nvSpPr>
        <dsp:cNvPr id="0" name=""/>
        <dsp:cNvSpPr/>
      </dsp:nvSpPr>
      <dsp:spPr>
        <a:xfrm>
          <a:off x="7401472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01472" y="2611140"/>
        <a:ext cx="930598" cy="262649"/>
      </dsp:txXfrm>
    </dsp:sp>
    <dsp:sp modelId="{99638FEC-C50E-49EB-AB7F-60912F0B412F}">
      <dsp:nvSpPr>
        <dsp:cNvPr id="0" name=""/>
        <dsp:cNvSpPr/>
      </dsp:nvSpPr>
      <dsp:spPr>
        <a:xfrm>
          <a:off x="4994682" y="1119292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994682" y="1119292"/>
        <a:ext cx="1498745" cy="262649"/>
      </dsp:txXfrm>
    </dsp:sp>
    <dsp:sp modelId="{D0BEBF4C-3CC0-4911-8F01-F2794F029EB4}">
      <dsp:nvSpPr>
        <dsp:cNvPr id="0" name=""/>
        <dsp:cNvSpPr/>
      </dsp:nvSpPr>
      <dsp:spPr>
        <a:xfrm>
          <a:off x="4746641" y="1492254"/>
          <a:ext cx="1994826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746641" y="1492254"/>
        <a:ext cx="1994826" cy="262649"/>
      </dsp:txXfrm>
    </dsp:sp>
    <dsp:sp modelId="{80D49BAC-30D9-429D-B56B-213923853D34}">
      <dsp:nvSpPr>
        <dsp:cNvPr id="0" name=""/>
        <dsp:cNvSpPr/>
      </dsp:nvSpPr>
      <dsp:spPr>
        <a:xfrm>
          <a:off x="5918322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918322" y="746330"/>
        <a:ext cx="1498745" cy="262649"/>
      </dsp:txXfrm>
    </dsp:sp>
    <dsp:sp modelId="{D4EA128C-DF21-45C0-BF4F-C14BA70ADDB2}">
      <dsp:nvSpPr>
        <dsp:cNvPr id="0" name=""/>
        <dsp:cNvSpPr/>
      </dsp:nvSpPr>
      <dsp:spPr>
        <a:xfrm>
          <a:off x="7527380" y="7463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527380" y="746330"/>
        <a:ext cx="930598" cy="262649"/>
      </dsp:txXfrm>
    </dsp:sp>
    <dsp:sp modelId="{6120BC4C-84AE-4B1F-BD4C-9486B1EED0DB}">
      <dsp:nvSpPr>
        <dsp:cNvPr id="0" name=""/>
        <dsp:cNvSpPr/>
      </dsp:nvSpPr>
      <dsp:spPr>
        <a:xfrm>
          <a:off x="7073814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073814" y="373368"/>
        <a:ext cx="1498745" cy="26264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D4BB001-CEC8-41C7-964D-1D8E969DCA34}">
      <dsp:nvSpPr>
        <dsp:cNvPr id="0" name=""/>
        <dsp:cNvSpPr/>
      </dsp:nvSpPr>
      <dsp:spPr>
        <a:xfrm>
          <a:off x="882958" y="1652009"/>
          <a:ext cx="91440" cy="1274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3" y="0"/>
              </a:lnTo>
              <a:lnTo>
                <a:pt x="45723" y="127412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C6BED7-2676-4731-823E-912187EA10CB}">
      <dsp:nvSpPr>
        <dsp:cNvPr id="0" name=""/>
        <dsp:cNvSpPr/>
      </dsp:nvSpPr>
      <dsp:spPr>
        <a:xfrm>
          <a:off x="882958" y="947481"/>
          <a:ext cx="91440" cy="1559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5966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B20F13-E94B-435C-8109-18F2C6E4728C}">
      <dsp:nvSpPr>
        <dsp:cNvPr id="0" name=""/>
        <dsp:cNvSpPr/>
      </dsp:nvSpPr>
      <dsp:spPr>
        <a:xfrm>
          <a:off x="13692" y="383152"/>
          <a:ext cx="1829971" cy="56432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ButtonChrome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3692" y="383152"/>
        <a:ext cx="1829971" cy="564329"/>
      </dsp:txXfrm>
    </dsp:sp>
    <dsp:sp modelId="{FE63C08D-8A7B-47F0-8619-9705BF14C49B}">
      <dsp:nvSpPr>
        <dsp:cNvPr id="0" name=""/>
        <dsp:cNvSpPr/>
      </dsp:nvSpPr>
      <dsp:spPr>
        <a:xfrm>
          <a:off x="3" y="1103447"/>
          <a:ext cx="1857349" cy="54856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ContentPresenter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" y="1103447"/>
        <a:ext cx="1857349" cy="548562"/>
      </dsp:txXfrm>
    </dsp:sp>
    <dsp:sp modelId="{5FC213A4-3747-4E6C-ADAA-20A159A7EB8E}">
      <dsp:nvSpPr>
        <dsp:cNvPr id="0" name=""/>
        <dsp:cNvSpPr/>
      </dsp:nvSpPr>
      <dsp:spPr>
        <a:xfrm>
          <a:off x="6" y="1779421"/>
          <a:ext cx="1857349" cy="54856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" y="1779421"/>
        <a:ext cx="1857349" cy="54856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88B4AB-70E4-4AD4-98FF-27F94CFCF247}">
      <dsp:nvSpPr>
        <dsp:cNvPr id="0" name=""/>
        <dsp:cNvSpPr/>
      </dsp:nvSpPr>
      <dsp:spPr>
        <a:xfrm>
          <a:off x="3113174" y="2851599"/>
          <a:ext cx="963209" cy="172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359"/>
              </a:lnTo>
              <a:lnTo>
                <a:pt x="963209" y="77359"/>
              </a:lnTo>
              <a:lnTo>
                <a:pt x="963209" y="17214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C07D2C-C7CF-4B4D-A2D8-071951400418}">
      <dsp:nvSpPr>
        <dsp:cNvPr id="0" name=""/>
        <dsp:cNvSpPr/>
      </dsp:nvSpPr>
      <dsp:spPr>
        <a:xfrm>
          <a:off x="3034434" y="2851599"/>
          <a:ext cx="91440" cy="172140"/>
        </a:xfrm>
        <a:custGeom>
          <a:avLst/>
          <a:gdLst/>
          <a:ahLst/>
          <a:cxnLst/>
          <a:rect l="0" t="0" r="0" b="0"/>
          <a:pathLst>
            <a:path>
              <a:moveTo>
                <a:pt x="78739" y="0"/>
              </a:moveTo>
              <a:lnTo>
                <a:pt x="78739" y="77359"/>
              </a:lnTo>
              <a:lnTo>
                <a:pt x="45720" y="77359"/>
              </a:lnTo>
              <a:lnTo>
                <a:pt x="45720" y="172140"/>
              </a:lnTo>
            </a:path>
          </a:pathLst>
        </a:custGeom>
        <a:noFill/>
        <a:ln w="25400" cap="flat" cmpd="sng" algn="ctr">
          <a:solidFill>
            <a:schemeClr val="tx2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351EDE-A23E-4BE4-9903-4136CCDA7A95}">
      <dsp:nvSpPr>
        <dsp:cNvPr id="0" name=""/>
        <dsp:cNvSpPr/>
      </dsp:nvSpPr>
      <dsp:spPr>
        <a:xfrm>
          <a:off x="2078590" y="2851599"/>
          <a:ext cx="1034584" cy="172140"/>
        </a:xfrm>
        <a:custGeom>
          <a:avLst/>
          <a:gdLst/>
          <a:ahLst/>
          <a:cxnLst/>
          <a:rect l="0" t="0" r="0" b="0"/>
          <a:pathLst>
            <a:path>
              <a:moveTo>
                <a:pt x="1034584" y="0"/>
              </a:moveTo>
              <a:lnTo>
                <a:pt x="1034584" y="77359"/>
              </a:lnTo>
              <a:lnTo>
                <a:pt x="0" y="77359"/>
              </a:lnTo>
              <a:lnTo>
                <a:pt x="0" y="17214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F92571-465F-402B-BA18-70A2083ECDEA}">
      <dsp:nvSpPr>
        <dsp:cNvPr id="0" name=""/>
        <dsp:cNvSpPr/>
      </dsp:nvSpPr>
      <dsp:spPr>
        <a:xfrm>
          <a:off x="1627269" y="802907"/>
          <a:ext cx="759020" cy="1940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0346"/>
              </a:lnTo>
              <a:lnTo>
                <a:pt x="759020" y="194034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65FE1A-5F3A-4504-A480-03F8D625D0E5}">
      <dsp:nvSpPr>
        <dsp:cNvPr id="0" name=""/>
        <dsp:cNvSpPr/>
      </dsp:nvSpPr>
      <dsp:spPr>
        <a:xfrm>
          <a:off x="1627269" y="802907"/>
          <a:ext cx="163835" cy="15166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6670"/>
              </a:lnTo>
              <a:lnTo>
                <a:pt x="163835" y="151667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979154-7DE2-430F-A03E-03545187D0B7}">
      <dsp:nvSpPr>
        <dsp:cNvPr id="0" name=""/>
        <dsp:cNvSpPr/>
      </dsp:nvSpPr>
      <dsp:spPr>
        <a:xfrm>
          <a:off x="1627269" y="802907"/>
          <a:ext cx="163835" cy="11104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0416"/>
              </a:lnTo>
              <a:lnTo>
                <a:pt x="163835" y="111041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A47110-5F5A-45EA-B51D-0B8DE2D983B9}">
      <dsp:nvSpPr>
        <dsp:cNvPr id="0" name=""/>
        <dsp:cNvSpPr/>
      </dsp:nvSpPr>
      <dsp:spPr>
        <a:xfrm>
          <a:off x="1627269" y="802907"/>
          <a:ext cx="163835" cy="704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4162"/>
              </a:lnTo>
              <a:lnTo>
                <a:pt x="163835" y="70416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1C5611-B24C-40C1-85B6-1B5A9D1B7E3E}">
      <dsp:nvSpPr>
        <dsp:cNvPr id="0" name=""/>
        <dsp:cNvSpPr/>
      </dsp:nvSpPr>
      <dsp:spPr>
        <a:xfrm>
          <a:off x="1627269" y="802907"/>
          <a:ext cx="163835" cy="2979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908"/>
              </a:lnTo>
              <a:lnTo>
                <a:pt x="163835" y="29790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66301D-C9E5-40D7-8689-593202E75F56}">
      <dsp:nvSpPr>
        <dsp:cNvPr id="0" name=""/>
        <dsp:cNvSpPr/>
      </dsp:nvSpPr>
      <dsp:spPr>
        <a:xfrm>
          <a:off x="1187747" y="396653"/>
          <a:ext cx="876417" cy="1895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781"/>
              </a:lnTo>
              <a:lnTo>
                <a:pt x="876417" y="94781"/>
              </a:lnTo>
              <a:lnTo>
                <a:pt x="876417" y="18956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6E2557-EA3F-4722-9B55-6A3418EE0E13}">
      <dsp:nvSpPr>
        <dsp:cNvPr id="0" name=""/>
        <dsp:cNvSpPr/>
      </dsp:nvSpPr>
      <dsp:spPr>
        <a:xfrm>
          <a:off x="1728568" y="5232828"/>
          <a:ext cx="1181034" cy="1895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781"/>
              </a:lnTo>
              <a:lnTo>
                <a:pt x="1181034" y="94781"/>
              </a:lnTo>
              <a:lnTo>
                <a:pt x="1181034" y="18956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81A9F7-EA1B-4304-9E7E-A8FA27E7A919}">
      <dsp:nvSpPr>
        <dsp:cNvPr id="0" name=""/>
        <dsp:cNvSpPr/>
      </dsp:nvSpPr>
      <dsp:spPr>
        <a:xfrm>
          <a:off x="1682848" y="5232828"/>
          <a:ext cx="91440" cy="1895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4781"/>
              </a:lnTo>
              <a:lnTo>
                <a:pt x="134516" y="94781"/>
              </a:lnTo>
              <a:lnTo>
                <a:pt x="134516" y="18956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4956AE-B557-4236-A906-3C13A75E2E40}">
      <dsp:nvSpPr>
        <dsp:cNvPr id="0" name=""/>
        <dsp:cNvSpPr/>
      </dsp:nvSpPr>
      <dsp:spPr>
        <a:xfrm>
          <a:off x="725125" y="5232828"/>
          <a:ext cx="1003442" cy="189562"/>
        </a:xfrm>
        <a:custGeom>
          <a:avLst/>
          <a:gdLst/>
          <a:ahLst/>
          <a:cxnLst/>
          <a:rect l="0" t="0" r="0" b="0"/>
          <a:pathLst>
            <a:path>
              <a:moveTo>
                <a:pt x="1003442" y="0"/>
              </a:moveTo>
              <a:lnTo>
                <a:pt x="1003442" y="94781"/>
              </a:lnTo>
              <a:lnTo>
                <a:pt x="0" y="94781"/>
              </a:lnTo>
              <a:lnTo>
                <a:pt x="0" y="18956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E30511-A592-4D53-93EC-F92EE00A9291}">
      <dsp:nvSpPr>
        <dsp:cNvPr id="0" name=""/>
        <dsp:cNvSpPr/>
      </dsp:nvSpPr>
      <dsp:spPr>
        <a:xfrm>
          <a:off x="109951" y="802907"/>
          <a:ext cx="819043" cy="43215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21575"/>
              </a:lnTo>
              <a:lnTo>
                <a:pt x="819043" y="432157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57A0FC-EC61-485A-9F48-258AC06B7E03}">
      <dsp:nvSpPr>
        <dsp:cNvPr id="0" name=""/>
        <dsp:cNvSpPr/>
      </dsp:nvSpPr>
      <dsp:spPr>
        <a:xfrm>
          <a:off x="109951" y="802907"/>
          <a:ext cx="163835" cy="39541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54194"/>
              </a:lnTo>
              <a:lnTo>
                <a:pt x="163835" y="395419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50FBC5-CFC3-4E2B-88B9-9AC7F8F2FBE6}">
      <dsp:nvSpPr>
        <dsp:cNvPr id="0" name=""/>
        <dsp:cNvSpPr/>
      </dsp:nvSpPr>
      <dsp:spPr>
        <a:xfrm>
          <a:off x="109951" y="802907"/>
          <a:ext cx="163835" cy="3547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47940"/>
              </a:lnTo>
              <a:lnTo>
                <a:pt x="163835" y="354794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08252E-8B6C-4077-81FF-38B66EC2678C}">
      <dsp:nvSpPr>
        <dsp:cNvPr id="0" name=""/>
        <dsp:cNvSpPr/>
      </dsp:nvSpPr>
      <dsp:spPr>
        <a:xfrm>
          <a:off x="109951" y="802907"/>
          <a:ext cx="163835" cy="31416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1686"/>
              </a:lnTo>
              <a:lnTo>
                <a:pt x="163835" y="314168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48D840-1010-45B6-AAE2-92BC8992C9E6}">
      <dsp:nvSpPr>
        <dsp:cNvPr id="0" name=""/>
        <dsp:cNvSpPr/>
      </dsp:nvSpPr>
      <dsp:spPr>
        <a:xfrm>
          <a:off x="109951" y="802907"/>
          <a:ext cx="163835" cy="2735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5432"/>
              </a:lnTo>
              <a:lnTo>
                <a:pt x="163835" y="273543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3DB777-7A07-4197-9440-505FCDE81FDA}">
      <dsp:nvSpPr>
        <dsp:cNvPr id="0" name=""/>
        <dsp:cNvSpPr/>
      </dsp:nvSpPr>
      <dsp:spPr>
        <a:xfrm>
          <a:off x="109951" y="802907"/>
          <a:ext cx="163835" cy="23291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9178"/>
              </a:lnTo>
              <a:lnTo>
                <a:pt x="163835" y="23291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DC2DDD-3E4E-4A1E-AA92-5CD4A1945F94}">
      <dsp:nvSpPr>
        <dsp:cNvPr id="0" name=""/>
        <dsp:cNvSpPr/>
      </dsp:nvSpPr>
      <dsp:spPr>
        <a:xfrm>
          <a:off x="109951" y="802907"/>
          <a:ext cx="163835" cy="1922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2924"/>
              </a:lnTo>
              <a:lnTo>
                <a:pt x="163835" y="192292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248702-CE5B-429C-919D-54643AA0F425}">
      <dsp:nvSpPr>
        <dsp:cNvPr id="0" name=""/>
        <dsp:cNvSpPr/>
      </dsp:nvSpPr>
      <dsp:spPr>
        <a:xfrm>
          <a:off x="109951" y="802907"/>
          <a:ext cx="163835" cy="15166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6670"/>
              </a:lnTo>
              <a:lnTo>
                <a:pt x="163835" y="151667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BDCAFB-B7FA-4908-81EE-6FC70BB3ACEC}">
      <dsp:nvSpPr>
        <dsp:cNvPr id="0" name=""/>
        <dsp:cNvSpPr/>
      </dsp:nvSpPr>
      <dsp:spPr>
        <a:xfrm>
          <a:off x="109951" y="802907"/>
          <a:ext cx="163835" cy="11104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0416"/>
              </a:lnTo>
              <a:lnTo>
                <a:pt x="163835" y="111041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789999-BCCD-4B4E-9FE8-B226418655B6}">
      <dsp:nvSpPr>
        <dsp:cNvPr id="0" name=""/>
        <dsp:cNvSpPr/>
      </dsp:nvSpPr>
      <dsp:spPr>
        <a:xfrm>
          <a:off x="109951" y="802907"/>
          <a:ext cx="163835" cy="704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4162"/>
              </a:lnTo>
              <a:lnTo>
                <a:pt x="163835" y="70416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0A9216-C8F1-4C13-9166-3A4303DF9F87}">
      <dsp:nvSpPr>
        <dsp:cNvPr id="0" name=""/>
        <dsp:cNvSpPr/>
      </dsp:nvSpPr>
      <dsp:spPr>
        <a:xfrm>
          <a:off x="109951" y="802907"/>
          <a:ext cx="163835" cy="2979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908"/>
              </a:lnTo>
              <a:lnTo>
                <a:pt x="163835" y="29790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2E45BE-B8A2-4F83-B635-86A0C5F41107}">
      <dsp:nvSpPr>
        <dsp:cNvPr id="0" name=""/>
        <dsp:cNvSpPr/>
      </dsp:nvSpPr>
      <dsp:spPr>
        <a:xfrm>
          <a:off x="546847" y="396653"/>
          <a:ext cx="640900" cy="189562"/>
        </a:xfrm>
        <a:custGeom>
          <a:avLst/>
          <a:gdLst/>
          <a:ahLst/>
          <a:cxnLst/>
          <a:rect l="0" t="0" r="0" b="0"/>
          <a:pathLst>
            <a:path>
              <a:moveTo>
                <a:pt x="640900" y="0"/>
              </a:moveTo>
              <a:lnTo>
                <a:pt x="640900" y="94781"/>
              </a:lnTo>
              <a:lnTo>
                <a:pt x="0" y="94781"/>
              </a:lnTo>
              <a:lnTo>
                <a:pt x="0" y="18956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FD0C5F-C8C1-44ED-8A53-A5A6A559AF19}">
      <dsp:nvSpPr>
        <dsp:cNvPr id="0" name=""/>
        <dsp:cNvSpPr/>
      </dsp:nvSpPr>
      <dsp:spPr>
        <a:xfrm>
          <a:off x="736409" y="179960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36409" y="179960"/>
        <a:ext cx="902676" cy="216692"/>
      </dsp:txXfrm>
    </dsp:sp>
    <dsp:sp modelId="{25D1FF3D-B1BC-47F7-8A18-125A7F03F7DA}">
      <dsp:nvSpPr>
        <dsp:cNvPr id="0" name=""/>
        <dsp:cNvSpPr/>
      </dsp:nvSpPr>
      <dsp:spPr>
        <a:xfrm>
          <a:off x="728" y="586215"/>
          <a:ext cx="1092238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28" y="586215"/>
        <a:ext cx="1092238" cy="216692"/>
      </dsp:txXfrm>
    </dsp:sp>
    <dsp:sp modelId="{3472F843-47F8-4B0D-81AE-15E5359D0C85}">
      <dsp:nvSpPr>
        <dsp:cNvPr id="0" name=""/>
        <dsp:cNvSpPr/>
      </dsp:nvSpPr>
      <dsp:spPr>
        <a:xfrm>
          <a:off x="273787" y="992469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73787" y="992469"/>
        <a:ext cx="902676" cy="216692"/>
      </dsp:txXfrm>
    </dsp:sp>
    <dsp:sp modelId="{B84E2B18-5A1C-42FE-AD5E-8A7B8B9B3099}">
      <dsp:nvSpPr>
        <dsp:cNvPr id="0" name=""/>
        <dsp:cNvSpPr/>
      </dsp:nvSpPr>
      <dsp:spPr>
        <a:xfrm>
          <a:off x="273787" y="1398723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GroupItem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73787" y="1398723"/>
        <a:ext cx="902676" cy="216692"/>
      </dsp:txXfrm>
    </dsp:sp>
    <dsp:sp modelId="{32858FC7-B60F-468F-A619-4F4079F662D3}">
      <dsp:nvSpPr>
        <dsp:cNvPr id="0" name=""/>
        <dsp:cNvSpPr/>
      </dsp:nvSpPr>
      <dsp:spPr>
        <a:xfrm>
          <a:off x="273787" y="1804977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Label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73787" y="1804977"/>
        <a:ext cx="902676" cy="216692"/>
      </dsp:txXfrm>
    </dsp:sp>
    <dsp:sp modelId="{88B25B7A-11FA-42DD-8703-5E1038E26CBA}">
      <dsp:nvSpPr>
        <dsp:cNvPr id="0" name=""/>
        <dsp:cNvSpPr/>
      </dsp:nvSpPr>
      <dsp:spPr>
        <a:xfrm>
          <a:off x="273787" y="2211231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ListBoxItem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73787" y="2211231"/>
        <a:ext cx="902676" cy="216692"/>
      </dsp:txXfrm>
    </dsp:sp>
    <dsp:sp modelId="{9404A572-1251-4EE2-A51F-3E713BD15BE7}">
      <dsp:nvSpPr>
        <dsp:cNvPr id="0" name=""/>
        <dsp:cNvSpPr/>
      </dsp:nvSpPr>
      <dsp:spPr>
        <a:xfrm>
          <a:off x="273787" y="2617485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73787" y="2617485"/>
        <a:ext cx="902676" cy="216692"/>
      </dsp:txXfrm>
    </dsp:sp>
    <dsp:sp modelId="{722255E6-A42A-4022-B504-18EED17A9F70}">
      <dsp:nvSpPr>
        <dsp:cNvPr id="0" name=""/>
        <dsp:cNvSpPr/>
      </dsp:nvSpPr>
      <dsp:spPr>
        <a:xfrm>
          <a:off x="273787" y="3023739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StatusBarItem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73787" y="3023739"/>
        <a:ext cx="902676" cy="216692"/>
      </dsp:txXfrm>
    </dsp:sp>
    <dsp:sp modelId="{C872FAD5-7EF5-47C0-86FB-AABBCC7B1E6C}">
      <dsp:nvSpPr>
        <dsp:cNvPr id="0" name=""/>
        <dsp:cNvSpPr/>
      </dsp:nvSpPr>
      <dsp:spPr>
        <a:xfrm>
          <a:off x="273787" y="3429993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ScrollViewer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73787" y="3429993"/>
        <a:ext cx="902676" cy="216692"/>
      </dsp:txXfrm>
    </dsp:sp>
    <dsp:sp modelId="{F0C4D99D-5D1D-4BF8-858E-50C3DD3C5915}">
      <dsp:nvSpPr>
        <dsp:cNvPr id="0" name=""/>
        <dsp:cNvSpPr/>
      </dsp:nvSpPr>
      <dsp:spPr>
        <a:xfrm>
          <a:off x="273787" y="3836247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ToolTip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73787" y="3836247"/>
        <a:ext cx="902676" cy="216692"/>
      </dsp:txXfrm>
    </dsp:sp>
    <dsp:sp modelId="{78E37532-731C-4D53-9362-7A1BB5A5FCCD}">
      <dsp:nvSpPr>
        <dsp:cNvPr id="0" name=""/>
        <dsp:cNvSpPr/>
      </dsp:nvSpPr>
      <dsp:spPr>
        <a:xfrm>
          <a:off x="273787" y="4242501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UserControl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73787" y="4242501"/>
        <a:ext cx="902676" cy="216692"/>
      </dsp:txXfrm>
    </dsp:sp>
    <dsp:sp modelId="{6E93EE61-AA37-4D53-A016-922BB1CDD56A}">
      <dsp:nvSpPr>
        <dsp:cNvPr id="0" name=""/>
        <dsp:cNvSpPr/>
      </dsp:nvSpPr>
      <dsp:spPr>
        <a:xfrm>
          <a:off x="273787" y="4648755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73787" y="4648755"/>
        <a:ext cx="902676" cy="216692"/>
      </dsp:txXfrm>
    </dsp:sp>
    <dsp:sp modelId="{F6DDA80F-AFC7-4F9C-B519-96F29E495B56}">
      <dsp:nvSpPr>
        <dsp:cNvPr id="0" name=""/>
        <dsp:cNvSpPr/>
      </dsp:nvSpPr>
      <dsp:spPr>
        <a:xfrm>
          <a:off x="928995" y="5016136"/>
          <a:ext cx="1599145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HeaderedContentControl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928995" y="5016136"/>
        <a:ext cx="1599145" cy="216692"/>
      </dsp:txXfrm>
    </dsp:sp>
    <dsp:sp modelId="{AF6E82E3-F521-4D25-B148-D072097B0B2C}">
      <dsp:nvSpPr>
        <dsp:cNvPr id="0" name=""/>
        <dsp:cNvSpPr/>
      </dsp:nvSpPr>
      <dsp:spPr>
        <a:xfrm>
          <a:off x="273787" y="5422390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Expander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73787" y="5422390"/>
        <a:ext cx="902676" cy="216692"/>
      </dsp:txXfrm>
    </dsp:sp>
    <dsp:sp modelId="{2C256B7B-7280-4D5F-9600-9E344A8546AB}">
      <dsp:nvSpPr>
        <dsp:cNvPr id="0" name=""/>
        <dsp:cNvSpPr/>
      </dsp:nvSpPr>
      <dsp:spPr>
        <a:xfrm>
          <a:off x="1366026" y="5422390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GroupBox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366026" y="5422390"/>
        <a:ext cx="902676" cy="216692"/>
      </dsp:txXfrm>
    </dsp:sp>
    <dsp:sp modelId="{2CAD193D-A54C-464B-877C-DDB17B415F92}">
      <dsp:nvSpPr>
        <dsp:cNvPr id="0" name=""/>
        <dsp:cNvSpPr/>
      </dsp:nvSpPr>
      <dsp:spPr>
        <a:xfrm>
          <a:off x="2458264" y="5422390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TabItem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458264" y="5422390"/>
        <a:ext cx="902676" cy="216692"/>
      </dsp:txXfrm>
    </dsp:sp>
    <dsp:sp modelId="{43FC3CC7-1B52-43A0-91E3-9CC3CBE91948}">
      <dsp:nvSpPr>
        <dsp:cNvPr id="0" name=""/>
        <dsp:cNvSpPr/>
      </dsp:nvSpPr>
      <dsp:spPr>
        <a:xfrm>
          <a:off x="1518045" y="586215"/>
          <a:ext cx="1092238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518045" y="586215"/>
        <a:ext cx="1092238" cy="216692"/>
      </dsp:txXfrm>
    </dsp:sp>
    <dsp:sp modelId="{D5100E46-5216-44A2-9666-DDDEF000EC04}">
      <dsp:nvSpPr>
        <dsp:cNvPr id="0" name=""/>
        <dsp:cNvSpPr/>
      </dsp:nvSpPr>
      <dsp:spPr>
        <a:xfrm>
          <a:off x="1791105" y="992469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791105" y="992469"/>
        <a:ext cx="902676" cy="216692"/>
      </dsp:txXfrm>
    </dsp:sp>
    <dsp:sp modelId="{072CB60E-1F6F-4648-AB78-9817927CD886}">
      <dsp:nvSpPr>
        <dsp:cNvPr id="0" name=""/>
        <dsp:cNvSpPr/>
      </dsp:nvSpPr>
      <dsp:spPr>
        <a:xfrm>
          <a:off x="1791105" y="1398723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791105" y="1398723"/>
        <a:ext cx="902676" cy="216692"/>
      </dsp:txXfrm>
    </dsp:sp>
    <dsp:sp modelId="{A214910D-A424-4B18-A73C-96BCE4011A15}">
      <dsp:nvSpPr>
        <dsp:cNvPr id="0" name=""/>
        <dsp:cNvSpPr/>
      </dsp:nvSpPr>
      <dsp:spPr>
        <a:xfrm>
          <a:off x="1791105" y="1804977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StatusBar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791105" y="1804977"/>
        <a:ext cx="902676" cy="216692"/>
      </dsp:txXfrm>
    </dsp:sp>
    <dsp:sp modelId="{3859EBDE-6B5D-4CD2-91D9-45B612F0CB11}">
      <dsp:nvSpPr>
        <dsp:cNvPr id="0" name=""/>
        <dsp:cNvSpPr/>
      </dsp:nvSpPr>
      <dsp:spPr>
        <a:xfrm>
          <a:off x="1791105" y="2211231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791105" y="2211231"/>
        <a:ext cx="902676" cy="216692"/>
      </dsp:txXfrm>
    </dsp:sp>
    <dsp:sp modelId="{71640F93-8C7A-4B34-A589-97E9825BF2FF}">
      <dsp:nvSpPr>
        <dsp:cNvPr id="0" name=""/>
        <dsp:cNvSpPr/>
      </dsp:nvSpPr>
      <dsp:spPr>
        <a:xfrm>
          <a:off x="2386289" y="2634907"/>
          <a:ext cx="1453769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HeardedItemsControl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86289" y="2634907"/>
        <a:ext cx="1453769" cy="216692"/>
      </dsp:txXfrm>
    </dsp:sp>
    <dsp:sp modelId="{6009EBA2-875B-41A7-BDD1-04C7E8A6F769}">
      <dsp:nvSpPr>
        <dsp:cNvPr id="0" name=""/>
        <dsp:cNvSpPr/>
      </dsp:nvSpPr>
      <dsp:spPr>
        <a:xfrm>
          <a:off x="1627251" y="3023739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627251" y="3023739"/>
        <a:ext cx="902676" cy="216692"/>
      </dsp:txXfrm>
    </dsp:sp>
    <dsp:sp modelId="{D6B2CBFF-CED0-4664-8BD1-7613372E373F}">
      <dsp:nvSpPr>
        <dsp:cNvPr id="0" name=""/>
        <dsp:cNvSpPr/>
      </dsp:nvSpPr>
      <dsp:spPr>
        <a:xfrm>
          <a:off x="2628816" y="3023739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628816" y="3023739"/>
        <a:ext cx="902676" cy="216692"/>
      </dsp:txXfrm>
    </dsp:sp>
    <dsp:sp modelId="{8E565E04-D005-47CF-82FF-1A59C05E244A}">
      <dsp:nvSpPr>
        <dsp:cNvPr id="0" name=""/>
        <dsp:cNvSpPr/>
      </dsp:nvSpPr>
      <dsp:spPr>
        <a:xfrm>
          <a:off x="3625046" y="3023739"/>
          <a:ext cx="902676" cy="21669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625046" y="3023739"/>
        <a:ext cx="902676" cy="216692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395776-6D4A-4302-BB11-C50FE272D38C}">
      <dsp:nvSpPr>
        <dsp:cNvPr id="0" name=""/>
        <dsp:cNvSpPr/>
      </dsp:nvSpPr>
      <dsp:spPr>
        <a:xfrm>
          <a:off x="142793" y="1121505"/>
          <a:ext cx="214807" cy="4220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20664"/>
              </a:lnTo>
              <a:lnTo>
                <a:pt x="214807" y="422066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80BE27-8AD6-4836-85DB-E84628A5E795}">
      <dsp:nvSpPr>
        <dsp:cNvPr id="0" name=""/>
        <dsp:cNvSpPr/>
      </dsp:nvSpPr>
      <dsp:spPr>
        <a:xfrm>
          <a:off x="500395" y="4682322"/>
          <a:ext cx="214190" cy="2611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107"/>
              </a:lnTo>
              <a:lnTo>
                <a:pt x="214190" y="26110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CBB13C-59E7-4CF0-901A-B9A07E4900EC}">
      <dsp:nvSpPr>
        <dsp:cNvPr id="0" name=""/>
        <dsp:cNvSpPr/>
      </dsp:nvSpPr>
      <dsp:spPr>
        <a:xfrm>
          <a:off x="142793" y="1121505"/>
          <a:ext cx="214807" cy="34231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23185"/>
              </a:lnTo>
              <a:lnTo>
                <a:pt x="214807" y="34231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1C0C65-E299-49EF-A645-944ACED6AA5E}">
      <dsp:nvSpPr>
        <dsp:cNvPr id="0" name=""/>
        <dsp:cNvSpPr/>
      </dsp:nvSpPr>
      <dsp:spPr>
        <a:xfrm>
          <a:off x="488894" y="3912681"/>
          <a:ext cx="214190" cy="2332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269"/>
              </a:lnTo>
              <a:lnTo>
                <a:pt x="214190" y="23326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4DD5CA-8544-4B06-A676-CBBE8736770E}">
      <dsp:nvSpPr>
        <dsp:cNvPr id="0" name=""/>
        <dsp:cNvSpPr/>
      </dsp:nvSpPr>
      <dsp:spPr>
        <a:xfrm>
          <a:off x="142793" y="1121505"/>
          <a:ext cx="203306" cy="26535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3544"/>
              </a:lnTo>
              <a:lnTo>
                <a:pt x="203306" y="265354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CC5759-F707-4D72-BBB5-B4830E8B26C9}">
      <dsp:nvSpPr>
        <dsp:cNvPr id="0" name=""/>
        <dsp:cNvSpPr/>
      </dsp:nvSpPr>
      <dsp:spPr>
        <a:xfrm>
          <a:off x="142793" y="1121505"/>
          <a:ext cx="203306" cy="22548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54804"/>
              </a:lnTo>
              <a:lnTo>
                <a:pt x="203306" y="22548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06168E-E280-473F-A63A-9D0CE6391A54}">
      <dsp:nvSpPr>
        <dsp:cNvPr id="0" name=""/>
        <dsp:cNvSpPr/>
      </dsp:nvSpPr>
      <dsp:spPr>
        <a:xfrm>
          <a:off x="142793" y="1121505"/>
          <a:ext cx="203306" cy="1856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6065"/>
              </a:lnTo>
              <a:lnTo>
                <a:pt x="203306" y="185606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1B1A3F-730B-4DFA-9264-AC1C14F0CDB8}">
      <dsp:nvSpPr>
        <dsp:cNvPr id="0" name=""/>
        <dsp:cNvSpPr/>
      </dsp:nvSpPr>
      <dsp:spPr>
        <a:xfrm>
          <a:off x="142793" y="1121505"/>
          <a:ext cx="203306" cy="14573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7325"/>
              </a:lnTo>
              <a:lnTo>
                <a:pt x="203306" y="145732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40A788-09FB-4101-B7EA-263C978C8743}">
      <dsp:nvSpPr>
        <dsp:cNvPr id="0" name=""/>
        <dsp:cNvSpPr/>
      </dsp:nvSpPr>
      <dsp:spPr>
        <a:xfrm>
          <a:off x="142793" y="1121505"/>
          <a:ext cx="203306" cy="1058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8586"/>
              </a:lnTo>
              <a:lnTo>
                <a:pt x="203306" y="105858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48072E-F221-4BF5-B012-D6B502C3DAAD}">
      <dsp:nvSpPr>
        <dsp:cNvPr id="0" name=""/>
        <dsp:cNvSpPr/>
      </dsp:nvSpPr>
      <dsp:spPr>
        <a:xfrm>
          <a:off x="142793" y="1121505"/>
          <a:ext cx="203306" cy="6598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9846"/>
              </a:lnTo>
              <a:lnTo>
                <a:pt x="203306" y="65984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E95B01-DCB6-4EEA-B844-628DCF929198}">
      <dsp:nvSpPr>
        <dsp:cNvPr id="0" name=""/>
        <dsp:cNvSpPr/>
      </dsp:nvSpPr>
      <dsp:spPr>
        <a:xfrm>
          <a:off x="142793" y="1121505"/>
          <a:ext cx="203306" cy="2611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107"/>
              </a:lnTo>
              <a:lnTo>
                <a:pt x="203306" y="26110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D9F242-7BF1-4E2E-9299-DA082F2C100D}">
      <dsp:nvSpPr>
        <dsp:cNvPr id="0" name=""/>
        <dsp:cNvSpPr/>
      </dsp:nvSpPr>
      <dsp:spPr>
        <a:xfrm>
          <a:off x="668248" y="722765"/>
          <a:ext cx="91440" cy="1234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347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A14015-2C9E-467A-9B00-C962D882BB36}">
      <dsp:nvSpPr>
        <dsp:cNvPr id="0" name=""/>
        <dsp:cNvSpPr/>
      </dsp:nvSpPr>
      <dsp:spPr>
        <a:xfrm>
          <a:off x="668248" y="324026"/>
          <a:ext cx="91440" cy="1234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347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567DE4-6C77-46E9-934A-7D11DB3FDF7A}">
      <dsp:nvSpPr>
        <dsp:cNvPr id="0" name=""/>
        <dsp:cNvSpPr/>
      </dsp:nvSpPr>
      <dsp:spPr>
        <a:xfrm>
          <a:off x="0" y="48761"/>
          <a:ext cx="1427937" cy="2752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0" y="48761"/>
        <a:ext cx="1427937" cy="275264"/>
      </dsp:txXfrm>
    </dsp:sp>
    <dsp:sp modelId="{5818F49A-056F-45D9-8382-8718FF439EE8}">
      <dsp:nvSpPr>
        <dsp:cNvPr id="0" name=""/>
        <dsp:cNvSpPr/>
      </dsp:nvSpPr>
      <dsp:spPr>
        <a:xfrm>
          <a:off x="0" y="447501"/>
          <a:ext cx="1427937" cy="2752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0" y="447501"/>
        <a:ext cx="1427937" cy="275264"/>
      </dsp:txXfrm>
    </dsp:sp>
    <dsp:sp modelId="{237040CB-65DC-4FAB-8E38-6FB15D91E820}">
      <dsp:nvSpPr>
        <dsp:cNvPr id="0" name=""/>
        <dsp:cNvSpPr/>
      </dsp:nvSpPr>
      <dsp:spPr>
        <a:xfrm>
          <a:off x="0" y="846240"/>
          <a:ext cx="1427937" cy="2752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0" y="846240"/>
        <a:ext cx="1427937" cy="275264"/>
      </dsp:txXfrm>
    </dsp:sp>
    <dsp:sp modelId="{2D3A7F61-DAF9-4B3A-AFE0-6BA33298AD56}">
      <dsp:nvSpPr>
        <dsp:cNvPr id="0" name=""/>
        <dsp:cNvSpPr/>
      </dsp:nvSpPr>
      <dsp:spPr>
        <a:xfrm>
          <a:off x="346100" y="1244980"/>
          <a:ext cx="1427937" cy="2752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46100" y="1244980"/>
        <a:ext cx="1427937" cy="275264"/>
      </dsp:txXfrm>
    </dsp:sp>
    <dsp:sp modelId="{A6B05F7A-B71F-494F-9B5D-0F00114ED100}">
      <dsp:nvSpPr>
        <dsp:cNvPr id="0" name=""/>
        <dsp:cNvSpPr/>
      </dsp:nvSpPr>
      <dsp:spPr>
        <a:xfrm>
          <a:off x="346100" y="1643719"/>
          <a:ext cx="1427937" cy="2752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DockPanel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46100" y="1643719"/>
        <a:ext cx="1427937" cy="275264"/>
      </dsp:txXfrm>
    </dsp:sp>
    <dsp:sp modelId="{7172C097-212F-4302-AB13-44D92287F7DD}">
      <dsp:nvSpPr>
        <dsp:cNvPr id="0" name=""/>
        <dsp:cNvSpPr/>
      </dsp:nvSpPr>
      <dsp:spPr>
        <a:xfrm>
          <a:off x="346100" y="2042459"/>
          <a:ext cx="1427937" cy="2752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46100" y="2042459"/>
        <a:ext cx="1427937" cy="275264"/>
      </dsp:txXfrm>
    </dsp:sp>
    <dsp:sp modelId="{F68E5C94-322E-440A-8A29-F94811BEC2BD}">
      <dsp:nvSpPr>
        <dsp:cNvPr id="0" name=""/>
        <dsp:cNvSpPr/>
      </dsp:nvSpPr>
      <dsp:spPr>
        <a:xfrm>
          <a:off x="346100" y="2441198"/>
          <a:ext cx="1427937" cy="2752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TabPanel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46100" y="2441198"/>
        <a:ext cx="1427937" cy="275264"/>
      </dsp:txXfrm>
    </dsp:sp>
    <dsp:sp modelId="{0F5B0989-5F76-4476-906C-44191F4D73D3}">
      <dsp:nvSpPr>
        <dsp:cNvPr id="0" name=""/>
        <dsp:cNvSpPr/>
      </dsp:nvSpPr>
      <dsp:spPr>
        <a:xfrm>
          <a:off x="346100" y="2839938"/>
          <a:ext cx="1427937" cy="2752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ToolBarOverflowPanel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46100" y="2839938"/>
        <a:ext cx="1427937" cy="275264"/>
      </dsp:txXfrm>
    </dsp:sp>
    <dsp:sp modelId="{29EC77EE-44AB-491F-A90F-83F08DF1B868}">
      <dsp:nvSpPr>
        <dsp:cNvPr id="0" name=""/>
        <dsp:cNvSpPr/>
      </dsp:nvSpPr>
      <dsp:spPr>
        <a:xfrm>
          <a:off x="346100" y="3238677"/>
          <a:ext cx="1427937" cy="2752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UniformGrid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46100" y="3238677"/>
        <a:ext cx="1427937" cy="275264"/>
      </dsp:txXfrm>
    </dsp:sp>
    <dsp:sp modelId="{1C9D08EB-2996-46C7-9826-D7277777CE3D}">
      <dsp:nvSpPr>
        <dsp:cNvPr id="0" name=""/>
        <dsp:cNvSpPr/>
      </dsp:nvSpPr>
      <dsp:spPr>
        <a:xfrm>
          <a:off x="346100" y="3637417"/>
          <a:ext cx="1427937" cy="2752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StackPanel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46100" y="3637417"/>
        <a:ext cx="1427937" cy="275264"/>
      </dsp:txXfrm>
    </dsp:sp>
    <dsp:sp modelId="{D584D3D6-0DC9-429C-B75A-A0662D63D022}">
      <dsp:nvSpPr>
        <dsp:cNvPr id="0" name=""/>
        <dsp:cNvSpPr/>
      </dsp:nvSpPr>
      <dsp:spPr>
        <a:xfrm>
          <a:off x="703084" y="4008319"/>
          <a:ext cx="1427937" cy="2752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ToolBarPanel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03084" y="4008319"/>
        <a:ext cx="1427937" cy="275264"/>
      </dsp:txXfrm>
    </dsp:sp>
    <dsp:sp modelId="{60F5DF46-4B54-49B9-A9DB-31282515AC95}">
      <dsp:nvSpPr>
        <dsp:cNvPr id="0" name=""/>
        <dsp:cNvSpPr/>
      </dsp:nvSpPr>
      <dsp:spPr>
        <a:xfrm>
          <a:off x="357601" y="4407058"/>
          <a:ext cx="1427937" cy="2752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VirtualizingPanel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57601" y="4407058"/>
        <a:ext cx="1427937" cy="275264"/>
      </dsp:txXfrm>
    </dsp:sp>
    <dsp:sp modelId="{04741B14-C486-4CF0-BB7F-01A04C228E4C}">
      <dsp:nvSpPr>
        <dsp:cNvPr id="0" name=""/>
        <dsp:cNvSpPr/>
      </dsp:nvSpPr>
      <dsp:spPr>
        <a:xfrm>
          <a:off x="714585" y="4805798"/>
          <a:ext cx="1427937" cy="2752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VirtualizingStackPanel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14585" y="4805798"/>
        <a:ext cx="1427937" cy="275264"/>
      </dsp:txXfrm>
    </dsp:sp>
    <dsp:sp modelId="{2316DDDA-F8B2-488E-AF2C-DD7D2BF311D4}">
      <dsp:nvSpPr>
        <dsp:cNvPr id="0" name=""/>
        <dsp:cNvSpPr/>
      </dsp:nvSpPr>
      <dsp:spPr>
        <a:xfrm>
          <a:off x="357601" y="5204537"/>
          <a:ext cx="1427937" cy="2752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WrapPanel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57601" y="5204537"/>
        <a:ext cx="1427937" cy="275264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2C9D5F-9AE3-4E31-A19F-958643DDD341}">
      <dsp:nvSpPr>
        <dsp:cNvPr id="0" name=""/>
        <dsp:cNvSpPr/>
      </dsp:nvSpPr>
      <dsp:spPr>
        <a:xfrm>
          <a:off x="152111" y="1806293"/>
          <a:ext cx="176611" cy="24188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8872"/>
              </a:lnTo>
              <a:lnTo>
                <a:pt x="176611" y="241887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899708-8AD5-4700-8048-405D4FEBF6E4}">
      <dsp:nvSpPr>
        <dsp:cNvPr id="0" name=""/>
        <dsp:cNvSpPr/>
      </dsp:nvSpPr>
      <dsp:spPr>
        <a:xfrm>
          <a:off x="152111" y="1806293"/>
          <a:ext cx="176611" cy="17410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1017"/>
              </a:lnTo>
              <a:lnTo>
                <a:pt x="176611" y="174101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3E57A3-E7D0-42ED-B923-AF74B51AEEB7}">
      <dsp:nvSpPr>
        <dsp:cNvPr id="0" name=""/>
        <dsp:cNvSpPr/>
      </dsp:nvSpPr>
      <dsp:spPr>
        <a:xfrm>
          <a:off x="152111" y="1806293"/>
          <a:ext cx="176611" cy="1063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3162"/>
              </a:lnTo>
              <a:lnTo>
                <a:pt x="176611" y="106316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64BF25-9AA0-4ABE-AA3F-7385FC70BD06}">
      <dsp:nvSpPr>
        <dsp:cNvPr id="0" name=""/>
        <dsp:cNvSpPr/>
      </dsp:nvSpPr>
      <dsp:spPr>
        <a:xfrm>
          <a:off x="152111" y="1806293"/>
          <a:ext cx="176611" cy="3853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5307"/>
              </a:lnTo>
              <a:lnTo>
                <a:pt x="176611" y="38530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C50754-1668-4C85-BF39-58D5F7D4D351}">
      <dsp:nvSpPr>
        <dsp:cNvPr id="0" name=""/>
        <dsp:cNvSpPr/>
      </dsp:nvSpPr>
      <dsp:spPr>
        <a:xfrm>
          <a:off x="714347" y="1174810"/>
          <a:ext cx="91440" cy="2415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151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15F2E1-1DFF-4ACD-8AD1-B37B3A96B280}">
      <dsp:nvSpPr>
        <dsp:cNvPr id="0" name=""/>
        <dsp:cNvSpPr/>
      </dsp:nvSpPr>
      <dsp:spPr>
        <a:xfrm>
          <a:off x="714347" y="543326"/>
          <a:ext cx="91440" cy="2415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151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903048-3673-4354-B7ED-324C332D2E95}">
      <dsp:nvSpPr>
        <dsp:cNvPr id="0" name=""/>
        <dsp:cNvSpPr/>
      </dsp:nvSpPr>
      <dsp:spPr>
        <a:xfrm>
          <a:off x="122" y="153353"/>
          <a:ext cx="1519888" cy="38997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22" y="153353"/>
        <a:ext cx="1519888" cy="389973"/>
      </dsp:txXfrm>
    </dsp:sp>
    <dsp:sp modelId="{E1DB6BD5-DBFC-4D37-9D82-C4191D8DF420}">
      <dsp:nvSpPr>
        <dsp:cNvPr id="0" name=""/>
        <dsp:cNvSpPr/>
      </dsp:nvSpPr>
      <dsp:spPr>
        <a:xfrm>
          <a:off x="122" y="784837"/>
          <a:ext cx="1519888" cy="38997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22" y="784837"/>
        <a:ext cx="1519888" cy="389973"/>
      </dsp:txXfrm>
    </dsp:sp>
    <dsp:sp modelId="{FE539B75-1649-4752-A16F-88B4272BF5DD}">
      <dsp:nvSpPr>
        <dsp:cNvPr id="0" name=""/>
        <dsp:cNvSpPr/>
      </dsp:nvSpPr>
      <dsp:spPr>
        <a:xfrm>
          <a:off x="122" y="1416320"/>
          <a:ext cx="1519888" cy="38997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Decorator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22" y="1416320"/>
        <a:ext cx="1519888" cy="389973"/>
      </dsp:txXfrm>
    </dsp:sp>
    <dsp:sp modelId="{5058A4C5-B954-4A3E-B9A9-DC5B4776A953}">
      <dsp:nvSpPr>
        <dsp:cNvPr id="0" name=""/>
        <dsp:cNvSpPr/>
      </dsp:nvSpPr>
      <dsp:spPr>
        <a:xfrm>
          <a:off x="328722" y="2012261"/>
          <a:ext cx="1691484" cy="358678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Border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28722" y="2012261"/>
        <a:ext cx="1691484" cy="358678"/>
      </dsp:txXfrm>
    </dsp:sp>
    <dsp:sp modelId="{EEC4F643-B28C-4476-9979-4134F323159A}">
      <dsp:nvSpPr>
        <dsp:cNvPr id="0" name=""/>
        <dsp:cNvSpPr/>
      </dsp:nvSpPr>
      <dsp:spPr>
        <a:xfrm>
          <a:off x="328722" y="2690116"/>
          <a:ext cx="1691484" cy="358678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ButtonChrome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28722" y="2690116"/>
        <a:ext cx="1691484" cy="358678"/>
      </dsp:txXfrm>
    </dsp:sp>
    <dsp:sp modelId="{D3116C90-00D3-4664-A158-8399A855D998}">
      <dsp:nvSpPr>
        <dsp:cNvPr id="0" name=""/>
        <dsp:cNvSpPr/>
      </dsp:nvSpPr>
      <dsp:spPr>
        <a:xfrm>
          <a:off x="328722" y="3367971"/>
          <a:ext cx="1691484" cy="358678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Viewbox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28722" y="3367971"/>
        <a:ext cx="1691484" cy="358678"/>
      </dsp:txXfrm>
    </dsp:sp>
    <dsp:sp modelId="{8C4DF48E-7C70-435B-A69A-074568FE9E3C}">
      <dsp:nvSpPr>
        <dsp:cNvPr id="0" name=""/>
        <dsp:cNvSpPr/>
      </dsp:nvSpPr>
      <dsp:spPr>
        <a:xfrm>
          <a:off x="328722" y="4045826"/>
          <a:ext cx="1691484" cy="358678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BulletDecorator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28722" y="4045826"/>
        <a:ext cx="1691484" cy="358678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A49EFBF-CAEF-487D-B70D-C7A7AC80B5DE}">
      <dsp:nvSpPr>
        <dsp:cNvPr id="0" name=""/>
        <dsp:cNvSpPr/>
      </dsp:nvSpPr>
      <dsp:spPr>
        <a:xfrm>
          <a:off x="1822198" y="5238327"/>
          <a:ext cx="1017398" cy="127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811"/>
              </a:lnTo>
              <a:lnTo>
                <a:pt x="1017398" y="63811"/>
              </a:lnTo>
              <a:lnTo>
                <a:pt x="1017398" y="1276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10B7FC-7205-4948-A680-CE92F7695533}">
      <dsp:nvSpPr>
        <dsp:cNvPr id="0" name=""/>
        <dsp:cNvSpPr/>
      </dsp:nvSpPr>
      <dsp:spPr>
        <a:xfrm>
          <a:off x="1776478" y="5238327"/>
          <a:ext cx="91440" cy="1195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952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581EBC-1349-4A11-8667-45F0860FAD32}">
      <dsp:nvSpPr>
        <dsp:cNvPr id="0" name=""/>
        <dsp:cNvSpPr/>
      </dsp:nvSpPr>
      <dsp:spPr>
        <a:xfrm>
          <a:off x="804799" y="5238327"/>
          <a:ext cx="1017398" cy="127623"/>
        </a:xfrm>
        <a:custGeom>
          <a:avLst/>
          <a:gdLst/>
          <a:ahLst/>
          <a:cxnLst/>
          <a:rect l="0" t="0" r="0" b="0"/>
          <a:pathLst>
            <a:path>
              <a:moveTo>
                <a:pt x="1017398" y="0"/>
              </a:moveTo>
              <a:lnTo>
                <a:pt x="1017398" y="63811"/>
              </a:lnTo>
              <a:lnTo>
                <a:pt x="0" y="63811"/>
              </a:lnTo>
              <a:lnTo>
                <a:pt x="0" y="1276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8420C1-85E0-4C89-95E2-D4CCC4CB4206}">
      <dsp:nvSpPr>
        <dsp:cNvPr id="0" name=""/>
        <dsp:cNvSpPr/>
      </dsp:nvSpPr>
      <dsp:spPr>
        <a:xfrm>
          <a:off x="144962" y="1786427"/>
          <a:ext cx="889087" cy="32999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9967"/>
              </a:lnTo>
              <a:lnTo>
                <a:pt x="889087" y="329996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B3975A-DF66-42B6-8A3A-41AE1E481549}">
      <dsp:nvSpPr>
        <dsp:cNvPr id="0" name=""/>
        <dsp:cNvSpPr/>
      </dsp:nvSpPr>
      <dsp:spPr>
        <a:xfrm>
          <a:off x="144962" y="1786427"/>
          <a:ext cx="214949" cy="28684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68479"/>
              </a:lnTo>
              <a:lnTo>
                <a:pt x="214949" y="286847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F008E4-CA9A-410B-9218-5C1FC3FD1309}">
      <dsp:nvSpPr>
        <dsp:cNvPr id="0" name=""/>
        <dsp:cNvSpPr/>
      </dsp:nvSpPr>
      <dsp:spPr>
        <a:xfrm>
          <a:off x="144962" y="1786427"/>
          <a:ext cx="214949" cy="24369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6992"/>
              </a:lnTo>
              <a:lnTo>
                <a:pt x="214949" y="243699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AA5731-F323-4AE1-9D72-47AF202A5299}">
      <dsp:nvSpPr>
        <dsp:cNvPr id="0" name=""/>
        <dsp:cNvSpPr/>
      </dsp:nvSpPr>
      <dsp:spPr>
        <a:xfrm>
          <a:off x="2793877" y="3512377"/>
          <a:ext cx="91440" cy="1276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76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6A4AE7-5131-4CDA-8D31-35D366322552}">
      <dsp:nvSpPr>
        <dsp:cNvPr id="0" name=""/>
        <dsp:cNvSpPr/>
      </dsp:nvSpPr>
      <dsp:spPr>
        <a:xfrm>
          <a:off x="1822198" y="3080890"/>
          <a:ext cx="1017398" cy="127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811"/>
              </a:lnTo>
              <a:lnTo>
                <a:pt x="1017398" y="63811"/>
              </a:lnTo>
              <a:lnTo>
                <a:pt x="1017398" y="1276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6B57B9-54E8-45B6-86CB-E7F7AC132AA0}">
      <dsp:nvSpPr>
        <dsp:cNvPr id="0" name=""/>
        <dsp:cNvSpPr/>
      </dsp:nvSpPr>
      <dsp:spPr>
        <a:xfrm>
          <a:off x="1776478" y="3080890"/>
          <a:ext cx="91440" cy="1338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381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0C6B48-0FB1-4FD5-AE30-68A1834E9096}">
      <dsp:nvSpPr>
        <dsp:cNvPr id="0" name=""/>
        <dsp:cNvSpPr/>
      </dsp:nvSpPr>
      <dsp:spPr>
        <a:xfrm>
          <a:off x="804799" y="3080890"/>
          <a:ext cx="1017398" cy="127623"/>
        </a:xfrm>
        <a:custGeom>
          <a:avLst/>
          <a:gdLst/>
          <a:ahLst/>
          <a:cxnLst/>
          <a:rect l="0" t="0" r="0" b="0"/>
          <a:pathLst>
            <a:path>
              <a:moveTo>
                <a:pt x="1017398" y="0"/>
              </a:moveTo>
              <a:lnTo>
                <a:pt x="1017398" y="63811"/>
              </a:lnTo>
              <a:lnTo>
                <a:pt x="0" y="63811"/>
              </a:lnTo>
              <a:lnTo>
                <a:pt x="0" y="1276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2D943F-55F2-4190-AD9B-7EAB0B669B37}">
      <dsp:nvSpPr>
        <dsp:cNvPr id="0" name=""/>
        <dsp:cNvSpPr/>
      </dsp:nvSpPr>
      <dsp:spPr>
        <a:xfrm>
          <a:off x="144962" y="1786427"/>
          <a:ext cx="1232347" cy="1142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2530"/>
              </a:lnTo>
              <a:lnTo>
                <a:pt x="1232347" y="114253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AEEC50-471C-40BC-9986-609868B400D0}">
      <dsp:nvSpPr>
        <dsp:cNvPr id="0" name=""/>
        <dsp:cNvSpPr/>
      </dsp:nvSpPr>
      <dsp:spPr>
        <a:xfrm>
          <a:off x="1313498" y="2217915"/>
          <a:ext cx="508699" cy="127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811"/>
              </a:lnTo>
              <a:lnTo>
                <a:pt x="508699" y="63811"/>
              </a:lnTo>
              <a:lnTo>
                <a:pt x="508699" y="1276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0EE4BA-248E-4F99-9F7B-431A20535A21}">
      <dsp:nvSpPr>
        <dsp:cNvPr id="0" name=""/>
        <dsp:cNvSpPr/>
      </dsp:nvSpPr>
      <dsp:spPr>
        <a:xfrm>
          <a:off x="804799" y="2217915"/>
          <a:ext cx="508699" cy="127623"/>
        </a:xfrm>
        <a:custGeom>
          <a:avLst/>
          <a:gdLst/>
          <a:ahLst/>
          <a:cxnLst/>
          <a:rect l="0" t="0" r="0" b="0"/>
          <a:pathLst>
            <a:path>
              <a:moveTo>
                <a:pt x="508699" y="0"/>
              </a:moveTo>
              <a:lnTo>
                <a:pt x="508699" y="63811"/>
              </a:lnTo>
              <a:lnTo>
                <a:pt x="0" y="63811"/>
              </a:lnTo>
              <a:lnTo>
                <a:pt x="0" y="1276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1C61CC-66CE-441C-B525-B5AEA233FFB5}">
      <dsp:nvSpPr>
        <dsp:cNvPr id="0" name=""/>
        <dsp:cNvSpPr/>
      </dsp:nvSpPr>
      <dsp:spPr>
        <a:xfrm>
          <a:off x="144962" y="1786427"/>
          <a:ext cx="723648" cy="279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9555"/>
              </a:lnTo>
              <a:lnTo>
                <a:pt x="723648" y="27955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BF04F-B66C-4B31-8912-A17AFE000B6D}">
      <dsp:nvSpPr>
        <dsp:cNvPr id="0" name=""/>
        <dsp:cNvSpPr/>
      </dsp:nvSpPr>
      <dsp:spPr>
        <a:xfrm>
          <a:off x="672440" y="1354940"/>
          <a:ext cx="91440" cy="1276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76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4ACFA7-5EFD-4DA9-A02F-6B2F5C5CEA51}">
      <dsp:nvSpPr>
        <dsp:cNvPr id="0" name=""/>
        <dsp:cNvSpPr/>
      </dsp:nvSpPr>
      <dsp:spPr>
        <a:xfrm>
          <a:off x="672440" y="923453"/>
          <a:ext cx="91440" cy="1276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76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57AB6E-2624-4DC6-9F63-88A6EFFCDFF5}">
      <dsp:nvSpPr>
        <dsp:cNvPr id="0" name=""/>
        <dsp:cNvSpPr/>
      </dsp:nvSpPr>
      <dsp:spPr>
        <a:xfrm>
          <a:off x="672440" y="491965"/>
          <a:ext cx="91440" cy="1276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76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9F6CFF-5483-40DB-AC4D-7D9B8EB81390}">
      <dsp:nvSpPr>
        <dsp:cNvPr id="0" name=""/>
        <dsp:cNvSpPr/>
      </dsp:nvSpPr>
      <dsp:spPr>
        <a:xfrm>
          <a:off x="1663" y="188101"/>
          <a:ext cx="1432994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663" y="188101"/>
        <a:ext cx="1432994" cy="303864"/>
      </dsp:txXfrm>
    </dsp:sp>
    <dsp:sp modelId="{18B94298-1B66-4FF9-A20E-740F55946640}">
      <dsp:nvSpPr>
        <dsp:cNvPr id="0" name=""/>
        <dsp:cNvSpPr/>
      </dsp:nvSpPr>
      <dsp:spPr>
        <a:xfrm>
          <a:off x="1663" y="619588"/>
          <a:ext cx="1432994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663" y="619588"/>
        <a:ext cx="1432994" cy="303864"/>
      </dsp:txXfrm>
    </dsp:sp>
    <dsp:sp modelId="{6E7196C1-F8BB-4689-93F8-094839FF8A7B}">
      <dsp:nvSpPr>
        <dsp:cNvPr id="0" name=""/>
        <dsp:cNvSpPr/>
      </dsp:nvSpPr>
      <dsp:spPr>
        <a:xfrm>
          <a:off x="1663" y="1051076"/>
          <a:ext cx="1432994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663" y="1051076"/>
        <a:ext cx="1432994" cy="303864"/>
      </dsp:txXfrm>
    </dsp:sp>
    <dsp:sp modelId="{73F52F91-20CD-4F06-91A1-71852DF63A40}">
      <dsp:nvSpPr>
        <dsp:cNvPr id="0" name=""/>
        <dsp:cNvSpPr/>
      </dsp:nvSpPr>
      <dsp:spPr>
        <a:xfrm>
          <a:off x="1663" y="1482563"/>
          <a:ext cx="1432994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663" y="1482563"/>
        <a:ext cx="1432994" cy="303864"/>
      </dsp:txXfrm>
    </dsp:sp>
    <dsp:sp modelId="{167B7CD2-3B19-45F5-AD28-9DC3067C0304}">
      <dsp:nvSpPr>
        <dsp:cNvPr id="0" name=""/>
        <dsp:cNvSpPr/>
      </dsp:nvSpPr>
      <dsp:spPr>
        <a:xfrm>
          <a:off x="868611" y="1914050"/>
          <a:ext cx="889775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868611" y="1914050"/>
        <a:ext cx="889775" cy="303864"/>
      </dsp:txXfrm>
    </dsp:sp>
    <dsp:sp modelId="{D5A6D5CD-DED7-4D98-8EBA-AB8837ACE3D0}">
      <dsp:nvSpPr>
        <dsp:cNvPr id="0" name=""/>
        <dsp:cNvSpPr/>
      </dsp:nvSpPr>
      <dsp:spPr>
        <a:xfrm>
          <a:off x="359911" y="2345538"/>
          <a:ext cx="889775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59911" y="2345538"/>
        <a:ext cx="889775" cy="303864"/>
      </dsp:txXfrm>
    </dsp:sp>
    <dsp:sp modelId="{E883E334-94CF-4025-8D91-05729736C17B}">
      <dsp:nvSpPr>
        <dsp:cNvPr id="0" name=""/>
        <dsp:cNvSpPr/>
      </dsp:nvSpPr>
      <dsp:spPr>
        <a:xfrm>
          <a:off x="1377310" y="2345538"/>
          <a:ext cx="889775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377310" y="2345538"/>
        <a:ext cx="889775" cy="303864"/>
      </dsp:txXfrm>
    </dsp:sp>
    <dsp:sp modelId="{58CF1DC5-9750-4599-8A25-B64F94B31D56}">
      <dsp:nvSpPr>
        <dsp:cNvPr id="0" name=""/>
        <dsp:cNvSpPr/>
      </dsp:nvSpPr>
      <dsp:spPr>
        <a:xfrm>
          <a:off x="1377310" y="2777025"/>
          <a:ext cx="889775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377310" y="2777025"/>
        <a:ext cx="889775" cy="303864"/>
      </dsp:txXfrm>
    </dsp:sp>
    <dsp:sp modelId="{42E9B6D3-0AFE-4138-992B-0D981B200D57}">
      <dsp:nvSpPr>
        <dsp:cNvPr id="0" name=""/>
        <dsp:cNvSpPr/>
      </dsp:nvSpPr>
      <dsp:spPr>
        <a:xfrm>
          <a:off x="359911" y="3208513"/>
          <a:ext cx="889775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59911" y="3208513"/>
        <a:ext cx="889775" cy="303864"/>
      </dsp:txXfrm>
    </dsp:sp>
    <dsp:sp modelId="{B9CA6B9B-A806-42A7-8B17-43734FCCFBAA}">
      <dsp:nvSpPr>
        <dsp:cNvPr id="0" name=""/>
        <dsp:cNvSpPr/>
      </dsp:nvSpPr>
      <dsp:spPr>
        <a:xfrm>
          <a:off x="1377310" y="3214709"/>
          <a:ext cx="889775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377310" y="3214709"/>
        <a:ext cx="889775" cy="303864"/>
      </dsp:txXfrm>
    </dsp:sp>
    <dsp:sp modelId="{C62C71AD-5C3E-4951-BC5A-19A69F0467E9}">
      <dsp:nvSpPr>
        <dsp:cNvPr id="0" name=""/>
        <dsp:cNvSpPr/>
      </dsp:nvSpPr>
      <dsp:spPr>
        <a:xfrm>
          <a:off x="2394709" y="3208513"/>
          <a:ext cx="889775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94709" y="3208513"/>
        <a:ext cx="889775" cy="303864"/>
      </dsp:txXfrm>
    </dsp:sp>
    <dsp:sp modelId="{C3E79FAE-E348-4A9E-8D46-40832CD14667}">
      <dsp:nvSpPr>
        <dsp:cNvPr id="0" name=""/>
        <dsp:cNvSpPr/>
      </dsp:nvSpPr>
      <dsp:spPr>
        <a:xfrm>
          <a:off x="2394709" y="3640000"/>
          <a:ext cx="889775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94709" y="3640000"/>
        <a:ext cx="889775" cy="303864"/>
      </dsp:txXfrm>
    </dsp:sp>
    <dsp:sp modelId="{C32DE996-47BC-426C-84B2-EA77DC8C2301}">
      <dsp:nvSpPr>
        <dsp:cNvPr id="0" name=""/>
        <dsp:cNvSpPr/>
      </dsp:nvSpPr>
      <dsp:spPr>
        <a:xfrm>
          <a:off x="359911" y="4071488"/>
          <a:ext cx="889775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StatusBar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59911" y="4071488"/>
        <a:ext cx="889775" cy="303864"/>
      </dsp:txXfrm>
    </dsp:sp>
    <dsp:sp modelId="{636485DD-1714-44BE-BF57-A387652D4C48}">
      <dsp:nvSpPr>
        <dsp:cNvPr id="0" name=""/>
        <dsp:cNvSpPr/>
      </dsp:nvSpPr>
      <dsp:spPr>
        <a:xfrm>
          <a:off x="359911" y="4502975"/>
          <a:ext cx="889775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59911" y="4502975"/>
        <a:ext cx="889775" cy="303864"/>
      </dsp:txXfrm>
    </dsp:sp>
    <dsp:sp modelId="{6AACC96D-D74E-45FD-B508-2979219F0D49}">
      <dsp:nvSpPr>
        <dsp:cNvPr id="0" name=""/>
        <dsp:cNvSpPr/>
      </dsp:nvSpPr>
      <dsp:spPr>
        <a:xfrm>
          <a:off x="1034049" y="4934462"/>
          <a:ext cx="1576296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034049" y="4934462"/>
        <a:ext cx="1576296" cy="303864"/>
      </dsp:txXfrm>
    </dsp:sp>
    <dsp:sp modelId="{9C528E40-4329-4D1D-B975-CE3C262A3047}">
      <dsp:nvSpPr>
        <dsp:cNvPr id="0" name=""/>
        <dsp:cNvSpPr/>
      </dsp:nvSpPr>
      <dsp:spPr>
        <a:xfrm>
          <a:off x="359911" y="5365950"/>
          <a:ext cx="889775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59911" y="5365950"/>
        <a:ext cx="889775" cy="303864"/>
      </dsp:txXfrm>
    </dsp:sp>
    <dsp:sp modelId="{F1B7631A-044F-4E7D-9620-8F814047FE61}">
      <dsp:nvSpPr>
        <dsp:cNvPr id="0" name=""/>
        <dsp:cNvSpPr/>
      </dsp:nvSpPr>
      <dsp:spPr>
        <a:xfrm>
          <a:off x="1377310" y="5357849"/>
          <a:ext cx="889775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377310" y="5357849"/>
        <a:ext cx="889775" cy="303864"/>
      </dsp:txXfrm>
    </dsp:sp>
    <dsp:sp modelId="{16B83F16-4DF6-4EA7-8649-75EB11F34062}">
      <dsp:nvSpPr>
        <dsp:cNvPr id="0" name=""/>
        <dsp:cNvSpPr/>
      </dsp:nvSpPr>
      <dsp:spPr>
        <a:xfrm>
          <a:off x="2394709" y="5365950"/>
          <a:ext cx="889775" cy="30386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94709" y="5365950"/>
        <a:ext cx="889775" cy="3038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3A5E7A-D3FF-469A-BD01-712C587D4627}" type="datetimeFigureOut">
              <a:rPr lang="ru-RU"/>
              <a:pPr>
                <a:defRPr/>
              </a:pPr>
              <a:t>01.03.2010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F9BAFE4-1452-4EA4-9D0E-9FA2248C6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FFCC25-7A1F-40C0-A57F-D32EF2A90EE0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Показать пример со </a:t>
            </a:r>
            <a:r>
              <a:rPr lang="en-US" dirty="0" smtClean="0"/>
              <a:t>Spy++</a:t>
            </a: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75DEC-DC16-4FCD-BE39-4284045D8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EC58-6EF7-448F-B43D-52569E1A1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78C08-92BE-46AE-8226-F7AD5C71A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4C87-B427-471F-BA13-FA1285577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AF095-FFD2-42F3-97A4-FF8A6D2F2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561CC-E0D9-49F9-A6EF-F2D20653C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3991-75C1-4389-8FB0-E77BDC39C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0B82C-E139-45D0-A1DD-9A4A410D3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068B5-9CE6-41B9-9719-1616D40CE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86B9C-1942-455F-9C9C-B3BA3046B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E80FC-EAA5-416D-944E-EFC0DF6A0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3186C-ECA6-4DC1-BB47-10B7F4AE5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EFDA702B-9D35-4FE6-B4C7-2D0D51025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0"/>
            <a:ext cx="8477250" cy="8763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Windows Presentation Foundation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71438" y="714356"/>
          <a:ext cx="9001156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1000108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285720" y="1000108"/>
          <a:ext cx="850112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214282" y="785794"/>
          <a:ext cx="8715436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4282" y="3286124"/>
            <a:ext cx="2071670" cy="278608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dirty="0" smtClean="0">
                <a:latin typeface="Calibri" pitchFamily="34" charset="0"/>
              </a:rPr>
              <a:t>Button</a:t>
            </a:r>
            <a:endParaRPr lang="ru-RU" sz="2400" dirty="0">
              <a:latin typeface="Calibri" pitchFamily="34" charset="0"/>
            </a:endParaRPr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Элементы управления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928670"/>
            <a:ext cx="9144000" cy="220278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элементами управления принято называть только те компоненты, которые взаимодействуют с пользователем.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 проектировании элементов управления</a:t>
            </a:r>
            <a:r>
              <a:rPr lang="en-US" sz="1600" dirty="0" smtClean="0">
                <a:solidFill>
                  <a:srgbClr val="FBFCD0"/>
                </a:solidFill>
              </a:rPr>
              <a:t> WPF</a:t>
            </a:r>
            <a:r>
              <a:rPr lang="ru-RU" sz="1600" dirty="0" smtClean="0">
                <a:solidFill>
                  <a:srgbClr val="FBFCD0"/>
                </a:solidFill>
              </a:rPr>
              <a:t> в основу были положены три принципа</a:t>
            </a:r>
          </a:p>
          <a:p>
            <a:pPr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композиция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развитое содержимое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простая модель программирования.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lvl="2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Принцип композиции состоит в том, что элементы составляются из других элементов.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357190" y="3500438"/>
          <a:ext cx="1857356" cy="2357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571736" y="3500438"/>
            <a:ext cx="6000792" cy="107939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lvl="2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Кнопка представляет собой композицию элементов </a:t>
            </a:r>
            <a:r>
              <a:rPr lang="en-US" sz="1600" dirty="0" err="1" smtClean="0">
                <a:solidFill>
                  <a:srgbClr val="FBFCD0"/>
                </a:solidFill>
              </a:rPr>
              <a:t>ButtonChrome</a:t>
            </a:r>
            <a:r>
              <a:rPr lang="en-US" sz="1600" dirty="0" smtClean="0">
                <a:solidFill>
                  <a:srgbClr val="FBFCD0"/>
                </a:solidFill>
              </a:rPr>
              <a:t> (</a:t>
            </a:r>
            <a:r>
              <a:rPr lang="ru-RU" sz="1600" dirty="0" smtClean="0">
                <a:solidFill>
                  <a:srgbClr val="FBFCD0"/>
                </a:solidFill>
              </a:rPr>
              <a:t>фон кнопки),  </a:t>
            </a:r>
            <a:r>
              <a:rPr lang="en-US" sz="1600" dirty="0" err="1" smtClean="0">
                <a:solidFill>
                  <a:srgbClr val="FBFCD0"/>
                </a:solidFill>
              </a:rPr>
              <a:t>ContentPresenter</a:t>
            </a:r>
            <a:r>
              <a:rPr lang="en-US" sz="1600" dirty="0" smtClean="0">
                <a:solidFill>
                  <a:srgbClr val="FBFCD0"/>
                </a:solidFill>
              </a:rPr>
              <a:t>(</a:t>
            </a:r>
            <a:r>
              <a:rPr lang="ru-RU" sz="1600" dirty="0" smtClean="0">
                <a:solidFill>
                  <a:srgbClr val="FBFCD0"/>
                </a:solidFill>
              </a:rPr>
              <a:t>создает пользовательский  интерфейс элемента</a:t>
            </a:r>
            <a:r>
              <a:rPr lang="en-US" sz="1600" dirty="0" smtClean="0">
                <a:solidFill>
                  <a:srgbClr val="FBFCD0"/>
                </a:solidFill>
              </a:rPr>
              <a:t>)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err="1" smtClean="0">
                <a:solidFill>
                  <a:srgbClr val="FBFCD0"/>
                </a:solidFill>
              </a:rPr>
              <a:t>TextBlock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(</a:t>
            </a:r>
            <a:r>
              <a:rPr lang="ru-RU" sz="1600" dirty="0" smtClean="0">
                <a:solidFill>
                  <a:srgbClr val="FBFCD0"/>
                </a:solidFill>
              </a:rPr>
              <a:t>отображение текста).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6271043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Содержимое элемента управления может представлять собой простую строку, сложный объект данных или дерево элементов.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844" y="857232"/>
            <a:ext cx="4643470" cy="585789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Модели содержимого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(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content models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)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5000660" y="857232"/>
            <a:ext cx="4071934" cy="343389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7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Четыре модели содержимого элементов управления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определяются базовыми классами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ContentControl</a:t>
            </a:r>
            <a:r>
              <a:rPr lang="ru-RU" sz="1600" dirty="0" smtClean="0">
                <a:solidFill>
                  <a:srgbClr val="FBFCD0"/>
                </a:solidFill>
              </a:rPr>
              <a:t> содержит один элемент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252000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HeaderedContentControl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содержит один элемент + заголовок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ItemsControl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содержит коллекцию элементов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HeaderedItemsControl</a:t>
            </a:r>
            <a:r>
              <a:rPr lang="ru-RU" sz="1600" dirty="0" smtClean="0">
                <a:solidFill>
                  <a:srgbClr val="FBFCD0"/>
                </a:solidFill>
              </a:rPr>
              <a:t> содержит коллекцию элементов + заголовок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 содержимым связаны свойства</a:t>
            </a:r>
            <a:endParaRPr lang="ru-RU" sz="1600" dirty="0">
              <a:solidFill>
                <a:srgbClr val="FBFCD0"/>
              </a:solidFill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214282" y="857231"/>
          <a:ext cx="4643470" cy="5857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628" y="4329034"/>
            <a:ext cx="4071934" cy="6001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Object Content { get; set; }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ItemCollection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Items { get; }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067371" y="5096152"/>
            <a:ext cx="4005223" cy="83317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7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Классы с заголовками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имеют свойство для заголовка элемента управления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628" y="6000769"/>
            <a:ext cx="407193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Object Header { get; set;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Элементы для ввода и отображения текста</a:t>
            </a:r>
            <a:endParaRPr lang="ru-RU" sz="3200" b="1" dirty="0">
              <a:solidFill>
                <a:srgbClr val="FBFCD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4214818"/>
          <a:ext cx="8215370" cy="2055522"/>
        </p:xfrm>
        <a:graphic>
          <a:graphicData uri="http://schemas.openxmlformats.org/drawingml/2006/table">
            <a:tbl>
              <a:tblPr/>
              <a:tblGrid>
                <a:gridCol w="1500198"/>
                <a:gridCol w="6715172"/>
              </a:tblGrid>
              <a:tr h="524998">
                <a:tc>
                  <a:txBody>
                    <a:bodyPr/>
                    <a:lstStyle/>
                    <a:p>
                      <a:pPr lvl="0"/>
                      <a:r>
                        <a:rPr lang="en-US" sz="1400" kern="1200" dirty="0" err="1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TextBlock</a:t>
                      </a:r>
                      <a:endParaRPr lang="ru-RU" sz="1400" kern="12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Упрощенный элемент для отображения текста.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Оптимизирован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для отображения одной строки текста.</a:t>
                      </a:r>
                      <a:endParaRPr lang="ru-RU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13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TextBox</a:t>
                      </a:r>
                      <a:endParaRPr lang="ru-RU" sz="14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Элемент управления  для отображения или редактирования неформатированного текста.</a:t>
                      </a:r>
                      <a:endParaRPr lang="ru-RU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RichTextBox</a:t>
                      </a:r>
                      <a:endParaRPr lang="ru-RU" sz="14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Элемент управления для отображения или редактирования текста с возможностью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форматирования</a:t>
                      </a:r>
                      <a:r>
                        <a:rPr lang="en-US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76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PasswordBox</a:t>
                      </a:r>
                      <a:endParaRPr lang="ru-RU" sz="14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Элемент управления для ввода и обработки паролей. </a:t>
                      </a:r>
                      <a:endParaRPr lang="ru-RU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7158" y="1785926"/>
            <a:ext cx="8429684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ContentPropertyAttribute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("Text")]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public class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TextBox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: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TextBoxBase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IAddChild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{…}</a:t>
            </a:r>
          </a:p>
          <a:p>
            <a:pPr algn="l">
              <a:spcBef>
                <a:spcPts val="0"/>
              </a:spcBef>
            </a:pP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ContentPropertyAttribute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("Document")]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public class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RichTextBox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: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TextBoxBase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IAddChild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{…}</a:t>
            </a:r>
          </a:p>
          <a:p>
            <a:pPr algn="l">
              <a:spcBef>
                <a:spcPts val="0"/>
              </a:spcBef>
            </a:pP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ContentPropertyAttribute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Inlines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")]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TextBlock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: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FrameworkElement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IContentHost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		      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IAddChild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IServiceProvider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{…}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129713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Свойства, которые объявлены как содержимое</a:t>
            </a:r>
            <a:r>
              <a:rPr lang="en-US" sz="1600" dirty="0" smtClean="0">
                <a:solidFill>
                  <a:srgbClr val="FBFCD0"/>
                </a:solidFill>
              </a:rPr>
              <a:t>,</a:t>
            </a:r>
            <a:r>
              <a:rPr lang="ru-RU" sz="1600" dirty="0" smtClean="0">
                <a:solidFill>
                  <a:srgbClr val="FBFCD0"/>
                </a:solidFill>
              </a:rPr>
              <a:t> в элементах управления для ввода и отображения текста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0" y="928670"/>
            <a:ext cx="2714644" cy="57864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Панели размещения</a:t>
            </a:r>
            <a:endParaRPr lang="ru-RU" sz="3200" b="1" dirty="0">
              <a:solidFill>
                <a:srgbClr val="FFFFCC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143272" y="1361327"/>
            <a:ext cx="5643570" cy="278755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Панели размещения представляют собой контейнеры для дочерних элементов.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 Имеют общий базовый 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System.Windows.Controls.Panel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Панели размещения могут быть вложенными.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Окно верхнего уровня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принадлежит классу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System.Windows.Window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который допускает в качестве своего содержимого только один объект, обычно это одна из панелей размещения (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panel classes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571472" y="1071546"/>
          <a:ext cx="2143140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523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 Panel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4572008"/>
            <a:ext cx="850112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UIElementCollection Children { get;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042886"/>
            <a:ext cx="8643998" cy="6001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ContentPropertyAttribute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("Children")]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public abstract class Panel :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FrameworkElement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IAddChild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2117703"/>
            <a:ext cx="9144000" cy="34073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Panel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реализует интерфейс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85720" y="2474893"/>
            <a:ext cx="8643998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interface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IAddChild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{	void </a:t>
            </a:r>
            <a:r>
              <a:rPr lang="en-US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AddChild</a:t>
            </a: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( Object value );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	void </a:t>
            </a:r>
            <a:r>
              <a:rPr lang="en-US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AddText</a:t>
            </a: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( string text );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2" y="3978479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Дочерние элементы хранятся в строго типизированной коллекции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UIElementCollection</a:t>
            </a:r>
            <a:r>
              <a:rPr lang="ru-RU" sz="1600" dirty="0" smtClean="0">
                <a:solidFill>
                  <a:srgbClr val="FBFCD0"/>
                </a:solidFill>
              </a:rPr>
              <a:t>, состоящей только из объектов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UIElement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32" y="5143512"/>
            <a:ext cx="9144000" cy="910122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Дочерние элементы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Panel</a:t>
            </a:r>
            <a:r>
              <a:rPr lang="ru-RU" sz="1600" dirty="0" smtClean="0">
                <a:solidFill>
                  <a:srgbClr val="FBFCD0"/>
                </a:solidFill>
              </a:rPr>
              <a:t> не получают события мыши, если не определено свойство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Background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Сами элементы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Panel </a:t>
            </a:r>
            <a:r>
              <a:rPr lang="ru-RU" sz="1600" dirty="0" smtClean="0">
                <a:solidFill>
                  <a:srgbClr val="FBFCD0"/>
                </a:solidFill>
              </a:rPr>
              <a:t>по умолчанию не получают фокус.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5728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Visual,UIElement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FrameworkElement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357298"/>
            <a:ext cx="9144000" cy="4464941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Абстрактный базовый класс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Visual</a:t>
            </a:r>
            <a:r>
              <a:rPr lang="ru-RU" sz="1600" dirty="0" smtClean="0">
                <a:solidFill>
                  <a:srgbClr val="FBFCD0"/>
                </a:solidFill>
              </a:rPr>
              <a:t> предоставляет поддержку графики низкого уровня для </a:t>
            </a:r>
            <a:r>
              <a:rPr lang="ru-RU" sz="1600" dirty="0" err="1" smtClean="0">
                <a:solidFill>
                  <a:srgbClr val="FBFCD0"/>
                </a:solidFill>
              </a:rPr>
              <a:t>отрисовки</a:t>
            </a:r>
            <a:r>
              <a:rPr lang="ru-RU" sz="1600" dirty="0" smtClean="0">
                <a:solidFill>
                  <a:srgbClr val="FBFCD0"/>
                </a:solidFill>
              </a:rPr>
              <a:t> элементов.</a:t>
            </a:r>
          </a:p>
          <a:p>
            <a:pPr marL="540000" algn="l">
              <a:spcBef>
                <a:spcPts val="1200"/>
              </a:spcBef>
            </a:pPr>
            <a:r>
              <a:rPr lang="ru-RU" sz="1600" dirty="0" smtClean="0">
                <a:solidFill>
                  <a:srgbClr val="FBFCD0"/>
                </a:solidFill>
              </a:rPr>
              <a:t>Объект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Visual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поддерживает преобразование координат, расчеты ограничивающих прямоугольников визуального объекта и проверку нажатия - определение принадлежности заданной координаты к области, занимаемой визуальным объектом.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UIElement</a:t>
            </a:r>
            <a:r>
              <a:rPr lang="ru-RU" sz="1600" dirty="0" smtClean="0">
                <a:solidFill>
                  <a:srgbClr val="FBFCD0"/>
                </a:solidFill>
              </a:rPr>
              <a:t> является базовым классом для реализаций уровня ядра WPF.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540000" algn="l">
              <a:spcBef>
                <a:spcPts val="1200"/>
              </a:spcBef>
            </a:pPr>
            <a:r>
              <a:rPr lang="ru-RU" sz="1600" dirty="0" smtClean="0">
                <a:solidFill>
                  <a:srgbClr val="FBFCD0"/>
                </a:solidFill>
              </a:rPr>
              <a:t>В классе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UIElement</a:t>
            </a:r>
            <a:r>
              <a:rPr lang="ru-RU" sz="1600" dirty="0" smtClean="0">
                <a:solidFill>
                  <a:srgbClr val="FBFCD0"/>
                </a:solidFill>
              </a:rPr>
              <a:t> определена большая часть общего поведения элементов при вводе и фокусировании - события ввода с клавиатуры, мыши и пера.</a:t>
            </a:r>
          </a:p>
          <a:p>
            <a:pPr marL="540000" algn="l">
              <a:spcBef>
                <a:spcPts val="1200"/>
              </a:spcBef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UIElement</a:t>
            </a:r>
            <a:r>
              <a:rPr lang="ru-RU" sz="1600" dirty="0" smtClean="0">
                <a:solidFill>
                  <a:srgbClr val="FBFCD0"/>
                </a:solidFill>
              </a:rPr>
              <a:t> поддерживает модель событий WPF, включая методы для вызова перенаправленных событий, источником которых является экземпляр элемента.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FrameworkElement</a:t>
            </a:r>
            <a:r>
              <a:rPr lang="ru-RU" sz="1600" dirty="0" smtClean="0">
                <a:solidFill>
                  <a:srgbClr val="FBFCD0"/>
                </a:solidFill>
              </a:rPr>
              <a:t> предоставляет набор свойств, событий и методов на уровне среды WPF. </a:t>
            </a:r>
          </a:p>
          <a:p>
            <a:pPr marL="540000" algn="l">
              <a:spcBef>
                <a:spcPts val="1200"/>
              </a:spcBef>
            </a:pPr>
            <a:r>
              <a:rPr lang="ru-RU" sz="1600" dirty="0" smtClean="0">
                <a:solidFill>
                  <a:srgbClr val="FBFCD0"/>
                </a:solidFill>
              </a:rPr>
              <a:t> В частности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FrameworkElement</a:t>
            </a:r>
            <a:r>
              <a:rPr lang="ru-RU" sz="1600" dirty="0" smtClean="0">
                <a:solidFill>
                  <a:srgbClr val="FBFCD0"/>
                </a:solidFill>
              </a:rPr>
              <a:t>  поддерживает события времени существования объекта, привязку данных и стиль. </a:t>
            </a:r>
            <a:endParaRPr lang="ru-RU" sz="16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38108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панелей размещения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85786" y="1214423"/>
          <a:ext cx="7929618" cy="521497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000264"/>
                <a:gridCol w="5929354"/>
              </a:tblGrid>
              <a:tr h="626955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dirty="0" err="1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Grid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Размещает дочерние элементы в ячейках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с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етки, состоящей из </a:t>
                      </a:r>
                      <a:r>
                        <a:rPr lang="ru-RU" sz="1600" dirty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строк и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столбцов.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26955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UniformGrid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Упрощенный аналог 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Grid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В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се столбцы имеют одинаковую ширину, а строки одинаковую высоту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26955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dirty="0" err="1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Canvas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Размещает </a:t>
                      </a:r>
                      <a:r>
                        <a:rPr lang="ru-RU" sz="1600" dirty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дочерние элементы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на основе относительных </a:t>
                      </a:r>
                      <a:r>
                        <a:rPr lang="ru-RU" sz="1600" dirty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координат в области </a:t>
                      </a:r>
                      <a:r>
                        <a:rPr lang="ru-RU" sz="1600" dirty="0" err="1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Canvas</a:t>
                      </a:r>
                      <a:r>
                        <a:rPr lang="ru-RU" sz="1600" dirty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4643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dirty="0" err="1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StackPanel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Размещает дочерние элементы в </a:t>
                      </a:r>
                      <a:r>
                        <a:rPr lang="ru-RU" sz="1600" dirty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одну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строку ( или столбец).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94449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dirty="0" err="1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WrapPanel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Размещает дочерние элементы в одну строку ( или столбец) с возможностью переноса на </a:t>
                      </a:r>
                      <a:r>
                        <a:rPr lang="ru-RU" sz="1600" dirty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следующую строку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(столбец). 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26955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dirty="0" err="1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DockPanel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Поддерживает стыковку – размещение дочерних элементов у внутренних границ родительских.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88059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ru-RU" sz="1600" b="0" dirty="0" err="1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VirtualizingPanel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Абстрактный класс.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Предоставляет средства для создания элементов пользовательского интерфейса только для тех элементов коллекции, которые видимы на экране. Оптимизирует работу с большими коллекциями дочерних элементов.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7166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Панель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Canvas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357298"/>
            <a:ext cx="9144000" cy="384938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8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Панель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Canvas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ea typeface="Times New Roman"/>
                <a:cs typeface="Arial" pitchFamily="34" charset="0"/>
              </a:rPr>
              <a:t>размещает дочерние элементы на основе относительных координат в области панели.</a:t>
            </a: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Координаты задаются с помощью </a:t>
            </a:r>
            <a:r>
              <a:rPr lang="ru-RU" sz="1600" dirty="0" smtClean="0">
                <a:solidFill>
                  <a:srgbClr val="FBFCD0"/>
                </a:solidFill>
              </a:rPr>
              <a:t>четырех присоединенных(</a:t>
            </a:r>
            <a:r>
              <a:rPr lang="en-US" sz="1600" dirty="0" smtClean="0">
                <a:solidFill>
                  <a:srgbClr val="FBFCD0"/>
                </a:solidFill>
              </a:rPr>
              <a:t>attached properties</a:t>
            </a:r>
            <a:r>
              <a:rPr lang="ru-RU" sz="1600" dirty="0" smtClean="0">
                <a:solidFill>
                  <a:srgbClr val="FBFCD0"/>
                </a:solidFill>
              </a:rPr>
              <a:t>) свойств</a:t>
            </a:r>
            <a:r>
              <a:rPr lang="en-US" sz="1600" dirty="0" smtClean="0">
                <a:solidFill>
                  <a:srgbClr val="FBFCD0"/>
                </a:solidFill>
              </a:rPr>
              <a:t> -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Left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Top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Right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Bottom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Панель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Canvas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ea typeface="Times New Roman"/>
                <a:cs typeface="Arial" pitchFamily="34" charset="0"/>
              </a:rPr>
              <a:t> никогда не изменяет размеры своих дочерних элементов.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Свойство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ZIndex</a:t>
            </a:r>
            <a:r>
              <a:rPr lang="ru-RU" sz="1600" dirty="0" smtClean="0">
                <a:solidFill>
                  <a:srgbClr val="FBFCD0"/>
                </a:solidFill>
              </a:rPr>
              <a:t> определяет порядок, в котором отображаются дочерние элементы. Для перекрывающихся элементов, верхним окажется элемент с большим значением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Z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ndex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 умолчанию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Canvas</a:t>
            </a:r>
            <a:r>
              <a:rPr lang="ru-RU" sz="1600" dirty="0" smtClean="0">
                <a:solidFill>
                  <a:srgbClr val="FBFCD0"/>
                </a:solidFill>
              </a:rPr>
              <a:t> разрешает прорисовку потомков вне своих границ. Свойство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ClipToBounds</a:t>
            </a:r>
            <a:r>
              <a:rPr lang="ru-RU" sz="1600" dirty="0" smtClean="0">
                <a:solidFill>
                  <a:srgbClr val="FBFCD0"/>
                </a:solidFill>
              </a:rPr>
              <a:t> (умолчание </a:t>
            </a:r>
            <a:r>
              <a:rPr lang="en-US" sz="1600" dirty="0" smtClean="0">
                <a:solidFill>
                  <a:srgbClr val="FBFCD0"/>
                </a:solidFill>
              </a:rPr>
              <a:t>false) </a:t>
            </a:r>
            <a:r>
              <a:rPr lang="ru-RU" sz="1600" dirty="0" smtClean="0">
                <a:solidFill>
                  <a:srgbClr val="FBFCD0"/>
                </a:solidFill>
              </a:rPr>
              <a:t>управляет этим разрешением.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Панель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Canvas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ea typeface="Times New Roman"/>
                <a:cs typeface="Arial" pitchFamily="34" charset="0"/>
              </a:rPr>
              <a:t> наименее гибкая и самая производительная, так как не изменяет размеры своих дочерних элементов.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Панель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Grid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4500570"/>
            <a:ext cx="9144000" cy="229511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Распределение дочерних элементов по слотам реализуется с помощью присоединенных свойств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Row</a:t>
            </a:r>
            <a:r>
              <a:rPr lang="en-US" sz="1600" dirty="0" smtClean="0">
                <a:solidFill>
                  <a:srgbClr val="FBFCD0"/>
                </a:solidFill>
              </a:rPr>
              <a:t>,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RowSpan</a:t>
            </a:r>
            <a:r>
              <a:rPr lang="en-US" sz="1600" dirty="0" smtClean="0">
                <a:solidFill>
                  <a:srgbClr val="FBFCD0"/>
                </a:solidFill>
              </a:rPr>
              <a:t>,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Column </a:t>
            </a:r>
            <a:r>
              <a:rPr lang="ru-RU" sz="1600" dirty="0" smtClean="0">
                <a:solidFill>
                  <a:srgbClr val="FBFCD0"/>
                </a:solidFill>
              </a:rPr>
              <a:t>и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ColumnSpan</a:t>
            </a:r>
            <a:r>
              <a:rPr lang="ru-RU" sz="1600" dirty="0" smtClean="0">
                <a:solidFill>
                  <a:srgbClr val="FBFCD0"/>
                </a:solidFill>
              </a:rPr>
              <a:t>, определенных в классе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Grid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Row</a:t>
            </a:r>
            <a:r>
              <a:rPr lang="ru-RU" sz="1600" dirty="0" smtClean="0">
                <a:solidFill>
                  <a:srgbClr val="FBFCD0"/>
                </a:solidFill>
              </a:rPr>
              <a:t> и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Column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определяют номер строки и столбца, в которых размещается дочерний элемент (нумерация от 0). 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Свойства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RowSpan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ColumnSpan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(тип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int</a:t>
            </a:r>
            <a:r>
              <a:rPr lang="en-US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указывают, какое число строк и столбцов может занять дочерний элемент.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панель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Grid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можно включить один или несколько элементов </a:t>
            </a:r>
            <a:r>
              <a:rPr lang="en-US" sz="1600" dirty="0" err="1" smtClean="0">
                <a:solidFill>
                  <a:schemeClr val="accent3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GridSplitter</a:t>
            </a:r>
            <a:r>
              <a:rPr lang="ru-RU" sz="1600" dirty="0" smtClean="0">
                <a:solidFill>
                  <a:schemeClr val="accent3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для изменения размеров столбцов и строк во время выполнения приложения.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2717995"/>
            <a:ext cx="8643998" cy="16004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sealed class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RowDefinitionCollection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: IList&lt;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RowDefinition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&gt;,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ICollection&lt;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RowDefinition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&gt;, IEnumerable&lt;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RowDefinition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&gt;,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IList, ICollection, IEnumerable</a:t>
            </a:r>
          </a:p>
          <a:p>
            <a:pPr algn="l">
              <a:spcBef>
                <a:spcPts val="0"/>
              </a:spcBef>
            </a:pP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sealed class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RowDefinitionCollection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: IList&lt;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RowDefinition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&gt;, 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		ICollection&lt;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RowDefinition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&gt;, IEnumerable&lt;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RowDefinition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&gt;,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		IList, ICollection, IEnumerable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-32" y="697632"/>
            <a:ext cx="9144000" cy="180267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Размещение в сетке (панели </a:t>
            </a:r>
            <a:r>
              <a:rPr lang="en-US" sz="1600" dirty="0" smtClean="0">
                <a:solidFill>
                  <a:srgbClr val="FBFCD0"/>
                </a:solidFill>
              </a:rPr>
              <a:t>Grid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состоит из</a:t>
            </a:r>
          </a:p>
          <a:p>
            <a:pPr marL="11664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определения столбцов и строк сетки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11664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распределения дочерних элементов по слотам сетки.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Строки и столбцы сетки описываются классами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RowDefinition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ColumnDefinition</a:t>
            </a:r>
            <a:r>
              <a:rPr lang="ru-RU" sz="1600" dirty="0" smtClean="0">
                <a:solidFill>
                  <a:srgbClr val="FBFCD0"/>
                </a:solidFill>
              </a:rPr>
              <a:t>. Для строк и столбцов сетки 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Grid </a:t>
            </a:r>
            <a:r>
              <a:rPr lang="ru-RU" sz="1600" dirty="0" smtClean="0">
                <a:solidFill>
                  <a:srgbClr val="FBFCD0"/>
                </a:solidFill>
              </a:rPr>
              <a:t>поддерживает две коллекции, которые доступны через свойства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ColumnDefinitions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RowDefinitions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Grid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. Пример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57232"/>
            <a:ext cx="9144000" cy="172573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примере коллекция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RowDefinitions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содержит две строки, коллекция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ColumnDefinitions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состоит из трех столбцов.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Обе строки имеют равную высоту. Ширина первого столбца равна 50, все остальное пространство второй и третий столбец делят в отношении 2</a:t>
            </a:r>
            <a:r>
              <a:rPr lang="en-US" sz="1600" dirty="0" smtClean="0">
                <a:solidFill>
                  <a:srgbClr val="FBFCD0"/>
                </a:solidFill>
              </a:rPr>
              <a:t> : 1.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Кнопка </a:t>
            </a:r>
            <a:r>
              <a:rPr lang="en-US" sz="1600" dirty="0" smtClean="0">
                <a:solidFill>
                  <a:srgbClr val="FBFCD0"/>
                </a:solidFill>
              </a:rPr>
              <a:t>button_Add1 </a:t>
            </a:r>
            <a:r>
              <a:rPr lang="ru-RU" sz="1600" dirty="0" smtClean="0">
                <a:solidFill>
                  <a:srgbClr val="FBFCD0"/>
                </a:solidFill>
              </a:rPr>
              <a:t>размещается в третьем столбце и второй </a:t>
            </a:r>
            <a:r>
              <a:rPr lang="ru-RU" sz="1600" dirty="0" smtClean="0">
                <a:solidFill>
                  <a:srgbClr val="FBFCD0"/>
                </a:solidFill>
              </a:rPr>
              <a:t>строке, </a:t>
            </a:r>
            <a:r>
              <a:rPr lang="ru-RU" sz="1600" dirty="0" smtClean="0">
                <a:solidFill>
                  <a:srgbClr val="FBFCD0"/>
                </a:solidFill>
              </a:rPr>
              <a:t>а кнопка </a:t>
            </a:r>
            <a:r>
              <a:rPr lang="en-US" sz="1600" dirty="0" err="1" smtClean="0">
                <a:solidFill>
                  <a:srgbClr val="FBFCD0"/>
                </a:solidFill>
              </a:rPr>
              <a:t>button_Add</a:t>
            </a:r>
            <a:r>
              <a:rPr lang="ru-RU" sz="1600" dirty="0" smtClean="0">
                <a:solidFill>
                  <a:srgbClr val="FBFCD0"/>
                </a:solidFill>
              </a:rPr>
              <a:t>2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- во втором столбце и первой строке.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44" y="2704170"/>
            <a:ext cx="8858312" cy="39395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&lt;Grid Name="grid1"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ShowGridLines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="True"&gt;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Grid.RowDefinitions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RowDefinition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Height="1*" /&gt;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RowDefinition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Height="1*" /&gt;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Grid.RowDefinitions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Grid.ColumnDefinitions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ColumnDefinition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Width="50" /&gt;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ColumnDefinition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Width="2*" /&gt;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ColumnDefinition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Width="1*" /&gt;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Grid.ColumnDefinitions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&lt;Button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Grid.Column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 "2"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Grid.Row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="1" Margin="5,29,5,50" Name="button_Add1“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	 Click="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button_Add_Click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"&gt;Add&lt;/Button&gt;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&lt;Button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Grid.Column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="1" Margin="5,29,5,50" Name="button_Add2" 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       	Click="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button_Add_Click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"&gt;Add&lt;/Button&gt;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&lt;/Grid&gt;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5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Слот для дочернего элемента панели размещения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885545"/>
            <a:ext cx="9144000" cy="1971951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Концептуально модель размещения состоит в том, что родительский элемент выделяет пространственный слот для дочернего элемента, в котором тот может занять любую часть.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Расположение дочернего элемента внутри слота управляется свойствами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Margin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HorizontalAlignment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VerticalAlignment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которые унаследованы от 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FrameworkElement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Margin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задает поля – пространство внутри слота, но вне содержимого дочернего элемента.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720" y="5297259"/>
            <a:ext cx="842968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HorizontalAlignment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HorizontalAlignment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VerticalAlignment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VerticalAlignment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3274906"/>
            <a:ext cx="9144000" cy="910122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Структура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Thickness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имеет 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Left, Top, Bottom, Right 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типа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double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 умолчанию единицей измерения является аппаратно-независимая единица (1/96 дюйма). Можно использовать см (</a:t>
            </a:r>
            <a:r>
              <a:rPr lang="en-US" sz="1600" dirty="0" smtClean="0">
                <a:solidFill>
                  <a:srgbClr val="FBFCD0"/>
                </a:solidFill>
              </a:rPr>
              <a:t>cm</a:t>
            </a:r>
            <a:r>
              <a:rPr lang="ru-RU" sz="1600" dirty="0" smtClean="0">
                <a:solidFill>
                  <a:srgbClr val="FBFCD0"/>
                </a:solidFill>
              </a:rPr>
              <a:t>), дюймы (</a:t>
            </a:r>
            <a:r>
              <a:rPr lang="en-US" sz="1600" dirty="0" smtClean="0">
                <a:solidFill>
                  <a:srgbClr val="FBFCD0"/>
                </a:solidFill>
              </a:rPr>
              <a:t>in</a:t>
            </a:r>
            <a:r>
              <a:rPr lang="ru-RU" sz="1600" dirty="0" smtClean="0">
                <a:solidFill>
                  <a:srgbClr val="FBFCD0"/>
                </a:solidFill>
              </a:rPr>
              <a:t>) или пункты (</a:t>
            </a:r>
            <a:r>
              <a:rPr lang="ru-RU" sz="1600" dirty="0" err="1" smtClean="0">
                <a:solidFill>
                  <a:srgbClr val="FBFCD0"/>
                </a:solidFill>
              </a:rPr>
              <a:t>pt</a:t>
            </a:r>
            <a:r>
              <a:rPr lang="ru-RU" sz="1600" dirty="0" smtClean="0">
                <a:solidFill>
                  <a:srgbClr val="FBFCD0"/>
                </a:solidFill>
              </a:rPr>
              <a:t>), например,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720" y="2857496"/>
            <a:ext cx="8358246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Thickness Margin { get; set;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5870958"/>
            <a:ext cx="9144000" cy="98706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Перечисление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HorizontalAlignment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имеет значения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Left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Center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Right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Stretch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Перечисление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VerticalAlignment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имеет значения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Top, Center, Bottom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Stretch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Явно заданные значения свойств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Height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Width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имеют приоритет над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Stretch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4677471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HorizontalAlignment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VerticalAlignment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определяют выравнивание элемента относительно области, из которой поля уже исключены 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58" y="4214819"/>
            <a:ext cx="828680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&lt;Button Margin="20,2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.3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cm,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1.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2in,20pt" Name="button1"&gt;Button&lt;/Button&gt;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242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Размещение элементов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756918"/>
            <a:ext cx="9144000" cy="317228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Размещение элементов выполняется в два прохода – измерение и установка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на этапе измерения проходится все дерево отображения и у каждого дочернего элемента запрашиваются предпочтительные размеры (</a:t>
            </a:r>
            <a:r>
              <a:rPr lang="en-US" sz="1600" dirty="0" smtClean="0">
                <a:solidFill>
                  <a:srgbClr val="FBFCD0"/>
                </a:solidFill>
              </a:rPr>
              <a:t>desired size);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с учетом ограничений для конкретной панели размещения вычисляются фактические размеры (</a:t>
            </a:r>
            <a:r>
              <a:rPr lang="en-US" sz="1600" dirty="0" smtClean="0">
                <a:solidFill>
                  <a:srgbClr val="FBFCD0"/>
                </a:solidFill>
              </a:rPr>
              <a:t>actual size</a:t>
            </a:r>
            <a:r>
              <a:rPr lang="ru-RU" sz="1600" dirty="0" smtClean="0">
                <a:solidFill>
                  <a:srgbClr val="FBFCD0"/>
                </a:solidFill>
              </a:rPr>
              <a:t>) элементов и происходит их установка.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 увеличением размера коллекции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Children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дочерних элементов увеличивается и объем вычислений.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Процесс выполняется снова, когда в коллекцию добавляются новые элементы, выполняются трансформации </a:t>
            </a:r>
            <a:r>
              <a:rPr lang="ru-RU" sz="1600" dirty="0" err="1" smtClean="0">
                <a:solidFill>
                  <a:srgbClr val="FBFCD0"/>
                </a:solidFill>
              </a:rPr>
              <a:t>LayoutTransform</a:t>
            </a:r>
            <a:r>
              <a:rPr lang="ru-RU" sz="1600" dirty="0" smtClean="0">
                <a:solidFill>
                  <a:srgbClr val="FBFCD0"/>
                </a:solidFill>
              </a:rPr>
              <a:t> 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rgbClr val="FBFCD0"/>
                </a:solidFill>
              </a:rPr>
              <a:t>RenderTransform</a:t>
            </a:r>
            <a:r>
              <a:rPr lang="ru-RU" sz="1600" dirty="0" smtClean="0">
                <a:solidFill>
                  <a:srgbClr val="FBFCD0"/>
                </a:solidFill>
              </a:rPr>
              <a:t> или явно вызывается метод </a:t>
            </a:r>
            <a:r>
              <a:rPr lang="ru-RU" sz="1600" dirty="0" err="1" smtClean="0">
                <a:solidFill>
                  <a:srgbClr val="FBFCD0"/>
                </a:solidFill>
              </a:rPr>
              <a:t>UpdateLayout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Панели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StackPanel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,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DockPanel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WrapPanel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000108"/>
            <a:ext cx="9144000" cy="61773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8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Панель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StackPanel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размещает дочерние элементы построчно. Ориентация строки определяется значением свойства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5786" y="1714488"/>
            <a:ext cx="778674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Orientation Orientation { get; set;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2143116"/>
            <a:ext cx="9144000" cy="343389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Свой размер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StackPanel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вычисляет на основе максимальных размеров своих дочерних элементов.  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Суммарный размер дочерних элементов не ограничен, панель может содержать любое число потомков.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WrapPanel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переносит элементы на другую строку(столбец), когда очередной добавленный элемент достигает границы панели.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DockPanel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дает возможность размещать дочерние элементы с разных сторон панели. Позиционирование зависит от значения 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Dock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дочернего элемента.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Последний элемент может занять все оставшееся свободное пространство внутри панели, если значение свойства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LastChildFill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равно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true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классе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DockPanel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определено присоединенное свойство (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attached property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Dock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методы для изменения значения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этого свойства.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5643578"/>
            <a:ext cx="8001056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static Dock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GetDock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UIElement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element );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static void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SetDock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UIElement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element, Dock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dock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286520"/>
            <a:ext cx="9144000" cy="371513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8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Перечисление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Dock </a:t>
            </a:r>
            <a:r>
              <a:rPr lang="ru-RU" sz="1600" dirty="0" smtClean="0">
                <a:solidFill>
                  <a:srgbClr val="FBFCD0"/>
                </a:solidFill>
              </a:rPr>
              <a:t>имеет значения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Top, Bottom, Left, Right. 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844" y="1142984"/>
            <a:ext cx="2143140" cy="47863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Декораторы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2357422" y="1000108"/>
            <a:ext cx="6786578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Классы-декораторы создают визуальные эффекты для одного элемента управления – своего содержимого.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214282" y="1285860"/>
          <a:ext cx="2071702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00298" y="3071810"/>
            <a:ext cx="642942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virtual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UIElement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Child { get; set;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357422" y="3770737"/>
            <a:ext cx="6786578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примере с элементом управления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TextBox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связан декоратор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Border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00298" y="4357694"/>
            <a:ext cx="6429420" cy="14927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&lt;Border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BorderThickness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 "5"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BorderBrush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="Green" 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Height="76"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VerticalAlignment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="Top" Margin="0,0,12,0"&gt;</a:t>
            </a:r>
          </a:p>
          <a:p>
            <a:pPr algn="l">
              <a:spcBef>
                <a:spcPts val="0"/>
              </a:spcBef>
            </a:pP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TextBox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Height="23" Margin="10" Name="textBox1" 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VerticalAlignment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="Top" /&gt;</a:t>
            </a:r>
          </a:p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&lt;/Border&gt;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28860" y="1643050"/>
            <a:ext cx="6429420" cy="6309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ContentPropertyAttribute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("Child")] 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class Decorator :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FrameworkElement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IAddChild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2357422" y="2428868"/>
            <a:ext cx="6786578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Декорируемый элемент управления определяется свойством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Child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098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Декораторы</a:t>
            </a:r>
            <a:endParaRPr lang="ru-RU" sz="3200" b="1" dirty="0">
              <a:solidFill>
                <a:srgbClr val="FBFCD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1357298"/>
          <a:ext cx="8715436" cy="5222744"/>
        </p:xfrm>
        <a:graphic>
          <a:graphicData uri="http://schemas.openxmlformats.org/drawingml/2006/table">
            <a:tbl>
              <a:tblPr/>
              <a:tblGrid>
                <a:gridCol w="1787783"/>
                <a:gridCol w="6927653"/>
              </a:tblGrid>
              <a:tr h="357190">
                <a:tc>
                  <a:txBody>
                    <a:bodyPr/>
                    <a:lstStyle/>
                    <a:p>
                      <a:pPr lvl="0" algn="l"/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Border</a:t>
                      </a:r>
                      <a:endParaRPr lang="ru-RU" sz="160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Рисует прямоугольную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границу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и</a:t>
                      </a:r>
                      <a:r>
                        <a:rPr lang="en-US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или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фон вокруг другого элемента.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Свойство 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public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CornerRadius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CornerRadius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{ get; set; }</a:t>
                      </a:r>
                      <a:endParaRPr lang="ru-RU" sz="160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дает возможность задать </a:t>
                      </a:r>
                      <a:r>
                        <a:rPr lang="ru-RU" sz="1600" dirty="0" err="1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скругление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углов прямоугольника. Четыре свойства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TopLeft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TopRight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1600" baseline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BottomLeft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1600" baseline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BottomRight</a:t>
                      </a:r>
                      <a:r>
                        <a:rPr lang="ru-RU" sz="1600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типа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double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структуры 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CornerRadius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определяют углы, к которым применяются </a:t>
                      </a:r>
                      <a:r>
                        <a:rPr lang="ru-RU" sz="1600" dirty="0" err="1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скругления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en-US" sz="16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BulletDecorator</a:t>
                      </a:r>
                      <a:endParaRPr lang="ru-RU" sz="160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300"/>
                        </a:spcAft>
                      </a:pP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Содержит два элемента управления, доступные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через свойства 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Child</a:t>
                      </a:r>
                      <a:r>
                        <a:rPr lang="en-US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Bullet.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Элемент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Bullet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используется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как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маркер,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по которому выравнивается дочерний элемент.</a:t>
                      </a:r>
                    </a:p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26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Viewbox</a:t>
                      </a:r>
                      <a:endParaRPr lang="ru-RU" sz="160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300"/>
                        </a:spcAft>
                      </a:pP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Элемент оформления содержимого, который позволяет растягивать и масштабировать дочерний элемент для заполнения пространства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Viewbox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13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ButtonChrome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FBFCD0"/>
                          </a:solidFill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Дает возможность</a:t>
                      </a:r>
                      <a:r>
                        <a:rPr lang="ru-RU" sz="1600" b="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установить для кнопок пользователя </a:t>
                      </a:r>
                      <a:r>
                        <a:rPr lang="ru-RU" sz="1600" b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внешний вид, соответствующий теме, которая не совпадает с установленной для компьютера. Класс определен в пространстве имен  </a:t>
                      </a:r>
                      <a:r>
                        <a:rPr lang="en-US" sz="1600" b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Microsoft.Windows.Themes</a:t>
                      </a:r>
                      <a:r>
                        <a:rPr lang="ru-RU" sz="1600" b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в сборке</a:t>
                      </a:r>
                      <a:r>
                        <a:rPr lang="ru-RU" sz="1600" b="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PresentationFramework.Aero.dll</a:t>
                      </a:r>
                      <a:r>
                        <a:rPr lang="ru-RU" sz="1600" b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en-US" sz="1600" b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en-US" sz="1600" b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endParaRPr lang="ru-RU" sz="1600" b="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Expander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57232"/>
            <a:ext cx="91440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Элемент управления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itchFamily="34" charset="0"/>
              </a:rPr>
              <a:t>Expander</a:t>
            </a:r>
            <a:r>
              <a:rPr lang="en-US" sz="1600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состоит из заголовка и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содержимого (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Content)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которое пользователь может свернуть или развернуть.</a:t>
            </a:r>
          </a:p>
          <a:p>
            <a:pPr marL="252000" algn="l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Направление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котором раскрывается окно, можно задать с помощью свойства</a:t>
            </a:r>
            <a:r>
              <a:rPr lang="ru-RU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dirty="0">
              <a:solidFill>
                <a:schemeClr val="accent6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1928802"/>
            <a:ext cx="8358246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ExpandDirection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ExpandDirection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500306"/>
            <a:ext cx="91440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Перечисление</a:t>
            </a:r>
            <a:r>
              <a:rPr lang="ru-RU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ExpandDirection</a:t>
            </a:r>
            <a:r>
              <a:rPr lang="ru-RU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имеет значения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Up, Down, Left, Right.</a:t>
            </a:r>
            <a:endParaRPr lang="ru-RU" sz="1600" dirty="0" smtClean="0">
              <a:solidFill>
                <a:schemeClr val="accent6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52000" algn="l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В примере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Expander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содержит панель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Grid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c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элементами управления 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TextBox</a:t>
            </a:r>
            <a:r>
              <a:rPr lang="ru-RU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Button</a:t>
            </a:r>
            <a:r>
              <a:rPr lang="ru-RU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раскрывается вправо.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dirty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3535309"/>
            <a:ext cx="8572560" cy="21082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&lt;Expander ExpandDirection="Right" Header="Input" Margin="10,96,216,12" Name="expander1"&gt;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&lt;Grid Width="193" Height="117"&gt;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TextBox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Height="38" Margin="6,10,14,0" Name="textBox2"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VerticalAlignment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="Top" /&gt; 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&lt;Button Height="31" Margin="6,0,14,19" Name="button1"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VerticalAlignment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="Bottom" &gt;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	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Apply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&lt;/Button&gt;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&lt;/Grid&gt;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&lt;/Expander&gt;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78645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Элемент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Expander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не поддерживает автоматическую прокрутку содержимого. Для прокрутки надо включить содержимое в элемент управления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ScrollViewer</a:t>
            </a:r>
            <a:r>
              <a:rPr lang="ru-RU" sz="1600" dirty="0" smtClean="0">
                <a:solidFill>
                  <a:srgbClr val="FBFCD0"/>
                </a:solidFill>
              </a:rPr>
              <a:t>.  </a:t>
            </a:r>
            <a:endParaRPr lang="ru-RU" sz="16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242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Кнопки</a:t>
            </a:r>
            <a:endParaRPr lang="ru-RU" sz="3200" b="1" dirty="0">
              <a:solidFill>
                <a:srgbClr val="FBFCD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1571612"/>
          <a:ext cx="8215370" cy="4742060"/>
        </p:xfrm>
        <a:graphic>
          <a:graphicData uri="http://schemas.openxmlformats.org/drawingml/2006/table">
            <a:tbl>
              <a:tblPr/>
              <a:tblGrid>
                <a:gridCol w="1500198"/>
                <a:gridCol w="6715172"/>
              </a:tblGrid>
              <a:tr h="524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Button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Элемент управления "кнопка" </a:t>
                      </a:r>
                      <a:r>
                        <a:rPr lang="ru-RU" sz="1600" dirty="0" err="1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Windows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порождающий при нажатии событие 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ButtonBase.Click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16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93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RepeatButton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Кнопка повтора генерирует событие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Click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 заданным интервалом (свойство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Interval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) с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момента,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который зависит от значения свойства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Delay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и до момента отпускания. </a:t>
                      </a:r>
                      <a:endParaRPr lang="en-US" sz="16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300"/>
                        </a:spcAft>
                      </a:pP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15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RadioButton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Объединенные в группу элементы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RadioButton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работают как переключатели. Элементы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RadioButton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расположенные в одном родительском объекте,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образуют группу.  Для группировки можно также использовать свойство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GroupName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(для каждого элемента). </a:t>
                      </a:r>
                      <a:endParaRPr lang="en-US" sz="16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841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CheckBox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Переключатель,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который может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находиться в одном из трех состояний: установлен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true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), снят 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false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)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или не определен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null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Информацию о состоянии кнопки содержит свойство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public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Nullable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&lt;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bool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&gt;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IsChecked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{ get; set; }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Для переключения между тремя состояниями значение свойства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sThreeState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должно иметь значение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true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42876" y="857232"/>
            <a:ext cx="3714744" cy="578647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ItemsControl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975302" y="857232"/>
            <a:ext cx="5045094" cy="83317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7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ItemsControl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является базовым для элементов управления, работающих с коллекцией элементов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00496" y="1714488"/>
            <a:ext cx="5072066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en-US" sz="1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ItemsControl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 : Control, </a:t>
            </a:r>
            <a:r>
              <a:rPr lang="en-US" sz="1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IAddChild</a:t>
            </a: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 {…}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060813" y="2214554"/>
            <a:ext cx="4959584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классе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ItemsControl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определены два свойства для работы с коллекцией элементов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00496" y="2857496"/>
            <a:ext cx="5072066" cy="5386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IEnumerable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ItemsSource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{get; set; }</a:t>
            </a:r>
            <a:endParaRPr lang="ru-RU" sz="1200" b="1" dirty="0" smtClean="0">
              <a:solidFill>
                <a:schemeClr val="tx1">
                  <a:lumMod val="95000"/>
                  <a:lumOff val="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ItemCollection</a:t>
            </a: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Items { get; }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00496" y="3719833"/>
            <a:ext cx="507206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можно использовать для изменения коллекции только в случае, когда свойство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ItemsSource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имеет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null</a:t>
            </a:r>
            <a:r>
              <a:rPr lang="ru-RU" sz="1600" dirty="0" smtClean="0">
                <a:solidFill>
                  <a:srgbClr val="FBFCD0"/>
                </a:solidFill>
              </a:rPr>
              <a:t>. Как только свойству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ItemsSource</a:t>
            </a:r>
            <a:r>
              <a:rPr lang="ru-RU" sz="1600" dirty="0" smtClean="0">
                <a:solidFill>
                  <a:srgbClr val="FBFCD0"/>
                </a:solidFill>
              </a:rPr>
              <a:t> присвоено ненулевое значение, коллекция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</a:t>
            </a:r>
            <a:r>
              <a:rPr lang="ru-RU" sz="1600" dirty="0" smtClean="0">
                <a:solidFill>
                  <a:srgbClr val="FBFCD0"/>
                </a:solidFill>
              </a:rPr>
              <a:t> становится доступной только для чтения.</a:t>
            </a: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Когда свойству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ItemsSource</a:t>
            </a:r>
            <a:r>
              <a:rPr lang="ru-RU" sz="1600" dirty="0" smtClean="0">
                <a:solidFill>
                  <a:srgbClr val="FBFCD0"/>
                </a:solidFill>
              </a:rPr>
              <a:t> присваивается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null</a:t>
            </a:r>
            <a:r>
              <a:rPr lang="ru-RU" sz="1600" dirty="0" smtClean="0">
                <a:solidFill>
                  <a:srgbClr val="FBFCD0"/>
                </a:solidFill>
              </a:rPr>
              <a:t>, существующая коллекция удаляется и свойство 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ссылается на пустую коллекцию. Теперь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можно использовать для изменения коллекции.</a:t>
            </a:r>
            <a:endParaRPr lang="ru-RU" dirty="0"/>
          </a:p>
        </p:txBody>
      </p:sp>
      <p:graphicFrame>
        <p:nvGraphicFramePr>
          <p:cNvPr id="13" name="Схема 12"/>
          <p:cNvGraphicFramePr/>
          <p:nvPr/>
        </p:nvGraphicFramePr>
        <p:xfrm>
          <a:off x="357158" y="785794"/>
          <a:ext cx="3286148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242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Списки и деревья</a:t>
            </a:r>
            <a:endParaRPr lang="ru-RU" sz="3200" b="1" dirty="0">
              <a:solidFill>
                <a:srgbClr val="FBFCD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1857364"/>
          <a:ext cx="8215370" cy="2243013"/>
        </p:xfrm>
        <a:graphic>
          <a:graphicData uri="http://schemas.openxmlformats.org/drawingml/2006/table">
            <a:tbl>
              <a:tblPr/>
              <a:tblGrid>
                <a:gridCol w="1285885"/>
                <a:gridCol w="6929485"/>
              </a:tblGrid>
              <a:tr h="52499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ListBox</a:t>
                      </a: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Элемент управления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c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одержит список элементов для выбора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одного или нескольких элементов.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135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ComboBox</a:t>
                      </a: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Элемент управления  для выбора значения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из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раскрывающегося списка. </a:t>
                      </a:r>
                      <a:endParaRPr lang="ru-RU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150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ListView</a:t>
                      </a: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Элемент управления для отображения списка элементов, который поддерживает несколько режимов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отображения, в том числе в виде таблицы. </a:t>
                      </a:r>
                    </a:p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766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TreeView</a:t>
                      </a: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Элемент управления для отображения иерархических данных в виде дерева с элементами, которые можно разворачивать и сворачивать. </a:t>
                      </a:r>
                      <a:endParaRPr lang="ru-RU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2464" marR="22464" marT="22464" marB="2246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5108</TotalTime>
  <Words>2376</Words>
  <Application>Microsoft Office PowerPoint</Application>
  <PresentationFormat>Экран (4:3)</PresentationFormat>
  <Paragraphs>338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Оформление по умолчанию</vt:lpstr>
      <vt:lpstr>Классы Windows Presentation Foundation</vt:lpstr>
      <vt:lpstr>Элементы управления</vt:lpstr>
      <vt:lpstr>Модели содержимого (content models)</vt:lpstr>
      <vt:lpstr>Элементы для ввода и отображения текста</vt:lpstr>
      <vt:lpstr>Панели размещения</vt:lpstr>
      <vt:lpstr>Класс Panel</vt:lpstr>
      <vt:lpstr>Классы Visual,UIElement и FrameworkElement</vt:lpstr>
      <vt:lpstr>Классы панелей размещения</vt:lpstr>
      <vt:lpstr>Панель Canvas</vt:lpstr>
      <vt:lpstr>Панель Grid</vt:lpstr>
      <vt:lpstr>Grid. Пример</vt:lpstr>
      <vt:lpstr>Слот для дочернего элемента панели размещения</vt:lpstr>
      <vt:lpstr>Размещение элементов</vt:lpstr>
      <vt:lpstr>Панели StackPanel, DockPanel и WrapPanel</vt:lpstr>
      <vt:lpstr>Декораторы</vt:lpstr>
      <vt:lpstr>Декораторы</vt:lpstr>
      <vt:lpstr>Expander</vt:lpstr>
      <vt:lpstr>Кнопки</vt:lpstr>
      <vt:lpstr>Класс ItemsControl</vt:lpstr>
      <vt:lpstr>Списки и деревья</vt:lpstr>
    </vt:vector>
  </TitlesOfParts>
  <Company>ВМК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такoе .NET?</dc:title>
  <dc:creator>Березина Н.И.</dc:creator>
  <cp:lastModifiedBy>Master</cp:lastModifiedBy>
  <cp:revision>672</cp:revision>
  <dcterms:created xsi:type="dcterms:W3CDTF">2002-03-20T09:43:52Z</dcterms:created>
  <dcterms:modified xsi:type="dcterms:W3CDTF">2010-03-01T11:04:06Z</dcterms:modified>
</cp:coreProperties>
</file>