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02" r:id="rId2"/>
    <p:sldId id="371" r:id="rId3"/>
    <p:sldId id="382" r:id="rId4"/>
    <p:sldId id="384" r:id="rId5"/>
    <p:sldId id="386" r:id="rId6"/>
    <p:sldId id="390" r:id="rId7"/>
    <p:sldId id="400" r:id="rId8"/>
    <p:sldId id="391" r:id="rId9"/>
    <p:sldId id="396" r:id="rId10"/>
    <p:sldId id="401" r:id="rId11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737" autoAdjust="0"/>
  </p:normalViewPr>
  <p:slideViewPr>
    <p:cSldViewPr>
      <p:cViewPr varScale="1">
        <p:scale>
          <a:sx n="70" d="100"/>
          <a:sy n="70" d="100"/>
        </p:scale>
        <p:origin x="-5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F46D7E61-AEF1-4E2E-B276-73A40ED9A0EC}" type="presOf" srcId="{26BDAFCB-6260-4FCE-8EE1-38AB2E6A5908}" destId="{85571E5D-4DC0-4FE7-94F5-047D15B6BED9}" srcOrd="0" destOrd="0" presId="urn:microsoft.com/office/officeart/2005/8/layout/hierarchy6"/>
    <dgm:cxn modelId="{17FBE881-56DC-48BB-B6D0-9246E4CF0D05}" type="presParOf" srcId="{85571E5D-4DC0-4FE7-94F5-047D15B6BED9}" destId="{2070D354-3105-4F10-8A89-FC04F1E97379}" srcOrd="0" destOrd="0" presId="urn:microsoft.com/office/officeart/2005/8/layout/hierarchy6"/>
    <dgm:cxn modelId="{633D4F20-7888-42CC-84C0-7623D94E757E}" type="presParOf" srcId="{2070D354-3105-4F10-8A89-FC04F1E97379}" destId="{CC67479A-FBFA-4A6B-8A1A-6F1A3774E2D9}" srcOrd="0" destOrd="0" presId="urn:microsoft.com/office/officeart/2005/8/layout/hierarchy6"/>
    <dgm:cxn modelId="{79DCFD3E-E210-4760-9C8E-B5415F8A3917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6FB2ABA1-A81A-4E30-A3D3-6731461CDEE3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1194FEC6-1F1E-4CB5-BBAF-EDE56BEB8C7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C62E08C-7C6B-49D5-9C40-A165440A00A6}" type="parTrans" cxnId="{672A9588-1753-4CDE-9856-B4A68BCFE73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28C919E-AB28-43DC-B158-B5FDAD979257}" type="sibTrans" cxnId="{672A9588-1753-4CDE-9856-B4A68BCFE732}">
      <dgm:prSet/>
      <dgm:spPr/>
      <dgm:t>
        <a:bodyPr/>
        <a:lstStyle/>
        <a:p>
          <a:endParaRPr lang="ru-RU"/>
        </a:p>
      </dgm:t>
    </dgm:pt>
    <dgm:pt modelId="{94C8D8C0-FA08-4858-BC01-AF224559330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BC2354C-A5DC-4FB0-852C-3E0FE07E78D3}" type="parTrans" cxnId="{FD46383B-D42C-4347-9498-6248E1CB859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369CA4C-23C9-443A-A2F9-FB4321856CDD}" type="sibTrans" cxnId="{FD46383B-D42C-4347-9498-6248E1CB8592}">
      <dgm:prSet/>
      <dgm:spPr/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3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3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3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3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3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3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3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3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3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3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3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3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3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3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3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3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3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3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3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3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3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3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3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3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3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3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3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3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3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3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3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3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3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3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3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3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3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3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3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3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3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3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3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7" presStyleCnt="43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7" presStyleCnt="43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7" presStyleCnt="43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8" presStyleCnt="43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8" presStyleCnt="43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8" presStyleCnt="43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19" presStyleCnt="43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19" presStyleCnt="43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19" presStyleCnt="43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0" presStyleCnt="43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0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0" presStyleCnt="43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1" presStyleCnt="43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1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1" presStyleCnt="43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2" presStyleCnt="43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2" presStyleCnt="43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2" presStyleCnt="43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3" presStyleCnt="43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3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3" presStyleCnt="43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4" presStyleCnt="43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4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4" presStyleCnt="43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5" presStyleCnt="43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5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5" presStyleCnt="43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6" presStyleCnt="43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6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6" presStyleCnt="43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7" presStyleCnt="43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7" presStyleCnt="43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7" presStyleCnt="43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8" presStyleCnt="43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8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8" presStyleCnt="43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29" presStyleCnt="43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29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29" presStyleCnt="43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5FB1B872-173C-4633-9913-714812367DAD}" type="pres">
      <dgm:prSet presAssocID="{EBC2354C-A5DC-4FB0-852C-3E0FE07E78D3}" presName="Name35" presStyleLbl="parChTrans1D4" presStyleIdx="30" presStyleCnt="43"/>
      <dgm:spPr/>
      <dgm:t>
        <a:bodyPr/>
        <a:lstStyle/>
        <a:p>
          <a:endParaRPr lang="ru-RU"/>
        </a:p>
      </dgm:t>
    </dgm:pt>
    <dgm:pt modelId="{A2A66598-36DD-43D1-99D3-4AD0110479C4}" type="pres">
      <dgm:prSet presAssocID="{94C8D8C0-FA08-4858-BC01-AF2245593307}" presName="hierRoot2" presStyleCnt="0">
        <dgm:presLayoutVars>
          <dgm:hierBranch val="init"/>
        </dgm:presLayoutVars>
      </dgm:prSet>
      <dgm:spPr/>
    </dgm:pt>
    <dgm:pt modelId="{F0009739-B2A8-42EF-AC67-382BF9A1AC72}" type="pres">
      <dgm:prSet presAssocID="{94C8D8C0-FA08-4858-BC01-AF2245593307}" presName="rootComposite" presStyleCnt="0"/>
      <dgm:spPr/>
    </dgm:pt>
    <dgm:pt modelId="{A3647E35-D473-46AE-BD74-39077DCF2F47}" type="pres">
      <dgm:prSet presAssocID="{94C8D8C0-FA08-4858-BC01-AF2245593307}" presName="rootText" presStyleLbl="node4" presStyleIdx="30" presStyleCnt="43" custScaleX="177156" custLinFactNeighborX="8202" custLinFactNeighborY="25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95DD07-0592-493F-BFD4-7D2225F2FA5E}" type="pres">
      <dgm:prSet presAssocID="{94C8D8C0-FA08-4858-BC01-AF2245593307}" presName="rootConnector" presStyleLbl="node4" presStyleIdx="30" presStyleCnt="43"/>
      <dgm:spPr/>
      <dgm:t>
        <a:bodyPr/>
        <a:lstStyle/>
        <a:p>
          <a:endParaRPr lang="ru-RU"/>
        </a:p>
      </dgm:t>
    </dgm:pt>
    <dgm:pt modelId="{A3A4CDFB-8696-4587-9DBC-72C2253857E9}" type="pres">
      <dgm:prSet presAssocID="{94C8D8C0-FA08-4858-BC01-AF2245593307}" presName="hierChild4" presStyleCnt="0"/>
      <dgm:spPr/>
    </dgm:pt>
    <dgm:pt modelId="{A4E80849-ED62-4B4C-A0AC-D4087165B56E}" type="pres">
      <dgm:prSet presAssocID="{94C8D8C0-FA08-4858-BC01-AF2245593307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1" presStyleCnt="43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1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1" presStyleCnt="43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2" presStyleCnt="43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2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2" presStyleCnt="43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3" presStyleCnt="43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3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3" presStyleCnt="43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4" presStyleCnt="43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4" presStyleCnt="43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4" presStyleCnt="43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5" presStyleCnt="43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5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5" presStyleCnt="43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6" presStyleCnt="43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6" presStyleCnt="43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6" presStyleCnt="43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EF2ADA1A-BAD6-4DFE-953E-67886FCC668D}" type="pres">
      <dgm:prSet presAssocID="{DC62E08C-7C6B-49D5-9C40-A165440A00A6}" presName="Name35" presStyleLbl="parChTrans1D4" presStyleIdx="37" presStyleCnt="43"/>
      <dgm:spPr/>
      <dgm:t>
        <a:bodyPr/>
        <a:lstStyle/>
        <a:p>
          <a:endParaRPr lang="ru-RU"/>
        </a:p>
      </dgm:t>
    </dgm:pt>
    <dgm:pt modelId="{FD87D3B3-F23F-40DB-A0D9-9B6CAB8F84FC}" type="pres">
      <dgm:prSet presAssocID="{1194FEC6-1F1E-4CB5-BBAF-EDE56BEB8C73}" presName="hierRoot2" presStyleCnt="0">
        <dgm:presLayoutVars>
          <dgm:hierBranch val="init"/>
        </dgm:presLayoutVars>
      </dgm:prSet>
      <dgm:spPr/>
    </dgm:pt>
    <dgm:pt modelId="{00DD9FFE-786D-4EFB-BAFA-664345F9A0BA}" type="pres">
      <dgm:prSet presAssocID="{1194FEC6-1F1E-4CB5-BBAF-EDE56BEB8C73}" presName="rootComposite" presStyleCnt="0"/>
      <dgm:spPr/>
    </dgm:pt>
    <dgm:pt modelId="{14F1AB17-2612-451B-B8F5-079A3245D089}" type="pres">
      <dgm:prSet presAssocID="{1194FEC6-1F1E-4CB5-BBAF-EDE56BEB8C73}" presName="rootText" presStyleLbl="node4" presStyleIdx="37" presStyleCnt="43" custScaleX="177156" custLinFactX="87056" custLinFactNeighborX="100000" custLinFactNeighborY="78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1ECCE-A331-4E4B-9A09-1FA42B9D9D1A}" type="pres">
      <dgm:prSet presAssocID="{1194FEC6-1F1E-4CB5-BBAF-EDE56BEB8C73}" presName="rootConnector" presStyleLbl="node4" presStyleIdx="37" presStyleCnt="43"/>
      <dgm:spPr/>
      <dgm:t>
        <a:bodyPr/>
        <a:lstStyle/>
        <a:p>
          <a:endParaRPr lang="ru-RU"/>
        </a:p>
      </dgm:t>
    </dgm:pt>
    <dgm:pt modelId="{E2C88402-E87E-4388-ABF7-8B163B9ECA52}" type="pres">
      <dgm:prSet presAssocID="{1194FEC6-1F1E-4CB5-BBAF-EDE56BEB8C73}" presName="hierChild4" presStyleCnt="0"/>
      <dgm:spPr/>
    </dgm:pt>
    <dgm:pt modelId="{E99B7B7E-A9B2-481C-AD72-85201D8DA031}" type="pres">
      <dgm:prSet presAssocID="{1194FEC6-1F1E-4CB5-BBAF-EDE56BEB8C73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8" presStyleCnt="43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8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8" presStyleCnt="43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39" presStyleCnt="43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39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39" presStyleCnt="43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40" presStyleCnt="43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40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40" presStyleCnt="43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41" presStyleCnt="43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41" presStyleCnt="43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41" presStyleCnt="43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2" presStyleCnt="43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2" presStyleCnt="43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2" presStyleCnt="43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C2C2DBDF-1263-4870-882D-878AD4AC390C}" type="presOf" srcId="{EBC2354C-A5DC-4FB0-852C-3E0FE07E78D3}" destId="{5FB1B872-173C-4633-9913-714812367DAD}" srcOrd="0" destOrd="0" presId="urn:microsoft.com/office/officeart/2005/8/layout/orgChart1"/>
    <dgm:cxn modelId="{0F49C1DE-AF6B-4DC0-A693-F4D928679E86}" type="presOf" srcId="{69143A65-8CD3-4988-AE60-E007DA94030F}" destId="{664B0A36-C086-4F8E-8913-FC68AB622034}" srcOrd="1" destOrd="0" presId="urn:microsoft.com/office/officeart/2005/8/layout/orgChart1"/>
    <dgm:cxn modelId="{3C607B3C-723C-4F1B-9DAA-7275CE4B7077}" type="presOf" srcId="{25F6176B-988E-4B8C-ABA7-FAC514DE1B41}" destId="{9898FB4E-58D0-4DA4-A6F7-885A49288266}" srcOrd="0" destOrd="0" presId="urn:microsoft.com/office/officeart/2005/8/layout/orgChart1"/>
    <dgm:cxn modelId="{D1751C30-84F5-46AC-A71E-6F75BEDB2ACF}" type="presOf" srcId="{25F6176B-988E-4B8C-ABA7-FAC514DE1B41}" destId="{45C7AE86-91BA-4BBC-815D-9E95AE2861D8}" srcOrd="1" destOrd="0" presId="urn:microsoft.com/office/officeart/2005/8/layout/orgChart1"/>
    <dgm:cxn modelId="{85DE5802-C5A5-4AA1-BCBC-C42A4BA08126}" type="presOf" srcId="{EAF02E06-BED0-4EC3-AC81-3A91CC738CFB}" destId="{D4EA128C-DF21-45C0-BF4F-C14BA70ADDB2}" srcOrd="0" destOrd="0" presId="urn:microsoft.com/office/officeart/2005/8/layout/orgChart1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9F778156-4478-49A5-B7E5-03FF66660F08}" type="presOf" srcId="{CA08EE5A-3F94-43DD-AC46-2E1145E5E60A}" destId="{69CE9D6D-9776-4863-8BC1-DE0D92497933}" srcOrd="0" destOrd="0" presId="urn:microsoft.com/office/officeart/2005/8/layout/orgChart1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CB4F05E3-06D6-4D10-A2C3-1D41921C2E01}" type="presOf" srcId="{B558798C-F97E-44FE-AF32-2AC05DA88C21}" destId="{97EB257B-F7C1-468C-9D56-4853B7908A97}" srcOrd="0" destOrd="0" presId="urn:microsoft.com/office/officeart/2005/8/layout/orgChart1"/>
    <dgm:cxn modelId="{FA252756-7C79-4CC4-80F1-D99D17AB24B1}" type="presOf" srcId="{E1003D2F-86BC-4B99-AB0D-14F134395F88}" destId="{1F4FB6C7-BBC1-4D9C-9236-E4E8BF2A0BDC}" srcOrd="1" destOrd="0" presId="urn:microsoft.com/office/officeart/2005/8/layout/orgChart1"/>
    <dgm:cxn modelId="{FFD7D95B-A1B6-4326-B82F-B8A0AC7C09AA}" type="presOf" srcId="{D5C5D72D-A7E3-4AF7-9B76-F3CB55F699A3}" destId="{239DCF95-E6E8-4DD8-B918-5241A47F39B3}" srcOrd="0" destOrd="0" presId="urn:microsoft.com/office/officeart/2005/8/layout/orgChart1"/>
    <dgm:cxn modelId="{314E1F1D-9350-4D56-8AB2-607D4B74A365}" type="presOf" srcId="{122A0DF7-8209-4FEE-9948-8EA66EBBB965}" destId="{6779BD6A-7D87-418C-878A-03729CACBDAB}" srcOrd="0" destOrd="0" presId="urn:microsoft.com/office/officeart/2005/8/layout/orgChart1"/>
    <dgm:cxn modelId="{D5E48195-53D1-4890-BA3B-AE714F8C2A05}" type="presOf" srcId="{25247C44-1ED1-49AE-87BB-7478659A5DA7}" destId="{1EFF3FF4-9BA7-4114-B4BD-4C163B7E6D2C}" srcOrd="1" destOrd="0" presId="urn:microsoft.com/office/officeart/2005/8/layout/orgChart1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CEC7EF1F-2C23-4E15-A678-8B148BD56138}" type="presOf" srcId="{497A1238-8576-4E28-A78F-1F14EA0D873D}" destId="{063EFEDC-6028-4BDA-A913-CF110AA3E838}" srcOrd="1" destOrd="0" presId="urn:microsoft.com/office/officeart/2005/8/layout/orgChart1"/>
    <dgm:cxn modelId="{33C95643-523F-4B2F-BC4F-592320C12232}" type="presOf" srcId="{2A7F98D4-0413-4470-B8BF-1500121EF719}" destId="{FFF4F3F1-5EFB-4687-A44D-49CA099B07F6}" srcOrd="1" destOrd="0" presId="urn:microsoft.com/office/officeart/2005/8/layout/orgChart1"/>
    <dgm:cxn modelId="{561165AE-4199-4BBA-9071-C20F3407EEC3}" type="presOf" srcId="{1CDD30F0-0A8A-477B-8B54-DBFAF7B197C5}" destId="{6AC061CF-CC08-4F4F-AFFE-D64EFC45FB2C}" srcOrd="0" destOrd="0" presId="urn:microsoft.com/office/officeart/2005/8/layout/orgChart1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A056CF87-546B-487F-BDC7-EF0C629F7A52}" type="presOf" srcId="{FEFCA9D8-F2DC-49DB-8FD2-6361D5C58910}" destId="{B65811BC-91E8-415F-81FF-1CF0569FAC88}" srcOrd="0" destOrd="0" presId="urn:microsoft.com/office/officeart/2005/8/layout/orgChart1"/>
    <dgm:cxn modelId="{23AA87E2-6D30-4B2D-96BC-E4EBB0EEF50A}" type="presOf" srcId="{5A05280B-7813-433E-A5C7-35ADDF822739}" destId="{1256C2D3-CFEB-4E9C-A9D4-125F82E43A43}" srcOrd="0" destOrd="0" presId="urn:microsoft.com/office/officeart/2005/8/layout/orgChart1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654E8B1E-08CA-40FB-9740-383022975134}" type="presOf" srcId="{8A1609C7-F78F-4F36-939C-D4A6AFD2156F}" destId="{06E5DE2A-43BC-4698-BC30-24C07F2EF9EE}" srcOrd="0" destOrd="0" presId="urn:microsoft.com/office/officeart/2005/8/layout/orgChart1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4B173648-47E5-4856-8698-BBE46AF12A77}" type="presOf" srcId="{E84BDA00-4A78-4E14-921B-A8F19C24B888}" destId="{C4222B9E-8839-4888-ABA0-98BC961419F6}" srcOrd="0" destOrd="0" presId="urn:microsoft.com/office/officeart/2005/8/layout/orgChart1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84C15CEC-7B84-4343-9E5A-BD2A707BB34F}" type="presOf" srcId="{C321F7C3-0D31-4706-B9E6-1EA118769EC4}" destId="{05100A20-93D4-4B7E-857A-7BACF6FEDE27}" srcOrd="0" destOrd="0" presId="urn:microsoft.com/office/officeart/2005/8/layout/orgChart1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032B73D8-FA07-44CC-88E8-99597F125CCC}" type="presOf" srcId="{6B31737F-3BAB-4A36-B93A-744C73025325}" destId="{9F29CBCB-BC47-4DE5-89C1-201A28505C78}" srcOrd="0" destOrd="0" presId="urn:microsoft.com/office/officeart/2005/8/layout/orgChart1"/>
    <dgm:cxn modelId="{142D913C-A8EC-4299-9EB0-6C3C61CA207B}" type="presOf" srcId="{2A7F98D4-0413-4470-B8BF-1500121EF719}" destId="{7B1516A1-C0FA-47D8-8FF5-88B0B2B9B530}" srcOrd="0" destOrd="0" presId="urn:microsoft.com/office/officeart/2005/8/layout/orgChart1"/>
    <dgm:cxn modelId="{B66A95C5-2B7F-4A03-9B94-F9538931F773}" type="presOf" srcId="{6728C70A-D8EE-4F55-B518-BF0215783889}" destId="{02387E26-E3EE-44E8-9FAE-1AEC57A76CD5}" srcOrd="1" destOrd="0" presId="urn:microsoft.com/office/officeart/2005/8/layout/orgChart1"/>
    <dgm:cxn modelId="{74EF9CF3-484A-4B30-A7FA-C84B49827FC7}" type="presOf" srcId="{757A7436-3FCE-4EA4-98A6-8774785120E2}" destId="{2B169FED-9B21-4A48-916A-72107FAB323C}" srcOrd="1" destOrd="0" presId="urn:microsoft.com/office/officeart/2005/8/layout/orgChart1"/>
    <dgm:cxn modelId="{8CC19EC4-840A-47B4-9F1C-1A80CC42F59F}" type="presOf" srcId="{C14EB1CB-AE56-480B-A9DC-4D92821727F2}" destId="{7A869336-8D0F-4E4B-9DE9-977D5B94E6E3}" srcOrd="0" destOrd="0" presId="urn:microsoft.com/office/officeart/2005/8/layout/orgChart1"/>
    <dgm:cxn modelId="{5DD2747C-823E-48B9-B8B4-5DEDDE70A098}" type="presOf" srcId="{70952B51-6799-4495-99D1-34419239A938}" destId="{98C46B07-6D4D-4F00-B5F2-17D41102D307}" srcOrd="0" destOrd="0" presId="urn:microsoft.com/office/officeart/2005/8/layout/orgChart1"/>
    <dgm:cxn modelId="{FFE4C428-A146-49EE-998C-C56581141D33}" type="presOf" srcId="{3A6DD5B1-23DB-4E30-A7B3-6E0B41941179}" destId="{F7612866-D728-4972-AD81-082E01EBE87E}" srcOrd="0" destOrd="0" presId="urn:microsoft.com/office/officeart/2005/8/layout/orgChart1"/>
    <dgm:cxn modelId="{B40E7A3E-4A4B-4E29-AFFE-C05D7522A0D0}" type="presOf" srcId="{6AFDDB80-B529-4E4C-A0FD-0EDB17CB6604}" destId="{CC883DDA-8DE2-442B-B572-EB42CDB8515A}" srcOrd="0" destOrd="0" presId="urn:microsoft.com/office/officeart/2005/8/layout/orgChart1"/>
    <dgm:cxn modelId="{389CC5F7-5BA6-4B5B-B7A6-2E3ED5D965B5}" type="presOf" srcId="{497A1238-8576-4E28-A78F-1F14EA0D873D}" destId="{043DD402-8965-4ECF-B5DC-2BDAAA15C61E}" srcOrd="0" destOrd="0" presId="urn:microsoft.com/office/officeart/2005/8/layout/orgChart1"/>
    <dgm:cxn modelId="{976E58B9-3A68-4E19-B1F1-8E463BA9123E}" type="presOf" srcId="{6722A1D3-CE7B-4A00-8912-11A598926017}" destId="{B133DE78-AB7B-43D3-BAF3-F72D45AFF75E}" srcOrd="0" destOrd="0" presId="urn:microsoft.com/office/officeart/2005/8/layout/orgChart1"/>
    <dgm:cxn modelId="{72D5F994-15AD-47A7-A3A3-4FDDC3E59C3B}" type="presOf" srcId="{8F9CC196-C090-4498-B2F6-53BB4801C8A7}" destId="{C248BDA1-E772-4B98-B83F-23DAAEB74FE6}" srcOrd="0" destOrd="0" presId="urn:microsoft.com/office/officeart/2005/8/layout/orgChart1"/>
    <dgm:cxn modelId="{0A09A3F4-84CD-44E8-9FA2-4EE0E0A6A583}" type="presOf" srcId="{6DADC438-E59C-4258-9EE3-0798573D4CF4}" destId="{495955C5-013A-47D7-B839-C57DB3E8A100}" srcOrd="0" destOrd="0" presId="urn:microsoft.com/office/officeart/2005/8/layout/orgChart1"/>
    <dgm:cxn modelId="{2DC3F3D5-DBB1-4DFD-9369-F02826C71360}" type="presOf" srcId="{F9DCB5D3-C543-4617-B37F-CFF86D0EB312}" destId="{2CFA37AB-61A6-4E3C-B639-C00E6001CD73}" srcOrd="0" destOrd="0" presId="urn:microsoft.com/office/officeart/2005/8/layout/orgChart1"/>
    <dgm:cxn modelId="{25936658-F0BD-49DA-A343-2E5D54288A97}" type="presOf" srcId="{02E3D7FC-52F4-4E30-91B3-4E919B4C7E92}" destId="{399D923B-F4BF-402A-918E-4596CA7C2072}" srcOrd="0" destOrd="0" presId="urn:microsoft.com/office/officeart/2005/8/layout/orgChart1"/>
    <dgm:cxn modelId="{DC722793-ACDE-4423-8020-A009908D9C0E}" type="presOf" srcId="{F963B530-32B8-46EC-9784-22BFD0DA4A62}" destId="{9ACF3576-BF1A-4CFB-ACA5-CCFFA2B66599}" srcOrd="0" destOrd="0" presId="urn:microsoft.com/office/officeart/2005/8/layout/orgChart1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A7062545-FC1F-4502-AE89-6F625E64C1B8}" type="presOf" srcId="{816C9783-94D9-40D3-9AC7-6D57B1CA2411}" destId="{DDA77CC6-2E30-4CFA-AC77-8532B6CF5A16}" srcOrd="0" destOrd="0" presId="urn:microsoft.com/office/officeart/2005/8/layout/orgChart1"/>
    <dgm:cxn modelId="{FCD279B2-194E-421F-B302-98A57261EC64}" type="presOf" srcId="{F963B530-32B8-46EC-9784-22BFD0DA4A62}" destId="{4ADACADE-388D-4CFF-9AC5-B30E89E8E213}" srcOrd="1" destOrd="0" presId="urn:microsoft.com/office/officeart/2005/8/layout/orgChart1"/>
    <dgm:cxn modelId="{678F1777-5373-4BB2-AE32-4834CBC7943C}" type="presOf" srcId="{5A05280B-7813-433E-A5C7-35ADDF822739}" destId="{C3E37554-AC75-4384-A96D-F91B4AC49892}" srcOrd="1" destOrd="0" presId="urn:microsoft.com/office/officeart/2005/8/layout/orgChart1"/>
    <dgm:cxn modelId="{E0D88599-A594-4DE2-B5FA-9F54EFF24436}" type="presOf" srcId="{332B6937-F8B4-4D9F-96A7-94857F41F3C3}" destId="{8A48FC2E-A7D6-4995-806E-3DB3E74C2FC0}" srcOrd="1" destOrd="0" presId="urn:microsoft.com/office/officeart/2005/8/layout/orgChart1"/>
    <dgm:cxn modelId="{573945A4-D97B-480E-85FA-20E8EE30D154}" type="presOf" srcId="{686083BA-B72E-4708-9DC9-BDB34D334C80}" destId="{948C4337-4368-4676-85B0-BA02A38EE57B}" srcOrd="1" destOrd="0" presId="urn:microsoft.com/office/officeart/2005/8/layout/orgChart1"/>
    <dgm:cxn modelId="{03074903-64D7-44E7-AD96-6249F8DE62AA}" type="presOf" srcId="{A5D7A24C-2A4A-4B50-A99B-DFACFFDAF089}" destId="{CEF030A0-C670-41DE-B99F-6470DD1F3DE6}" srcOrd="0" destOrd="0" presId="urn:microsoft.com/office/officeart/2005/8/layout/orgChart1"/>
    <dgm:cxn modelId="{075F36BE-5EEE-43AE-B7AE-673356ECE6CD}" type="presOf" srcId="{70952B51-6799-4495-99D1-34419239A938}" destId="{221957C1-377A-4059-8CDE-0B5A564B964D}" srcOrd="1" destOrd="0" presId="urn:microsoft.com/office/officeart/2005/8/layout/orgChart1"/>
    <dgm:cxn modelId="{5115636C-9B43-4322-AD4A-C8F984D7AECD}" type="presOf" srcId="{0B98223A-9404-4B97-A4E1-F8D3C7EE8BC3}" destId="{87104EB8-9FE0-492C-9AA9-5952F2D304B4}" srcOrd="0" destOrd="0" presId="urn:microsoft.com/office/officeart/2005/8/layout/orgChart1"/>
    <dgm:cxn modelId="{51AF223D-1AF7-47A0-9674-3F20B1A738E3}" type="presOf" srcId="{0B98223A-9404-4B97-A4E1-F8D3C7EE8BC3}" destId="{E1D809AD-507D-4E75-81B0-F8543CD788E0}" srcOrd="1" destOrd="0" presId="urn:microsoft.com/office/officeart/2005/8/layout/orgChart1"/>
    <dgm:cxn modelId="{44CA3C31-C785-4675-87AE-DDB1300136EC}" type="presOf" srcId="{122A0DF7-8209-4FEE-9948-8EA66EBBB965}" destId="{3246982F-4830-4E62-AB49-86B8EF3D71CC}" srcOrd="1" destOrd="0" presId="urn:microsoft.com/office/officeart/2005/8/layout/orgChart1"/>
    <dgm:cxn modelId="{DB0133B7-DB36-4F43-8D2E-DEFC3FE48DCE}" type="presOf" srcId="{DC62E08C-7C6B-49D5-9C40-A165440A00A6}" destId="{EF2ADA1A-BAD6-4DFE-953E-67886FCC668D}" srcOrd="0" destOrd="0" presId="urn:microsoft.com/office/officeart/2005/8/layout/orgChart1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0854FB9C-BF24-42BE-9C7E-628BE706D109}" type="presOf" srcId="{C6214F99-54E3-454B-8BD3-336785EC8495}" destId="{7D4535F7-23FB-41F1-BF2C-ECE5CD3338D1}" srcOrd="1" destOrd="0" presId="urn:microsoft.com/office/officeart/2005/8/layout/orgChart1"/>
    <dgm:cxn modelId="{E1B4D5DF-1954-428C-9A1D-D3207A5950C3}" type="presOf" srcId="{2A29691D-ABC3-41C0-A3CD-15952F1ED9EB}" destId="{6924B78D-E9A6-44E0-BA14-9DD0739C4B9C}" srcOrd="0" destOrd="0" presId="urn:microsoft.com/office/officeart/2005/8/layout/orgChart1"/>
    <dgm:cxn modelId="{63D2654E-B585-497A-834D-71E6F89325BC}" type="presOf" srcId="{48343668-9E66-4B1D-B811-038CB2CB37F3}" destId="{8EEA0984-B204-4C93-B8EF-B1673010C278}" srcOrd="0" destOrd="0" presId="urn:microsoft.com/office/officeart/2005/8/layout/orgChart1"/>
    <dgm:cxn modelId="{20A41BEA-8099-4539-99FA-267DE561292F}" type="presOf" srcId="{BF4C4A38-7E96-43D2-BF32-F5F7209C5E48}" destId="{BFF3661C-13D4-4B4B-8918-439447739003}" srcOrd="0" destOrd="0" presId="urn:microsoft.com/office/officeart/2005/8/layout/orgChart1"/>
    <dgm:cxn modelId="{89A93AFD-EDEC-4278-AB85-9D66D8BF4976}" type="presOf" srcId="{BF19AF0D-FB6C-4B87-A1B9-1BABFF49F445}" destId="{DE0F2880-6562-4880-A7EF-C14D60BC443A}" srcOrd="1" destOrd="0" presId="urn:microsoft.com/office/officeart/2005/8/layout/orgChart1"/>
    <dgm:cxn modelId="{A511A6FB-314C-42A3-8275-06AFE764D887}" type="presOf" srcId="{FA440D9E-6B99-442F-B579-44E4740D24C6}" destId="{9124BCC0-F441-44E5-BBA1-A89CAF979D64}" srcOrd="1" destOrd="0" presId="urn:microsoft.com/office/officeart/2005/8/layout/orgChart1"/>
    <dgm:cxn modelId="{6D299F40-018F-414A-812B-7CD84E06380B}" type="presOf" srcId="{A6D5A8F1-3071-4D1B-83F6-57CDF754A351}" destId="{98A0D214-8F78-4E17-95C9-5B46D22A66F8}" srcOrd="1" destOrd="0" presId="urn:microsoft.com/office/officeart/2005/8/layout/orgChart1"/>
    <dgm:cxn modelId="{F77B4448-92A4-41E8-A068-D2563D8A0864}" type="presOf" srcId="{32F0BEEB-1736-4361-BCAF-D861843FF247}" destId="{CD094F32-3F87-4931-9A53-EF29DCD0BFD8}" srcOrd="1" destOrd="0" presId="urn:microsoft.com/office/officeart/2005/8/layout/orgChart1"/>
    <dgm:cxn modelId="{086F3A1C-5A76-4B79-8491-DE27F46F5C0D}" type="presOf" srcId="{F3A5C33E-9084-4677-97BB-C4598597EA0C}" destId="{95388C73-4E35-42F1-94F6-44519EC8456D}" srcOrd="1" destOrd="0" presId="urn:microsoft.com/office/officeart/2005/8/layout/orgChart1"/>
    <dgm:cxn modelId="{08380B21-DD7B-4C51-8A39-702DF2F790BE}" type="presOf" srcId="{FA440D9E-6B99-442F-B579-44E4740D24C6}" destId="{A6251617-BAA3-47D4-A526-2BC8A25E5BA9}" srcOrd="0" destOrd="0" presId="urn:microsoft.com/office/officeart/2005/8/layout/orgChart1"/>
    <dgm:cxn modelId="{1A80B0FC-A1E4-470B-A7E6-0B70ECC68A9E}" type="presOf" srcId="{6AFDDB80-B529-4E4C-A0FD-0EDB17CB6604}" destId="{4974CEF8-0A13-4360-B74A-1D3E66743CC0}" srcOrd="1" destOrd="0" presId="urn:microsoft.com/office/officeart/2005/8/layout/orgChart1"/>
    <dgm:cxn modelId="{76C4DBA7-E811-46DC-BB15-C4066064C866}" type="presOf" srcId="{C6214F99-54E3-454B-8BD3-336785EC8495}" destId="{9570D9A5-2609-418D-9459-71DDC798B540}" srcOrd="0" destOrd="0" presId="urn:microsoft.com/office/officeart/2005/8/layout/orgChart1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8EC9EB65-2C8C-4DD4-B454-2BEFFBFFF492}" type="presOf" srcId="{3BCCE053-941B-4483-8F1E-94A93E085D35}" destId="{7E9A90C3-5E03-4E30-9C59-D3329E6ACC6A}" srcOrd="0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40AC9DE1-90CE-4884-9BC4-D1893922F97B}" type="presOf" srcId="{5D15E427-6E0C-4380-A284-2A2E9B49B543}" destId="{D1C38C4C-8CA7-4C13-9A39-2BFBD762656E}" srcOrd="0" destOrd="0" presId="urn:microsoft.com/office/officeart/2005/8/layout/orgChart1"/>
    <dgm:cxn modelId="{C7436219-3BA2-4576-9294-E2DBF2496D11}" type="presOf" srcId="{D6BF2D6F-AD6F-4A6E-A0D1-16F1386A432B}" destId="{FF628C03-4F58-4EA8-96C0-FF02E48E5712}" srcOrd="0" destOrd="0" presId="urn:microsoft.com/office/officeart/2005/8/layout/orgChart1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0CE0F15D-937B-4E97-ACB0-16E3281832ED}" type="presOf" srcId="{1194FEC6-1F1E-4CB5-BBAF-EDE56BEB8C73}" destId="{C321ECCE-A331-4E4B-9A09-1FA42B9D9D1A}" srcOrd="1" destOrd="0" presId="urn:microsoft.com/office/officeart/2005/8/layout/orgChart1"/>
    <dgm:cxn modelId="{8C8D9078-5CED-4472-B29A-5268EFFC725B}" type="presOf" srcId="{89E1FC92-2E9A-4973-B7A7-58A08F79102F}" destId="{FB6ECC9F-1A98-4AB5-9BEE-6CC0A279FA04}" srcOrd="0" destOrd="0" presId="urn:microsoft.com/office/officeart/2005/8/layout/orgChart1"/>
    <dgm:cxn modelId="{F5C66BB7-C884-4A3F-A237-87C762083A6A}" type="presOf" srcId="{2766CA63-4716-42F6-A472-2443E49A1ADE}" destId="{DB4D2263-EB4F-415D-BDBE-83CF312B23EC}" srcOrd="0" destOrd="0" presId="urn:microsoft.com/office/officeart/2005/8/layout/orgChart1"/>
    <dgm:cxn modelId="{C1C5E6A8-0252-46A8-963B-818887BCB88B}" type="presOf" srcId="{3048DD57-D774-4C7A-89D0-9DED7A36345D}" destId="{FA0F8742-664D-4CFA-800F-45698EC5501A}" srcOrd="0" destOrd="0" presId="urn:microsoft.com/office/officeart/2005/8/layout/orgChart1"/>
    <dgm:cxn modelId="{DBD6C339-FF83-47F8-B8CA-15143339A7CE}" srcId="{F9DCB5D3-C543-4617-B37F-CFF86D0EB312}" destId="{8F9CC196-C090-4498-B2F6-53BB4801C8A7}" srcOrd="5" destOrd="0" parTransId="{F7B8E7FC-BE02-460C-860A-35378352026A}" sibTransId="{1C4B4C6C-4E9D-4D99-8C13-7571CD38EF40}"/>
    <dgm:cxn modelId="{F47D10FF-03B9-465D-9D0C-913E1B932646}" type="presOf" srcId="{2766CA63-4716-42F6-A472-2443E49A1ADE}" destId="{810EC35F-8E32-4EC9-8501-26A94F89098A}" srcOrd="1" destOrd="0" presId="urn:microsoft.com/office/officeart/2005/8/layout/orgChart1"/>
    <dgm:cxn modelId="{DE4A364A-9887-4765-8530-F68B3456FF06}" type="presOf" srcId="{5D15E427-6E0C-4380-A284-2A2E9B49B543}" destId="{29E5C6A3-BC7C-4703-A181-43356580C177}" srcOrd="1" destOrd="0" presId="urn:microsoft.com/office/officeart/2005/8/layout/orgChart1"/>
    <dgm:cxn modelId="{D13C5835-8C24-4B76-A40B-5047D8D4EDE4}" type="presOf" srcId="{B11432E2-5F7D-483C-9163-F06002B50A17}" destId="{62B2FB17-BDB2-4CEC-8B1D-97BCBD8258C1}" srcOrd="0" destOrd="0" presId="urn:microsoft.com/office/officeart/2005/8/layout/orgChart1"/>
    <dgm:cxn modelId="{59F83634-85B7-4207-B26C-4570E1CA796B}" type="presOf" srcId="{7B8002EF-75FD-46FE-B8D9-2C9453D3FBB8}" destId="{1BACF4A4-3653-4EAE-A88B-57D206F74968}" srcOrd="0" destOrd="0" presId="urn:microsoft.com/office/officeart/2005/8/layout/orgChart1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19BF3471-0BFA-4E1E-9B6D-FF3753745400}" type="presOf" srcId="{591505A1-85F5-42C4-A25D-35F11AAFD02A}" destId="{4D8E0742-E159-4E1A-ADA3-9C1D18EE95C0}" srcOrd="1" destOrd="0" presId="urn:microsoft.com/office/officeart/2005/8/layout/orgChart1"/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F858E80C-8E98-482D-85B2-5E4096865586}" type="presOf" srcId="{D6CE7951-7192-47C2-AD73-EE515DFFB326}" destId="{07844388-A3B4-4C13-A2D2-792D32DA861A}" srcOrd="0" destOrd="0" presId="urn:microsoft.com/office/officeart/2005/8/layout/orgChart1"/>
    <dgm:cxn modelId="{087B567E-1B5D-4A1B-862D-17F6E4495C94}" type="presOf" srcId="{EAF02E06-BED0-4EC3-AC81-3A91CC738CFB}" destId="{8FEA3F3B-97D9-4A90-B171-A5B7071C97F3}" srcOrd="1" destOrd="0" presId="urn:microsoft.com/office/officeart/2005/8/layout/orgChart1"/>
    <dgm:cxn modelId="{81DB2B59-4FAE-40A7-9D42-7461138C0253}" type="presOf" srcId="{D69A11DC-65DD-4575-A031-34EF890B2D1C}" destId="{80BA7277-41CF-4DBB-A3C9-A613C76DBBC3}" srcOrd="0" destOrd="0" presId="urn:microsoft.com/office/officeart/2005/8/layout/orgChart1"/>
    <dgm:cxn modelId="{637BB410-2B3B-4957-B0C6-DC45E0DD4EBF}" type="presOf" srcId="{03DAACA6-9333-44FF-A341-3A949BC70EEB}" destId="{8B8B023A-5FEE-40D8-8347-0287C67560B1}" srcOrd="0" destOrd="0" presId="urn:microsoft.com/office/officeart/2005/8/layout/orgChart1"/>
    <dgm:cxn modelId="{C19CF36C-CCA8-4872-8F76-34B0264B6707}" type="presOf" srcId="{A6D5A8F1-3071-4D1B-83F6-57CDF754A351}" destId="{4D49C8F2-93FF-44CA-81D9-B204AD1331D1}" srcOrd="0" destOrd="0" presId="urn:microsoft.com/office/officeart/2005/8/layout/orgChart1"/>
    <dgm:cxn modelId="{13B90A64-CB07-4662-B608-ADC21557D074}" type="presOf" srcId="{757A7436-3FCE-4EA4-98A6-8774785120E2}" destId="{432F130A-479F-418F-85F8-84EAABB2EFBD}" srcOrd="0" destOrd="0" presId="urn:microsoft.com/office/officeart/2005/8/layout/orgChart1"/>
    <dgm:cxn modelId="{CA9C115B-0C1A-4BC6-B23F-36A3C446B847}" type="presOf" srcId="{0659507C-5527-4305-B91A-3A51431A1BD1}" destId="{AB8156B5-9D14-43C6-AD5E-82A42B051476}" srcOrd="0" destOrd="0" presId="urn:microsoft.com/office/officeart/2005/8/layout/orgChart1"/>
    <dgm:cxn modelId="{C0AD4CC6-E2DA-4447-970C-2920F45D7F78}" type="presOf" srcId="{388F2973-2913-4828-843F-3884B8839609}" destId="{052F90F9-9291-4E19-A1F2-793F98DB2291}" srcOrd="0" destOrd="0" presId="urn:microsoft.com/office/officeart/2005/8/layout/orgChart1"/>
    <dgm:cxn modelId="{886C9D46-5CAF-4C50-840E-7DFDE5436667}" type="presOf" srcId="{210E8AFE-82AF-442A-9DC7-DBB69EBCC999}" destId="{3D9FD3E3-88E0-477A-A56B-07BC808BF3F4}" srcOrd="0" destOrd="0" presId="urn:microsoft.com/office/officeart/2005/8/layout/orgChart1"/>
    <dgm:cxn modelId="{2483013F-DBD7-4EC9-8D8C-C532509105A3}" type="presOf" srcId="{0A009885-D6E1-4A23-8A69-5B25A552EA8B}" destId="{1B5D52C5-D667-4125-9D5A-0AE4C5BDCC01}" srcOrd="0" destOrd="0" presId="urn:microsoft.com/office/officeart/2005/8/layout/orgChart1"/>
    <dgm:cxn modelId="{1F0C993A-1671-41D6-BDF2-E96066A73E7A}" type="presOf" srcId="{F7B8E7FC-BE02-460C-860A-35378352026A}" destId="{9E9A8419-1327-4B38-8EA7-4CED955139D6}" srcOrd="0" destOrd="0" presId="urn:microsoft.com/office/officeart/2005/8/layout/orgChart1"/>
    <dgm:cxn modelId="{B6DCB9DB-80D5-4596-9B35-09306B096ACC}" type="presOf" srcId="{6728C70A-D8EE-4F55-B518-BF0215783889}" destId="{3335ED73-5D35-4596-8F67-7CB9CBB3A78F}" srcOrd="0" destOrd="0" presId="urn:microsoft.com/office/officeart/2005/8/layout/orgChart1"/>
    <dgm:cxn modelId="{8E31974D-4B76-4327-B74A-0B63BD9CE930}" type="presOf" srcId="{1CDD30F0-0A8A-477B-8B54-DBFAF7B197C5}" destId="{7B7E5418-302C-4DCB-84B4-1FECB3AE2D7A}" srcOrd="1" destOrd="0" presId="urn:microsoft.com/office/officeart/2005/8/layout/orgChart1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A7B27CFF-646B-4F77-A923-4E1CCC4B0306}" type="presOf" srcId="{A8FEE9B6-CB61-448D-A1D2-4BE34640F9F3}" destId="{6D5BC242-852F-4CD5-9D23-5228932F85E3}" srcOrd="0" destOrd="0" presId="urn:microsoft.com/office/officeart/2005/8/layout/orgChart1"/>
    <dgm:cxn modelId="{74C6C142-A083-4840-865A-3DDC8B5495B7}" type="presOf" srcId="{47D280C8-018F-4240-BF1F-7C10008C3738}" destId="{66150514-19F9-406E-BA0C-88EEBF8642BE}" srcOrd="0" destOrd="0" presId="urn:microsoft.com/office/officeart/2005/8/layout/orgChart1"/>
    <dgm:cxn modelId="{6719D253-B7D5-432A-AAAB-D54FD9A21589}" type="presOf" srcId="{A3265BF1-3955-42CD-906B-920112714ABF}" destId="{F44886B8-8626-4D6E-B5E3-95C5865D9D46}" srcOrd="0" destOrd="0" presId="urn:microsoft.com/office/officeart/2005/8/layout/orgChart1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777CF822-DAD8-4099-8857-A70F530B9DBA}" type="presOf" srcId="{7D6F32D4-B8C2-4509-BA08-928EB219C4EA}" destId="{EBDBC34A-14B9-4D9C-B5B6-216E7CDD3FB6}" srcOrd="0" destOrd="0" presId="urn:microsoft.com/office/officeart/2005/8/layout/orgChart1"/>
    <dgm:cxn modelId="{772C5920-00F5-4D29-B364-958A3745FCA6}" type="presOf" srcId="{3BCCE053-941B-4483-8F1E-94A93E085D35}" destId="{856000C9-742D-4E1D-8BFC-7B31265F2B73}" srcOrd="1" destOrd="0" presId="urn:microsoft.com/office/officeart/2005/8/layout/orgChart1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77E9F74E-58DA-4B35-8D13-EC73D598DAFF}" type="presOf" srcId="{C14EB1CB-AE56-480B-A9DC-4D92821727F2}" destId="{FDD5B8B3-EAC2-4EF5-A4FB-81C08D58FCC8}" srcOrd="1" destOrd="0" presId="urn:microsoft.com/office/officeart/2005/8/layout/orgChart1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FD46383B-D42C-4347-9498-6248E1CB8592}" srcId="{2A7F98D4-0413-4470-B8BF-1500121EF719}" destId="{94C8D8C0-FA08-4858-BC01-AF2245593307}" srcOrd="2" destOrd="0" parTransId="{EBC2354C-A5DC-4FB0-852C-3E0FE07E78D3}" sibTransId="{1369CA4C-23C9-443A-A2F9-FB4321856CDD}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D966EEFD-773A-41B3-BC24-AAE628B0231B}" type="presOf" srcId="{0D9B5EFD-FEB2-4CAB-A2AB-432D7876C7F2}" destId="{D1CC07C4-D477-4F38-B041-15059DF04B07}" srcOrd="0" destOrd="0" presId="urn:microsoft.com/office/officeart/2005/8/layout/orgChart1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C2380394-632D-482A-9554-14D69CE224A5}" type="presOf" srcId="{0FC62669-BBA6-4CED-AD11-FE733EBE1F36}" destId="{D51E6881-38ED-4536-9C05-D42F237297EA}" srcOrd="0" destOrd="0" presId="urn:microsoft.com/office/officeart/2005/8/layout/orgChart1"/>
    <dgm:cxn modelId="{F3A53BCD-FD5C-4F84-B53C-675806BBFDB2}" type="presOf" srcId="{D4EA8887-F641-442C-A5E7-DCE8A13F9BC4}" destId="{52DC18CA-4CFB-47D5-A2DC-697BCD52F3E0}" srcOrd="0" destOrd="0" presId="urn:microsoft.com/office/officeart/2005/8/layout/orgChart1"/>
    <dgm:cxn modelId="{AF9A620D-B106-41F7-AD3E-5CDED12C3D14}" type="presOf" srcId="{591505A1-85F5-42C4-A25D-35F11AAFD02A}" destId="{6120BC4C-84AE-4B1F-BD4C-9486B1EED0DB}" srcOrd="0" destOrd="0" presId="urn:microsoft.com/office/officeart/2005/8/layout/orgChart1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F26ADD34-C659-4BDE-B848-4CCBFFF32D12}" type="presOf" srcId="{FAC2F488-8B67-4871-8527-8A290C5DC601}" destId="{E2BA2384-16C6-41AF-AA03-30DE76175038}" srcOrd="0" destOrd="0" presId="urn:microsoft.com/office/officeart/2005/8/layout/orgChart1"/>
    <dgm:cxn modelId="{DFFDEC3E-E8A6-472C-B89B-6D9C58E25345}" type="presOf" srcId="{94C8D8C0-FA08-4858-BC01-AF2245593307}" destId="{A3647E35-D473-46AE-BD74-39077DCF2F47}" srcOrd="0" destOrd="0" presId="urn:microsoft.com/office/officeart/2005/8/layout/orgChart1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ECEDEFE3-AA39-4F89-A284-439083C31F46}" type="presOf" srcId="{5BF1D1CC-F321-49AB-B43E-7D2B6BDB9F74}" destId="{3E4001B8-0815-450D-B118-4245520BB44C}" srcOrd="1" destOrd="0" presId="urn:microsoft.com/office/officeart/2005/8/layout/orgChart1"/>
    <dgm:cxn modelId="{B28BD450-0015-4108-901B-6877CC2C764F}" type="presOf" srcId="{332B6937-F8B4-4D9F-96A7-94857F41F3C3}" destId="{1314EB1D-D4A5-417C-9B8A-A19C36109857}" srcOrd="0" destOrd="0" presId="urn:microsoft.com/office/officeart/2005/8/layout/orgChart1"/>
    <dgm:cxn modelId="{EA5464DA-9CD3-4B6D-86F7-FF6229D999CA}" type="presOf" srcId="{5D43BFA9-F819-438A-9B47-3C6EBF87A68F}" destId="{EC9AADF3-7CBB-432E-B7EF-BC4E51CC59AF}" srcOrd="0" destOrd="0" presId="urn:microsoft.com/office/officeart/2005/8/layout/orgChart1"/>
    <dgm:cxn modelId="{7FD8DFB7-7973-4150-89AB-FB4C87BA940C}" type="presOf" srcId="{F9DCB5D3-C543-4617-B37F-CFF86D0EB312}" destId="{5383D253-C5B7-4BD7-89A2-DA21CD9326DC}" srcOrd="1" destOrd="0" presId="urn:microsoft.com/office/officeart/2005/8/layout/orgChart1"/>
    <dgm:cxn modelId="{44159CFA-3535-488F-86FB-18FA5756F35E}" type="presOf" srcId="{F3A5C33E-9084-4677-97BB-C4598597EA0C}" destId="{816134AE-FBFE-441A-8BDB-F12FE955BDDE}" srcOrd="0" destOrd="0" presId="urn:microsoft.com/office/officeart/2005/8/layout/orgChart1"/>
    <dgm:cxn modelId="{7E81E7B0-317D-4229-9D53-54488CF73D06}" type="presOf" srcId="{FEFCA9D8-F2DC-49DB-8FD2-6361D5C58910}" destId="{9F57A6E5-4839-4B75-B49B-01F6EC6DD34B}" srcOrd="1" destOrd="0" presId="urn:microsoft.com/office/officeart/2005/8/layout/orgChart1"/>
    <dgm:cxn modelId="{B4CEDB9F-FDD4-4594-B017-1E42AA550BE9}" type="presOf" srcId="{A3EB5106-9DF8-4644-9098-440A1A5BA644}" destId="{3970077E-DC8F-4BC0-AFBC-3BCA04AA4596}" srcOrd="1" destOrd="0" presId="urn:microsoft.com/office/officeart/2005/8/layout/orgChart1"/>
    <dgm:cxn modelId="{30FA6A58-E0A0-46F2-975A-85B1BA5B10C5}" type="presOf" srcId="{0E1854A5-31FD-4C6C-BE74-7721EAA6745C}" destId="{DD2E1F5E-7F3D-40EB-964F-C13873B9263B}" srcOrd="0" destOrd="0" presId="urn:microsoft.com/office/officeart/2005/8/layout/orgChart1"/>
    <dgm:cxn modelId="{73F3C8E2-349B-4B5A-A7F2-60F10D657BC2}" type="presOf" srcId="{9A1C4013-5AB7-4BBF-8A6C-85871FF46142}" destId="{CCA9156E-0B3A-4FD5-8425-DE8EE19674E4}" srcOrd="0" destOrd="0" presId="urn:microsoft.com/office/officeart/2005/8/layout/orgChart1"/>
    <dgm:cxn modelId="{96B1FC96-104B-4CFD-AF0C-3236B558B2E8}" type="presOf" srcId="{5BF1D1CC-F321-49AB-B43E-7D2B6BDB9F74}" destId="{97B477EA-1147-45EC-A03A-FDBFB56D83C8}" srcOrd="0" destOrd="0" presId="urn:microsoft.com/office/officeart/2005/8/layout/orgChart1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578C79FC-47F9-484B-908D-B483B57B8249}" type="presOf" srcId="{85781100-4E5C-415B-BCA6-A8E860259C56}" destId="{59D2353A-8888-4405-9787-79965978A4E7}" srcOrd="1" destOrd="0" presId="urn:microsoft.com/office/officeart/2005/8/layout/orgChart1"/>
    <dgm:cxn modelId="{AB08556E-4D2A-4675-B5F7-25EE2F28E452}" type="presOf" srcId="{388F2973-2913-4828-843F-3884B8839609}" destId="{9C388844-8D2F-4B01-9FF2-1CC09254C78C}" srcOrd="1" destOrd="0" presId="urn:microsoft.com/office/officeart/2005/8/layout/orgChart1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FCDFAC43-2060-4005-B76D-11BF0CE20714}" type="presOf" srcId="{79EA3A8E-597E-4DE2-8BDB-B0D3CFB9A045}" destId="{9BA316A6-80A5-482C-8FA0-429A17DB7918}" srcOrd="0" destOrd="0" presId="urn:microsoft.com/office/officeart/2005/8/layout/orgChart1"/>
    <dgm:cxn modelId="{F5B6E6BD-6659-4024-95FD-48215E239BFD}" type="presOf" srcId="{8F9CC196-C090-4498-B2F6-53BB4801C8A7}" destId="{1B1B160F-FDFB-408A-B747-F68E274E44E1}" srcOrd="1" destOrd="0" presId="urn:microsoft.com/office/officeart/2005/8/layout/orgChart1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0E37476E-C141-47E2-9A82-E796F6AC094A}" type="presOf" srcId="{7D6F32D4-B8C2-4509-BA08-928EB219C4EA}" destId="{590220E1-FE62-48C3-BECC-EC1EC2E21324}" srcOrd="1" destOrd="0" presId="urn:microsoft.com/office/officeart/2005/8/layout/orgChart1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DBF1C54D-33C4-4663-8053-42966BFA7E09}" type="presOf" srcId="{69143A65-8CD3-4988-AE60-E007DA94030F}" destId="{9CC9DB37-06F4-4B73-92B8-555E1FE1CEA8}" srcOrd="0" destOrd="0" presId="urn:microsoft.com/office/officeart/2005/8/layout/orgChart1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0D359DA1-CCF8-4B9A-80DE-96AD1F5A4B55}" type="presOf" srcId="{4D0F617A-10D6-46B4-BD3A-0CBEA7A7081E}" destId="{28EAAB8B-17B4-40A5-A032-FD86D0C29E23}" srcOrd="0" destOrd="0" presId="urn:microsoft.com/office/officeart/2005/8/layout/orgChart1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8D4C170A-929B-411F-A991-A5927215176E}" type="presOf" srcId="{89E1FC92-2E9A-4973-B7A7-58A08F79102F}" destId="{2343D4BB-B37C-4576-8A78-341247D57629}" srcOrd="1" destOrd="0" presId="urn:microsoft.com/office/officeart/2005/8/layout/orgChart1"/>
    <dgm:cxn modelId="{E68A6CB2-BA59-4F83-B316-EC14F0CE73D8}" type="presOf" srcId="{47D280C8-018F-4240-BF1F-7C10008C3738}" destId="{B5888153-D8FB-4E16-BD56-9F1A07650EB7}" srcOrd="1" destOrd="0" presId="urn:microsoft.com/office/officeart/2005/8/layout/orgChart1"/>
    <dgm:cxn modelId="{56FDD460-2E47-4ECD-BA54-1ACCB110A0E4}" type="presOf" srcId="{85E0AA7E-901B-4730-AA5C-DDC5F47F6B3B}" destId="{14833949-89B2-4B49-869D-BC94D50EE4B9}" srcOrd="0" destOrd="0" presId="urn:microsoft.com/office/officeart/2005/8/layout/orgChart1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63C11F41-0534-43DB-87E7-791831D4B332}" type="presOf" srcId="{06955F22-FA60-4543-A52D-92E2EB657A47}" destId="{F2AAE23E-D403-4459-9F33-2D308F307B3C}" srcOrd="0" destOrd="0" presId="urn:microsoft.com/office/officeart/2005/8/layout/orgChart1"/>
    <dgm:cxn modelId="{8A4DACA8-448B-4BBF-B17C-298655F9CB0D}" type="presOf" srcId="{AA442634-4345-42BC-9C64-F3AB2060A4A2}" destId="{FE062E2C-1EC6-42C3-BD15-75C62F50A378}" srcOrd="0" destOrd="0" presId="urn:microsoft.com/office/officeart/2005/8/layout/orgChart1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2C137238-87C0-4C27-A909-83CE4937114E}" type="presOf" srcId="{BF19AF0D-FB6C-4B87-A1B9-1BABFF49F445}" destId="{80D49BAC-30D9-429D-B56B-213923853D34}" srcOrd="0" destOrd="0" presId="urn:microsoft.com/office/officeart/2005/8/layout/orgChart1"/>
    <dgm:cxn modelId="{E1A02F62-3BE9-4E66-A977-DC8B01427028}" type="presOf" srcId="{2246969D-A9E9-4F48-B9B0-B05FA77D17B1}" destId="{68D3B770-AA4C-4BCA-A86D-87EBE7DD07AA}" srcOrd="0" destOrd="0" presId="urn:microsoft.com/office/officeart/2005/8/layout/orgChart1"/>
    <dgm:cxn modelId="{F3FC877A-267C-4147-AD48-7F4BCFD24541}" type="presOf" srcId="{75733C4A-4563-4BB8-B906-A878AC90CE91}" destId="{DDB9500F-2C57-4F81-80FC-3F3DAEBB27CD}" srcOrd="0" destOrd="0" presId="urn:microsoft.com/office/officeart/2005/8/layout/orgChart1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A2D1B7D8-692E-481F-BE4B-546AB3B2DA95}" type="presOf" srcId="{8A1609C7-F78F-4F36-939C-D4A6AFD2156F}" destId="{0C00728A-798A-475D-8EC0-1E75F134B41F}" srcOrd="1" destOrd="0" presId="urn:microsoft.com/office/officeart/2005/8/layout/orgChart1"/>
    <dgm:cxn modelId="{A3E3A120-3EDF-4258-AF88-AE46C47C6AFF}" type="presOf" srcId="{C3E4C47E-26B7-4C4D-AE96-76EF143BA490}" destId="{FB2B7043-9B04-46F8-9F48-9F4017FF4DD2}" srcOrd="0" destOrd="0" presId="urn:microsoft.com/office/officeart/2005/8/layout/orgChart1"/>
    <dgm:cxn modelId="{942DE0F0-937E-4BF9-8401-BA59E972FBA3}" type="presOf" srcId="{5406EFAE-BF64-48E7-89E5-673D76019A2F}" destId="{0C0B857E-F98A-42E0-9684-BC2B14D016D0}" srcOrd="1" destOrd="0" presId="urn:microsoft.com/office/officeart/2005/8/layout/orgChart1"/>
    <dgm:cxn modelId="{A55A02A4-6CD7-4456-ABAD-866A43D51803}" type="presOf" srcId="{43A51755-572A-46B4-BE31-1D1F6D0915C3}" destId="{B8C3FC53-197B-4638-ABB6-D23EA1537228}" srcOrd="0" destOrd="0" presId="urn:microsoft.com/office/officeart/2005/8/layout/orgChart1"/>
    <dgm:cxn modelId="{F247FCD6-A0AD-4DA6-80C0-8639A0130BDC}" type="presOf" srcId="{1194FEC6-1F1E-4CB5-BBAF-EDE56BEB8C73}" destId="{14F1AB17-2612-451B-B8F5-079A3245D089}" srcOrd="0" destOrd="0" presId="urn:microsoft.com/office/officeart/2005/8/layout/orgChart1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45C1F85B-C945-4744-84ED-AF317BDD2546}" type="presOf" srcId="{CAF9CE3F-0CBE-4EAB-8E2E-DAAB4E6B0B47}" destId="{873DDAD6-BCDC-4C57-AD34-A4EEBFD25E82}" srcOrd="0" destOrd="0" presId="urn:microsoft.com/office/officeart/2005/8/layout/orgChart1"/>
    <dgm:cxn modelId="{D3F9456B-2307-43A5-BD28-F56662EDDF8F}" type="presOf" srcId="{3438F38D-16FF-4CBB-94D6-D207710C3ADE}" destId="{74E53913-DBBF-477A-9E14-AF1DAD065A0C}" srcOrd="0" destOrd="0" presId="urn:microsoft.com/office/officeart/2005/8/layout/orgChart1"/>
    <dgm:cxn modelId="{54B75F0C-2A28-4E07-A9B3-5E056FECA22D}" type="presOf" srcId="{85781100-4E5C-415B-BCA6-A8E860259C56}" destId="{D0BEBF4C-3CC0-4911-8F01-F2794F029EB4}" srcOrd="0" destOrd="0" presId="urn:microsoft.com/office/officeart/2005/8/layout/orgChart1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0A7D5307-7871-4256-86A2-C5DAB42DF266}" type="presOf" srcId="{88DF5EAA-0ED2-40AE-8D5D-666E12FF4C1C}" destId="{5C8E4539-33E2-4316-9135-B5BEABF70BF8}" srcOrd="0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54C4297B-78B9-416F-8AD6-855D4F017216}" type="presOf" srcId="{32F0BEEB-1736-4361-BCAF-D861843FF247}" destId="{63484696-703B-44B2-AE28-00F9E13489F2}" srcOrd="0" destOrd="0" presId="urn:microsoft.com/office/officeart/2005/8/layout/orgChart1"/>
    <dgm:cxn modelId="{F5B45503-53BE-43C6-A725-7CA19CF5E332}" type="presOf" srcId="{D6CE7951-7192-47C2-AD73-EE515DFFB326}" destId="{44EEB922-C647-46C5-934C-BFEF348601D5}" srcOrd="1" destOrd="0" presId="urn:microsoft.com/office/officeart/2005/8/layout/orgChart1"/>
    <dgm:cxn modelId="{D8D88E96-C80A-43D6-A2A9-DB9490881EA0}" type="presOf" srcId="{B9768134-A3F4-41D2-ADF3-353AE7123BAA}" destId="{514FD5DA-B095-4F86-987C-4A855FC06027}" srcOrd="0" destOrd="0" presId="urn:microsoft.com/office/officeart/2005/8/layout/orgChart1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98AE846A-B0CA-4FB3-8D64-B71DE29F2203}" type="presOf" srcId="{94C8D8C0-FA08-4858-BC01-AF2245593307}" destId="{7C95DD07-0592-493F-BFD4-7D2225F2FA5E}" srcOrd="1" destOrd="0" presId="urn:microsoft.com/office/officeart/2005/8/layout/orgChart1"/>
    <dgm:cxn modelId="{B0ABE281-1E6F-4C44-A7DA-39B085E747DC}" type="presOf" srcId="{88DF5EAA-0ED2-40AE-8D5D-666E12FF4C1C}" destId="{313618FE-AA20-4574-B0A0-08A822E0C120}" srcOrd="1" destOrd="0" presId="urn:microsoft.com/office/officeart/2005/8/layout/orgChart1"/>
    <dgm:cxn modelId="{B1657441-D312-4D66-95BF-45CBFB14552C}" type="presOf" srcId="{686083BA-B72E-4708-9DC9-BDB34D334C80}" destId="{99638FEC-C50E-49EB-AB7F-60912F0B412F}" srcOrd="0" destOrd="0" presId="urn:microsoft.com/office/officeart/2005/8/layout/orgChart1"/>
    <dgm:cxn modelId="{CB7B8E32-C2A8-4ADF-B107-9A1E6F036E04}" type="presOf" srcId="{3B016758-9B19-4583-86DB-CAB2EC4756D5}" destId="{1EA0F390-46A6-40DB-ABAF-491290EB0145}" srcOrd="1" destOrd="0" presId="urn:microsoft.com/office/officeart/2005/8/layout/orgChart1"/>
    <dgm:cxn modelId="{C94CD087-5C6C-4900-A26D-C21E71104D33}" type="presOf" srcId="{25247C44-1ED1-49AE-87BB-7478659A5DA7}" destId="{0B6630BF-6D5C-424B-923E-EC7375F89897}" srcOrd="0" destOrd="0" presId="urn:microsoft.com/office/officeart/2005/8/layout/orgChart1"/>
    <dgm:cxn modelId="{37EC6D54-06A5-4122-9BAA-FDB496CEDF99}" type="presOf" srcId="{03DAACA6-9333-44FF-A341-3A949BC70EEB}" destId="{EAA37ABF-8CD4-4146-9582-D688367A48C3}" srcOrd="1" destOrd="0" presId="urn:microsoft.com/office/officeart/2005/8/layout/orgChart1"/>
    <dgm:cxn modelId="{5741F75B-A179-45B0-A9F6-E4FA22A0DE5B}" type="presOf" srcId="{D4EA8887-F641-442C-A5E7-DCE8A13F9BC4}" destId="{B686E10C-7AC2-4B4E-A0B2-F2A18C8AA672}" srcOrd="1" destOrd="0" presId="urn:microsoft.com/office/officeart/2005/8/layout/orgChart1"/>
    <dgm:cxn modelId="{56BBF892-150D-499C-824D-35352B42B2F8}" type="presOf" srcId="{D7E1038C-8186-4D0B-85EA-B3A2EF2030F9}" destId="{BC882CBD-1CC9-45C4-9444-4B78B1DE87DE}" srcOrd="0" destOrd="0" presId="urn:microsoft.com/office/officeart/2005/8/layout/orgChart1"/>
    <dgm:cxn modelId="{A9494E39-AEA7-438D-85E0-B96E5C10662C}" type="presOf" srcId="{161645FA-81A4-4FB4-A31C-1E6A392CC0A8}" destId="{B61C9630-9CDE-4486-BFE1-93E0DBD61F3D}" srcOrd="0" destOrd="0" presId="urn:microsoft.com/office/officeart/2005/8/layout/orgChart1"/>
    <dgm:cxn modelId="{8CCE4192-F996-4923-90CA-18DEDE5F7819}" type="presOf" srcId="{6B31737F-3BAB-4A36-B93A-744C73025325}" destId="{D673EB7E-7AFD-4932-A988-E1D28CFB84E2}" srcOrd="1" destOrd="0" presId="urn:microsoft.com/office/officeart/2005/8/layout/orgChart1"/>
    <dgm:cxn modelId="{BA2E2ACE-BF5B-4B38-9432-A26E637025B9}" type="presOf" srcId="{5A918A92-743B-44E4-B8D3-2ACE0FFFD8BE}" destId="{68875745-9348-41FD-9ADD-F553930F415D}" srcOrd="0" destOrd="0" presId="urn:microsoft.com/office/officeart/2005/8/layout/orgChart1"/>
    <dgm:cxn modelId="{09EB4D0C-A278-438C-AD5D-17EFC0D64BB9}" type="presOf" srcId="{4E07AD2D-87AC-4D85-92F6-2F5E9444F5E1}" destId="{273E9022-5A8C-4693-923D-893C593F8E06}" srcOrd="0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62293793-540B-4651-954B-07638C5147AD}" type="presOf" srcId="{3B016758-9B19-4583-86DB-CAB2EC4756D5}" destId="{D7A2FDCB-2896-411A-B2BB-4AE81426E9D2}" srcOrd="0" destOrd="0" presId="urn:microsoft.com/office/officeart/2005/8/layout/orgChart1"/>
    <dgm:cxn modelId="{5CA51B5C-C178-491F-9BC4-AE382108F883}" type="presOf" srcId="{D69A11DC-65DD-4575-A031-34EF890B2D1C}" destId="{ADB8C25F-F08E-411B-B4DF-E69900289C66}" srcOrd="1" destOrd="0" presId="urn:microsoft.com/office/officeart/2005/8/layout/orgChart1"/>
    <dgm:cxn modelId="{E3B14A1B-C3AF-463D-95B6-467BA8ED45B6}" type="presOf" srcId="{D40BC0E2-313B-4CA7-B794-B715E4300FB6}" destId="{4DD9B34F-AFBD-424A-A79B-831268E04466}" srcOrd="0" destOrd="0" presId="urn:microsoft.com/office/officeart/2005/8/layout/orgChart1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D3E1EC0D-6078-4963-A1DD-DCE03F6F27F4}" type="presOf" srcId="{E1003D2F-86BC-4B99-AB0D-14F134395F88}" destId="{4E7478B3-4D81-41D1-85DF-D62021172ACA}" srcOrd="0" destOrd="0" presId="urn:microsoft.com/office/officeart/2005/8/layout/orgChart1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672A9588-1753-4CDE-9856-B4A68BCFE732}" srcId="{F9DCB5D3-C543-4617-B37F-CFF86D0EB312}" destId="{1194FEC6-1F1E-4CB5-BBAF-EDE56BEB8C73}" srcOrd="4" destOrd="0" parTransId="{DC62E08C-7C6B-49D5-9C40-A165440A00A6}" sibTransId="{828C919E-AB28-43DC-B158-B5FDAD979257}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60DFC3BE-9E52-4762-A890-C83DA17F0B89}" type="presOf" srcId="{A3EB5106-9DF8-4644-9098-440A1A5BA644}" destId="{4E33F582-0ACF-4752-9777-273DA2DE42AF}" srcOrd="0" destOrd="0" presId="urn:microsoft.com/office/officeart/2005/8/layout/orgChart1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75F7F98B-7C3C-4F01-AC29-504A51D14735}" type="presOf" srcId="{5406EFAE-BF64-48E7-89E5-673D76019A2F}" destId="{14B02933-18E1-4D5C-B46B-2FB4D4F5F149}" srcOrd="0" destOrd="0" presId="urn:microsoft.com/office/officeart/2005/8/layout/orgChart1"/>
    <dgm:cxn modelId="{DD3EFF49-C661-478C-8B07-019EF2CE7C19}" type="presOf" srcId="{7FDDC606-6557-4A44-8ECA-8CF737E3471E}" destId="{64268E04-F066-444C-A878-3BD3E6856A1A}" srcOrd="0" destOrd="0" presId="urn:microsoft.com/office/officeart/2005/8/layout/orgChart1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2F35119B-7B04-4547-90BD-898E6706F85C}" type="presParOf" srcId="{B133DE78-AB7B-43D3-BAF3-F72D45AFF75E}" destId="{690B4ADB-98D1-476E-BB59-542D9C226BD4}" srcOrd="0" destOrd="0" presId="urn:microsoft.com/office/officeart/2005/8/layout/orgChart1"/>
    <dgm:cxn modelId="{D5C6D01A-7BB5-4EF4-B59A-ADD549894883}" type="presParOf" srcId="{690B4ADB-98D1-476E-BB59-542D9C226BD4}" destId="{2AFAF9EB-E6B1-487D-A6FF-225DDD091C8A}" srcOrd="0" destOrd="0" presId="urn:microsoft.com/office/officeart/2005/8/layout/orgChart1"/>
    <dgm:cxn modelId="{6EA9AA12-3C88-4E43-A319-B4F57FAF7285}" type="presParOf" srcId="{2AFAF9EB-E6B1-487D-A6FF-225DDD091C8A}" destId="{1256C2D3-CFEB-4E9C-A9D4-125F82E43A43}" srcOrd="0" destOrd="0" presId="urn:microsoft.com/office/officeart/2005/8/layout/orgChart1"/>
    <dgm:cxn modelId="{7D39F0EC-81D5-411E-B7D1-FA05BF785377}" type="presParOf" srcId="{2AFAF9EB-E6B1-487D-A6FF-225DDD091C8A}" destId="{C3E37554-AC75-4384-A96D-F91B4AC49892}" srcOrd="1" destOrd="0" presId="urn:microsoft.com/office/officeart/2005/8/layout/orgChart1"/>
    <dgm:cxn modelId="{BC69DF19-B303-4B11-ACD4-B032786B048C}" type="presParOf" srcId="{690B4ADB-98D1-476E-BB59-542D9C226BD4}" destId="{30FB4649-8B7D-4B10-999F-95CD6B9B0EB1}" srcOrd="1" destOrd="0" presId="urn:microsoft.com/office/officeart/2005/8/layout/orgChart1"/>
    <dgm:cxn modelId="{8E5B901F-11D7-4F1C-861D-5895CE721062}" type="presParOf" srcId="{30FB4649-8B7D-4B10-999F-95CD6B9B0EB1}" destId="{05100A20-93D4-4B7E-857A-7BACF6FEDE27}" srcOrd="0" destOrd="0" presId="urn:microsoft.com/office/officeart/2005/8/layout/orgChart1"/>
    <dgm:cxn modelId="{8D296352-235A-444F-AC22-C451A35C28AE}" type="presParOf" srcId="{30FB4649-8B7D-4B10-999F-95CD6B9B0EB1}" destId="{2CCFC2E9-18F6-4C83-B7BE-8D83151D3398}" srcOrd="1" destOrd="0" presId="urn:microsoft.com/office/officeart/2005/8/layout/orgChart1"/>
    <dgm:cxn modelId="{CE3CAFE7-0FAE-41BB-95B8-F6A897CAFDFA}" type="presParOf" srcId="{2CCFC2E9-18F6-4C83-B7BE-8D83151D3398}" destId="{B25D55FE-8853-4B24-831C-24BA99642CCD}" srcOrd="0" destOrd="0" presId="urn:microsoft.com/office/officeart/2005/8/layout/orgChart1"/>
    <dgm:cxn modelId="{CE5549A4-9566-4F6D-A9A9-0FD8FCEF0BB9}" type="presParOf" srcId="{B25D55FE-8853-4B24-831C-24BA99642CCD}" destId="{87104EB8-9FE0-492C-9AA9-5952F2D304B4}" srcOrd="0" destOrd="0" presId="urn:microsoft.com/office/officeart/2005/8/layout/orgChart1"/>
    <dgm:cxn modelId="{F5EE9B1F-44D9-44B9-9BBE-29FBCB9E9BE7}" type="presParOf" srcId="{B25D55FE-8853-4B24-831C-24BA99642CCD}" destId="{E1D809AD-507D-4E75-81B0-F8543CD788E0}" srcOrd="1" destOrd="0" presId="urn:microsoft.com/office/officeart/2005/8/layout/orgChart1"/>
    <dgm:cxn modelId="{3C2C0A65-132F-4695-82F5-33F90CAEE730}" type="presParOf" srcId="{2CCFC2E9-18F6-4C83-B7BE-8D83151D3398}" destId="{86A03B88-80C6-42F2-BF4E-3C358D6A9643}" srcOrd="1" destOrd="0" presId="urn:microsoft.com/office/officeart/2005/8/layout/orgChart1"/>
    <dgm:cxn modelId="{4B8CAB56-9D10-47B2-849B-EEBEC018BC61}" type="presParOf" srcId="{86A03B88-80C6-42F2-BF4E-3C358D6A9643}" destId="{EC9AADF3-7CBB-432E-B7EF-BC4E51CC59AF}" srcOrd="0" destOrd="0" presId="urn:microsoft.com/office/officeart/2005/8/layout/orgChart1"/>
    <dgm:cxn modelId="{AC882ECD-0EAD-4FA5-A7C1-C153E81E1B68}" type="presParOf" srcId="{86A03B88-80C6-42F2-BF4E-3C358D6A9643}" destId="{DC2780B7-1BA0-4098-B2EC-14A3D795989A}" srcOrd="1" destOrd="0" presId="urn:microsoft.com/office/officeart/2005/8/layout/orgChart1"/>
    <dgm:cxn modelId="{AE7D91FC-74A5-4A3B-AF05-8AF17FC85339}" type="presParOf" srcId="{DC2780B7-1BA0-4098-B2EC-14A3D795989A}" destId="{7DFCBDA6-7D5B-4E1A-B7F0-E589D2C69C0F}" srcOrd="0" destOrd="0" presId="urn:microsoft.com/office/officeart/2005/8/layout/orgChart1"/>
    <dgm:cxn modelId="{DE306CA4-6650-46C2-8FEE-19636D16579C}" type="presParOf" srcId="{7DFCBDA6-7D5B-4E1A-B7F0-E589D2C69C0F}" destId="{DB4D2263-EB4F-415D-BDBE-83CF312B23EC}" srcOrd="0" destOrd="0" presId="urn:microsoft.com/office/officeart/2005/8/layout/orgChart1"/>
    <dgm:cxn modelId="{C01F269D-53A1-48B1-95BA-636E086F0221}" type="presParOf" srcId="{7DFCBDA6-7D5B-4E1A-B7F0-E589D2C69C0F}" destId="{810EC35F-8E32-4EC9-8501-26A94F89098A}" srcOrd="1" destOrd="0" presId="urn:microsoft.com/office/officeart/2005/8/layout/orgChart1"/>
    <dgm:cxn modelId="{FC7071B1-9262-49C4-8ABB-62B60A9FE8F4}" type="presParOf" srcId="{DC2780B7-1BA0-4098-B2EC-14A3D795989A}" destId="{86228B29-145B-4ECB-B9A4-C610A3607326}" srcOrd="1" destOrd="0" presId="urn:microsoft.com/office/officeart/2005/8/layout/orgChart1"/>
    <dgm:cxn modelId="{E917789B-C005-4F47-9691-936782C21CA9}" type="presParOf" srcId="{DC2780B7-1BA0-4098-B2EC-14A3D795989A}" destId="{B48632CB-C372-48D5-B934-B3F439DEC385}" srcOrd="2" destOrd="0" presId="urn:microsoft.com/office/officeart/2005/8/layout/orgChart1"/>
    <dgm:cxn modelId="{2639D721-FE87-4F4A-A951-4D62297D8D87}" type="presParOf" srcId="{86A03B88-80C6-42F2-BF4E-3C358D6A9643}" destId="{FF628C03-4F58-4EA8-96C0-FF02E48E5712}" srcOrd="2" destOrd="0" presId="urn:microsoft.com/office/officeart/2005/8/layout/orgChart1"/>
    <dgm:cxn modelId="{FB846D4F-6557-4AFD-A741-EFEC9CD2CFE2}" type="presParOf" srcId="{86A03B88-80C6-42F2-BF4E-3C358D6A9643}" destId="{7D71EA40-78DE-4455-8E38-C997C560D163}" srcOrd="3" destOrd="0" presId="urn:microsoft.com/office/officeart/2005/8/layout/orgChart1"/>
    <dgm:cxn modelId="{5E69663A-3A77-4BB8-9601-2A7D0833599F}" type="presParOf" srcId="{7D71EA40-78DE-4455-8E38-C997C560D163}" destId="{EC2EB8FD-FBDC-4839-AB31-3E510AC53760}" srcOrd="0" destOrd="0" presId="urn:microsoft.com/office/officeart/2005/8/layout/orgChart1"/>
    <dgm:cxn modelId="{CD1241EE-06B8-44ED-AF89-65D49CC17E62}" type="presParOf" srcId="{EC2EB8FD-FBDC-4839-AB31-3E510AC53760}" destId="{FB6ECC9F-1A98-4AB5-9BEE-6CC0A279FA04}" srcOrd="0" destOrd="0" presId="urn:microsoft.com/office/officeart/2005/8/layout/orgChart1"/>
    <dgm:cxn modelId="{38D7FD04-70EB-4DE6-9573-90BFB168FF1A}" type="presParOf" srcId="{EC2EB8FD-FBDC-4839-AB31-3E510AC53760}" destId="{2343D4BB-B37C-4576-8A78-341247D57629}" srcOrd="1" destOrd="0" presId="urn:microsoft.com/office/officeart/2005/8/layout/orgChart1"/>
    <dgm:cxn modelId="{104073A9-BE9A-40E0-A516-C4E59FAF02C5}" type="presParOf" srcId="{7D71EA40-78DE-4455-8E38-C997C560D163}" destId="{C4D77F2F-6FEC-4627-AB14-6898076C89FB}" srcOrd="1" destOrd="0" presId="urn:microsoft.com/office/officeart/2005/8/layout/orgChart1"/>
    <dgm:cxn modelId="{BA6C4F7A-6CC6-494B-89C5-7F7E01FD8CD5}" type="presParOf" srcId="{C4D77F2F-6FEC-4627-AB14-6898076C89FB}" destId="{AB8156B5-9D14-43C6-AD5E-82A42B051476}" srcOrd="0" destOrd="0" presId="urn:microsoft.com/office/officeart/2005/8/layout/orgChart1"/>
    <dgm:cxn modelId="{6BBFE321-19A5-4B50-A923-82EB8D7F6948}" type="presParOf" srcId="{C4D77F2F-6FEC-4627-AB14-6898076C89FB}" destId="{30818783-7A71-4063-B43C-BC585C6CA13A}" srcOrd="1" destOrd="0" presId="urn:microsoft.com/office/officeart/2005/8/layout/orgChart1"/>
    <dgm:cxn modelId="{7F7B6EC2-EBDF-482B-8516-CA3C6280F6E5}" type="presParOf" srcId="{30818783-7A71-4063-B43C-BC585C6CA13A}" destId="{DB6A9A10-4888-41DB-B9CE-D4A6C7BBD33E}" srcOrd="0" destOrd="0" presId="urn:microsoft.com/office/officeart/2005/8/layout/orgChart1"/>
    <dgm:cxn modelId="{1CE3F91A-F644-4B40-91DD-3A206AFE2D40}" type="presParOf" srcId="{DB6A9A10-4888-41DB-B9CE-D4A6C7BBD33E}" destId="{D1C38C4C-8CA7-4C13-9A39-2BFBD762656E}" srcOrd="0" destOrd="0" presId="urn:microsoft.com/office/officeart/2005/8/layout/orgChart1"/>
    <dgm:cxn modelId="{6EB63C26-6680-49D5-902A-CDBC9C44FC00}" type="presParOf" srcId="{DB6A9A10-4888-41DB-B9CE-D4A6C7BBD33E}" destId="{29E5C6A3-BC7C-4703-A181-43356580C177}" srcOrd="1" destOrd="0" presId="urn:microsoft.com/office/officeart/2005/8/layout/orgChart1"/>
    <dgm:cxn modelId="{44B4730E-C602-4C65-80B6-E8DC16A19851}" type="presParOf" srcId="{30818783-7A71-4063-B43C-BC585C6CA13A}" destId="{F91B3753-E225-4394-9F75-74D63CEBE30A}" srcOrd="1" destOrd="0" presId="urn:microsoft.com/office/officeart/2005/8/layout/orgChart1"/>
    <dgm:cxn modelId="{43E66E63-0D47-43AF-95B7-2533077C32A3}" type="presParOf" srcId="{F91B3753-E225-4394-9F75-74D63CEBE30A}" destId="{F44886B8-8626-4D6E-B5E3-95C5865D9D46}" srcOrd="0" destOrd="0" presId="urn:microsoft.com/office/officeart/2005/8/layout/orgChart1"/>
    <dgm:cxn modelId="{702C5934-9711-41C8-82E0-809F053C94C6}" type="presParOf" srcId="{F91B3753-E225-4394-9F75-74D63CEBE30A}" destId="{5141ADA5-42D8-45F7-9460-BB8CF9C87644}" srcOrd="1" destOrd="0" presId="urn:microsoft.com/office/officeart/2005/8/layout/orgChart1"/>
    <dgm:cxn modelId="{4ECF71FB-0EBF-4456-A8FC-04A3C900D057}" type="presParOf" srcId="{5141ADA5-42D8-45F7-9460-BB8CF9C87644}" destId="{083E8E69-D7BD-4D28-B34F-BF65E97C5B8B}" srcOrd="0" destOrd="0" presId="urn:microsoft.com/office/officeart/2005/8/layout/orgChart1"/>
    <dgm:cxn modelId="{29E067FB-4E62-4760-9B95-73EEEE8222C2}" type="presParOf" srcId="{083E8E69-D7BD-4D28-B34F-BF65E97C5B8B}" destId="{052F90F9-9291-4E19-A1F2-793F98DB2291}" srcOrd="0" destOrd="0" presId="urn:microsoft.com/office/officeart/2005/8/layout/orgChart1"/>
    <dgm:cxn modelId="{2EA3657D-255D-4F5F-8989-BB65FD14FB37}" type="presParOf" srcId="{083E8E69-D7BD-4D28-B34F-BF65E97C5B8B}" destId="{9C388844-8D2F-4B01-9FF2-1CC09254C78C}" srcOrd="1" destOrd="0" presId="urn:microsoft.com/office/officeart/2005/8/layout/orgChart1"/>
    <dgm:cxn modelId="{5BCEB8E6-C962-4EB6-BE3F-9806B32517AD}" type="presParOf" srcId="{5141ADA5-42D8-45F7-9460-BB8CF9C87644}" destId="{5D5C261F-6842-404E-893E-94DF92B6F9CD}" srcOrd="1" destOrd="0" presId="urn:microsoft.com/office/officeart/2005/8/layout/orgChart1"/>
    <dgm:cxn modelId="{04C54640-A799-4459-844B-008122A6768A}" type="presParOf" srcId="{5D5C261F-6842-404E-893E-94DF92B6F9CD}" destId="{CEF030A0-C670-41DE-B99F-6470DD1F3DE6}" srcOrd="0" destOrd="0" presId="urn:microsoft.com/office/officeart/2005/8/layout/orgChart1"/>
    <dgm:cxn modelId="{F012A1C1-25A4-4331-9914-B88D260E9DB5}" type="presParOf" srcId="{5D5C261F-6842-404E-893E-94DF92B6F9CD}" destId="{24EB5C6B-E884-4B69-A775-BC19A50D31C0}" srcOrd="1" destOrd="0" presId="urn:microsoft.com/office/officeart/2005/8/layout/orgChart1"/>
    <dgm:cxn modelId="{46664DDA-8280-46A7-8E6D-EBB125C5085C}" type="presParOf" srcId="{24EB5C6B-E884-4B69-A775-BC19A50D31C0}" destId="{0B2B2986-27A7-4CAD-8A75-15DA5EF17C63}" srcOrd="0" destOrd="0" presId="urn:microsoft.com/office/officeart/2005/8/layout/orgChart1"/>
    <dgm:cxn modelId="{64F11F93-A96A-49D6-96F9-37D68D4FD851}" type="presParOf" srcId="{0B2B2986-27A7-4CAD-8A75-15DA5EF17C63}" destId="{2CFA37AB-61A6-4E3C-B639-C00E6001CD73}" srcOrd="0" destOrd="0" presId="urn:microsoft.com/office/officeart/2005/8/layout/orgChart1"/>
    <dgm:cxn modelId="{51884B0D-2860-41A4-AD0A-1A3A1342E47E}" type="presParOf" srcId="{0B2B2986-27A7-4CAD-8A75-15DA5EF17C63}" destId="{5383D253-C5B7-4BD7-89A2-DA21CD9326DC}" srcOrd="1" destOrd="0" presId="urn:microsoft.com/office/officeart/2005/8/layout/orgChart1"/>
    <dgm:cxn modelId="{8F46532F-028D-4356-A193-19DEB0FDF48E}" type="presParOf" srcId="{24EB5C6B-E884-4B69-A775-BC19A50D31C0}" destId="{FD1FBADC-35EF-4069-955C-2DD4C80BB4D2}" srcOrd="1" destOrd="0" presId="urn:microsoft.com/office/officeart/2005/8/layout/orgChart1"/>
    <dgm:cxn modelId="{9843C17B-1A46-4764-A91F-81DF18644582}" type="presParOf" srcId="{FD1FBADC-35EF-4069-955C-2DD4C80BB4D2}" destId="{8EEA0984-B204-4C93-B8EF-B1673010C278}" srcOrd="0" destOrd="0" presId="urn:microsoft.com/office/officeart/2005/8/layout/orgChart1"/>
    <dgm:cxn modelId="{47147B1B-AF4F-497F-9F01-E7E0BF261769}" type="presParOf" srcId="{FD1FBADC-35EF-4069-955C-2DD4C80BB4D2}" destId="{14924837-FCCF-4CBE-A7EB-8476BE900067}" srcOrd="1" destOrd="0" presId="urn:microsoft.com/office/officeart/2005/8/layout/orgChart1"/>
    <dgm:cxn modelId="{2C16801D-2D20-44AD-AA3E-E48339A7BA54}" type="presParOf" srcId="{14924837-FCCF-4CBE-A7EB-8476BE900067}" destId="{AD04D252-86B8-4EE4-923F-81AF794B479B}" srcOrd="0" destOrd="0" presId="urn:microsoft.com/office/officeart/2005/8/layout/orgChart1"/>
    <dgm:cxn modelId="{B50E9CA5-D1CA-4F41-969A-34B17374748F}" type="presParOf" srcId="{AD04D252-86B8-4EE4-923F-81AF794B479B}" destId="{9CC9DB37-06F4-4B73-92B8-555E1FE1CEA8}" srcOrd="0" destOrd="0" presId="urn:microsoft.com/office/officeart/2005/8/layout/orgChart1"/>
    <dgm:cxn modelId="{7A37D8FC-5793-471B-B755-0E3865073073}" type="presParOf" srcId="{AD04D252-86B8-4EE4-923F-81AF794B479B}" destId="{664B0A36-C086-4F8E-8913-FC68AB622034}" srcOrd="1" destOrd="0" presId="urn:microsoft.com/office/officeart/2005/8/layout/orgChart1"/>
    <dgm:cxn modelId="{CBAFDEC9-B70F-4F71-AA95-8CF01C75F61D}" type="presParOf" srcId="{14924837-FCCF-4CBE-A7EB-8476BE900067}" destId="{2226A3A1-43BA-42FC-9918-9BB862AC9376}" srcOrd="1" destOrd="0" presId="urn:microsoft.com/office/officeart/2005/8/layout/orgChart1"/>
    <dgm:cxn modelId="{FF70311A-04FA-4D57-A9C6-8AE771BDD8AD}" type="presParOf" srcId="{14924837-FCCF-4CBE-A7EB-8476BE900067}" destId="{A7AD59B7-6184-4CDD-881E-5A4AB434FC3D}" srcOrd="2" destOrd="0" presId="urn:microsoft.com/office/officeart/2005/8/layout/orgChart1"/>
    <dgm:cxn modelId="{5FB4503C-C49A-4DDF-8C99-1E84083B68DE}" type="presParOf" srcId="{FD1FBADC-35EF-4069-955C-2DD4C80BB4D2}" destId="{68875745-9348-41FD-9ADD-F553930F415D}" srcOrd="2" destOrd="0" presId="urn:microsoft.com/office/officeart/2005/8/layout/orgChart1"/>
    <dgm:cxn modelId="{E3BDF761-2888-460A-A5D6-EC887FFED21A}" type="presParOf" srcId="{FD1FBADC-35EF-4069-955C-2DD4C80BB4D2}" destId="{D1452C35-C770-4F8D-9DF4-EB454332B41D}" srcOrd="3" destOrd="0" presId="urn:microsoft.com/office/officeart/2005/8/layout/orgChart1"/>
    <dgm:cxn modelId="{5E02D9C6-288C-4615-A578-8ED033CE5EC2}" type="presParOf" srcId="{D1452C35-C770-4F8D-9DF4-EB454332B41D}" destId="{BE583087-D79A-40F0-AA01-9376F375CD5B}" srcOrd="0" destOrd="0" presId="urn:microsoft.com/office/officeart/2005/8/layout/orgChart1"/>
    <dgm:cxn modelId="{6E9D21E9-A900-4B83-9735-D9C162FDF0CA}" type="presParOf" srcId="{BE583087-D79A-40F0-AA01-9376F375CD5B}" destId="{9898FB4E-58D0-4DA4-A6F7-885A49288266}" srcOrd="0" destOrd="0" presId="urn:microsoft.com/office/officeart/2005/8/layout/orgChart1"/>
    <dgm:cxn modelId="{28E1C6A3-5F65-48F2-BF96-17DEA4C78F97}" type="presParOf" srcId="{BE583087-D79A-40F0-AA01-9376F375CD5B}" destId="{45C7AE86-91BA-4BBC-815D-9E95AE2861D8}" srcOrd="1" destOrd="0" presId="urn:microsoft.com/office/officeart/2005/8/layout/orgChart1"/>
    <dgm:cxn modelId="{E559F52D-C49C-4605-94B0-47CAFB41B999}" type="presParOf" srcId="{D1452C35-C770-4F8D-9DF4-EB454332B41D}" destId="{256E71F4-A9BC-438F-983C-0453CA8AB938}" srcOrd="1" destOrd="0" presId="urn:microsoft.com/office/officeart/2005/8/layout/orgChart1"/>
    <dgm:cxn modelId="{9884A991-64BE-4703-82CA-57939AE4B419}" type="presParOf" srcId="{D1452C35-C770-4F8D-9DF4-EB454332B41D}" destId="{FDE98EF5-0023-4868-80EB-A7B3B331BB91}" srcOrd="2" destOrd="0" presId="urn:microsoft.com/office/officeart/2005/8/layout/orgChart1"/>
    <dgm:cxn modelId="{FF2A3A48-66D1-4FA1-B4B7-45165A26B3BD}" type="presParOf" srcId="{FD1FBADC-35EF-4069-955C-2DD4C80BB4D2}" destId="{97EB257B-F7C1-468C-9D56-4853B7908A97}" srcOrd="4" destOrd="0" presId="urn:microsoft.com/office/officeart/2005/8/layout/orgChart1"/>
    <dgm:cxn modelId="{982FF36D-BBD2-4F67-8699-338354201BE5}" type="presParOf" srcId="{FD1FBADC-35EF-4069-955C-2DD4C80BB4D2}" destId="{36D47DFA-4346-4FC8-918F-A52AD7A058E7}" srcOrd="5" destOrd="0" presId="urn:microsoft.com/office/officeart/2005/8/layout/orgChart1"/>
    <dgm:cxn modelId="{6D71C612-EC35-4FD5-BEE0-E71380482FA6}" type="presParOf" srcId="{36D47DFA-4346-4FC8-918F-A52AD7A058E7}" destId="{9F0B61E7-F8B7-428C-A709-65C23D19698D}" srcOrd="0" destOrd="0" presId="urn:microsoft.com/office/officeart/2005/8/layout/orgChart1"/>
    <dgm:cxn modelId="{2BADE606-B38D-4024-9E90-CA79CC46575A}" type="presParOf" srcId="{9F0B61E7-F8B7-428C-A709-65C23D19698D}" destId="{B65811BC-91E8-415F-81FF-1CF0569FAC88}" srcOrd="0" destOrd="0" presId="urn:microsoft.com/office/officeart/2005/8/layout/orgChart1"/>
    <dgm:cxn modelId="{43229633-6A36-4BDC-9B5A-D43813EAC278}" type="presParOf" srcId="{9F0B61E7-F8B7-428C-A709-65C23D19698D}" destId="{9F57A6E5-4839-4B75-B49B-01F6EC6DD34B}" srcOrd="1" destOrd="0" presId="urn:microsoft.com/office/officeart/2005/8/layout/orgChart1"/>
    <dgm:cxn modelId="{11AFBD69-707C-42C2-A65C-2BB7B5DD7114}" type="presParOf" srcId="{36D47DFA-4346-4FC8-918F-A52AD7A058E7}" destId="{8D286E80-CFD4-4F3A-A70B-0DB2E1422F48}" srcOrd="1" destOrd="0" presId="urn:microsoft.com/office/officeart/2005/8/layout/orgChart1"/>
    <dgm:cxn modelId="{AB7243A1-02BB-451B-B7A6-F768FB93AA87}" type="presParOf" srcId="{36D47DFA-4346-4FC8-918F-A52AD7A058E7}" destId="{37C62F05-BE3A-4B95-B201-6D2A49E1C1BE}" srcOrd="2" destOrd="0" presId="urn:microsoft.com/office/officeart/2005/8/layout/orgChart1"/>
    <dgm:cxn modelId="{5B9F8659-1061-4404-A097-CA6846E40BEC}" type="presParOf" srcId="{FD1FBADC-35EF-4069-955C-2DD4C80BB4D2}" destId="{BFF3661C-13D4-4B4B-8918-439447739003}" srcOrd="6" destOrd="0" presId="urn:microsoft.com/office/officeart/2005/8/layout/orgChart1"/>
    <dgm:cxn modelId="{5DEE604E-1404-4736-A7B4-5CDDBAF12863}" type="presParOf" srcId="{FD1FBADC-35EF-4069-955C-2DD4C80BB4D2}" destId="{B2CC8767-33D6-4ABB-9E63-C67FFDA31553}" srcOrd="7" destOrd="0" presId="urn:microsoft.com/office/officeart/2005/8/layout/orgChart1"/>
    <dgm:cxn modelId="{0236F0AE-0142-4E03-BFCA-553954BD1653}" type="presParOf" srcId="{B2CC8767-33D6-4ABB-9E63-C67FFDA31553}" destId="{C5353400-82DD-48A4-894E-7AB5BAA27784}" srcOrd="0" destOrd="0" presId="urn:microsoft.com/office/officeart/2005/8/layout/orgChart1"/>
    <dgm:cxn modelId="{C1D674D0-FA67-4BB3-8542-045DCBB03D69}" type="presParOf" srcId="{C5353400-82DD-48A4-894E-7AB5BAA27784}" destId="{432F130A-479F-418F-85F8-84EAABB2EFBD}" srcOrd="0" destOrd="0" presId="urn:microsoft.com/office/officeart/2005/8/layout/orgChart1"/>
    <dgm:cxn modelId="{A486F015-DE6E-4877-8D62-0C7404E39F61}" type="presParOf" srcId="{C5353400-82DD-48A4-894E-7AB5BAA27784}" destId="{2B169FED-9B21-4A48-916A-72107FAB323C}" srcOrd="1" destOrd="0" presId="urn:microsoft.com/office/officeart/2005/8/layout/orgChart1"/>
    <dgm:cxn modelId="{AA589AF0-9984-45B4-8AB2-E645D6765435}" type="presParOf" srcId="{B2CC8767-33D6-4ABB-9E63-C67FFDA31553}" destId="{BCA1D850-E49B-4B60-8EB0-8BB5F1E1210F}" srcOrd="1" destOrd="0" presId="urn:microsoft.com/office/officeart/2005/8/layout/orgChart1"/>
    <dgm:cxn modelId="{F07F0727-0428-4BEC-9779-B459A19FEF3C}" type="presParOf" srcId="{BCA1D850-E49B-4B60-8EB0-8BB5F1E1210F}" destId="{DDB9500F-2C57-4F81-80FC-3F3DAEBB27CD}" srcOrd="0" destOrd="0" presId="urn:microsoft.com/office/officeart/2005/8/layout/orgChart1"/>
    <dgm:cxn modelId="{70587872-4DB6-4C5C-A067-38CDDB9E3CEF}" type="presParOf" srcId="{BCA1D850-E49B-4B60-8EB0-8BB5F1E1210F}" destId="{C96DA427-05A1-4C09-8159-A3304DD6B3B9}" srcOrd="1" destOrd="0" presId="urn:microsoft.com/office/officeart/2005/8/layout/orgChart1"/>
    <dgm:cxn modelId="{4E1DE145-BC32-4913-99E5-56B017F4C20E}" type="presParOf" srcId="{C96DA427-05A1-4C09-8159-A3304DD6B3B9}" destId="{DE7A3955-E7CC-4E4C-BBB4-C463F860FB42}" srcOrd="0" destOrd="0" presId="urn:microsoft.com/office/officeart/2005/8/layout/orgChart1"/>
    <dgm:cxn modelId="{095BF4D8-1510-4464-AE37-742DA0EEE637}" type="presParOf" srcId="{DE7A3955-E7CC-4E4C-BBB4-C463F860FB42}" destId="{7A869336-8D0F-4E4B-9DE9-977D5B94E6E3}" srcOrd="0" destOrd="0" presId="urn:microsoft.com/office/officeart/2005/8/layout/orgChart1"/>
    <dgm:cxn modelId="{296CDC74-9A33-449F-8F8F-A3A734C130DC}" type="presParOf" srcId="{DE7A3955-E7CC-4E4C-BBB4-C463F860FB42}" destId="{FDD5B8B3-EAC2-4EF5-A4FB-81C08D58FCC8}" srcOrd="1" destOrd="0" presId="urn:microsoft.com/office/officeart/2005/8/layout/orgChart1"/>
    <dgm:cxn modelId="{CC8CF5E0-6E53-4C9E-B10C-FA702016A26C}" type="presParOf" srcId="{C96DA427-05A1-4C09-8159-A3304DD6B3B9}" destId="{1EE07F26-4E9B-40C8-8AF1-D249BE2BAC45}" srcOrd="1" destOrd="0" presId="urn:microsoft.com/office/officeart/2005/8/layout/orgChart1"/>
    <dgm:cxn modelId="{03B134FF-BBFA-4693-B69A-77C3372805B7}" type="presParOf" srcId="{1EE07F26-4E9B-40C8-8AF1-D249BE2BAC45}" destId="{B8C3FC53-197B-4638-ABB6-D23EA1537228}" srcOrd="0" destOrd="0" presId="urn:microsoft.com/office/officeart/2005/8/layout/orgChart1"/>
    <dgm:cxn modelId="{79F742A7-38F6-4602-A219-E561CD0798AE}" type="presParOf" srcId="{1EE07F26-4E9B-40C8-8AF1-D249BE2BAC45}" destId="{2F80F2F8-75FA-4220-A674-2BBEC4994A2D}" srcOrd="1" destOrd="0" presId="urn:microsoft.com/office/officeart/2005/8/layout/orgChart1"/>
    <dgm:cxn modelId="{3CEDFB50-D977-403A-85DF-E17D3179CDBF}" type="presParOf" srcId="{2F80F2F8-75FA-4220-A674-2BBEC4994A2D}" destId="{9370601E-B4FE-4C1E-93A4-ADC8174D6B0A}" srcOrd="0" destOrd="0" presId="urn:microsoft.com/office/officeart/2005/8/layout/orgChart1"/>
    <dgm:cxn modelId="{5F0A32F1-15BF-4B13-BE97-1E6ED3444766}" type="presParOf" srcId="{9370601E-B4FE-4C1E-93A4-ADC8174D6B0A}" destId="{043DD402-8965-4ECF-B5DC-2BDAAA15C61E}" srcOrd="0" destOrd="0" presId="urn:microsoft.com/office/officeart/2005/8/layout/orgChart1"/>
    <dgm:cxn modelId="{00F3CDDD-75B2-462E-B308-153C102A32BF}" type="presParOf" srcId="{9370601E-B4FE-4C1E-93A4-ADC8174D6B0A}" destId="{063EFEDC-6028-4BDA-A913-CF110AA3E838}" srcOrd="1" destOrd="0" presId="urn:microsoft.com/office/officeart/2005/8/layout/orgChart1"/>
    <dgm:cxn modelId="{24652955-7114-4524-8977-241A09F8354A}" type="presParOf" srcId="{2F80F2F8-75FA-4220-A674-2BBEC4994A2D}" destId="{55126B12-BDCE-41CF-BF3F-444B1A0A1195}" srcOrd="1" destOrd="0" presId="urn:microsoft.com/office/officeart/2005/8/layout/orgChart1"/>
    <dgm:cxn modelId="{9453E801-D9D6-4975-A69F-41BF35154C43}" type="presParOf" srcId="{2F80F2F8-75FA-4220-A674-2BBEC4994A2D}" destId="{465C0AD2-3EFF-4B3B-A702-91CE42733DD7}" srcOrd="2" destOrd="0" presId="urn:microsoft.com/office/officeart/2005/8/layout/orgChart1"/>
    <dgm:cxn modelId="{F1AB1CBE-F984-4829-9657-224559707797}" type="presParOf" srcId="{1EE07F26-4E9B-40C8-8AF1-D249BE2BAC45}" destId="{399D923B-F4BF-402A-918E-4596CA7C2072}" srcOrd="2" destOrd="0" presId="urn:microsoft.com/office/officeart/2005/8/layout/orgChart1"/>
    <dgm:cxn modelId="{42F5BA85-489C-465B-ABA3-3254DA39F035}" type="presParOf" srcId="{1EE07F26-4E9B-40C8-8AF1-D249BE2BAC45}" destId="{8FA67E10-9955-433F-A45C-A12AC0423CFC}" srcOrd="3" destOrd="0" presId="urn:microsoft.com/office/officeart/2005/8/layout/orgChart1"/>
    <dgm:cxn modelId="{D31A7C77-BB40-4367-957A-89DBEB18493F}" type="presParOf" srcId="{8FA67E10-9955-433F-A45C-A12AC0423CFC}" destId="{463CE477-8F50-482B-A8B1-F417D0BFD017}" srcOrd="0" destOrd="0" presId="urn:microsoft.com/office/officeart/2005/8/layout/orgChart1"/>
    <dgm:cxn modelId="{2F228F11-13A0-4279-B5AC-FC47EC699A91}" type="presParOf" srcId="{463CE477-8F50-482B-A8B1-F417D0BFD017}" destId="{63484696-703B-44B2-AE28-00F9E13489F2}" srcOrd="0" destOrd="0" presId="urn:microsoft.com/office/officeart/2005/8/layout/orgChart1"/>
    <dgm:cxn modelId="{DB161B4F-AAC9-44C1-9E46-297708EAB4BB}" type="presParOf" srcId="{463CE477-8F50-482B-A8B1-F417D0BFD017}" destId="{CD094F32-3F87-4931-9A53-EF29DCD0BFD8}" srcOrd="1" destOrd="0" presId="urn:microsoft.com/office/officeart/2005/8/layout/orgChart1"/>
    <dgm:cxn modelId="{7636FF3A-1A4F-4101-A3B5-8C4F51AE8632}" type="presParOf" srcId="{8FA67E10-9955-433F-A45C-A12AC0423CFC}" destId="{FAD1F863-C3CE-40B4-AA57-8DC12338655C}" srcOrd="1" destOrd="0" presId="urn:microsoft.com/office/officeart/2005/8/layout/orgChart1"/>
    <dgm:cxn modelId="{FC8CD133-6041-4DDE-9304-6AD79D634C61}" type="presParOf" srcId="{FAD1F863-C3CE-40B4-AA57-8DC12338655C}" destId="{28EAAB8B-17B4-40A5-A032-FD86D0C29E23}" srcOrd="0" destOrd="0" presId="urn:microsoft.com/office/officeart/2005/8/layout/orgChart1"/>
    <dgm:cxn modelId="{B73303B5-26C3-4748-B99C-7FEB4CB55F48}" type="presParOf" srcId="{FAD1F863-C3CE-40B4-AA57-8DC12338655C}" destId="{CC05D72C-A6ED-472C-8C8D-979ABFE373A6}" srcOrd="1" destOrd="0" presId="urn:microsoft.com/office/officeart/2005/8/layout/orgChart1"/>
    <dgm:cxn modelId="{E84F4B17-5EA3-426F-9589-0A4A0454B39A}" type="presParOf" srcId="{CC05D72C-A6ED-472C-8C8D-979ABFE373A6}" destId="{D41397B1-5083-4575-B5BD-B98B1EB98943}" srcOrd="0" destOrd="0" presId="urn:microsoft.com/office/officeart/2005/8/layout/orgChart1"/>
    <dgm:cxn modelId="{FEC2387D-0A9A-4950-81AB-5AADBD350F75}" type="presParOf" srcId="{D41397B1-5083-4575-B5BD-B98B1EB98943}" destId="{EBDBC34A-14B9-4D9C-B5B6-216E7CDD3FB6}" srcOrd="0" destOrd="0" presId="urn:microsoft.com/office/officeart/2005/8/layout/orgChart1"/>
    <dgm:cxn modelId="{3770931B-66F6-41E9-B98B-5F857DB4FAE5}" type="presParOf" srcId="{D41397B1-5083-4575-B5BD-B98B1EB98943}" destId="{590220E1-FE62-48C3-BECC-EC1EC2E21324}" srcOrd="1" destOrd="0" presId="urn:microsoft.com/office/officeart/2005/8/layout/orgChart1"/>
    <dgm:cxn modelId="{D2C35CB8-6013-4BFA-BE72-A331871EC1B5}" type="presParOf" srcId="{CC05D72C-A6ED-472C-8C8D-979ABFE373A6}" destId="{08D5689B-C15F-44F6-B7DE-0EE2D3A747F4}" srcOrd="1" destOrd="0" presId="urn:microsoft.com/office/officeart/2005/8/layout/orgChart1"/>
    <dgm:cxn modelId="{8986CC7F-B6B5-4E0B-B91C-FFA19F72F077}" type="presParOf" srcId="{CC05D72C-A6ED-472C-8C8D-979ABFE373A6}" destId="{3B3D9207-BC34-4355-9E47-A43ED40EE083}" srcOrd="2" destOrd="0" presId="urn:microsoft.com/office/officeart/2005/8/layout/orgChart1"/>
    <dgm:cxn modelId="{72B30A22-8BA3-4E25-BEBD-20C05A19FD49}" type="presParOf" srcId="{8FA67E10-9955-433F-A45C-A12AC0423CFC}" destId="{D995D960-C121-4915-B2D6-A6802F1961EB}" srcOrd="2" destOrd="0" presId="urn:microsoft.com/office/officeart/2005/8/layout/orgChart1"/>
    <dgm:cxn modelId="{F4829B4B-546B-457C-AE52-C19F020ABD83}" type="presParOf" srcId="{1EE07F26-4E9B-40C8-8AF1-D249BE2BAC45}" destId="{4DD9B34F-AFBD-424A-A79B-831268E04466}" srcOrd="4" destOrd="0" presId="urn:microsoft.com/office/officeart/2005/8/layout/orgChart1"/>
    <dgm:cxn modelId="{8654B3D2-00C7-4EE9-BEBF-B95535997F51}" type="presParOf" srcId="{1EE07F26-4E9B-40C8-8AF1-D249BE2BAC45}" destId="{B9A8E364-FBFB-4EDC-933A-AF45D474A20E}" srcOrd="5" destOrd="0" presId="urn:microsoft.com/office/officeart/2005/8/layout/orgChart1"/>
    <dgm:cxn modelId="{6A6157A9-1F1C-4EC3-9A44-D8E93019DB7C}" type="presParOf" srcId="{B9A8E364-FBFB-4EDC-933A-AF45D474A20E}" destId="{B80C1842-7729-4348-8533-CB84C1C3D809}" srcOrd="0" destOrd="0" presId="urn:microsoft.com/office/officeart/2005/8/layout/orgChart1"/>
    <dgm:cxn modelId="{1BF07EB7-25B1-40D7-8ABA-0BFCD5F985A1}" type="presParOf" srcId="{B80C1842-7729-4348-8533-CB84C1C3D809}" destId="{14B02933-18E1-4D5C-B46B-2FB4D4F5F149}" srcOrd="0" destOrd="0" presId="urn:microsoft.com/office/officeart/2005/8/layout/orgChart1"/>
    <dgm:cxn modelId="{8F87120F-58B8-4F5E-A3DE-80AA6CA7CAEA}" type="presParOf" srcId="{B80C1842-7729-4348-8533-CB84C1C3D809}" destId="{0C0B857E-F98A-42E0-9684-BC2B14D016D0}" srcOrd="1" destOrd="0" presId="urn:microsoft.com/office/officeart/2005/8/layout/orgChart1"/>
    <dgm:cxn modelId="{AE5C71C8-A614-4C89-B259-8AB5B54A1BF7}" type="presParOf" srcId="{B9A8E364-FBFB-4EDC-933A-AF45D474A20E}" destId="{3F84B334-A448-4004-B397-7E6DA393D8B2}" srcOrd="1" destOrd="0" presId="urn:microsoft.com/office/officeart/2005/8/layout/orgChart1"/>
    <dgm:cxn modelId="{43B71F12-17AD-48A9-9F2C-78133AD53EED}" type="presParOf" srcId="{3F84B334-A448-4004-B397-7E6DA393D8B2}" destId="{495955C5-013A-47D7-B839-C57DB3E8A100}" srcOrd="0" destOrd="0" presId="urn:microsoft.com/office/officeart/2005/8/layout/orgChart1"/>
    <dgm:cxn modelId="{B495D462-2B84-4D81-B58E-3C8FEDB91037}" type="presParOf" srcId="{3F84B334-A448-4004-B397-7E6DA393D8B2}" destId="{CF30E25F-30BB-444A-AF30-0B25DE0D8C6A}" srcOrd="1" destOrd="0" presId="urn:microsoft.com/office/officeart/2005/8/layout/orgChart1"/>
    <dgm:cxn modelId="{BE98BF3F-66D6-4B9C-BB46-0214DDA1B940}" type="presParOf" srcId="{CF30E25F-30BB-444A-AF30-0B25DE0D8C6A}" destId="{F021B5B9-7F38-4FD3-A73E-9C3C8845E645}" srcOrd="0" destOrd="0" presId="urn:microsoft.com/office/officeart/2005/8/layout/orgChart1"/>
    <dgm:cxn modelId="{BC2BE20D-A470-4CB6-ACC4-A33319B6B3E0}" type="presParOf" srcId="{F021B5B9-7F38-4FD3-A73E-9C3C8845E645}" destId="{1314EB1D-D4A5-417C-9B8A-A19C36109857}" srcOrd="0" destOrd="0" presId="urn:microsoft.com/office/officeart/2005/8/layout/orgChart1"/>
    <dgm:cxn modelId="{D86AE16D-FC26-4ED3-86B0-73FF9A5D1747}" type="presParOf" srcId="{F021B5B9-7F38-4FD3-A73E-9C3C8845E645}" destId="{8A48FC2E-A7D6-4995-806E-3DB3E74C2FC0}" srcOrd="1" destOrd="0" presId="urn:microsoft.com/office/officeart/2005/8/layout/orgChart1"/>
    <dgm:cxn modelId="{F3AED300-0FB4-4E15-BFFB-6E9335F12BFC}" type="presParOf" srcId="{CF30E25F-30BB-444A-AF30-0B25DE0D8C6A}" destId="{ECE7BDDA-3D5C-4A6C-A0D3-0BA4EA938C03}" srcOrd="1" destOrd="0" presId="urn:microsoft.com/office/officeart/2005/8/layout/orgChart1"/>
    <dgm:cxn modelId="{C44DD1C1-5340-4077-94D9-420A5630D0F8}" type="presParOf" srcId="{CF30E25F-30BB-444A-AF30-0B25DE0D8C6A}" destId="{CE6B5639-DE25-446A-82BF-FD96F7E67894}" srcOrd="2" destOrd="0" presId="urn:microsoft.com/office/officeart/2005/8/layout/orgChart1"/>
    <dgm:cxn modelId="{DF393891-9786-46CB-9EDB-7D7F03939F6F}" type="presParOf" srcId="{3F84B334-A448-4004-B397-7E6DA393D8B2}" destId="{DD2E1F5E-7F3D-40EB-964F-C13873B9263B}" srcOrd="2" destOrd="0" presId="urn:microsoft.com/office/officeart/2005/8/layout/orgChart1"/>
    <dgm:cxn modelId="{9A7AC4F6-8B1A-4D16-9D7D-132CB2762CFC}" type="presParOf" srcId="{3F84B334-A448-4004-B397-7E6DA393D8B2}" destId="{2CDB02BD-73EA-46AF-AA55-864D335E5066}" srcOrd="3" destOrd="0" presId="urn:microsoft.com/office/officeart/2005/8/layout/orgChart1"/>
    <dgm:cxn modelId="{FACDDB46-414F-4758-ABF0-BE706E20546E}" type="presParOf" srcId="{2CDB02BD-73EA-46AF-AA55-864D335E5066}" destId="{47403176-6649-434F-BD30-3ED89C5C71BD}" srcOrd="0" destOrd="0" presId="urn:microsoft.com/office/officeart/2005/8/layout/orgChart1"/>
    <dgm:cxn modelId="{C4F5A633-39ED-4229-94EA-9EAD07936014}" type="presParOf" srcId="{47403176-6649-434F-BD30-3ED89C5C71BD}" destId="{9570D9A5-2609-418D-9459-71DDC798B540}" srcOrd="0" destOrd="0" presId="urn:microsoft.com/office/officeart/2005/8/layout/orgChart1"/>
    <dgm:cxn modelId="{F66FBD5E-3B5B-4769-8912-7683B14F59E1}" type="presParOf" srcId="{47403176-6649-434F-BD30-3ED89C5C71BD}" destId="{7D4535F7-23FB-41F1-BF2C-ECE5CD3338D1}" srcOrd="1" destOrd="0" presId="urn:microsoft.com/office/officeart/2005/8/layout/orgChart1"/>
    <dgm:cxn modelId="{90B0D1A5-7D3F-400A-A51C-A9DB3189474B}" type="presParOf" srcId="{2CDB02BD-73EA-46AF-AA55-864D335E5066}" destId="{BCA7DC96-44D7-4C36-82B0-6D66A561D82E}" srcOrd="1" destOrd="0" presId="urn:microsoft.com/office/officeart/2005/8/layout/orgChart1"/>
    <dgm:cxn modelId="{59CBCC59-E0B2-4A72-AD0D-7CCC6F7437FD}" type="presParOf" srcId="{2CDB02BD-73EA-46AF-AA55-864D335E5066}" destId="{C840E5A5-8DF9-478D-A329-01225F1D3511}" srcOrd="2" destOrd="0" presId="urn:microsoft.com/office/officeart/2005/8/layout/orgChart1"/>
    <dgm:cxn modelId="{79A0B464-AAC3-4742-ABDE-7D497E3B012E}" type="presParOf" srcId="{3F84B334-A448-4004-B397-7E6DA393D8B2}" destId="{273E9022-5A8C-4693-923D-893C593F8E06}" srcOrd="4" destOrd="0" presId="urn:microsoft.com/office/officeart/2005/8/layout/orgChart1"/>
    <dgm:cxn modelId="{88D1E52D-5CEA-4294-AD1B-74C1EAFC6455}" type="presParOf" srcId="{3F84B334-A448-4004-B397-7E6DA393D8B2}" destId="{142459EE-A14C-4A21-81C2-18F6E20486D1}" srcOrd="5" destOrd="0" presId="urn:microsoft.com/office/officeart/2005/8/layout/orgChart1"/>
    <dgm:cxn modelId="{4B2FE383-4190-4D42-B641-E65AA4265008}" type="presParOf" srcId="{142459EE-A14C-4A21-81C2-18F6E20486D1}" destId="{3276B014-6DB1-436A-8D4E-EA00E571D176}" srcOrd="0" destOrd="0" presId="urn:microsoft.com/office/officeart/2005/8/layout/orgChart1"/>
    <dgm:cxn modelId="{4A20C030-0DE5-4C74-827A-D0172C1E94B5}" type="presParOf" srcId="{3276B014-6DB1-436A-8D4E-EA00E571D176}" destId="{06E5DE2A-43BC-4698-BC30-24C07F2EF9EE}" srcOrd="0" destOrd="0" presId="urn:microsoft.com/office/officeart/2005/8/layout/orgChart1"/>
    <dgm:cxn modelId="{0C860AC3-2B00-408E-8197-E77897C714B8}" type="presParOf" srcId="{3276B014-6DB1-436A-8D4E-EA00E571D176}" destId="{0C00728A-798A-475D-8EC0-1E75F134B41F}" srcOrd="1" destOrd="0" presId="urn:microsoft.com/office/officeart/2005/8/layout/orgChart1"/>
    <dgm:cxn modelId="{DEBBDF09-A3E9-48BC-B89B-ADB2E214C93C}" type="presParOf" srcId="{142459EE-A14C-4A21-81C2-18F6E20486D1}" destId="{4F81EBD1-7854-4139-81D2-D380E745A2B9}" srcOrd="1" destOrd="0" presId="urn:microsoft.com/office/officeart/2005/8/layout/orgChart1"/>
    <dgm:cxn modelId="{A63E217D-A443-490B-8EE7-D644AE487188}" type="presParOf" srcId="{4F81EBD1-7854-4139-81D2-D380E745A2B9}" destId="{239DCF95-E6E8-4DD8-B918-5241A47F39B3}" srcOrd="0" destOrd="0" presId="urn:microsoft.com/office/officeart/2005/8/layout/orgChart1"/>
    <dgm:cxn modelId="{7F549FF3-1FEA-48E7-9D4D-97B16B8655F5}" type="presParOf" srcId="{4F81EBD1-7854-4139-81D2-D380E745A2B9}" destId="{502B5C7E-1AA0-4706-B43C-2031022F4B51}" srcOrd="1" destOrd="0" presId="urn:microsoft.com/office/officeart/2005/8/layout/orgChart1"/>
    <dgm:cxn modelId="{E309EAAC-C230-4222-8A6F-9D468A0FD6FA}" type="presParOf" srcId="{502B5C7E-1AA0-4706-B43C-2031022F4B51}" destId="{26605F03-ED68-4D7E-9D12-CCF2F6ADB69E}" srcOrd="0" destOrd="0" presId="urn:microsoft.com/office/officeart/2005/8/layout/orgChart1"/>
    <dgm:cxn modelId="{FC46AF41-627F-48E5-ADE4-3A4C0E6204E4}" type="presParOf" srcId="{26605F03-ED68-4D7E-9D12-CCF2F6ADB69E}" destId="{9F29CBCB-BC47-4DE5-89C1-201A28505C78}" srcOrd="0" destOrd="0" presId="urn:microsoft.com/office/officeart/2005/8/layout/orgChart1"/>
    <dgm:cxn modelId="{83CDD55D-66F8-46AC-A607-F9F2741C7EB6}" type="presParOf" srcId="{26605F03-ED68-4D7E-9D12-CCF2F6ADB69E}" destId="{D673EB7E-7AFD-4932-A988-E1D28CFB84E2}" srcOrd="1" destOrd="0" presId="urn:microsoft.com/office/officeart/2005/8/layout/orgChart1"/>
    <dgm:cxn modelId="{19248C09-4E2A-4934-B091-8CB4411C27A3}" type="presParOf" srcId="{502B5C7E-1AA0-4706-B43C-2031022F4B51}" destId="{32B54B46-70B4-42B7-B1DB-64296F845582}" srcOrd="1" destOrd="0" presId="urn:microsoft.com/office/officeart/2005/8/layout/orgChart1"/>
    <dgm:cxn modelId="{DC5E504C-31C7-46FF-9681-524FB7338628}" type="presParOf" srcId="{502B5C7E-1AA0-4706-B43C-2031022F4B51}" destId="{63A7D411-C303-493E-888C-38F0D1DA5ECA}" srcOrd="2" destOrd="0" presId="urn:microsoft.com/office/officeart/2005/8/layout/orgChart1"/>
    <dgm:cxn modelId="{A7E184A8-C044-4368-BCB0-6038114E39B5}" type="presParOf" srcId="{4F81EBD1-7854-4139-81D2-D380E745A2B9}" destId="{69CE9D6D-9776-4863-8BC1-DE0D92497933}" srcOrd="2" destOrd="0" presId="urn:microsoft.com/office/officeart/2005/8/layout/orgChart1"/>
    <dgm:cxn modelId="{0A557A12-DD9F-4F2C-899F-C371E7F20C93}" type="presParOf" srcId="{4F81EBD1-7854-4139-81D2-D380E745A2B9}" destId="{E59757F3-1EE0-4F0C-911A-6D46CF6E07FB}" srcOrd="3" destOrd="0" presId="urn:microsoft.com/office/officeart/2005/8/layout/orgChart1"/>
    <dgm:cxn modelId="{4A8D55A8-0566-43DE-B355-63711691CE9C}" type="presParOf" srcId="{E59757F3-1EE0-4F0C-911A-6D46CF6E07FB}" destId="{7BDC21FC-E760-4C81-92F4-80328C43509A}" srcOrd="0" destOrd="0" presId="urn:microsoft.com/office/officeart/2005/8/layout/orgChart1"/>
    <dgm:cxn modelId="{DA6A8B3A-E8AD-47B1-B8C1-B36283A92617}" type="presParOf" srcId="{7BDC21FC-E760-4C81-92F4-80328C43509A}" destId="{D7A2FDCB-2896-411A-B2BB-4AE81426E9D2}" srcOrd="0" destOrd="0" presId="urn:microsoft.com/office/officeart/2005/8/layout/orgChart1"/>
    <dgm:cxn modelId="{62BD7D32-0135-4C75-8928-651680F5EA25}" type="presParOf" srcId="{7BDC21FC-E760-4C81-92F4-80328C43509A}" destId="{1EA0F390-46A6-40DB-ABAF-491290EB0145}" srcOrd="1" destOrd="0" presId="urn:microsoft.com/office/officeart/2005/8/layout/orgChart1"/>
    <dgm:cxn modelId="{7AA0A4E5-977D-4897-BED0-4B276B285C9D}" type="presParOf" srcId="{E59757F3-1EE0-4F0C-911A-6D46CF6E07FB}" destId="{6F332879-0250-4EC2-8CC6-3D7E512D71DF}" srcOrd="1" destOrd="0" presId="urn:microsoft.com/office/officeart/2005/8/layout/orgChart1"/>
    <dgm:cxn modelId="{F466702E-CA3A-4F51-A495-E12BF227E123}" type="presParOf" srcId="{E59757F3-1EE0-4F0C-911A-6D46CF6E07FB}" destId="{80A9AF2F-6E3B-4100-A8EB-5236FBD7F6A1}" srcOrd="2" destOrd="0" presId="urn:microsoft.com/office/officeart/2005/8/layout/orgChart1"/>
    <dgm:cxn modelId="{5EA8FD90-CAB4-4B32-B1D7-55D8B79962C2}" type="presParOf" srcId="{142459EE-A14C-4A21-81C2-18F6E20486D1}" destId="{CC189C79-6A0D-4AF2-873B-6FADBE10490A}" srcOrd="2" destOrd="0" presId="urn:microsoft.com/office/officeart/2005/8/layout/orgChart1"/>
    <dgm:cxn modelId="{D3FFDB73-DEF8-49E5-ACA2-0AB7050E1B96}" type="presParOf" srcId="{B9A8E364-FBFB-4EDC-933A-AF45D474A20E}" destId="{1101C13A-BD47-46B9-82CE-171C47551C26}" srcOrd="2" destOrd="0" presId="urn:microsoft.com/office/officeart/2005/8/layout/orgChart1"/>
    <dgm:cxn modelId="{735A7821-6062-454F-B64F-36483990904C}" type="presParOf" srcId="{C96DA427-05A1-4C09-8159-A3304DD6B3B9}" destId="{C356A2CC-94A8-4D87-8B5D-BBEF74073672}" srcOrd="2" destOrd="0" presId="urn:microsoft.com/office/officeart/2005/8/layout/orgChart1"/>
    <dgm:cxn modelId="{FE9DA0F4-C6D0-49EA-B731-671D7D33CE3D}" type="presParOf" srcId="{BCA1D850-E49B-4B60-8EB0-8BB5F1E1210F}" destId="{F7612866-D728-4972-AD81-082E01EBE87E}" srcOrd="2" destOrd="0" presId="urn:microsoft.com/office/officeart/2005/8/layout/orgChart1"/>
    <dgm:cxn modelId="{1EE30823-99A1-4BE6-A0F1-577E496C7ADC}" type="presParOf" srcId="{BCA1D850-E49B-4B60-8EB0-8BB5F1E1210F}" destId="{4FE9B96B-C848-4373-97CC-CE10C66BF688}" srcOrd="3" destOrd="0" presId="urn:microsoft.com/office/officeart/2005/8/layout/orgChart1"/>
    <dgm:cxn modelId="{16608B1E-FA56-4F49-97EE-83B4E305F7A5}" type="presParOf" srcId="{4FE9B96B-C848-4373-97CC-CE10C66BF688}" destId="{711358ED-976E-4912-8064-437EEFE47441}" srcOrd="0" destOrd="0" presId="urn:microsoft.com/office/officeart/2005/8/layout/orgChart1"/>
    <dgm:cxn modelId="{59E8B765-5541-4764-AE0D-5402BBC636E2}" type="presParOf" srcId="{711358ED-976E-4912-8064-437EEFE47441}" destId="{80BA7277-41CF-4DBB-A3C9-A613C76DBBC3}" srcOrd="0" destOrd="0" presId="urn:microsoft.com/office/officeart/2005/8/layout/orgChart1"/>
    <dgm:cxn modelId="{037A7FB2-AFD5-4DF3-BE2C-61E14012E3BF}" type="presParOf" srcId="{711358ED-976E-4912-8064-437EEFE47441}" destId="{ADB8C25F-F08E-411B-B4DF-E69900289C66}" srcOrd="1" destOrd="0" presId="urn:microsoft.com/office/officeart/2005/8/layout/orgChart1"/>
    <dgm:cxn modelId="{C3B234A8-53C9-45DD-BDA1-5817EFA1E44B}" type="presParOf" srcId="{4FE9B96B-C848-4373-97CC-CE10C66BF688}" destId="{01F8BEC7-E39E-44F9-99CA-37A6EE0D95E0}" srcOrd="1" destOrd="0" presId="urn:microsoft.com/office/officeart/2005/8/layout/orgChart1"/>
    <dgm:cxn modelId="{43606E1B-D9E8-4AD9-94B6-19DA3D57479B}" type="presParOf" srcId="{01F8BEC7-E39E-44F9-99CA-37A6EE0D95E0}" destId="{6924B78D-E9A6-44E0-BA14-9DD0739C4B9C}" srcOrd="0" destOrd="0" presId="urn:microsoft.com/office/officeart/2005/8/layout/orgChart1"/>
    <dgm:cxn modelId="{6040166F-57AB-4C7A-9847-D296D4F93606}" type="presParOf" srcId="{01F8BEC7-E39E-44F9-99CA-37A6EE0D95E0}" destId="{3FDED22D-CF26-4498-86AB-2C59F77C6658}" srcOrd="1" destOrd="0" presId="urn:microsoft.com/office/officeart/2005/8/layout/orgChart1"/>
    <dgm:cxn modelId="{C64124FD-AB7C-4E50-A74C-E9E585DB1BC8}" type="presParOf" srcId="{3FDED22D-CF26-4498-86AB-2C59F77C6658}" destId="{8C92FAB8-6AD2-4353-96D4-64938BEDCC88}" srcOrd="0" destOrd="0" presId="urn:microsoft.com/office/officeart/2005/8/layout/orgChart1"/>
    <dgm:cxn modelId="{A17AF94E-C902-4FF5-B3CB-F929B4CA9AFE}" type="presParOf" srcId="{8C92FAB8-6AD2-4353-96D4-64938BEDCC88}" destId="{07844388-A3B4-4C13-A2D2-792D32DA861A}" srcOrd="0" destOrd="0" presId="urn:microsoft.com/office/officeart/2005/8/layout/orgChart1"/>
    <dgm:cxn modelId="{01633999-1CBF-4482-B2B4-164F1DC86021}" type="presParOf" srcId="{8C92FAB8-6AD2-4353-96D4-64938BEDCC88}" destId="{44EEB922-C647-46C5-934C-BFEF348601D5}" srcOrd="1" destOrd="0" presId="urn:microsoft.com/office/officeart/2005/8/layout/orgChart1"/>
    <dgm:cxn modelId="{C4A233CE-5B71-4EE6-AD58-9B7969F5FF3D}" type="presParOf" srcId="{3FDED22D-CF26-4498-86AB-2C59F77C6658}" destId="{8894C6D1-60BA-4547-923C-688077BFF586}" srcOrd="1" destOrd="0" presId="urn:microsoft.com/office/officeart/2005/8/layout/orgChart1"/>
    <dgm:cxn modelId="{DD2FE746-5445-454B-B840-2AED0F05B26C}" type="presParOf" srcId="{3FDED22D-CF26-4498-86AB-2C59F77C6658}" destId="{4EF129BA-52FE-4029-B58B-F71C3FEB0AF3}" srcOrd="2" destOrd="0" presId="urn:microsoft.com/office/officeart/2005/8/layout/orgChart1"/>
    <dgm:cxn modelId="{AB8DB96E-D895-4D7E-B526-C36C15E22503}" type="presParOf" srcId="{01F8BEC7-E39E-44F9-99CA-37A6EE0D95E0}" destId="{C4222B9E-8839-4888-ABA0-98BC961419F6}" srcOrd="2" destOrd="0" presId="urn:microsoft.com/office/officeart/2005/8/layout/orgChart1"/>
    <dgm:cxn modelId="{88791AF4-B32C-4C06-A9D5-CE8AD9BD188D}" type="presParOf" srcId="{01F8BEC7-E39E-44F9-99CA-37A6EE0D95E0}" destId="{4D12C63E-FCF5-4C4F-BFD1-C03085F68C3A}" srcOrd="3" destOrd="0" presId="urn:microsoft.com/office/officeart/2005/8/layout/orgChart1"/>
    <dgm:cxn modelId="{526EA178-83D7-4B30-9468-530451BDC6A5}" type="presParOf" srcId="{4D12C63E-FCF5-4C4F-BFD1-C03085F68C3A}" destId="{8590DE2D-FF40-469E-BD60-5D0EA03A2225}" srcOrd="0" destOrd="0" presId="urn:microsoft.com/office/officeart/2005/8/layout/orgChart1"/>
    <dgm:cxn modelId="{7EAD5693-5132-49F5-9813-160714850BA5}" type="presParOf" srcId="{8590DE2D-FF40-469E-BD60-5D0EA03A2225}" destId="{3335ED73-5D35-4596-8F67-7CB9CBB3A78F}" srcOrd="0" destOrd="0" presId="urn:microsoft.com/office/officeart/2005/8/layout/orgChart1"/>
    <dgm:cxn modelId="{FA1D4FC9-5541-4E9B-97FE-3C39114BD894}" type="presParOf" srcId="{8590DE2D-FF40-469E-BD60-5D0EA03A2225}" destId="{02387E26-E3EE-44E8-9FAE-1AEC57A76CD5}" srcOrd="1" destOrd="0" presId="urn:microsoft.com/office/officeart/2005/8/layout/orgChart1"/>
    <dgm:cxn modelId="{A95F89A5-AB13-4F2C-AB67-B229C780BEB0}" type="presParOf" srcId="{4D12C63E-FCF5-4C4F-BFD1-C03085F68C3A}" destId="{23F38E52-55B8-4E67-8F77-0FCC29D2E2A3}" srcOrd="1" destOrd="0" presId="urn:microsoft.com/office/officeart/2005/8/layout/orgChart1"/>
    <dgm:cxn modelId="{4791DB50-03FD-4EBA-A1C1-628BC9F17224}" type="presParOf" srcId="{4D12C63E-FCF5-4C4F-BFD1-C03085F68C3A}" destId="{8BB5466C-7F80-4D93-950B-6AB01AB4D715}" srcOrd="2" destOrd="0" presId="urn:microsoft.com/office/officeart/2005/8/layout/orgChart1"/>
    <dgm:cxn modelId="{0FE8E39D-98C2-402E-86EA-95F8A0F4F74B}" type="presParOf" srcId="{4FE9B96B-C848-4373-97CC-CE10C66BF688}" destId="{43B024FC-601F-40A9-90AA-51BCAA8108FD}" srcOrd="2" destOrd="0" presId="urn:microsoft.com/office/officeart/2005/8/layout/orgChart1"/>
    <dgm:cxn modelId="{F48FDB13-098E-43DB-B990-695BFCB44C38}" type="presParOf" srcId="{BCA1D850-E49B-4B60-8EB0-8BB5F1E1210F}" destId="{9BA316A6-80A5-482C-8FA0-429A17DB7918}" srcOrd="4" destOrd="0" presId="urn:microsoft.com/office/officeart/2005/8/layout/orgChart1"/>
    <dgm:cxn modelId="{F5CE0904-0228-4C29-882D-4174A5973389}" type="presParOf" srcId="{BCA1D850-E49B-4B60-8EB0-8BB5F1E1210F}" destId="{6607A1FD-92F6-4716-AE27-851D90411263}" srcOrd="5" destOrd="0" presId="urn:microsoft.com/office/officeart/2005/8/layout/orgChart1"/>
    <dgm:cxn modelId="{85EBF6B0-42CC-43CE-A358-7EA44486698C}" type="presParOf" srcId="{6607A1FD-92F6-4716-AE27-851D90411263}" destId="{09BC738A-31D8-4F12-A3A8-CABA67847F34}" srcOrd="0" destOrd="0" presId="urn:microsoft.com/office/officeart/2005/8/layout/orgChart1"/>
    <dgm:cxn modelId="{8FFB6591-8F93-411A-AA90-7FF364CD3B2F}" type="presParOf" srcId="{09BC738A-31D8-4F12-A3A8-CABA67847F34}" destId="{0B6630BF-6D5C-424B-923E-EC7375F89897}" srcOrd="0" destOrd="0" presId="urn:microsoft.com/office/officeart/2005/8/layout/orgChart1"/>
    <dgm:cxn modelId="{949904A7-DFDE-464D-BD9D-CF5E6285159D}" type="presParOf" srcId="{09BC738A-31D8-4F12-A3A8-CABA67847F34}" destId="{1EFF3FF4-9BA7-4114-B4BD-4C163B7E6D2C}" srcOrd="1" destOrd="0" presId="urn:microsoft.com/office/officeart/2005/8/layout/orgChart1"/>
    <dgm:cxn modelId="{08F6FAC3-202D-4744-A9CC-CA1ED1DD8115}" type="presParOf" srcId="{6607A1FD-92F6-4716-AE27-851D90411263}" destId="{64EF3DA3-EFA3-4E20-B692-DAC79580ABF2}" srcOrd="1" destOrd="0" presId="urn:microsoft.com/office/officeart/2005/8/layout/orgChart1"/>
    <dgm:cxn modelId="{5CA5A790-0A1E-4ECD-8F25-A51921C9E4FB}" type="presParOf" srcId="{64EF3DA3-EFA3-4E20-B692-DAC79580ABF2}" destId="{1B5D52C5-D667-4125-9D5A-0AE4C5BDCC01}" srcOrd="0" destOrd="0" presId="urn:microsoft.com/office/officeart/2005/8/layout/orgChart1"/>
    <dgm:cxn modelId="{37C5D055-3EBF-411D-8561-6287129F0125}" type="presParOf" srcId="{64EF3DA3-EFA3-4E20-B692-DAC79580ABF2}" destId="{D07789E8-4A57-4843-9575-9228A2751F6A}" srcOrd="1" destOrd="0" presId="urn:microsoft.com/office/officeart/2005/8/layout/orgChart1"/>
    <dgm:cxn modelId="{19D5499B-EF81-4676-98C3-5DEAC510AF14}" type="presParOf" srcId="{D07789E8-4A57-4843-9575-9228A2751F6A}" destId="{68E7C802-CF60-41E6-8FE9-8C38CCB38587}" srcOrd="0" destOrd="0" presId="urn:microsoft.com/office/officeart/2005/8/layout/orgChart1"/>
    <dgm:cxn modelId="{9E6D85DE-0706-4850-B48D-EEEC12BDB680}" type="presParOf" srcId="{68E7C802-CF60-41E6-8FE9-8C38CCB38587}" destId="{7E9A90C3-5E03-4E30-9C59-D3329E6ACC6A}" srcOrd="0" destOrd="0" presId="urn:microsoft.com/office/officeart/2005/8/layout/orgChart1"/>
    <dgm:cxn modelId="{9CE5F5FD-1F8F-449F-89F5-EDAC79421E36}" type="presParOf" srcId="{68E7C802-CF60-41E6-8FE9-8C38CCB38587}" destId="{856000C9-742D-4E1D-8BFC-7B31265F2B73}" srcOrd="1" destOrd="0" presId="urn:microsoft.com/office/officeart/2005/8/layout/orgChart1"/>
    <dgm:cxn modelId="{F79D180D-F979-49E5-9D87-F59240C6E42E}" type="presParOf" srcId="{D07789E8-4A57-4843-9575-9228A2751F6A}" destId="{0238C4DD-7A32-484E-86C7-C01B2330C9FE}" srcOrd="1" destOrd="0" presId="urn:microsoft.com/office/officeart/2005/8/layout/orgChart1"/>
    <dgm:cxn modelId="{4D284F12-1183-4C69-9D87-49665BCBBDEC}" type="presParOf" srcId="{D07789E8-4A57-4843-9575-9228A2751F6A}" destId="{0680996E-2936-4120-8899-0565AF6968F9}" srcOrd="2" destOrd="0" presId="urn:microsoft.com/office/officeart/2005/8/layout/orgChart1"/>
    <dgm:cxn modelId="{25C946A9-F3C3-4342-B97E-4D7BB0F3EEA7}" type="presParOf" srcId="{64EF3DA3-EFA3-4E20-B692-DAC79580ABF2}" destId="{DDA77CC6-2E30-4CFA-AC77-8532B6CF5A16}" srcOrd="2" destOrd="0" presId="urn:microsoft.com/office/officeart/2005/8/layout/orgChart1"/>
    <dgm:cxn modelId="{EAA92044-7C8F-4892-95D8-6D7B22D04F6E}" type="presParOf" srcId="{64EF3DA3-EFA3-4E20-B692-DAC79580ABF2}" destId="{401B8894-64FC-4193-B85C-BA490D56D023}" srcOrd="3" destOrd="0" presId="urn:microsoft.com/office/officeart/2005/8/layout/orgChart1"/>
    <dgm:cxn modelId="{601BBC84-6E74-4908-B223-5A4CDA172FBF}" type="presParOf" srcId="{401B8894-64FC-4193-B85C-BA490D56D023}" destId="{A01FDCCC-D4B7-4F3D-A18D-BA861EC5D636}" srcOrd="0" destOrd="0" presId="urn:microsoft.com/office/officeart/2005/8/layout/orgChart1"/>
    <dgm:cxn modelId="{BAED749C-53B0-4F5D-8439-2D8F0F4ECF06}" type="presParOf" srcId="{A01FDCCC-D4B7-4F3D-A18D-BA861EC5D636}" destId="{8B8B023A-5FEE-40D8-8347-0287C67560B1}" srcOrd="0" destOrd="0" presId="urn:microsoft.com/office/officeart/2005/8/layout/orgChart1"/>
    <dgm:cxn modelId="{3EA7F01E-886E-4514-B634-DB286CC11E80}" type="presParOf" srcId="{A01FDCCC-D4B7-4F3D-A18D-BA861EC5D636}" destId="{EAA37ABF-8CD4-4146-9582-D688367A48C3}" srcOrd="1" destOrd="0" presId="urn:microsoft.com/office/officeart/2005/8/layout/orgChart1"/>
    <dgm:cxn modelId="{0C49F293-7A46-4418-AA91-7A8CA989DE78}" type="presParOf" srcId="{401B8894-64FC-4193-B85C-BA490D56D023}" destId="{EA12EB34-814D-4A51-A825-B33390ED0877}" srcOrd="1" destOrd="0" presId="urn:microsoft.com/office/officeart/2005/8/layout/orgChart1"/>
    <dgm:cxn modelId="{8D0F248D-10A9-43EC-9914-B61DBCAA7FB2}" type="presParOf" srcId="{401B8894-64FC-4193-B85C-BA490D56D023}" destId="{CA5CF1E6-FCC3-4F9A-9B26-D27BCF91A0EC}" srcOrd="2" destOrd="0" presId="urn:microsoft.com/office/officeart/2005/8/layout/orgChart1"/>
    <dgm:cxn modelId="{8F12BDB2-EBF6-41BA-A3A5-ADC2BA25CC1A}" type="presParOf" srcId="{6607A1FD-92F6-4716-AE27-851D90411263}" destId="{5C4B82C2-2A8A-423E-AFE5-A50C64FD9965}" srcOrd="2" destOrd="0" presId="urn:microsoft.com/office/officeart/2005/8/layout/orgChart1"/>
    <dgm:cxn modelId="{40C2BF38-AE44-402C-9F60-4E5FB9A75FAF}" type="presParOf" srcId="{BCA1D850-E49B-4B60-8EB0-8BB5F1E1210F}" destId="{E2BA2384-16C6-41AF-AA03-30DE76175038}" srcOrd="6" destOrd="0" presId="urn:microsoft.com/office/officeart/2005/8/layout/orgChart1"/>
    <dgm:cxn modelId="{DC852854-F806-4360-96FE-ADDFB5B2B342}" type="presParOf" srcId="{BCA1D850-E49B-4B60-8EB0-8BB5F1E1210F}" destId="{E78E2BCD-0707-4570-88FC-93697620625B}" srcOrd="7" destOrd="0" presId="urn:microsoft.com/office/officeart/2005/8/layout/orgChart1"/>
    <dgm:cxn modelId="{445DD783-C887-447F-810D-C2C8F678AA7E}" type="presParOf" srcId="{E78E2BCD-0707-4570-88FC-93697620625B}" destId="{3FA612A0-EA2D-4C2A-A117-875433F5B33B}" srcOrd="0" destOrd="0" presId="urn:microsoft.com/office/officeart/2005/8/layout/orgChart1"/>
    <dgm:cxn modelId="{088B64C3-9909-45BD-A60C-3877A6FA3907}" type="presParOf" srcId="{3FA612A0-EA2D-4C2A-A117-875433F5B33B}" destId="{97B477EA-1147-45EC-A03A-FDBFB56D83C8}" srcOrd="0" destOrd="0" presId="urn:microsoft.com/office/officeart/2005/8/layout/orgChart1"/>
    <dgm:cxn modelId="{E3BC920E-E573-4F8A-A5B8-AA83EF8F673D}" type="presParOf" srcId="{3FA612A0-EA2D-4C2A-A117-875433F5B33B}" destId="{3E4001B8-0815-450D-B118-4245520BB44C}" srcOrd="1" destOrd="0" presId="urn:microsoft.com/office/officeart/2005/8/layout/orgChart1"/>
    <dgm:cxn modelId="{F2B081CB-88FB-4CF7-BF50-97361293C49F}" type="presParOf" srcId="{E78E2BCD-0707-4570-88FC-93697620625B}" destId="{0C148A02-D145-463A-B1F9-250D77770F05}" srcOrd="1" destOrd="0" presId="urn:microsoft.com/office/officeart/2005/8/layout/orgChart1"/>
    <dgm:cxn modelId="{67CDEB91-FDE4-4CF3-9059-5F438E23EAE6}" type="presParOf" srcId="{0C148A02-D145-463A-B1F9-250D77770F05}" destId="{14833949-89B2-4B49-869D-BC94D50EE4B9}" srcOrd="0" destOrd="0" presId="urn:microsoft.com/office/officeart/2005/8/layout/orgChart1"/>
    <dgm:cxn modelId="{26717DEE-FCE9-414A-A0C2-C5BBBE83BA1B}" type="presParOf" srcId="{0C148A02-D145-463A-B1F9-250D77770F05}" destId="{28E87334-9551-4AF1-A6A8-426845C7BC1B}" srcOrd="1" destOrd="0" presId="urn:microsoft.com/office/officeart/2005/8/layout/orgChart1"/>
    <dgm:cxn modelId="{EF83258F-6AFE-40A2-A9C1-937983CB9426}" type="presParOf" srcId="{28E87334-9551-4AF1-A6A8-426845C7BC1B}" destId="{54556970-7011-4B49-9460-430C91F72CF4}" srcOrd="0" destOrd="0" presId="urn:microsoft.com/office/officeart/2005/8/layout/orgChart1"/>
    <dgm:cxn modelId="{8CC241BD-6CDF-4D10-A4A7-86EF509DA901}" type="presParOf" srcId="{54556970-7011-4B49-9460-430C91F72CF4}" destId="{A6251617-BAA3-47D4-A526-2BC8A25E5BA9}" srcOrd="0" destOrd="0" presId="urn:microsoft.com/office/officeart/2005/8/layout/orgChart1"/>
    <dgm:cxn modelId="{B1DA97D6-478E-4DF0-A517-A818D8D3DCB4}" type="presParOf" srcId="{54556970-7011-4B49-9460-430C91F72CF4}" destId="{9124BCC0-F441-44E5-BBA1-A89CAF979D64}" srcOrd="1" destOrd="0" presId="urn:microsoft.com/office/officeart/2005/8/layout/orgChart1"/>
    <dgm:cxn modelId="{7600FCEF-F0B3-4AA5-A033-A31EFCFD3C35}" type="presParOf" srcId="{28E87334-9551-4AF1-A6A8-426845C7BC1B}" destId="{10AC582E-3593-4B7A-9AAB-85D5ADA7B0E2}" srcOrd="1" destOrd="0" presId="urn:microsoft.com/office/officeart/2005/8/layout/orgChart1"/>
    <dgm:cxn modelId="{AA08D88A-C767-480D-95E8-2F53B41361E4}" type="presParOf" srcId="{10AC582E-3593-4B7A-9AAB-85D5ADA7B0E2}" destId="{FA0F8742-664D-4CFA-800F-45698EC5501A}" srcOrd="0" destOrd="0" presId="urn:microsoft.com/office/officeart/2005/8/layout/orgChart1"/>
    <dgm:cxn modelId="{E8689C5F-4C14-41A9-BA15-9476B0340722}" type="presParOf" srcId="{10AC582E-3593-4B7A-9AAB-85D5ADA7B0E2}" destId="{4B5627FD-48C5-4115-BC35-3F7D7FE57FD4}" srcOrd="1" destOrd="0" presId="urn:microsoft.com/office/officeart/2005/8/layout/orgChart1"/>
    <dgm:cxn modelId="{CD642CF1-A833-408A-8D74-9845B216E9C9}" type="presParOf" srcId="{4B5627FD-48C5-4115-BC35-3F7D7FE57FD4}" destId="{2D1D6AEE-669D-4FF6-B639-304900FF8354}" srcOrd="0" destOrd="0" presId="urn:microsoft.com/office/officeart/2005/8/layout/orgChart1"/>
    <dgm:cxn modelId="{5864A696-9D51-4210-9CF6-6DC1D8EA8F5A}" type="presParOf" srcId="{2D1D6AEE-669D-4FF6-B639-304900FF8354}" destId="{9ACF3576-BF1A-4CFB-ACA5-CCFFA2B66599}" srcOrd="0" destOrd="0" presId="urn:microsoft.com/office/officeart/2005/8/layout/orgChart1"/>
    <dgm:cxn modelId="{F4170193-6759-44A3-A79B-D541F232ACA0}" type="presParOf" srcId="{2D1D6AEE-669D-4FF6-B639-304900FF8354}" destId="{4ADACADE-388D-4CFF-9AC5-B30E89E8E213}" srcOrd="1" destOrd="0" presId="urn:microsoft.com/office/officeart/2005/8/layout/orgChart1"/>
    <dgm:cxn modelId="{5F103E84-91E4-4748-B655-4289516C2866}" type="presParOf" srcId="{4B5627FD-48C5-4115-BC35-3F7D7FE57FD4}" destId="{1B10870E-1544-460A-812B-FB8D1E0CB660}" srcOrd="1" destOrd="0" presId="urn:microsoft.com/office/officeart/2005/8/layout/orgChart1"/>
    <dgm:cxn modelId="{01AE3BE6-E2FC-4650-97A9-813A1ED5ED7D}" type="presParOf" srcId="{4B5627FD-48C5-4115-BC35-3F7D7FE57FD4}" destId="{ECFABF09-534D-464E-9AC3-3F0CAC319212}" srcOrd="2" destOrd="0" presId="urn:microsoft.com/office/officeart/2005/8/layout/orgChart1"/>
    <dgm:cxn modelId="{03C0C37A-B72D-4C57-9D08-410687B2E7D1}" type="presParOf" srcId="{10AC582E-3593-4B7A-9AAB-85D5ADA7B0E2}" destId="{6D5BC242-852F-4CD5-9D23-5228932F85E3}" srcOrd="2" destOrd="0" presId="urn:microsoft.com/office/officeart/2005/8/layout/orgChart1"/>
    <dgm:cxn modelId="{8E1EB541-F378-4F84-BA2E-D1460D124857}" type="presParOf" srcId="{10AC582E-3593-4B7A-9AAB-85D5ADA7B0E2}" destId="{F0248A9F-67FA-4F6D-A9A4-81D9E0C8FDF3}" srcOrd="3" destOrd="0" presId="urn:microsoft.com/office/officeart/2005/8/layout/orgChart1"/>
    <dgm:cxn modelId="{23AE7F24-AC2D-4CD9-9192-4AE6259F52DE}" type="presParOf" srcId="{F0248A9F-67FA-4F6D-A9A4-81D9E0C8FDF3}" destId="{CCD3327C-EAA2-49CE-9169-6673CC4413F1}" srcOrd="0" destOrd="0" presId="urn:microsoft.com/office/officeart/2005/8/layout/orgChart1"/>
    <dgm:cxn modelId="{24C88C86-6130-4D75-BBE7-6B454B326542}" type="presParOf" srcId="{CCD3327C-EAA2-49CE-9169-6673CC4413F1}" destId="{66150514-19F9-406E-BA0C-88EEBF8642BE}" srcOrd="0" destOrd="0" presId="urn:microsoft.com/office/officeart/2005/8/layout/orgChart1"/>
    <dgm:cxn modelId="{80C0AF7D-A8A8-4BCE-BFE8-5129B484C1BF}" type="presParOf" srcId="{CCD3327C-EAA2-49CE-9169-6673CC4413F1}" destId="{B5888153-D8FB-4E16-BD56-9F1A07650EB7}" srcOrd="1" destOrd="0" presId="urn:microsoft.com/office/officeart/2005/8/layout/orgChart1"/>
    <dgm:cxn modelId="{257A34E1-8FCE-41EB-A04F-522F33CD0ABC}" type="presParOf" srcId="{F0248A9F-67FA-4F6D-A9A4-81D9E0C8FDF3}" destId="{CE7E3A64-506C-48B5-AD5F-D2EFFA55DA58}" srcOrd="1" destOrd="0" presId="urn:microsoft.com/office/officeart/2005/8/layout/orgChart1"/>
    <dgm:cxn modelId="{3BACF274-52DC-4E03-A28C-A242B6510A7B}" type="presParOf" srcId="{F0248A9F-67FA-4F6D-A9A4-81D9E0C8FDF3}" destId="{56A05EA5-59A3-4869-B0C3-21EDBB35EB97}" srcOrd="2" destOrd="0" presId="urn:microsoft.com/office/officeart/2005/8/layout/orgChart1"/>
    <dgm:cxn modelId="{1882E0F0-EE34-4FFD-AC38-6932588B8293}" type="presParOf" srcId="{28E87334-9551-4AF1-A6A8-426845C7BC1B}" destId="{DB199F0C-724B-4124-AA18-F80414C1839C}" srcOrd="2" destOrd="0" presId="urn:microsoft.com/office/officeart/2005/8/layout/orgChart1"/>
    <dgm:cxn modelId="{D5E73E3E-517F-40F1-A65D-246A8445A496}" type="presParOf" srcId="{0C148A02-D145-463A-B1F9-250D77770F05}" destId="{514FD5DA-B095-4F86-987C-4A855FC06027}" srcOrd="2" destOrd="0" presId="urn:microsoft.com/office/officeart/2005/8/layout/orgChart1"/>
    <dgm:cxn modelId="{312E6CF5-EB58-45B8-819E-C70B27BDBC9B}" type="presParOf" srcId="{0C148A02-D145-463A-B1F9-250D77770F05}" destId="{E61AE2C8-3F23-4F9B-A718-2D92DAA98870}" srcOrd="3" destOrd="0" presId="urn:microsoft.com/office/officeart/2005/8/layout/orgChart1"/>
    <dgm:cxn modelId="{56797C80-636A-494B-BA74-5F020264578A}" type="presParOf" srcId="{E61AE2C8-3F23-4F9B-A718-2D92DAA98870}" destId="{ED0D493D-AFC5-4A27-8F23-ECBE4AD7DF93}" srcOrd="0" destOrd="0" presId="urn:microsoft.com/office/officeart/2005/8/layout/orgChart1"/>
    <dgm:cxn modelId="{DDE7F9CC-E233-4568-BFEA-A95659A291CA}" type="presParOf" srcId="{ED0D493D-AFC5-4A27-8F23-ECBE4AD7DF93}" destId="{7B1516A1-C0FA-47D8-8FF5-88B0B2B9B530}" srcOrd="0" destOrd="0" presId="urn:microsoft.com/office/officeart/2005/8/layout/orgChart1"/>
    <dgm:cxn modelId="{291E65AF-453D-4D4E-A6ED-3A361DC8FF66}" type="presParOf" srcId="{ED0D493D-AFC5-4A27-8F23-ECBE4AD7DF93}" destId="{FFF4F3F1-5EFB-4687-A44D-49CA099B07F6}" srcOrd="1" destOrd="0" presId="urn:microsoft.com/office/officeart/2005/8/layout/orgChart1"/>
    <dgm:cxn modelId="{9768039E-2AB5-4BEA-9E13-E77AE1E613BC}" type="presParOf" srcId="{E61AE2C8-3F23-4F9B-A718-2D92DAA98870}" destId="{B5909F5A-DEDE-46E6-9A1A-09241925CDEA}" srcOrd="1" destOrd="0" presId="urn:microsoft.com/office/officeart/2005/8/layout/orgChart1"/>
    <dgm:cxn modelId="{E40CE24C-8021-46FD-9413-0F9F08EC94D9}" type="presParOf" srcId="{B5909F5A-DEDE-46E6-9A1A-09241925CDEA}" destId="{64268E04-F066-444C-A878-3BD3E6856A1A}" srcOrd="0" destOrd="0" presId="urn:microsoft.com/office/officeart/2005/8/layout/orgChart1"/>
    <dgm:cxn modelId="{CAC30D53-0ABF-4529-BB01-66C8F323D0CE}" type="presParOf" srcId="{B5909F5A-DEDE-46E6-9A1A-09241925CDEA}" destId="{A3647EC6-6259-458D-B70A-396BFEF366DA}" srcOrd="1" destOrd="0" presId="urn:microsoft.com/office/officeart/2005/8/layout/orgChart1"/>
    <dgm:cxn modelId="{9FD4490E-3ACD-4987-8A5E-0C2DD2B772D8}" type="presParOf" srcId="{A3647EC6-6259-458D-B70A-396BFEF366DA}" destId="{7E28CACE-BDDA-4A7D-946A-F8021993B6BB}" srcOrd="0" destOrd="0" presId="urn:microsoft.com/office/officeart/2005/8/layout/orgChart1"/>
    <dgm:cxn modelId="{5376C11F-E107-408D-B90B-BAEA1CF0D01D}" type="presParOf" srcId="{7E28CACE-BDDA-4A7D-946A-F8021993B6BB}" destId="{CC883DDA-8DE2-442B-B572-EB42CDB8515A}" srcOrd="0" destOrd="0" presId="urn:microsoft.com/office/officeart/2005/8/layout/orgChart1"/>
    <dgm:cxn modelId="{41191CE3-2477-4AFB-B20B-E6772E51673A}" type="presParOf" srcId="{7E28CACE-BDDA-4A7D-946A-F8021993B6BB}" destId="{4974CEF8-0A13-4360-B74A-1D3E66743CC0}" srcOrd="1" destOrd="0" presId="urn:microsoft.com/office/officeart/2005/8/layout/orgChart1"/>
    <dgm:cxn modelId="{E414F0D5-D793-45C7-BB03-B97B047798D4}" type="presParOf" srcId="{A3647EC6-6259-458D-B70A-396BFEF366DA}" destId="{D29E54B0-FA9B-4476-8040-1FE1B40DE251}" srcOrd="1" destOrd="0" presId="urn:microsoft.com/office/officeart/2005/8/layout/orgChart1"/>
    <dgm:cxn modelId="{9C6D9572-2B22-42FB-B469-B1C9DA6D2F7B}" type="presParOf" srcId="{A3647EC6-6259-458D-B70A-396BFEF366DA}" destId="{C4F77B3F-09C1-481C-8BC9-0585B36F38BD}" srcOrd="2" destOrd="0" presId="urn:microsoft.com/office/officeart/2005/8/layout/orgChart1"/>
    <dgm:cxn modelId="{CA7AB443-FE7E-4DB5-AC32-092E245D3381}" type="presParOf" srcId="{B5909F5A-DEDE-46E6-9A1A-09241925CDEA}" destId="{FE062E2C-1EC6-42C3-BD15-75C62F50A378}" srcOrd="2" destOrd="0" presId="urn:microsoft.com/office/officeart/2005/8/layout/orgChart1"/>
    <dgm:cxn modelId="{7A8609D4-9864-425E-BC51-E6FC3A1B7BCE}" type="presParOf" srcId="{B5909F5A-DEDE-46E6-9A1A-09241925CDEA}" destId="{634E5262-8385-4B24-97A6-A15CBA402DBD}" srcOrd="3" destOrd="0" presId="urn:microsoft.com/office/officeart/2005/8/layout/orgChart1"/>
    <dgm:cxn modelId="{25B2135C-9BD6-4ED9-9D44-1653ECC6F2D6}" type="presParOf" srcId="{634E5262-8385-4B24-97A6-A15CBA402DBD}" destId="{52D43D97-8CEA-489B-8E2D-5CC95A89361E}" srcOrd="0" destOrd="0" presId="urn:microsoft.com/office/officeart/2005/8/layout/orgChart1"/>
    <dgm:cxn modelId="{B83CA6E5-3ECA-49B8-81FD-6778C7ED49F4}" type="presParOf" srcId="{52D43D97-8CEA-489B-8E2D-5CC95A89361E}" destId="{816134AE-FBFE-441A-8BDB-F12FE955BDDE}" srcOrd="0" destOrd="0" presId="urn:microsoft.com/office/officeart/2005/8/layout/orgChart1"/>
    <dgm:cxn modelId="{796470DB-D744-4BCF-AC63-3B8150C32942}" type="presParOf" srcId="{52D43D97-8CEA-489B-8E2D-5CC95A89361E}" destId="{95388C73-4E35-42F1-94F6-44519EC8456D}" srcOrd="1" destOrd="0" presId="urn:microsoft.com/office/officeart/2005/8/layout/orgChart1"/>
    <dgm:cxn modelId="{9F4EDF7E-601B-4C4A-897D-591F2209DEC7}" type="presParOf" srcId="{634E5262-8385-4B24-97A6-A15CBA402DBD}" destId="{777B6DBE-6AF5-45A8-919A-C5B166577E3C}" srcOrd="1" destOrd="0" presId="urn:microsoft.com/office/officeart/2005/8/layout/orgChart1"/>
    <dgm:cxn modelId="{B67029D4-DF0C-4E0A-A7F7-74538F870E30}" type="presParOf" srcId="{634E5262-8385-4B24-97A6-A15CBA402DBD}" destId="{0A405164-1B21-44BE-954C-3D597F85CFF3}" srcOrd="2" destOrd="0" presId="urn:microsoft.com/office/officeart/2005/8/layout/orgChart1"/>
    <dgm:cxn modelId="{E314DCA2-5A90-43DD-94A6-56517F49A6BE}" type="presParOf" srcId="{B5909F5A-DEDE-46E6-9A1A-09241925CDEA}" destId="{5FB1B872-173C-4633-9913-714812367DAD}" srcOrd="4" destOrd="0" presId="urn:microsoft.com/office/officeart/2005/8/layout/orgChart1"/>
    <dgm:cxn modelId="{31F61D11-434E-47B1-815F-B1BA588F9DCF}" type="presParOf" srcId="{B5909F5A-DEDE-46E6-9A1A-09241925CDEA}" destId="{A2A66598-36DD-43D1-99D3-4AD0110479C4}" srcOrd="5" destOrd="0" presId="urn:microsoft.com/office/officeart/2005/8/layout/orgChart1"/>
    <dgm:cxn modelId="{3846D778-45A6-47BC-A7DD-8C013B034316}" type="presParOf" srcId="{A2A66598-36DD-43D1-99D3-4AD0110479C4}" destId="{F0009739-B2A8-42EF-AC67-382BF9A1AC72}" srcOrd="0" destOrd="0" presId="urn:microsoft.com/office/officeart/2005/8/layout/orgChart1"/>
    <dgm:cxn modelId="{60C02CBA-DA65-4123-8429-07AC2A2CD2F1}" type="presParOf" srcId="{F0009739-B2A8-42EF-AC67-382BF9A1AC72}" destId="{A3647E35-D473-46AE-BD74-39077DCF2F47}" srcOrd="0" destOrd="0" presId="urn:microsoft.com/office/officeart/2005/8/layout/orgChart1"/>
    <dgm:cxn modelId="{593EDE07-0AAC-45D8-B346-252D1CD97398}" type="presParOf" srcId="{F0009739-B2A8-42EF-AC67-382BF9A1AC72}" destId="{7C95DD07-0592-493F-BFD4-7D2225F2FA5E}" srcOrd="1" destOrd="0" presId="urn:microsoft.com/office/officeart/2005/8/layout/orgChart1"/>
    <dgm:cxn modelId="{60CD6353-D15E-4A15-BE0F-0682A7B849AB}" type="presParOf" srcId="{A2A66598-36DD-43D1-99D3-4AD0110479C4}" destId="{A3A4CDFB-8696-4587-9DBC-72C2253857E9}" srcOrd="1" destOrd="0" presId="urn:microsoft.com/office/officeart/2005/8/layout/orgChart1"/>
    <dgm:cxn modelId="{505AB204-7383-4775-AA5A-B78ACFFCF3E4}" type="presParOf" srcId="{A2A66598-36DD-43D1-99D3-4AD0110479C4}" destId="{A4E80849-ED62-4B4C-A0AC-D4087165B56E}" srcOrd="2" destOrd="0" presId="urn:microsoft.com/office/officeart/2005/8/layout/orgChart1"/>
    <dgm:cxn modelId="{8F4E975B-2B73-4766-BC2C-7446F304EF04}" type="presParOf" srcId="{E61AE2C8-3F23-4F9B-A718-2D92DAA98870}" destId="{F1180CCA-82BC-4421-98CD-73E06DED547A}" srcOrd="2" destOrd="0" presId="urn:microsoft.com/office/officeart/2005/8/layout/orgChart1"/>
    <dgm:cxn modelId="{4D0829CF-F354-45B1-9411-5A5B71FD5935}" type="presParOf" srcId="{0C148A02-D145-463A-B1F9-250D77770F05}" destId="{68D3B770-AA4C-4BCA-A86D-87EBE7DD07AA}" srcOrd="4" destOrd="0" presId="urn:microsoft.com/office/officeart/2005/8/layout/orgChart1"/>
    <dgm:cxn modelId="{1F7B12CB-9B52-45D0-9CCC-B4522B611651}" type="presParOf" srcId="{0C148A02-D145-463A-B1F9-250D77770F05}" destId="{45227F64-6E75-473E-BCD8-DE6C3232589B}" srcOrd="5" destOrd="0" presId="urn:microsoft.com/office/officeart/2005/8/layout/orgChart1"/>
    <dgm:cxn modelId="{F137A1C5-8327-4067-B0F5-ACC89EDDACCB}" type="presParOf" srcId="{45227F64-6E75-473E-BCD8-DE6C3232589B}" destId="{7D901B7D-6CB2-45C6-BFFA-E3D7471A1786}" srcOrd="0" destOrd="0" presId="urn:microsoft.com/office/officeart/2005/8/layout/orgChart1"/>
    <dgm:cxn modelId="{F47A5C7A-A6DE-41B4-BCBB-F759F3762EFA}" type="presParOf" srcId="{7D901B7D-6CB2-45C6-BFFA-E3D7471A1786}" destId="{6779BD6A-7D87-418C-878A-03729CACBDAB}" srcOrd="0" destOrd="0" presId="urn:microsoft.com/office/officeart/2005/8/layout/orgChart1"/>
    <dgm:cxn modelId="{6AA59405-F0FA-4756-AC5D-A82E3A0CAF42}" type="presParOf" srcId="{7D901B7D-6CB2-45C6-BFFA-E3D7471A1786}" destId="{3246982F-4830-4E62-AB49-86B8EF3D71CC}" srcOrd="1" destOrd="0" presId="urn:microsoft.com/office/officeart/2005/8/layout/orgChart1"/>
    <dgm:cxn modelId="{D659E43B-B06E-4410-9FC2-9627624EDBCC}" type="presParOf" srcId="{45227F64-6E75-473E-BCD8-DE6C3232589B}" destId="{2617EA09-FAC8-4DD8-ACAB-79563F2F21CC}" srcOrd="1" destOrd="0" presId="urn:microsoft.com/office/officeart/2005/8/layout/orgChart1"/>
    <dgm:cxn modelId="{90C7A957-CC94-4924-889B-F579053A1180}" type="presParOf" srcId="{2617EA09-FAC8-4DD8-ACAB-79563F2F21CC}" destId="{FB2B7043-9B04-46F8-9F48-9F4017FF4DD2}" srcOrd="0" destOrd="0" presId="urn:microsoft.com/office/officeart/2005/8/layout/orgChart1"/>
    <dgm:cxn modelId="{2D6C921B-0C2F-417F-AEAA-A4DF1E2EDC4D}" type="presParOf" srcId="{2617EA09-FAC8-4DD8-ACAB-79563F2F21CC}" destId="{8A8F61C6-167A-4C60-8CB1-581B53739FC8}" srcOrd="1" destOrd="0" presId="urn:microsoft.com/office/officeart/2005/8/layout/orgChart1"/>
    <dgm:cxn modelId="{FD7C0381-599E-4E36-B0AF-55372AD73852}" type="presParOf" srcId="{8A8F61C6-167A-4C60-8CB1-581B53739FC8}" destId="{8272B39A-E2B7-45FF-846A-D4E763B393FA}" srcOrd="0" destOrd="0" presId="urn:microsoft.com/office/officeart/2005/8/layout/orgChart1"/>
    <dgm:cxn modelId="{B8C0FAF8-442B-4072-BFD3-6E0103CF0908}" type="presParOf" srcId="{8272B39A-E2B7-45FF-846A-D4E763B393FA}" destId="{52DC18CA-4CFB-47D5-A2DC-697BCD52F3E0}" srcOrd="0" destOrd="0" presId="urn:microsoft.com/office/officeart/2005/8/layout/orgChart1"/>
    <dgm:cxn modelId="{8DC9BF24-AC3D-48FF-9C88-E5DD7985BB23}" type="presParOf" srcId="{8272B39A-E2B7-45FF-846A-D4E763B393FA}" destId="{B686E10C-7AC2-4B4E-A0B2-F2A18C8AA672}" srcOrd="1" destOrd="0" presId="urn:microsoft.com/office/officeart/2005/8/layout/orgChart1"/>
    <dgm:cxn modelId="{7B56C2BA-1C0F-4877-9BD1-06FF1FE175EE}" type="presParOf" srcId="{8A8F61C6-167A-4C60-8CB1-581B53739FC8}" destId="{4A5DDDF4-F2BB-458E-8833-916386A6253D}" srcOrd="1" destOrd="0" presId="urn:microsoft.com/office/officeart/2005/8/layout/orgChart1"/>
    <dgm:cxn modelId="{D22243D4-6914-4DA2-9D15-8DAE629929B1}" type="presParOf" srcId="{8A8F61C6-167A-4C60-8CB1-581B53739FC8}" destId="{5F55DF4C-8A4C-411F-A3C2-96CAA479A538}" srcOrd="2" destOrd="0" presId="urn:microsoft.com/office/officeart/2005/8/layout/orgChart1"/>
    <dgm:cxn modelId="{9EFDCA59-65EC-4B78-B638-D7A948022CC3}" type="presParOf" srcId="{2617EA09-FAC8-4DD8-ACAB-79563F2F21CC}" destId="{74E53913-DBBF-477A-9E14-AF1DAD065A0C}" srcOrd="2" destOrd="0" presId="urn:microsoft.com/office/officeart/2005/8/layout/orgChart1"/>
    <dgm:cxn modelId="{71668542-9F55-4CD2-AF13-2CB29B55F625}" type="presParOf" srcId="{2617EA09-FAC8-4DD8-ACAB-79563F2F21CC}" destId="{401E2C44-D9F0-4E16-908E-A83C3B2DC7B8}" srcOrd="3" destOrd="0" presId="urn:microsoft.com/office/officeart/2005/8/layout/orgChart1"/>
    <dgm:cxn modelId="{B73558C8-585A-46CD-9037-7B4D3F419736}" type="presParOf" srcId="{401E2C44-D9F0-4E16-908E-A83C3B2DC7B8}" destId="{1285E970-3C6D-4EF0-A0E4-7AE10D46F9F6}" srcOrd="0" destOrd="0" presId="urn:microsoft.com/office/officeart/2005/8/layout/orgChart1"/>
    <dgm:cxn modelId="{83963596-0006-4F0F-971A-9E14C4688318}" type="presParOf" srcId="{1285E970-3C6D-4EF0-A0E4-7AE10D46F9F6}" destId="{4E7478B3-4D81-41D1-85DF-D62021172ACA}" srcOrd="0" destOrd="0" presId="urn:microsoft.com/office/officeart/2005/8/layout/orgChart1"/>
    <dgm:cxn modelId="{CC9C828B-487B-457C-91BA-C64A7119F542}" type="presParOf" srcId="{1285E970-3C6D-4EF0-A0E4-7AE10D46F9F6}" destId="{1F4FB6C7-BBC1-4D9C-9236-E4E8BF2A0BDC}" srcOrd="1" destOrd="0" presId="urn:microsoft.com/office/officeart/2005/8/layout/orgChart1"/>
    <dgm:cxn modelId="{45F222DA-2A0F-4949-96B4-031AA0C31E72}" type="presParOf" srcId="{401E2C44-D9F0-4E16-908E-A83C3B2DC7B8}" destId="{10E30215-7DD7-430B-AF0F-6F5DABBB941C}" srcOrd="1" destOrd="0" presId="urn:microsoft.com/office/officeart/2005/8/layout/orgChart1"/>
    <dgm:cxn modelId="{E274FC94-12F3-4683-A803-D1E838A69A3B}" type="presParOf" srcId="{10E30215-7DD7-430B-AF0F-6F5DABBB941C}" destId="{D51E6881-38ED-4536-9C05-D42F237297EA}" srcOrd="0" destOrd="0" presId="urn:microsoft.com/office/officeart/2005/8/layout/orgChart1"/>
    <dgm:cxn modelId="{59C7FB89-CD60-4CB8-B9C1-D9728C6D3923}" type="presParOf" srcId="{10E30215-7DD7-430B-AF0F-6F5DABBB941C}" destId="{3FAC8BA1-43D1-4198-8888-83F363171FD3}" srcOrd="1" destOrd="0" presId="urn:microsoft.com/office/officeart/2005/8/layout/orgChart1"/>
    <dgm:cxn modelId="{B3B2FF09-1F25-48DA-A78D-05F5A0CFE9ED}" type="presParOf" srcId="{3FAC8BA1-43D1-4198-8888-83F363171FD3}" destId="{62E260D5-8890-44D5-A9B0-B2D119CA60EA}" srcOrd="0" destOrd="0" presId="urn:microsoft.com/office/officeart/2005/8/layout/orgChart1"/>
    <dgm:cxn modelId="{4E78056A-4556-45AE-B96F-9C8A6E20670B}" type="presParOf" srcId="{62E260D5-8890-44D5-A9B0-B2D119CA60EA}" destId="{98C46B07-6D4D-4F00-B5F2-17D41102D307}" srcOrd="0" destOrd="0" presId="urn:microsoft.com/office/officeart/2005/8/layout/orgChart1"/>
    <dgm:cxn modelId="{9F20AE96-63D7-4DBF-B196-38334278E635}" type="presParOf" srcId="{62E260D5-8890-44D5-A9B0-B2D119CA60EA}" destId="{221957C1-377A-4059-8CDE-0B5A564B964D}" srcOrd="1" destOrd="0" presId="urn:microsoft.com/office/officeart/2005/8/layout/orgChart1"/>
    <dgm:cxn modelId="{60B3D80E-72E8-43C3-9068-2C39BA3E3532}" type="presParOf" srcId="{3FAC8BA1-43D1-4198-8888-83F363171FD3}" destId="{6404FEA3-813B-48AE-AEDC-AFC960367E9B}" srcOrd="1" destOrd="0" presId="urn:microsoft.com/office/officeart/2005/8/layout/orgChart1"/>
    <dgm:cxn modelId="{B1AFF0DC-933C-47D1-9700-B78817B090AF}" type="presParOf" srcId="{3FAC8BA1-43D1-4198-8888-83F363171FD3}" destId="{40D5C496-37FA-4946-9A11-74C59B8DC1A5}" srcOrd="2" destOrd="0" presId="urn:microsoft.com/office/officeart/2005/8/layout/orgChart1"/>
    <dgm:cxn modelId="{497D759E-5293-41D1-8B5F-D13AC9C89A70}" type="presParOf" srcId="{401E2C44-D9F0-4E16-908E-A83C3B2DC7B8}" destId="{CA544BA9-9F1C-48F6-BC96-10822697CD81}" srcOrd="2" destOrd="0" presId="urn:microsoft.com/office/officeart/2005/8/layout/orgChart1"/>
    <dgm:cxn modelId="{1FD5908B-8223-4842-928C-1E61E36F1F3C}" type="presParOf" srcId="{2617EA09-FAC8-4DD8-ACAB-79563F2F21CC}" destId="{D1CC07C4-D477-4F38-B041-15059DF04B07}" srcOrd="4" destOrd="0" presId="urn:microsoft.com/office/officeart/2005/8/layout/orgChart1"/>
    <dgm:cxn modelId="{CEE24D0D-2E1A-48EA-837A-CCDFFE383A2F}" type="presParOf" srcId="{2617EA09-FAC8-4DD8-ACAB-79563F2F21CC}" destId="{45F89CB4-C31C-47E6-8C50-71B21BD598BC}" srcOrd="5" destOrd="0" presId="urn:microsoft.com/office/officeart/2005/8/layout/orgChart1"/>
    <dgm:cxn modelId="{83080A1E-31E9-4031-970F-4B2249487931}" type="presParOf" srcId="{45F89CB4-C31C-47E6-8C50-71B21BD598BC}" destId="{4F35C89D-51AD-436B-9DDC-FBBF64F9DA32}" srcOrd="0" destOrd="0" presId="urn:microsoft.com/office/officeart/2005/8/layout/orgChart1"/>
    <dgm:cxn modelId="{6C7E7D38-BD0B-406F-8449-2234A23568B6}" type="presParOf" srcId="{4F35C89D-51AD-436B-9DDC-FBBF64F9DA32}" destId="{4D49C8F2-93FF-44CA-81D9-B204AD1331D1}" srcOrd="0" destOrd="0" presId="urn:microsoft.com/office/officeart/2005/8/layout/orgChart1"/>
    <dgm:cxn modelId="{514A9370-56A8-4BE9-8D6C-5EA251928C61}" type="presParOf" srcId="{4F35C89D-51AD-436B-9DDC-FBBF64F9DA32}" destId="{98A0D214-8F78-4E17-95C9-5B46D22A66F8}" srcOrd="1" destOrd="0" presId="urn:microsoft.com/office/officeart/2005/8/layout/orgChart1"/>
    <dgm:cxn modelId="{641480B3-6F37-4807-92FA-C1C0D89C5BE7}" type="presParOf" srcId="{45F89CB4-C31C-47E6-8C50-71B21BD598BC}" destId="{240E9858-8BC5-4183-A46E-7E5B5FE541F8}" srcOrd="1" destOrd="0" presId="urn:microsoft.com/office/officeart/2005/8/layout/orgChart1"/>
    <dgm:cxn modelId="{04631C45-7FCA-423E-B8D4-85C07E083C89}" type="presParOf" srcId="{45F89CB4-C31C-47E6-8C50-71B21BD598BC}" destId="{39EBE4F4-6A6D-4D71-8BAF-913393B7061C}" srcOrd="2" destOrd="0" presId="urn:microsoft.com/office/officeart/2005/8/layout/orgChart1"/>
    <dgm:cxn modelId="{8DE89835-7B6A-4E42-9AAD-508D72D2BAEB}" type="presParOf" srcId="{45227F64-6E75-473E-BCD8-DE6C3232589B}" destId="{9BDBD4BD-8C7E-41BA-A622-9A4E58F3F6F9}" srcOrd="2" destOrd="0" presId="urn:microsoft.com/office/officeart/2005/8/layout/orgChart1"/>
    <dgm:cxn modelId="{59EE9AF1-0375-4BBA-8218-91AA3946C27B}" type="presParOf" srcId="{0C148A02-D145-463A-B1F9-250D77770F05}" destId="{873DDAD6-BCDC-4C57-AD34-A4EEBFD25E82}" srcOrd="6" destOrd="0" presId="urn:microsoft.com/office/officeart/2005/8/layout/orgChart1"/>
    <dgm:cxn modelId="{7D7BE310-477A-447C-9E9E-EDA63D3CF9DE}" type="presParOf" srcId="{0C148A02-D145-463A-B1F9-250D77770F05}" destId="{23091424-18E2-43E0-BED3-4BFBC7983AFF}" srcOrd="7" destOrd="0" presId="urn:microsoft.com/office/officeart/2005/8/layout/orgChart1"/>
    <dgm:cxn modelId="{E66E14C0-9556-4964-A0F0-45EFEAEC0236}" type="presParOf" srcId="{23091424-18E2-43E0-BED3-4BFBC7983AFF}" destId="{1F7A03B7-89EC-47AC-9C3D-32F6142CF28E}" srcOrd="0" destOrd="0" presId="urn:microsoft.com/office/officeart/2005/8/layout/orgChart1"/>
    <dgm:cxn modelId="{0333B466-3E2D-419A-BD20-8665A51272BE}" type="presParOf" srcId="{1F7A03B7-89EC-47AC-9C3D-32F6142CF28E}" destId="{4E33F582-0ACF-4752-9777-273DA2DE42AF}" srcOrd="0" destOrd="0" presId="urn:microsoft.com/office/officeart/2005/8/layout/orgChart1"/>
    <dgm:cxn modelId="{F4CB4201-82BC-4FEA-8409-660F75026612}" type="presParOf" srcId="{1F7A03B7-89EC-47AC-9C3D-32F6142CF28E}" destId="{3970077E-DC8F-4BC0-AFBC-3BCA04AA4596}" srcOrd="1" destOrd="0" presId="urn:microsoft.com/office/officeart/2005/8/layout/orgChart1"/>
    <dgm:cxn modelId="{D2F7BD1D-A244-417E-B08C-ACB9249F1AAF}" type="presParOf" srcId="{23091424-18E2-43E0-BED3-4BFBC7983AFF}" destId="{89CD2989-9CBB-4326-A5EA-29D50C82B8E0}" srcOrd="1" destOrd="0" presId="urn:microsoft.com/office/officeart/2005/8/layout/orgChart1"/>
    <dgm:cxn modelId="{32EAA903-0132-40C4-A3B5-36AE5FFABA83}" type="presParOf" srcId="{23091424-18E2-43E0-BED3-4BFBC7983AFF}" destId="{90F589C0-4687-4980-90FF-6E743BC5F407}" srcOrd="2" destOrd="0" presId="urn:microsoft.com/office/officeart/2005/8/layout/orgChart1"/>
    <dgm:cxn modelId="{E9D063D9-97F5-472E-ADB2-0DB2D7298DD8}" type="presParOf" srcId="{E78E2BCD-0707-4570-88FC-93697620625B}" destId="{94C4F1A6-CC3C-488B-9C41-AAB07DE06000}" srcOrd="2" destOrd="0" presId="urn:microsoft.com/office/officeart/2005/8/layout/orgChart1"/>
    <dgm:cxn modelId="{DC131933-A5CC-456F-89CB-5A7A2ED28168}" type="presParOf" srcId="{B2CC8767-33D6-4ABB-9E63-C67FFDA31553}" destId="{6654886A-851A-4522-8EB8-0CA116758765}" srcOrd="2" destOrd="0" presId="urn:microsoft.com/office/officeart/2005/8/layout/orgChart1"/>
    <dgm:cxn modelId="{4F05723B-4A65-490A-85D9-4AE73AEF0CD7}" type="presParOf" srcId="{FD1FBADC-35EF-4069-955C-2DD4C80BB4D2}" destId="{EF2ADA1A-BAD6-4DFE-953E-67886FCC668D}" srcOrd="8" destOrd="0" presId="urn:microsoft.com/office/officeart/2005/8/layout/orgChart1"/>
    <dgm:cxn modelId="{89BFE068-7D70-4FB0-BB7D-5B1781A9136E}" type="presParOf" srcId="{FD1FBADC-35EF-4069-955C-2DD4C80BB4D2}" destId="{FD87D3B3-F23F-40DB-A0D9-9B6CAB8F84FC}" srcOrd="9" destOrd="0" presId="urn:microsoft.com/office/officeart/2005/8/layout/orgChart1"/>
    <dgm:cxn modelId="{F0C73AD9-668B-4A40-B9DD-AEFACD1C7723}" type="presParOf" srcId="{FD87D3B3-F23F-40DB-A0D9-9B6CAB8F84FC}" destId="{00DD9FFE-786D-4EFB-BAFA-664345F9A0BA}" srcOrd="0" destOrd="0" presId="urn:microsoft.com/office/officeart/2005/8/layout/orgChart1"/>
    <dgm:cxn modelId="{B98060BB-303A-48C5-BCF9-3C07B4763D9A}" type="presParOf" srcId="{00DD9FFE-786D-4EFB-BAFA-664345F9A0BA}" destId="{14F1AB17-2612-451B-B8F5-079A3245D089}" srcOrd="0" destOrd="0" presId="urn:microsoft.com/office/officeart/2005/8/layout/orgChart1"/>
    <dgm:cxn modelId="{9CECF5BA-2F75-4BC7-971B-E6D22CDE9E9E}" type="presParOf" srcId="{00DD9FFE-786D-4EFB-BAFA-664345F9A0BA}" destId="{C321ECCE-A331-4E4B-9A09-1FA42B9D9D1A}" srcOrd="1" destOrd="0" presId="urn:microsoft.com/office/officeart/2005/8/layout/orgChart1"/>
    <dgm:cxn modelId="{31D98BBC-D19F-40CA-B78C-55AF0B28006E}" type="presParOf" srcId="{FD87D3B3-F23F-40DB-A0D9-9B6CAB8F84FC}" destId="{E2C88402-E87E-4388-ABF7-8B163B9ECA52}" srcOrd="1" destOrd="0" presId="urn:microsoft.com/office/officeart/2005/8/layout/orgChart1"/>
    <dgm:cxn modelId="{A01A0867-34CB-4C41-AEC3-93F1FEDAD381}" type="presParOf" srcId="{FD87D3B3-F23F-40DB-A0D9-9B6CAB8F84FC}" destId="{E99B7B7E-A9B2-481C-AD72-85201D8DA031}" srcOrd="2" destOrd="0" presId="urn:microsoft.com/office/officeart/2005/8/layout/orgChart1"/>
    <dgm:cxn modelId="{33F50C61-43A7-4363-8437-65FD6385679A}" type="presParOf" srcId="{FD1FBADC-35EF-4069-955C-2DD4C80BB4D2}" destId="{9E9A8419-1327-4B38-8EA7-4CED955139D6}" srcOrd="10" destOrd="0" presId="urn:microsoft.com/office/officeart/2005/8/layout/orgChart1"/>
    <dgm:cxn modelId="{53EA0506-6579-4D77-BA2C-AE50561DFE0D}" type="presParOf" srcId="{FD1FBADC-35EF-4069-955C-2DD4C80BB4D2}" destId="{982222AA-1C7C-4EE8-A102-C28A8E402DAC}" srcOrd="11" destOrd="0" presId="urn:microsoft.com/office/officeart/2005/8/layout/orgChart1"/>
    <dgm:cxn modelId="{69ED7217-3879-4A1C-855F-03BCE24859D1}" type="presParOf" srcId="{982222AA-1C7C-4EE8-A102-C28A8E402DAC}" destId="{A9E6D342-5936-416E-9A8C-94FCAF0BA2E1}" srcOrd="0" destOrd="0" presId="urn:microsoft.com/office/officeart/2005/8/layout/orgChart1"/>
    <dgm:cxn modelId="{F86AB950-A37B-4456-A520-689C255FE226}" type="presParOf" srcId="{A9E6D342-5936-416E-9A8C-94FCAF0BA2E1}" destId="{C248BDA1-E772-4B98-B83F-23DAAEB74FE6}" srcOrd="0" destOrd="0" presId="urn:microsoft.com/office/officeart/2005/8/layout/orgChart1"/>
    <dgm:cxn modelId="{52906B9A-6A1D-49D4-8CB5-B24D9474B355}" type="presParOf" srcId="{A9E6D342-5936-416E-9A8C-94FCAF0BA2E1}" destId="{1B1B160F-FDFB-408A-B747-F68E274E44E1}" srcOrd="1" destOrd="0" presId="urn:microsoft.com/office/officeart/2005/8/layout/orgChart1"/>
    <dgm:cxn modelId="{2AACEB16-C110-4540-B879-9C47812B5BCC}" type="presParOf" srcId="{982222AA-1C7C-4EE8-A102-C28A8E402DAC}" destId="{968E6F08-A73D-481D-AE07-3CFF74FCB55F}" srcOrd="1" destOrd="0" presId="urn:microsoft.com/office/officeart/2005/8/layout/orgChart1"/>
    <dgm:cxn modelId="{16C9591B-B15B-4B91-A329-B5D8C874A988}" type="presParOf" srcId="{968E6F08-A73D-481D-AE07-3CFF74FCB55F}" destId="{B61C9630-9CDE-4486-BFE1-93E0DBD61F3D}" srcOrd="0" destOrd="0" presId="urn:microsoft.com/office/officeart/2005/8/layout/orgChart1"/>
    <dgm:cxn modelId="{FD01807B-BA00-4922-8ED2-A1DDA540104D}" type="presParOf" srcId="{968E6F08-A73D-481D-AE07-3CFF74FCB55F}" destId="{6E281429-B234-4003-8BB4-32C7AB681CC5}" srcOrd="1" destOrd="0" presId="urn:microsoft.com/office/officeart/2005/8/layout/orgChart1"/>
    <dgm:cxn modelId="{BF2A708D-75B0-4A22-AEC9-B09E008BE546}" type="presParOf" srcId="{6E281429-B234-4003-8BB4-32C7AB681CC5}" destId="{57266CB1-B4E0-4860-B360-03110ADE234C}" srcOrd="0" destOrd="0" presId="urn:microsoft.com/office/officeart/2005/8/layout/orgChart1"/>
    <dgm:cxn modelId="{F5CAA45C-57E1-4E9B-B932-11AD9F0762D6}" type="presParOf" srcId="{57266CB1-B4E0-4860-B360-03110ADE234C}" destId="{6AC061CF-CC08-4F4F-AFFE-D64EFC45FB2C}" srcOrd="0" destOrd="0" presId="urn:microsoft.com/office/officeart/2005/8/layout/orgChart1"/>
    <dgm:cxn modelId="{73D15291-2681-49BB-91E2-096CBE5A8995}" type="presParOf" srcId="{57266CB1-B4E0-4860-B360-03110ADE234C}" destId="{7B7E5418-302C-4DCB-84B4-1FECB3AE2D7A}" srcOrd="1" destOrd="0" presId="urn:microsoft.com/office/officeart/2005/8/layout/orgChart1"/>
    <dgm:cxn modelId="{FE511BA9-4E38-4C6D-9C86-29ECEEEB064A}" type="presParOf" srcId="{6E281429-B234-4003-8BB4-32C7AB681CC5}" destId="{477D5E49-4007-413E-96EB-5E1BD44F9993}" srcOrd="1" destOrd="0" presId="urn:microsoft.com/office/officeart/2005/8/layout/orgChart1"/>
    <dgm:cxn modelId="{23FC1AD3-2C54-4664-AC74-4023F5A5222E}" type="presParOf" srcId="{6E281429-B234-4003-8BB4-32C7AB681CC5}" destId="{7E3BEE8C-02CA-4876-A497-EE146AFDEF95}" srcOrd="2" destOrd="0" presId="urn:microsoft.com/office/officeart/2005/8/layout/orgChart1"/>
    <dgm:cxn modelId="{1A93877B-053E-4DC1-9A3E-04881FFF2E02}" type="presParOf" srcId="{968E6F08-A73D-481D-AE07-3CFF74FCB55F}" destId="{CCA9156E-0B3A-4FD5-8425-DE8EE19674E4}" srcOrd="2" destOrd="0" presId="urn:microsoft.com/office/officeart/2005/8/layout/orgChart1"/>
    <dgm:cxn modelId="{01FE76BC-5C0A-4DAD-9088-1AACC454D260}" type="presParOf" srcId="{968E6F08-A73D-481D-AE07-3CFF74FCB55F}" destId="{04420E94-85F2-42A4-A199-0E805DE698C9}" srcOrd="3" destOrd="0" presId="urn:microsoft.com/office/officeart/2005/8/layout/orgChart1"/>
    <dgm:cxn modelId="{F44344B5-86EE-4458-9DE3-3978179658E9}" type="presParOf" srcId="{04420E94-85F2-42A4-A199-0E805DE698C9}" destId="{080257F6-E415-467B-AB99-15EC78600800}" srcOrd="0" destOrd="0" presId="urn:microsoft.com/office/officeart/2005/8/layout/orgChart1"/>
    <dgm:cxn modelId="{00594151-8892-4680-9A72-F4B0E19E25EA}" type="presParOf" srcId="{080257F6-E415-467B-AB99-15EC78600800}" destId="{5C8E4539-33E2-4316-9135-B5BEABF70BF8}" srcOrd="0" destOrd="0" presId="urn:microsoft.com/office/officeart/2005/8/layout/orgChart1"/>
    <dgm:cxn modelId="{933E072C-2C01-42BA-8270-5D6C3EC482DA}" type="presParOf" srcId="{080257F6-E415-467B-AB99-15EC78600800}" destId="{313618FE-AA20-4574-B0A0-08A822E0C120}" srcOrd="1" destOrd="0" presId="urn:microsoft.com/office/officeart/2005/8/layout/orgChart1"/>
    <dgm:cxn modelId="{FE56FC99-3E54-4CD4-990E-61E6422AECB3}" type="presParOf" srcId="{04420E94-85F2-42A4-A199-0E805DE698C9}" destId="{7C418DD1-431F-42D1-AAED-CFD266D9017B}" srcOrd="1" destOrd="0" presId="urn:microsoft.com/office/officeart/2005/8/layout/orgChart1"/>
    <dgm:cxn modelId="{BB47F89E-6839-409A-B6A1-EDF794373145}" type="presParOf" srcId="{04420E94-85F2-42A4-A199-0E805DE698C9}" destId="{A0E20398-A460-48DF-8055-8017AB11CB08}" srcOrd="2" destOrd="0" presId="urn:microsoft.com/office/officeart/2005/8/layout/orgChart1"/>
    <dgm:cxn modelId="{401F9413-9F2F-4226-8634-E0AB1C332DAA}" type="presParOf" srcId="{982222AA-1C7C-4EE8-A102-C28A8E402DAC}" destId="{6BF46061-2932-4F6A-9659-B3821A33F348}" srcOrd="2" destOrd="0" presId="urn:microsoft.com/office/officeart/2005/8/layout/orgChart1"/>
    <dgm:cxn modelId="{6E41B07E-59D7-4684-B75A-5F48E8B634E5}" type="presParOf" srcId="{24EB5C6B-E884-4B69-A775-BC19A50D31C0}" destId="{733FF5C4-B5A8-4AB0-B877-45DB3F53448E}" srcOrd="2" destOrd="0" presId="urn:microsoft.com/office/officeart/2005/8/layout/orgChart1"/>
    <dgm:cxn modelId="{07B89E98-519E-4A85-B06A-B55AD0A698A2}" type="presParOf" srcId="{5141ADA5-42D8-45F7-9460-BB8CF9C87644}" destId="{C8153429-7A3E-4126-B95B-78E11D03ECEA}" srcOrd="2" destOrd="0" presId="urn:microsoft.com/office/officeart/2005/8/layout/orgChart1"/>
    <dgm:cxn modelId="{4437331E-B6F5-4478-8929-174046E47122}" type="presParOf" srcId="{30818783-7A71-4063-B43C-BC585C6CA13A}" destId="{79872B2E-B4D3-415C-9EC5-B6AD97B7FF61}" srcOrd="2" destOrd="0" presId="urn:microsoft.com/office/officeart/2005/8/layout/orgChart1"/>
    <dgm:cxn modelId="{A0FFE87A-B4C4-4393-824B-B32B9B88380B}" type="presParOf" srcId="{C4D77F2F-6FEC-4627-AB14-6898076C89FB}" destId="{62B2FB17-BDB2-4CEC-8B1D-97BCBD8258C1}" srcOrd="2" destOrd="0" presId="urn:microsoft.com/office/officeart/2005/8/layout/orgChart1"/>
    <dgm:cxn modelId="{F604A6E4-68A5-4373-8C9A-62D06A60E5E7}" type="presParOf" srcId="{C4D77F2F-6FEC-4627-AB14-6898076C89FB}" destId="{F52D57C5-B4DC-4153-BE7C-F3F6AA489361}" srcOrd="3" destOrd="0" presId="urn:microsoft.com/office/officeart/2005/8/layout/orgChart1"/>
    <dgm:cxn modelId="{ACF53535-3534-45D0-A48B-A6D61179FB7A}" type="presParOf" srcId="{F52D57C5-B4DC-4153-BE7C-F3F6AA489361}" destId="{22EF4070-0211-4C72-B04B-E815FB47674D}" srcOrd="0" destOrd="0" presId="urn:microsoft.com/office/officeart/2005/8/layout/orgChart1"/>
    <dgm:cxn modelId="{B35E7B52-12DB-477A-B699-0984C7905012}" type="presParOf" srcId="{22EF4070-0211-4C72-B04B-E815FB47674D}" destId="{99638FEC-C50E-49EB-AB7F-60912F0B412F}" srcOrd="0" destOrd="0" presId="urn:microsoft.com/office/officeart/2005/8/layout/orgChart1"/>
    <dgm:cxn modelId="{D7037341-DAE3-40D3-91B8-3271139580AD}" type="presParOf" srcId="{22EF4070-0211-4C72-B04B-E815FB47674D}" destId="{948C4337-4368-4676-85B0-BA02A38EE57B}" srcOrd="1" destOrd="0" presId="urn:microsoft.com/office/officeart/2005/8/layout/orgChart1"/>
    <dgm:cxn modelId="{8B99DF9E-6D3F-4FB5-9067-AE8916C12406}" type="presParOf" srcId="{F52D57C5-B4DC-4153-BE7C-F3F6AA489361}" destId="{AE0F53A8-5146-49E6-9AFC-17534C9C8AC2}" srcOrd="1" destOrd="0" presId="urn:microsoft.com/office/officeart/2005/8/layout/orgChart1"/>
    <dgm:cxn modelId="{CEF359FD-B971-4799-9821-3034ABD85D13}" type="presParOf" srcId="{AE0F53A8-5146-49E6-9AFC-17534C9C8AC2}" destId="{F2AAE23E-D403-4459-9F33-2D308F307B3C}" srcOrd="0" destOrd="0" presId="urn:microsoft.com/office/officeart/2005/8/layout/orgChart1"/>
    <dgm:cxn modelId="{3EAAA3F9-0379-4A07-8429-D9BD794A7583}" type="presParOf" srcId="{AE0F53A8-5146-49E6-9AFC-17534C9C8AC2}" destId="{6AA7C80D-E5F9-4636-A714-D3A926D5A741}" srcOrd="1" destOrd="0" presId="urn:microsoft.com/office/officeart/2005/8/layout/orgChart1"/>
    <dgm:cxn modelId="{8EB5CE76-D326-4688-8221-82D053E5C58B}" type="presParOf" srcId="{6AA7C80D-E5F9-4636-A714-D3A926D5A741}" destId="{87985263-E26D-4EC8-B932-93D814011614}" srcOrd="0" destOrd="0" presId="urn:microsoft.com/office/officeart/2005/8/layout/orgChart1"/>
    <dgm:cxn modelId="{EA3E3848-3701-4142-B501-764A39047684}" type="presParOf" srcId="{87985263-E26D-4EC8-B932-93D814011614}" destId="{D0BEBF4C-3CC0-4911-8F01-F2794F029EB4}" srcOrd="0" destOrd="0" presId="urn:microsoft.com/office/officeart/2005/8/layout/orgChart1"/>
    <dgm:cxn modelId="{EE2CA859-977A-4854-9926-ACE36D570B3C}" type="presParOf" srcId="{87985263-E26D-4EC8-B932-93D814011614}" destId="{59D2353A-8888-4405-9787-79965978A4E7}" srcOrd="1" destOrd="0" presId="urn:microsoft.com/office/officeart/2005/8/layout/orgChart1"/>
    <dgm:cxn modelId="{FF217578-FED4-4D6F-8F5E-A6D803FC9725}" type="presParOf" srcId="{6AA7C80D-E5F9-4636-A714-D3A926D5A741}" destId="{1FD81A31-84A3-413D-89BF-12C5B2F1E31E}" srcOrd="1" destOrd="0" presId="urn:microsoft.com/office/officeart/2005/8/layout/orgChart1"/>
    <dgm:cxn modelId="{C1ACB452-61B7-41BA-84BD-59849890347E}" type="presParOf" srcId="{6AA7C80D-E5F9-4636-A714-D3A926D5A741}" destId="{04AF1265-0F0B-42F4-91C6-F935DEAEB9DE}" srcOrd="2" destOrd="0" presId="urn:microsoft.com/office/officeart/2005/8/layout/orgChart1"/>
    <dgm:cxn modelId="{9A64E740-97DC-4B8D-BE79-2366AD39EB4A}" type="presParOf" srcId="{F52D57C5-B4DC-4153-BE7C-F3F6AA489361}" destId="{AA2D44CD-3E9E-4F0F-BC47-33A8013B15E7}" srcOrd="2" destOrd="0" presId="urn:microsoft.com/office/officeart/2005/8/layout/orgChart1"/>
    <dgm:cxn modelId="{41E6A096-FD53-403C-9C96-BDA4FA129AFF}" type="presParOf" srcId="{7D71EA40-78DE-4455-8E38-C997C560D163}" destId="{4BAD6032-E05C-4D22-ABAD-6E86417983CB}" srcOrd="2" destOrd="0" presId="urn:microsoft.com/office/officeart/2005/8/layout/orgChart1"/>
    <dgm:cxn modelId="{9C4B8167-D878-4481-87B2-B8FBCECD2997}" type="presParOf" srcId="{86A03B88-80C6-42F2-BF4E-3C358D6A9643}" destId="{1BACF4A4-3653-4EAE-A88B-57D206F74968}" srcOrd="4" destOrd="0" presId="urn:microsoft.com/office/officeart/2005/8/layout/orgChart1"/>
    <dgm:cxn modelId="{3C971C4A-AA4F-4808-9DF5-92E93FA3382F}" type="presParOf" srcId="{86A03B88-80C6-42F2-BF4E-3C358D6A9643}" destId="{76CE1D0D-979C-406E-A2C4-D32D57693458}" srcOrd="5" destOrd="0" presId="urn:microsoft.com/office/officeart/2005/8/layout/orgChart1"/>
    <dgm:cxn modelId="{D30038DA-9098-4DA2-A1A6-97E92908BFE1}" type="presParOf" srcId="{76CE1D0D-979C-406E-A2C4-D32D57693458}" destId="{74EBC8BD-76C6-45AB-9A91-BDDADAA49B07}" srcOrd="0" destOrd="0" presId="urn:microsoft.com/office/officeart/2005/8/layout/orgChart1"/>
    <dgm:cxn modelId="{250003DA-EB07-446B-AF5E-2D2FC58DEF3F}" type="presParOf" srcId="{74EBC8BD-76C6-45AB-9A91-BDDADAA49B07}" destId="{80D49BAC-30D9-429D-B56B-213923853D34}" srcOrd="0" destOrd="0" presId="urn:microsoft.com/office/officeart/2005/8/layout/orgChart1"/>
    <dgm:cxn modelId="{1A89DCC2-529D-4D11-B73B-7F104913521C}" type="presParOf" srcId="{74EBC8BD-76C6-45AB-9A91-BDDADAA49B07}" destId="{DE0F2880-6562-4880-A7EF-C14D60BC443A}" srcOrd="1" destOrd="0" presId="urn:microsoft.com/office/officeart/2005/8/layout/orgChart1"/>
    <dgm:cxn modelId="{C64CD19F-A2F7-4F59-8278-151D91B84FB1}" type="presParOf" srcId="{76CE1D0D-979C-406E-A2C4-D32D57693458}" destId="{4304B1AB-B30A-47BA-A3CC-62CAEBE5BCCE}" srcOrd="1" destOrd="0" presId="urn:microsoft.com/office/officeart/2005/8/layout/orgChart1"/>
    <dgm:cxn modelId="{6066D476-2CA9-4A8F-984E-036A0A2F1A73}" type="presParOf" srcId="{76CE1D0D-979C-406E-A2C4-D32D57693458}" destId="{A4F21005-A034-421C-BB44-4CB1402765D0}" srcOrd="2" destOrd="0" presId="urn:microsoft.com/office/officeart/2005/8/layout/orgChart1"/>
    <dgm:cxn modelId="{0AF85275-2663-4E57-8BED-B283ACB4FF05}" type="presParOf" srcId="{86A03B88-80C6-42F2-BF4E-3C358D6A9643}" destId="{3D9FD3E3-88E0-477A-A56B-07BC808BF3F4}" srcOrd="6" destOrd="0" presId="urn:microsoft.com/office/officeart/2005/8/layout/orgChart1"/>
    <dgm:cxn modelId="{6E88412E-3D0C-4659-804B-60CE89AA5961}" type="presParOf" srcId="{86A03B88-80C6-42F2-BF4E-3C358D6A9643}" destId="{85126A20-B74D-4464-863C-A4513302FC3E}" srcOrd="7" destOrd="0" presId="urn:microsoft.com/office/officeart/2005/8/layout/orgChart1"/>
    <dgm:cxn modelId="{6D6247BB-CB2C-4938-BF0C-D64010464B61}" type="presParOf" srcId="{85126A20-B74D-4464-863C-A4513302FC3E}" destId="{EE4855D1-B2B0-4D08-8963-711B48A4D864}" srcOrd="0" destOrd="0" presId="urn:microsoft.com/office/officeart/2005/8/layout/orgChart1"/>
    <dgm:cxn modelId="{E5ECBDE9-E69D-4516-832A-668430051547}" type="presParOf" srcId="{EE4855D1-B2B0-4D08-8963-711B48A4D864}" destId="{D4EA128C-DF21-45C0-BF4F-C14BA70ADDB2}" srcOrd="0" destOrd="0" presId="urn:microsoft.com/office/officeart/2005/8/layout/orgChart1"/>
    <dgm:cxn modelId="{0216FF25-6575-4736-ADFD-4D3912CA8878}" type="presParOf" srcId="{EE4855D1-B2B0-4D08-8963-711B48A4D864}" destId="{8FEA3F3B-97D9-4A90-B171-A5B7071C97F3}" srcOrd="1" destOrd="0" presId="urn:microsoft.com/office/officeart/2005/8/layout/orgChart1"/>
    <dgm:cxn modelId="{D3514829-6DA9-4906-9CD7-A4E7EC40A84A}" type="presParOf" srcId="{85126A20-B74D-4464-863C-A4513302FC3E}" destId="{76697CC2-C5F0-4562-98B8-5454AC30B071}" srcOrd="1" destOrd="0" presId="urn:microsoft.com/office/officeart/2005/8/layout/orgChart1"/>
    <dgm:cxn modelId="{1118CA7A-B88B-423E-B2A0-3028AD1ED19B}" type="presParOf" srcId="{85126A20-B74D-4464-863C-A4513302FC3E}" destId="{E37C9DBD-BF19-48DB-B3BF-28BC5C60CA54}" srcOrd="2" destOrd="0" presId="urn:microsoft.com/office/officeart/2005/8/layout/orgChart1"/>
    <dgm:cxn modelId="{E378306D-D63C-48FE-ACC5-DBA3213BEA39}" type="presParOf" srcId="{2CCFC2E9-18F6-4C83-B7BE-8D83151D3398}" destId="{AB016DC5-0935-4B69-8491-3253A734CADB}" srcOrd="2" destOrd="0" presId="urn:microsoft.com/office/officeart/2005/8/layout/orgChart1"/>
    <dgm:cxn modelId="{792B389C-B367-4992-868D-C1AE28B7B500}" type="presParOf" srcId="{30FB4649-8B7D-4B10-999F-95CD6B9B0EB1}" destId="{BC882CBD-1CC9-45C4-9444-4B78B1DE87DE}" srcOrd="2" destOrd="0" presId="urn:microsoft.com/office/officeart/2005/8/layout/orgChart1"/>
    <dgm:cxn modelId="{652FDF9E-4714-4168-9B0B-A17FEE44E84C}" type="presParOf" srcId="{30FB4649-8B7D-4B10-999F-95CD6B9B0EB1}" destId="{320A809A-D8AE-42C9-AF6C-020A232C5D3A}" srcOrd="3" destOrd="0" presId="urn:microsoft.com/office/officeart/2005/8/layout/orgChart1"/>
    <dgm:cxn modelId="{66E083E7-0DAA-4607-989C-2E01F87E92AF}" type="presParOf" srcId="{320A809A-D8AE-42C9-AF6C-020A232C5D3A}" destId="{73581A50-A780-4D24-9FD6-8790D7A782B8}" srcOrd="0" destOrd="0" presId="urn:microsoft.com/office/officeart/2005/8/layout/orgChart1"/>
    <dgm:cxn modelId="{78B1BFF5-47FF-4BAB-A87D-B32EC6193E03}" type="presParOf" srcId="{73581A50-A780-4D24-9FD6-8790D7A782B8}" destId="{6120BC4C-84AE-4B1F-BD4C-9486B1EED0DB}" srcOrd="0" destOrd="0" presId="urn:microsoft.com/office/officeart/2005/8/layout/orgChart1"/>
    <dgm:cxn modelId="{FE4BA549-2C75-44ED-A9E5-0791840E4372}" type="presParOf" srcId="{73581A50-A780-4D24-9FD6-8790D7A782B8}" destId="{4D8E0742-E159-4E1A-ADA3-9C1D18EE95C0}" srcOrd="1" destOrd="0" presId="urn:microsoft.com/office/officeart/2005/8/layout/orgChart1"/>
    <dgm:cxn modelId="{0630E65A-A7A6-4060-9573-C1DACC241868}" type="presParOf" srcId="{320A809A-D8AE-42C9-AF6C-020A232C5D3A}" destId="{6C58D453-95F0-47C8-AB6B-89DB3277BC4F}" srcOrd="1" destOrd="0" presId="urn:microsoft.com/office/officeart/2005/8/layout/orgChart1"/>
    <dgm:cxn modelId="{ED2FC51F-AD3D-4981-9E79-351455B75C86}" type="presParOf" srcId="{320A809A-D8AE-42C9-AF6C-020A232C5D3A}" destId="{6BA0419C-AA25-4785-A6D9-053E398EE4E1}" srcOrd="2" destOrd="0" presId="urn:microsoft.com/office/officeart/2005/8/layout/orgChart1"/>
    <dgm:cxn modelId="{022F20DC-2864-48A2-96FB-17EEF783B5C4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B4290B-354E-4C31-BD45-51617415D1D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A63C8A-059E-4698-A58E-F7AD1F85D7DD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71F34CA-531B-4994-A779-AADCAE818E05}" type="parTrans" cxnId="{568245AC-6D4C-4A16-8FA5-4E58FE01A204}">
      <dgm:prSet/>
      <dgm:spPr/>
      <dgm:t>
        <a:bodyPr/>
        <a:lstStyle/>
        <a:p>
          <a:endParaRPr lang="ru-RU"/>
        </a:p>
      </dgm:t>
    </dgm:pt>
    <dgm:pt modelId="{7C984F0D-B2B2-4FDE-AD89-C631B85942AA}" type="sibTrans" cxnId="{568245AC-6D4C-4A16-8FA5-4E58FE01A204}">
      <dgm:prSet/>
      <dgm:spPr/>
      <dgm:t>
        <a:bodyPr/>
        <a:lstStyle/>
        <a:p>
          <a:endParaRPr lang="ru-RU"/>
        </a:p>
      </dgm:t>
    </dgm:pt>
    <dgm:pt modelId="{8275675E-FC1F-4E2A-B8E5-834CEBB97903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System.Windows.DependencyProperty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C179106-D209-433B-BEFA-EFAF6DAED53C}" type="parTrans" cxnId="{23FC68E7-3980-4207-9640-161863749051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08C2A20-E410-4B60-9742-E0DEA3D583D6}" type="sibTrans" cxnId="{23FC68E7-3980-4207-9640-161863749051}">
      <dgm:prSet/>
      <dgm:spPr/>
      <dgm:t>
        <a:bodyPr/>
        <a:lstStyle/>
        <a:p>
          <a:endParaRPr lang="ru-RU"/>
        </a:p>
      </dgm:t>
    </dgm:pt>
    <dgm:pt modelId="{09FC36D0-D288-4D85-A4B6-682FD04FAA6D}" type="pres">
      <dgm:prSet presAssocID="{A4B4290B-354E-4C31-BD45-51617415D1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8C1A985-FC19-4CF3-849C-C85C640CCD56}" type="pres">
      <dgm:prSet presAssocID="{26A63C8A-059E-4698-A58E-F7AD1F85D7DD}" presName="hierRoot1" presStyleCnt="0">
        <dgm:presLayoutVars>
          <dgm:hierBranch val="init"/>
        </dgm:presLayoutVars>
      </dgm:prSet>
      <dgm:spPr/>
    </dgm:pt>
    <dgm:pt modelId="{F994A549-ECF8-441C-9004-0F3C6D6B3BE8}" type="pres">
      <dgm:prSet presAssocID="{26A63C8A-059E-4698-A58E-F7AD1F85D7DD}" presName="rootComposite1" presStyleCnt="0"/>
      <dgm:spPr/>
    </dgm:pt>
    <dgm:pt modelId="{410379DB-6195-42B6-8B43-8E632D85BB62}" type="pres">
      <dgm:prSet presAssocID="{26A63C8A-059E-4698-A58E-F7AD1F85D7DD}" presName="rootText1" presStyleLbl="node0" presStyleIdx="0" presStyleCnt="1" custScaleX="258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1A8DED-90A6-4C02-9A6E-243FB984E9C8}" type="pres">
      <dgm:prSet presAssocID="{26A63C8A-059E-4698-A58E-F7AD1F85D7D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1AF3D9E-D679-4B10-968C-F1216F02CD0F}" type="pres">
      <dgm:prSet presAssocID="{26A63C8A-059E-4698-A58E-F7AD1F85D7DD}" presName="hierChild2" presStyleCnt="0"/>
      <dgm:spPr/>
    </dgm:pt>
    <dgm:pt modelId="{ABCF4501-DEE7-4814-9B53-04007F01B79C}" type="pres">
      <dgm:prSet presAssocID="{BC179106-D209-433B-BEFA-EFAF6DAED53C}" presName="Name37" presStyleLbl="parChTrans1D2" presStyleIdx="0" presStyleCnt="1"/>
      <dgm:spPr/>
      <dgm:t>
        <a:bodyPr/>
        <a:lstStyle/>
        <a:p>
          <a:endParaRPr lang="ru-RU"/>
        </a:p>
      </dgm:t>
    </dgm:pt>
    <dgm:pt modelId="{DABD3545-9B15-4582-B459-AB210FF36FBF}" type="pres">
      <dgm:prSet presAssocID="{8275675E-FC1F-4E2A-B8E5-834CEBB97903}" presName="hierRoot2" presStyleCnt="0">
        <dgm:presLayoutVars>
          <dgm:hierBranch val="init"/>
        </dgm:presLayoutVars>
      </dgm:prSet>
      <dgm:spPr/>
    </dgm:pt>
    <dgm:pt modelId="{6D02ED13-1431-4874-958A-F7427B904931}" type="pres">
      <dgm:prSet presAssocID="{8275675E-FC1F-4E2A-B8E5-834CEBB97903}" presName="rootComposite" presStyleCnt="0"/>
      <dgm:spPr/>
    </dgm:pt>
    <dgm:pt modelId="{33BE319A-56D1-4155-A30A-1D5CCD0F93A4}" type="pres">
      <dgm:prSet presAssocID="{8275675E-FC1F-4E2A-B8E5-834CEBB97903}" presName="rootText" presStyleLbl="node2" presStyleIdx="0" presStyleCnt="1" custScaleX="258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2B631D-7481-4622-936E-EEF81EA60A11}" type="pres">
      <dgm:prSet presAssocID="{8275675E-FC1F-4E2A-B8E5-834CEBB97903}" presName="rootConnector" presStyleLbl="node2" presStyleIdx="0" presStyleCnt="1"/>
      <dgm:spPr/>
      <dgm:t>
        <a:bodyPr/>
        <a:lstStyle/>
        <a:p>
          <a:endParaRPr lang="ru-RU"/>
        </a:p>
      </dgm:t>
    </dgm:pt>
    <dgm:pt modelId="{16D25009-CE25-481F-B579-B3CA02AFA94B}" type="pres">
      <dgm:prSet presAssocID="{8275675E-FC1F-4E2A-B8E5-834CEBB97903}" presName="hierChild4" presStyleCnt="0"/>
      <dgm:spPr/>
    </dgm:pt>
    <dgm:pt modelId="{C6C55806-3A77-4652-810B-346A3E38F00C}" type="pres">
      <dgm:prSet presAssocID="{8275675E-FC1F-4E2A-B8E5-834CEBB97903}" presName="hierChild5" presStyleCnt="0"/>
      <dgm:spPr/>
    </dgm:pt>
    <dgm:pt modelId="{CC22F0CC-0F92-43CD-B761-801549816161}" type="pres">
      <dgm:prSet presAssocID="{26A63C8A-059E-4698-A58E-F7AD1F85D7DD}" presName="hierChild3" presStyleCnt="0"/>
      <dgm:spPr/>
    </dgm:pt>
  </dgm:ptLst>
  <dgm:cxnLst>
    <dgm:cxn modelId="{A8C75A08-4450-47F1-AC0E-C64DE049DBBC}" type="presOf" srcId="{8275675E-FC1F-4E2A-B8E5-834CEBB97903}" destId="{33BE319A-56D1-4155-A30A-1D5CCD0F93A4}" srcOrd="0" destOrd="0" presId="urn:microsoft.com/office/officeart/2005/8/layout/orgChart1"/>
    <dgm:cxn modelId="{568245AC-6D4C-4A16-8FA5-4E58FE01A204}" srcId="{A4B4290B-354E-4C31-BD45-51617415D1D4}" destId="{26A63C8A-059E-4698-A58E-F7AD1F85D7DD}" srcOrd="0" destOrd="0" parTransId="{171F34CA-531B-4994-A779-AADCAE818E05}" sibTransId="{7C984F0D-B2B2-4FDE-AD89-C631B85942AA}"/>
    <dgm:cxn modelId="{23FC68E7-3980-4207-9640-161863749051}" srcId="{26A63C8A-059E-4698-A58E-F7AD1F85D7DD}" destId="{8275675E-FC1F-4E2A-B8E5-834CEBB97903}" srcOrd="0" destOrd="0" parTransId="{BC179106-D209-433B-BEFA-EFAF6DAED53C}" sibTransId="{608C2A20-E410-4B60-9742-E0DEA3D583D6}"/>
    <dgm:cxn modelId="{86F906E7-2B7F-416F-8FA6-F1084D6A68A6}" type="presOf" srcId="{26A63C8A-059E-4698-A58E-F7AD1F85D7DD}" destId="{8D1A8DED-90A6-4C02-9A6E-243FB984E9C8}" srcOrd="1" destOrd="0" presId="urn:microsoft.com/office/officeart/2005/8/layout/orgChart1"/>
    <dgm:cxn modelId="{1593FDC5-D9B9-408F-9DDA-AF0EC6D9BCDD}" type="presOf" srcId="{BC179106-D209-433B-BEFA-EFAF6DAED53C}" destId="{ABCF4501-DEE7-4814-9B53-04007F01B79C}" srcOrd="0" destOrd="0" presId="urn:microsoft.com/office/officeart/2005/8/layout/orgChart1"/>
    <dgm:cxn modelId="{EEB5AEB5-B085-4704-83D6-0983CAAC25E8}" type="presOf" srcId="{8275675E-FC1F-4E2A-B8E5-834CEBB97903}" destId="{402B631D-7481-4622-936E-EEF81EA60A11}" srcOrd="1" destOrd="0" presId="urn:microsoft.com/office/officeart/2005/8/layout/orgChart1"/>
    <dgm:cxn modelId="{287C9DFA-C79B-4853-9DAD-6F61DC03C2DE}" type="presOf" srcId="{26A63C8A-059E-4698-A58E-F7AD1F85D7DD}" destId="{410379DB-6195-42B6-8B43-8E632D85BB62}" srcOrd="0" destOrd="0" presId="urn:microsoft.com/office/officeart/2005/8/layout/orgChart1"/>
    <dgm:cxn modelId="{66A87041-D564-4530-8D5F-61552F43814C}" type="presOf" srcId="{A4B4290B-354E-4C31-BD45-51617415D1D4}" destId="{09FC36D0-D288-4D85-A4B6-682FD04FAA6D}" srcOrd="0" destOrd="0" presId="urn:microsoft.com/office/officeart/2005/8/layout/orgChart1"/>
    <dgm:cxn modelId="{FACE2AD2-6B26-4600-AC6D-AC50199EF8A6}" type="presParOf" srcId="{09FC36D0-D288-4D85-A4B6-682FD04FAA6D}" destId="{F8C1A985-FC19-4CF3-849C-C85C640CCD56}" srcOrd="0" destOrd="0" presId="urn:microsoft.com/office/officeart/2005/8/layout/orgChart1"/>
    <dgm:cxn modelId="{FB924B7E-3A25-4471-9696-8D8B7DBEBEC9}" type="presParOf" srcId="{F8C1A985-FC19-4CF3-849C-C85C640CCD56}" destId="{F994A549-ECF8-441C-9004-0F3C6D6B3BE8}" srcOrd="0" destOrd="0" presId="urn:microsoft.com/office/officeart/2005/8/layout/orgChart1"/>
    <dgm:cxn modelId="{CA7D45D0-1811-44D1-83AA-A9D603B8A4A8}" type="presParOf" srcId="{F994A549-ECF8-441C-9004-0F3C6D6B3BE8}" destId="{410379DB-6195-42B6-8B43-8E632D85BB62}" srcOrd="0" destOrd="0" presId="urn:microsoft.com/office/officeart/2005/8/layout/orgChart1"/>
    <dgm:cxn modelId="{425965E1-35EA-4DDB-AEFC-E2BB59419DDC}" type="presParOf" srcId="{F994A549-ECF8-441C-9004-0F3C6D6B3BE8}" destId="{8D1A8DED-90A6-4C02-9A6E-243FB984E9C8}" srcOrd="1" destOrd="0" presId="urn:microsoft.com/office/officeart/2005/8/layout/orgChart1"/>
    <dgm:cxn modelId="{DED35FC0-EEE8-443C-8231-A7981E115D82}" type="presParOf" srcId="{F8C1A985-FC19-4CF3-849C-C85C640CCD56}" destId="{A1AF3D9E-D679-4B10-968C-F1216F02CD0F}" srcOrd="1" destOrd="0" presId="urn:microsoft.com/office/officeart/2005/8/layout/orgChart1"/>
    <dgm:cxn modelId="{F7D2B2A0-36B2-4924-87FE-F32AAAD188CA}" type="presParOf" srcId="{A1AF3D9E-D679-4B10-968C-F1216F02CD0F}" destId="{ABCF4501-DEE7-4814-9B53-04007F01B79C}" srcOrd="0" destOrd="0" presId="urn:microsoft.com/office/officeart/2005/8/layout/orgChart1"/>
    <dgm:cxn modelId="{8A548BF2-8ECD-4D37-9ACA-65A0D211AA9C}" type="presParOf" srcId="{A1AF3D9E-D679-4B10-968C-F1216F02CD0F}" destId="{DABD3545-9B15-4582-B459-AB210FF36FBF}" srcOrd="1" destOrd="0" presId="urn:microsoft.com/office/officeart/2005/8/layout/orgChart1"/>
    <dgm:cxn modelId="{06AB2770-41EE-4B69-950C-2C0477D7836E}" type="presParOf" srcId="{DABD3545-9B15-4582-B459-AB210FF36FBF}" destId="{6D02ED13-1431-4874-958A-F7427B904931}" srcOrd="0" destOrd="0" presId="urn:microsoft.com/office/officeart/2005/8/layout/orgChart1"/>
    <dgm:cxn modelId="{C83CCF9F-2E22-407C-AE03-E3CAE7930CB7}" type="presParOf" srcId="{6D02ED13-1431-4874-958A-F7427B904931}" destId="{33BE319A-56D1-4155-A30A-1D5CCD0F93A4}" srcOrd="0" destOrd="0" presId="urn:microsoft.com/office/officeart/2005/8/layout/orgChart1"/>
    <dgm:cxn modelId="{DCE6AFC1-03CF-4672-86F4-F1179B5A892E}" type="presParOf" srcId="{6D02ED13-1431-4874-958A-F7427B904931}" destId="{402B631D-7481-4622-936E-EEF81EA60A11}" srcOrd="1" destOrd="0" presId="urn:microsoft.com/office/officeart/2005/8/layout/orgChart1"/>
    <dgm:cxn modelId="{97113FE3-1AA4-4400-A9AB-2C239EE0B5E4}" type="presParOf" srcId="{DABD3545-9B15-4582-B459-AB210FF36FBF}" destId="{16D25009-CE25-481F-B579-B3CA02AFA94B}" srcOrd="1" destOrd="0" presId="urn:microsoft.com/office/officeart/2005/8/layout/orgChart1"/>
    <dgm:cxn modelId="{2CAC1CF7-0331-4BB2-B810-4528CCA9393C}" type="presParOf" srcId="{DABD3545-9B15-4582-B459-AB210FF36FBF}" destId="{C6C55806-3A77-4652-810B-346A3E38F00C}" srcOrd="2" destOrd="0" presId="urn:microsoft.com/office/officeart/2005/8/layout/orgChart1"/>
    <dgm:cxn modelId="{516C83D0-59D5-4CF9-AF0E-58A7DD940A0D}" type="presParOf" srcId="{F8C1A985-FC19-4CF3-849C-C85C640CCD56}" destId="{CC22F0CC-0F92-43CD-B761-80154981616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B4290B-354E-4C31-BD45-51617415D1D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A63C8A-059E-4698-A58E-F7AD1F85D7DD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71F34CA-531B-4994-A779-AADCAE818E05}" type="parTrans" cxnId="{568245AC-6D4C-4A16-8FA5-4E58FE01A204}">
      <dgm:prSet/>
      <dgm:spPr/>
      <dgm:t>
        <a:bodyPr/>
        <a:lstStyle/>
        <a:p>
          <a:endParaRPr lang="ru-RU"/>
        </a:p>
      </dgm:t>
    </dgm:pt>
    <dgm:pt modelId="{7C984F0D-B2B2-4FDE-AD89-C631B85942AA}" type="sibTrans" cxnId="{568245AC-6D4C-4A16-8FA5-4E58FE01A204}">
      <dgm:prSet/>
      <dgm:spPr/>
      <dgm:t>
        <a:bodyPr/>
        <a:lstStyle/>
        <a:p>
          <a:endParaRPr lang="ru-RU"/>
        </a:p>
      </dgm:t>
    </dgm:pt>
    <dgm:pt modelId="{8275675E-FC1F-4E2A-B8E5-834CEBB97903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System.Windows.Threading.DispatcherObject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C179106-D209-433B-BEFA-EFAF6DAED53C}" type="parTrans" cxnId="{23FC68E7-3980-4207-9640-161863749051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08C2A20-E410-4B60-9742-E0DEA3D583D6}" type="sibTrans" cxnId="{23FC68E7-3980-4207-9640-161863749051}">
      <dgm:prSet/>
      <dgm:spPr/>
      <dgm:t>
        <a:bodyPr/>
        <a:lstStyle/>
        <a:p>
          <a:endParaRPr lang="ru-RU"/>
        </a:p>
      </dgm:t>
    </dgm:pt>
    <dgm:pt modelId="{A54C3F20-7E9E-4A2A-AAE5-D3E036D969D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System.Windows.DependencyObject</a:t>
          </a:r>
          <a:endParaRPr lang="ru-RU" sz="1100" b="1" dirty="0"/>
        </a:p>
      </dgm:t>
    </dgm:pt>
    <dgm:pt modelId="{EE3047B4-F02D-4F3C-AAF1-894E27F6C350}" type="parTrans" cxnId="{4A060060-67E1-46B1-AF48-A28D1CF8BB3C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AE570C8-C25C-4BBB-B15A-904F66E768A2}" type="sibTrans" cxnId="{4A060060-67E1-46B1-AF48-A28D1CF8BB3C}">
      <dgm:prSet/>
      <dgm:spPr/>
      <dgm:t>
        <a:bodyPr/>
        <a:lstStyle/>
        <a:p>
          <a:endParaRPr lang="ru-RU"/>
        </a:p>
      </dgm:t>
    </dgm:pt>
    <dgm:pt modelId="{09FC36D0-D288-4D85-A4B6-682FD04FAA6D}" type="pres">
      <dgm:prSet presAssocID="{A4B4290B-354E-4C31-BD45-51617415D1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8C1A985-FC19-4CF3-849C-C85C640CCD56}" type="pres">
      <dgm:prSet presAssocID="{26A63C8A-059E-4698-A58E-F7AD1F85D7DD}" presName="hierRoot1" presStyleCnt="0">
        <dgm:presLayoutVars>
          <dgm:hierBranch/>
        </dgm:presLayoutVars>
      </dgm:prSet>
      <dgm:spPr/>
    </dgm:pt>
    <dgm:pt modelId="{F994A549-ECF8-441C-9004-0F3C6D6B3BE8}" type="pres">
      <dgm:prSet presAssocID="{26A63C8A-059E-4698-A58E-F7AD1F85D7DD}" presName="rootComposite1" presStyleCnt="0"/>
      <dgm:spPr/>
    </dgm:pt>
    <dgm:pt modelId="{410379DB-6195-42B6-8B43-8E632D85BB62}" type="pres">
      <dgm:prSet presAssocID="{26A63C8A-059E-4698-A58E-F7AD1F85D7DD}" presName="rootText1" presStyleLbl="node0" presStyleIdx="0" presStyleCnt="1" custScaleX="3947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1A8DED-90A6-4C02-9A6E-243FB984E9C8}" type="pres">
      <dgm:prSet presAssocID="{26A63C8A-059E-4698-A58E-F7AD1F85D7D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1AF3D9E-D679-4B10-968C-F1216F02CD0F}" type="pres">
      <dgm:prSet presAssocID="{26A63C8A-059E-4698-A58E-F7AD1F85D7DD}" presName="hierChild2" presStyleCnt="0"/>
      <dgm:spPr/>
    </dgm:pt>
    <dgm:pt modelId="{65BDB2CA-C313-42B5-8A35-EED5005949EE}" type="pres">
      <dgm:prSet presAssocID="{BC179106-D209-433B-BEFA-EFAF6DAED53C}" presName="Name35" presStyleLbl="parChTrans1D2" presStyleIdx="0" presStyleCnt="1"/>
      <dgm:spPr/>
      <dgm:t>
        <a:bodyPr/>
        <a:lstStyle/>
        <a:p>
          <a:endParaRPr lang="ru-RU"/>
        </a:p>
      </dgm:t>
    </dgm:pt>
    <dgm:pt modelId="{DABD3545-9B15-4582-B459-AB210FF36FBF}" type="pres">
      <dgm:prSet presAssocID="{8275675E-FC1F-4E2A-B8E5-834CEBB97903}" presName="hierRoot2" presStyleCnt="0">
        <dgm:presLayoutVars>
          <dgm:hierBranch/>
        </dgm:presLayoutVars>
      </dgm:prSet>
      <dgm:spPr/>
    </dgm:pt>
    <dgm:pt modelId="{6D02ED13-1431-4874-958A-F7427B904931}" type="pres">
      <dgm:prSet presAssocID="{8275675E-FC1F-4E2A-B8E5-834CEBB97903}" presName="rootComposite" presStyleCnt="0"/>
      <dgm:spPr/>
    </dgm:pt>
    <dgm:pt modelId="{33BE319A-56D1-4155-A30A-1D5CCD0F93A4}" type="pres">
      <dgm:prSet presAssocID="{8275675E-FC1F-4E2A-B8E5-834CEBB97903}" presName="rootText" presStyleLbl="node2" presStyleIdx="0" presStyleCnt="1" custScaleX="3947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2B631D-7481-4622-936E-EEF81EA60A11}" type="pres">
      <dgm:prSet presAssocID="{8275675E-FC1F-4E2A-B8E5-834CEBB97903}" presName="rootConnector" presStyleLbl="node2" presStyleIdx="0" presStyleCnt="1"/>
      <dgm:spPr/>
      <dgm:t>
        <a:bodyPr/>
        <a:lstStyle/>
        <a:p>
          <a:endParaRPr lang="ru-RU"/>
        </a:p>
      </dgm:t>
    </dgm:pt>
    <dgm:pt modelId="{16D25009-CE25-481F-B579-B3CA02AFA94B}" type="pres">
      <dgm:prSet presAssocID="{8275675E-FC1F-4E2A-B8E5-834CEBB97903}" presName="hierChild4" presStyleCnt="0"/>
      <dgm:spPr/>
    </dgm:pt>
    <dgm:pt modelId="{2061424E-F3AD-469B-867C-96DDB3493D4C}" type="pres">
      <dgm:prSet presAssocID="{EE3047B4-F02D-4F3C-AAF1-894E27F6C350}" presName="Name35" presStyleLbl="parChTrans1D3" presStyleIdx="0" presStyleCnt="1"/>
      <dgm:spPr/>
      <dgm:t>
        <a:bodyPr/>
        <a:lstStyle/>
        <a:p>
          <a:endParaRPr lang="ru-RU"/>
        </a:p>
      </dgm:t>
    </dgm:pt>
    <dgm:pt modelId="{57C62FBF-30C6-423A-889B-93C7A14D1DFB}" type="pres">
      <dgm:prSet presAssocID="{A54C3F20-7E9E-4A2A-AAE5-D3E036D969D6}" presName="hierRoot2" presStyleCnt="0">
        <dgm:presLayoutVars>
          <dgm:hierBranch val="init"/>
        </dgm:presLayoutVars>
      </dgm:prSet>
      <dgm:spPr/>
    </dgm:pt>
    <dgm:pt modelId="{E00979CF-A8B1-4F15-994C-9A749476E55A}" type="pres">
      <dgm:prSet presAssocID="{A54C3F20-7E9E-4A2A-AAE5-D3E036D969D6}" presName="rootComposite" presStyleCnt="0"/>
      <dgm:spPr/>
    </dgm:pt>
    <dgm:pt modelId="{7CEDC0D5-6D29-46EB-B27A-526B267CD6C3}" type="pres">
      <dgm:prSet presAssocID="{A54C3F20-7E9E-4A2A-AAE5-D3E036D969D6}" presName="rootText" presStyleLbl="node3" presStyleIdx="0" presStyleCnt="1" custScaleX="394795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5D41E3-86E2-48CC-ABAD-C4BAB2053534}" type="pres">
      <dgm:prSet presAssocID="{A54C3F20-7E9E-4A2A-AAE5-D3E036D969D6}" presName="rootConnector" presStyleLbl="node3" presStyleIdx="0" presStyleCnt="1"/>
      <dgm:spPr/>
      <dgm:t>
        <a:bodyPr/>
        <a:lstStyle/>
        <a:p>
          <a:endParaRPr lang="ru-RU"/>
        </a:p>
      </dgm:t>
    </dgm:pt>
    <dgm:pt modelId="{40EB1259-FD5B-42B2-9F70-7764E429BE88}" type="pres">
      <dgm:prSet presAssocID="{A54C3F20-7E9E-4A2A-AAE5-D3E036D969D6}" presName="hierChild4" presStyleCnt="0"/>
      <dgm:spPr/>
    </dgm:pt>
    <dgm:pt modelId="{AC477F72-C109-4C8F-B580-8EE751F04B70}" type="pres">
      <dgm:prSet presAssocID="{A54C3F20-7E9E-4A2A-AAE5-D3E036D969D6}" presName="hierChild5" presStyleCnt="0"/>
      <dgm:spPr/>
    </dgm:pt>
    <dgm:pt modelId="{C6C55806-3A77-4652-810B-346A3E38F00C}" type="pres">
      <dgm:prSet presAssocID="{8275675E-FC1F-4E2A-B8E5-834CEBB97903}" presName="hierChild5" presStyleCnt="0"/>
      <dgm:spPr/>
    </dgm:pt>
    <dgm:pt modelId="{CC22F0CC-0F92-43CD-B761-801549816161}" type="pres">
      <dgm:prSet presAssocID="{26A63C8A-059E-4698-A58E-F7AD1F85D7DD}" presName="hierChild3" presStyleCnt="0"/>
      <dgm:spPr/>
    </dgm:pt>
  </dgm:ptLst>
  <dgm:cxnLst>
    <dgm:cxn modelId="{59479833-E209-4D1A-AF5E-ADEBEC0D475A}" type="presOf" srcId="{26A63C8A-059E-4698-A58E-F7AD1F85D7DD}" destId="{8D1A8DED-90A6-4C02-9A6E-243FB984E9C8}" srcOrd="1" destOrd="0" presId="urn:microsoft.com/office/officeart/2005/8/layout/orgChart1"/>
    <dgm:cxn modelId="{137EAA7D-D4E5-4A82-BDF8-E64FCF8EED10}" type="presOf" srcId="{A54C3F20-7E9E-4A2A-AAE5-D3E036D969D6}" destId="{B85D41E3-86E2-48CC-ABAD-C4BAB2053534}" srcOrd="1" destOrd="0" presId="urn:microsoft.com/office/officeart/2005/8/layout/orgChart1"/>
    <dgm:cxn modelId="{23FC68E7-3980-4207-9640-161863749051}" srcId="{26A63C8A-059E-4698-A58E-F7AD1F85D7DD}" destId="{8275675E-FC1F-4E2A-B8E5-834CEBB97903}" srcOrd="0" destOrd="0" parTransId="{BC179106-D209-433B-BEFA-EFAF6DAED53C}" sibTransId="{608C2A20-E410-4B60-9742-E0DEA3D583D6}"/>
    <dgm:cxn modelId="{6397DF7D-E11C-4249-AF9A-A94238B2A1FB}" type="presOf" srcId="{BC179106-D209-433B-BEFA-EFAF6DAED53C}" destId="{65BDB2CA-C313-42B5-8A35-EED5005949EE}" srcOrd="0" destOrd="0" presId="urn:microsoft.com/office/officeart/2005/8/layout/orgChart1"/>
    <dgm:cxn modelId="{5D65B28F-DEED-4427-9DDF-D7F933BAEE29}" type="presOf" srcId="{8275675E-FC1F-4E2A-B8E5-834CEBB97903}" destId="{402B631D-7481-4622-936E-EEF81EA60A11}" srcOrd="1" destOrd="0" presId="urn:microsoft.com/office/officeart/2005/8/layout/orgChart1"/>
    <dgm:cxn modelId="{396D3CC6-5962-4A88-9B3D-4AF07227A635}" type="presOf" srcId="{8275675E-FC1F-4E2A-B8E5-834CEBB97903}" destId="{33BE319A-56D1-4155-A30A-1D5CCD0F93A4}" srcOrd="0" destOrd="0" presId="urn:microsoft.com/office/officeart/2005/8/layout/orgChart1"/>
    <dgm:cxn modelId="{E0076447-AEB9-4DF9-84D5-09FF61B499F4}" type="presOf" srcId="{A54C3F20-7E9E-4A2A-AAE5-D3E036D969D6}" destId="{7CEDC0D5-6D29-46EB-B27A-526B267CD6C3}" srcOrd="0" destOrd="0" presId="urn:microsoft.com/office/officeart/2005/8/layout/orgChart1"/>
    <dgm:cxn modelId="{568245AC-6D4C-4A16-8FA5-4E58FE01A204}" srcId="{A4B4290B-354E-4C31-BD45-51617415D1D4}" destId="{26A63C8A-059E-4698-A58E-F7AD1F85D7DD}" srcOrd="0" destOrd="0" parTransId="{171F34CA-531B-4994-A779-AADCAE818E05}" sibTransId="{7C984F0D-B2B2-4FDE-AD89-C631B85942AA}"/>
    <dgm:cxn modelId="{F7E4CFC4-4815-4C72-992F-3F7C8072FC45}" type="presOf" srcId="{A4B4290B-354E-4C31-BD45-51617415D1D4}" destId="{09FC36D0-D288-4D85-A4B6-682FD04FAA6D}" srcOrd="0" destOrd="0" presId="urn:microsoft.com/office/officeart/2005/8/layout/orgChart1"/>
    <dgm:cxn modelId="{17E5C130-F308-4D1C-A05E-4D49E7C5C5C2}" type="presOf" srcId="{EE3047B4-F02D-4F3C-AAF1-894E27F6C350}" destId="{2061424E-F3AD-469B-867C-96DDB3493D4C}" srcOrd="0" destOrd="0" presId="urn:microsoft.com/office/officeart/2005/8/layout/orgChart1"/>
    <dgm:cxn modelId="{B83F7ABB-1B36-4792-BA79-9C1D59E22506}" type="presOf" srcId="{26A63C8A-059E-4698-A58E-F7AD1F85D7DD}" destId="{410379DB-6195-42B6-8B43-8E632D85BB62}" srcOrd="0" destOrd="0" presId="urn:microsoft.com/office/officeart/2005/8/layout/orgChart1"/>
    <dgm:cxn modelId="{4A060060-67E1-46B1-AF48-A28D1CF8BB3C}" srcId="{8275675E-FC1F-4E2A-B8E5-834CEBB97903}" destId="{A54C3F20-7E9E-4A2A-AAE5-D3E036D969D6}" srcOrd="0" destOrd="0" parTransId="{EE3047B4-F02D-4F3C-AAF1-894E27F6C350}" sibTransId="{6AE570C8-C25C-4BBB-B15A-904F66E768A2}"/>
    <dgm:cxn modelId="{4DFE9A2E-D7F1-4D9B-A54B-72265CB262A0}" type="presParOf" srcId="{09FC36D0-D288-4D85-A4B6-682FD04FAA6D}" destId="{F8C1A985-FC19-4CF3-849C-C85C640CCD56}" srcOrd="0" destOrd="0" presId="urn:microsoft.com/office/officeart/2005/8/layout/orgChart1"/>
    <dgm:cxn modelId="{37EF6764-0197-434D-81E9-C8CD31AEA0CF}" type="presParOf" srcId="{F8C1A985-FC19-4CF3-849C-C85C640CCD56}" destId="{F994A549-ECF8-441C-9004-0F3C6D6B3BE8}" srcOrd="0" destOrd="0" presId="urn:microsoft.com/office/officeart/2005/8/layout/orgChart1"/>
    <dgm:cxn modelId="{314FF396-23F2-4307-AC35-7B8D036A458B}" type="presParOf" srcId="{F994A549-ECF8-441C-9004-0F3C6D6B3BE8}" destId="{410379DB-6195-42B6-8B43-8E632D85BB62}" srcOrd="0" destOrd="0" presId="urn:microsoft.com/office/officeart/2005/8/layout/orgChart1"/>
    <dgm:cxn modelId="{721F0350-89C0-48C5-8E41-6D397D6B74FD}" type="presParOf" srcId="{F994A549-ECF8-441C-9004-0F3C6D6B3BE8}" destId="{8D1A8DED-90A6-4C02-9A6E-243FB984E9C8}" srcOrd="1" destOrd="0" presId="urn:microsoft.com/office/officeart/2005/8/layout/orgChart1"/>
    <dgm:cxn modelId="{7FD15628-2DF5-448F-9D78-4EB963955E4A}" type="presParOf" srcId="{F8C1A985-FC19-4CF3-849C-C85C640CCD56}" destId="{A1AF3D9E-D679-4B10-968C-F1216F02CD0F}" srcOrd="1" destOrd="0" presId="urn:microsoft.com/office/officeart/2005/8/layout/orgChart1"/>
    <dgm:cxn modelId="{FCF8C475-9F23-481D-811D-BB1D422A07B3}" type="presParOf" srcId="{A1AF3D9E-D679-4B10-968C-F1216F02CD0F}" destId="{65BDB2CA-C313-42B5-8A35-EED5005949EE}" srcOrd="0" destOrd="0" presId="urn:microsoft.com/office/officeart/2005/8/layout/orgChart1"/>
    <dgm:cxn modelId="{1D0C7A88-3B6B-478E-B98B-7794EEC5513A}" type="presParOf" srcId="{A1AF3D9E-D679-4B10-968C-F1216F02CD0F}" destId="{DABD3545-9B15-4582-B459-AB210FF36FBF}" srcOrd="1" destOrd="0" presId="urn:microsoft.com/office/officeart/2005/8/layout/orgChart1"/>
    <dgm:cxn modelId="{ED2C2555-F84B-4ADE-A34D-2CD4C938929D}" type="presParOf" srcId="{DABD3545-9B15-4582-B459-AB210FF36FBF}" destId="{6D02ED13-1431-4874-958A-F7427B904931}" srcOrd="0" destOrd="0" presId="urn:microsoft.com/office/officeart/2005/8/layout/orgChart1"/>
    <dgm:cxn modelId="{6B5FF991-9A6D-4F0C-93D6-B9E6057B6445}" type="presParOf" srcId="{6D02ED13-1431-4874-958A-F7427B904931}" destId="{33BE319A-56D1-4155-A30A-1D5CCD0F93A4}" srcOrd="0" destOrd="0" presId="urn:microsoft.com/office/officeart/2005/8/layout/orgChart1"/>
    <dgm:cxn modelId="{9878D5AA-9755-4E4A-BCB3-6F42592E79D6}" type="presParOf" srcId="{6D02ED13-1431-4874-958A-F7427B904931}" destId="{402B631D-7481-4622-936E-EEF81EA60A11}" srcOrd="1" destOrd="0" presId="urn:microsoft.com/office/officeart/2005/8/layout/orgChart1"/>
    <dgm:cxn modelId="{FF55F28A-92C8-4A6B-BAF8-86C18F61040D}" type="presParOf" srcId="{DABD3545-9B15-4582-B459-AB210FF36FBF}" destId="{16D25009-CE25-481F-B579-B3CA02AFA94B}" srcOrd="1" destOrd="0" presId="urn:microsoft.com/office/officeart/2005/8/layout/orgChart1"/>
    <dgm:cxn modelId="{B7462F78-02A7-4941-B3F9-F86DBFE1404B}" type="presParOf" srcId="{16D25009-CE25-481F-B579-B3CA02AFA94B}" destId="{2061424E-F3AD-469B-867C-96DDB3493D4C}" srcOrd="0" destOrd="0" presId="urn:microsoft.com/office/officeart/2005/8/layout/orgChart1"/>
    <dgm:cxn modelId="{B5A3A4CC-CFED-4541-94BE-567C8032BF19}" type="presParOf" srcId="{16D25009-CE25-481F-B579-B3CA02AFA94B}" destId="{57C62FBF-30C6-423A-889B-93C7A14D1DFB}" srcOrd="1" destOrd="0" presId="urn:microsoft.com/office/officeart/2005/8/layout/orgChart1"/>
    <dgm:cxn modelId="{50D158EB-3BDC-4108-A66F-136A4E0E0894}" type="presParOf" srcId="{57C62FBF-30C6-423A-889B-93C7A14D1DFB}" destId="{E00979CF-A8B1-4F15-994C-9A749476E55A}" srcOrd="0" destOrd="0" presId="urn:microsoft.com/office/officeart/2005/8/layout/orgChart1"/>
    <dgm:cxn modelId="{EFF4A0B9-3D2E-46B9-B661-F1CFA920AA63}" type="presParOf" srcId="{E00979CF-A8B1-4F15-994C-9A749476E55A}" destId="{7CEDC0D5-6D29-46EB-B27A-526B267CD6C3}" srcOrd="0" destOrd="0" presId="urn:microsoft.com/office/officeart/2005/8/layout/orgChart1"/>
    <dgm:cxn modelId="{A588DE2E-3CED-4ED7-9642-0C697E203E75}" type="presParOf" srcId="{E00979CF-A8B1-4F15-994C-9A749476E55A}" destId="{B85D41E3-86E2-48CC-ABAD-C4BAB2053534}" srcOrd="1" destOrd="0" presId="urn:microsoft.com/office/officeart/2005/8/layout/orgChart1"/>
    <dgm:cxn modelId="{D5BFCD30-6E34-4A9C-AB63-A7BBA13843D7}" type="presParOf" srcId="{57C62FBF-30C6-423A-889B-93C7A14D1DFB}" destId="{40EB1259-FD5B-42B2-9F70-7764E429BE88}" srcOrd="1" destOrd="0" presId="urn:microsoft.com/office/officeart/2005/8/layout/orgChart1"/>
    <dgm:cxn modelId="{3459D0E8-2D68-42CA-BA35-D4457C20BA19}" type="presParOf" srcId="{57C62FBF-30C6-423A-889B-93C7A14D1DFB}" destId="{AC477F72-C109-4C8F-B580-8EE751F04B70}" srcOrd="2" destOrd="0" presId="urn:microsoft.com/office/officeart/2005/8/layout/orgChart1"/>
    <dgm:cxn modelId="{21B8CE24-0B24-4E30-9D56-BBB820C3CD10}" type="presParOf" srcId="{DABD3545-9B15-4582-B459-AB210FF36FBF}" destId="{C6C55806-3A77-4652-810B-346A3E38F00C}" srcOrd="2" destOrd="0" presId="urn:microsoft.com/office/officeart/2005/8/layout/orgChart1"/>
    <dgm:cxn modelId="{1CE1426A-59A4-4D20-A6C5-2F3A881EE93A}" type="presParOf" srcId="{F8C1A985-FC19-4CF3-849C-C85C640CCD56}" destId="{CC22F0CC-0F92-43CD-B761-80154981616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443749" y="263055"/>
          <a:ext cx="1379436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379436" y="55156"/>
              </a:lnTo>
              <a:lnTo>
                <a:pt x="1379436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39220" y="636017"/>
          <a:ext cx="2353458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2353458" y="55156"/>
              </a:lnTo>
              <a:lnTo>
                <a:pt x="2353458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39220" y="636017"/>
          <a:ext cx="1028474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028474" y="55156"/>
              </a:lnTo>
              <a:lnTo>
                <a:pt x="1028474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98334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81222" y="1008979"/>
          <a:ext cx="862831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862831" y="55156"/>
              </a:lnTo>
              <a:lnTo>
                <a:pt x="862831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346315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825860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52673" y="2127865"/>
          <a:ext cx="3393642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3393642" y="55156"/>
              </a:lnTo>
              <a:lnTo>
                <a:pt x="3393642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ADA1A-BAD6-4DFE-953E-67886FCC668D}">
      <dsp:nvSpPr>
        <dsp:cNvPr id="0" name=""/>
        <dsp:cNvSpPr/>
      </dsp:nvSpPr>
      <dsp:spPr>
        <a:xfrm>
          <a:off x="3952673" y="2127865"/>
          <a:ext cx="1985804" cy="130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00"/>
              </a:lnTo>
              <a:lnTo>
                <a:pt x="1985804" y="75700"/>
              </a:lnTo>
              <a:lnTo>
                <a:pt x="1985804" y="130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208001" y="2955673"/>
          <a:ext cx="139589" cy="2676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78"/>
              </a:lnTo>
              <a:lnTo>
                <a:pt x="139589" y="2676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853800" y="4820483"/>
          <a:ext cx="1040910" cy="108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83"/>
              </a:lnTo>
              <a:lnTo>
                <a:pt x="1040910" y="53583"/>
              </a:lnTo>
              <a:lnTo>
                <a:pt x="104091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806489" y="5191872"/>
          <a:ext cx="91440" cy="111334"/>
        </a:xfrm>
        <a:custGeom>
          <a:avLst/>
          <a:gdLst/>
          <a:ahLst/>
          <a:cxnLst/>
          <a:rect l="0" t="0" r="0" b="0"/>
          <a:pathLst>
            <a:path>
              <a:moveTo>
                <a:pt x="47311" y="0"/>
              </a:moveTo>
              <a:lnTo>
                <a:pt x="47311" y="56178"/>
              </a:lnTo>
              <a:lnTo>
                <a:pt x="45720" y="56178"/>
              </a:lnTo>
              <a:lnTo>
                <a:pt x="45720" y="11133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808080" y="4820483"/>
          <a:ext cx="91440" cy="108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812890" y="4820483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208001" y="2955673"/>
          <a:ext cx="1180500" cy="1733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485"/>
              </a:lnTo>
              <a:lnTo>
                <a:pt x="1180500" y="17334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B1B872-173C-4633-9913-714812367DAD}">
      <dsp:nvSpPr>
        <dsp:cNvPr id="0" name=""/>
        <dsp:cNvSpPr/>
      </dsp:nvSpPr>
      <dsp:spPr>
        <a:xfrm>
          <a:off x="6853800" y="4074559"/>
          <a:ext cx="1112487" cy="96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83"/>
              </a:lnTo>
              <a:lnTo>
                <a:pt x="1112487" y="40983"/>
              </a:lnTo>
              <a:lnTo>
                <a:pt x="1112487" y="961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808080" y="4074559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812890" y="4074559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208001" y="2955673"/>
          <a:ext cx="896426" cy="98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561"/>
              </a:lnTo>
              <a:lnTo>
                <a:pt x="896426" y="987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333345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812890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208001" y="2955673"/>
          <a:ext cx="660045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660045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50211" y="2535019"/>
          <a:ext cx="16300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1630028" y="102848"/>
              </a:lnTo>
              <a:lnTo>
                <a:pt x="16300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66100" y="2955673"/>
          <a:ext cx="139589" cy="573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57"/>
              </a:lnTo>
              <a:lnTo>
                <a:pt x="139589" y="5736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66100" y="2955673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50211" y="2535019"/>
          <a:ext cx="3881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388128" y="102848"/>
              </a:lnTo>
              <a:lnTo>
                <a:pt x="3881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52418" y="2963647"/>
          <a:ext cx="139589" cy="565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3"/>
              </a:lnTo>
              <a:lnTo>
                <a:pt x="139589" y="56568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52418" y="2963647"/>
          <a:ext cx="139589" cy="23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63"/>
              </a:lnTo>
              <a:lnTo>
                <a:pt x="139589" y="233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24657" y="2535019"/>
          <a:ext cx="925554" cy="165978"/>
        </a:xfrm>
        <a:custGeom>
          <a:avLst/>
          <a:gdLst/>
          <a:ahLst/>
          <a:cxnLst/>
          <a:rect l="0" t="0" r="0" b="0"/>
          <a:pathLst>
            <a:path>
              <a:moveTo>
                <a:pt x="925554" y="0"/>
              </a:moveTo>
              <a:lnTo>
                <a:pt x="925554" y="110822"/>
              </a:lnTo>
              <a:lnTo>
                <a:pt x="0" y="110822"/>
              </a:lnTo>
              <a:lnTo>
                <a:pt x="0" y="1659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394643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46693"/>
              </a:lnTo>
              <a:lnTo>
                <a:pt x="520455" y="46693"/>
              </a:lnTo>
              <a:lnTo>
                <a:pt x="520455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874187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520455" y="45720"/>
              </a:moveTo>
              <a:lnTo>
                <a:pt x="520455" y="46693"/>
              </a:lnTo>
              <a:lnTo>
                <a:pt x="0" y="46693"/>
              </a:lnTo>
              <a:lnTo>
                <a:pt x="0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269298" y="4447521"/>
          <a:ext cx="660045" cy="960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266"/>
              </a:lnTo>
              <a:lnTo>
                <a:pt x="660045" y="9602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269298" y="4447521"/>
          <a:ext cx="139589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139589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269298" y="4447521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777632" y="2955673"/>
          <a:ext cx="398606" cy="136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523"/>
              </a:lnTo>
              <a:lnTo>
                <a:pt x="398606" y="1360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652776" y="3701597"/>
          <a:ext cx="456673" cy="135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01"/>
              </a:lnTo>
              <a:lnTo>
                <a:pt x="456673" y="80701"/>
              </a:lnTo>
              <a:lnTo>
                <a:pt x="456673" y="135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777632" y="2955673"/>
          <a:ext cx="409845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409845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777632" y="2955673"/>
          <a:ext cx="398606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398606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228042" y="2535019"/>
          <a:ext cx="2722169" cy="158004"/>
        </a:xfrm>
        <a:custGeom>
          <a:avLst/>
          <a:gdLst/>
          <a:ahLst/>
          <a:cxnLst/>
          <a:rect l="0" t="0" r="0" b="0"/>
          <a:pathLst>
            <a:path>
              <a:moveTo>
                <a:pt x="2722169" y="0"/>
              </a:moveTo>
              <a:lnTo>
                <a:pt x="2722169" y="102848"/>
              </a:lnTo>
              <a:lnTo>
                <a:pt x="0" y="102848"/>
              </a:lnTo>
              <a:lnTo>
                <a:pt x="0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04491" y="2127865"/>
          <a:ext cx="91440" cy="144504"/>
        </a:xfrm>
        <a:custGeom>
          <a:avLst/>
          <a:gdLst/>
          <a:ahLst/>
          <a:cxnLst/>
          <a:rect l="0" t="0" r="0" b="0"/>
          <a:pathLst>
            <a:path>
              <a:moveTo>
                <a:pt x="48181" y="0"/>
              </a:moveTo>
              <a:lnTo>
                <a:pt x="48181" y="89348"/>
              </a:lnTo>
              <a:lnTo>
                <a:pt x="45720" y="89348"/>
              </a:lnTo>
              <a:lnTo>
                <a:pt x="45720" y="144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13080" y="2127865"/>
          <a:ext cx="1339593" cy="126665"/>
        </a:xfrm>
        <a:custGeom>
          <a:avLst/>
          <a:gdLst/>
          <a:ahLst/>
          <a:cxnLst/>
          <a:rect l="0" t="0" r="0" b="0"/>
          <a:pathLst>
            <a:path>
              <a:moveTo>
                <a:pt x="1339593" y="0"/>
              </a:moveTo>
              <a:lnTo>
                <a:pt x="1339593" y="71508"/>
              </a:lnTo>
              <a:lnTo>
                <a:pt x="0" y="71508"/>
              </a:lnTo>
              <a:lnTo>
                <a:pt x="0" y="1266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572647" y="2127865"/>
          <a:ext cx="2380026" cy="123959"/>
        </a:xfrm>
        <a:custGeom>
          <a:avLst/>
          <a:gdLst/>
          <a:ahLst/>
          <a:cxnLst/>
          <a:rect l="0" t="0" r="0" b="0"/>
          <a:pathLst>
            <a:path>
              <a:moveTo>
                <a:pt x="2380026" y="0"/>
              </a:moveTo>
              <a:lnTo>
                <a:pt x="2380026" y="68803"/>
              </a:lnTo>
              <a:lnTo>
                <a:pt x="0" y="68803"/>
              </a:lnTo>
              <a:lnTo>
                <a:pt x="0" y="1239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531736" y="2127865"/>
          <a:ext cx="3420936" cy="110312"/>
        </a:xfrm>
        <a:custGeom>
          <a:avLst/>
          <a:gdLst/>
          <a:ahLst/>
          <a:cxnLst/>
          <a:rect l="0" t="0" r="0" b="0"/>
          <a:pathLst>
            <a:path>
              <a:moveTo>
                <a:pt x="3420936" y="0"/>
              </a:moveTo>
              <a:lnTo>
                <a:pt x="342093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06953" y="1754903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06953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52673" y="1008979"/>
          <a:ext cx="928549" cy="110312"/>
        </a:xfrm>
        <a:custGeom>
          <a:avLst/>
          <a:gdLst/>
          <a:ahLst/>
          <a:cxnLst/>
          <a:rect l="0" t="0" r="0" b="0"/>
          <a:pathLst>
            <a:path>
              <a:moveTo>
                <a:pt x="928549" y="0"/>
              </a:moveTo>
              <a:lnTo>
                <a:pt x="92854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81222" y="636017"/>
          <a:ext cx="757998" cy="110312"/>
        </a:xfrm>
        <a:custGeom>
          <a:avLst/>
          <a:gdLst/>
          <a:ahLst/>
          <a:cxnLst/>
          <a:rect l="0" t="0" r="0" b="0"/>
          <a:pathLst>
            <a:path>
              <a:moveTo>
                <a:pt x="757998" y="0"/>
              </a:moveTo>
              <a:lnTo>
                <a:pt x="757998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277703" y="636017"/>
          <a:ext cx="2361516" cy="110312"/>
        </a:xfrm>
        <a:custGeom>
          <a:avLst/>
          <a:gdLst/>
          <a:ahLst/>
          <a:cxnLst/>
          <a:rect l="0" t="0" r="0" b="0"/>
          <a:pathLst>
            <a:path>
              <a:moveTo>
                <a:pt x="2361516" y="0"/>
              </a:moveTo>
              <a:lnTo>
                <a:pt x="236151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39220" y="263055"/>
          <a:ext cx="804529" cy="110312"/>
        </a:xfrm>
        <a:custGeom>
          <a:avLst/>
          <a:gdLst/>
          <a:ahLst/>
          <a:cxnLst/>
          <a:rect l="0" t="0" r="0" b="0"/>
          <a:pathLst>
            <a:path>
              <a:moveTo>
                <a:pt x="804529" y="0"/>
              </a:moveTo>
              <a:lnTo>
                <a:pt x="80452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94377" y="406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94377" y="406"/>
        <a:ext cx="1498745" cy="262649"/>
      </dsp:txXfrm>
    </dsp:sp>
    <dsp:sp modelId="{87104EB8-9FE0-492C-9AA9-5952F2D304B4}">
      <dsp:nvSpPr>
        <dsp:cNvPr id="0" name=""/>
        <dsp:cNvSpPr/>
      </dsp:nvSpPr>
      <dsp:spPr>
        <a:xfrm>
          <a:off x="4889848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89848" y="373368"/>
        <a:ext cx="1498745" cy="262649"/>
      </dsp:txXfrm>
    </dsp:sp>
    <dsp:sp modelId="{DB4D2263-EB4F-415D-BDBE-83CF312B23EC}">
      <dsp:nvSpPr>
        <dsp:cNvPr id="0" name=""/>
        <dsp:cNvSpPr/>
      </dsp:nvSpPr>
      <dsp:spPr>
        <a:xfrm>
          <a:off x="2765873" y="746330"/>
          <a:ext cx="1023659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65873" y="746330"/>
        <a:ext cx="1023659" cy="262649"/>
      </dsp:txXfrm>
    </dsp:sp>
    <dsp:sp modelId="{FB6ECC9F-1A98-4AB5-9BEE-6CC0A279FA04}">
      <dsp:nvSpPr>
        <dsp:cNvPr id="0" name=""/>
        <dsp:cNvSpPr/>
      </dsp:nvSpPr>
      <dsp:spPr>
        <a:xfrm>
          <a:off x="4131850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1850" y="746330"/>
        <a:ext cx="1498745" cy="262649"/>
      </dsp:txXfrm>
    </dsp:sp>
    <dsp:sp modelId="{D1C38C4C-8CA7-4C13-9A39-2BFBD762656E}">
      <dsp:nvSpPr>
        <dsp:cNvPr id="0" name=""/>
        <dsp:cNvSpPr/>
      </dsp:nvSpPr>
      <dsp:spPr>
        <a:xfrm>
          <a:off x="3487374" y="111929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119292"/>
        <a:ext cx="930598" cy="262649"/>
      </dsp:txXfrm>
    </dsp:sp>
    <dsp:sp modelId="{052F90F9-9291-4E19-A1F2-793F98DB2291}">
      <dsp:nvSpPr>
        <dsp:cNvPr id="0" name=""/>
        <dsp:cNvSpPr/>
      </dsp:nvSpPr>
      <dsp:spPr>
        <a:xfrm>
          <a:off x="3487374" y="149225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492254"/>
        <a:ext cx="930598" cy="262649"/>
      </dsp:txXfrm>
    </dsp:sp>
    <dsp:sp modelId="{2CFA37AB-61A6-4E3C-B639-C00E6001CD73}">
      <dsp:nvSpPr>
        <dsp:cNvPr id="0" name=""/>
        <dsp:cNvSpPr/>
      </dsp:nvSpPr>
      <dsp:spPr>
        <a:xfrm>
          <a:off x="3271426" y="1865216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271426" y="1865216"/>
        <a:ext cx="1362493" cy="262649"/>
      </dsp:txXfrm>
    </dsp:sp>
    <dsp:sp modelId="{9CC9DB37-06F4-4B73-92B8-555E1FE1CEA8}">
      <dsp:nvSpPr>
        <dsp:cNvPr id="0" name=""/>
        <dsp:cNvSpPr/>
      </dsp:nvSpPr>
      <dsp:spPr>
        <a:xfrm>
          <a:off x="66437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437" y="2238178"/>
        <a:ext cx="930598" cy="262649"/>
      </dsp:txXfrm>
    </dsp:sp>
    <dsp:sp modelId="{9898FB4E-58D0-4DA4-A6F7-885A49288266}">
      <dsp:nvSpPr>
        <dsp:cNvPr id="0" name=""/>
        <dsp:cNvSpPr/>
      </dsp:nvSpPr>
      <dsp:spPr>
        <a:xfrm>
          <a:off x="1107348" y="225182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07348" y="2251825"/>
        <a:ext cx="930598" cy="262649"/>
      </dsp:txXfrm>
    </dsp:sp>
    <dsp:sp modelId="{B65811BC-91E8-415F-81FF-1CF0569FAC88}">
      <dsp:nvSpPr>
        <dsp:cNvPr id="0" name=""/>
        <dsp:cNvSpPr/>
      </dsp:nvSpPr>
      <dsp:spPr>
        <a:xfrm>
          <a:off x="2147781" y="22545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147781" y="2254530"/>
        <a:ext cx="930598" cy="262649"/>
      </dsp:txXfrm>
    </dsp:sp>
    <dsp:sp modelId="{432F130A-479F-418F-85F8-84EAABB2EFBD}">
      <dsp:nvSpPr>
        <dsp:cNvPr id="0" name=""/>
        <dsp:cNvSpPr/>
      </dsp:nvSpPr>
      <dsp:spPr>
        <a:xfrm>
          <a:off x="3484912" y="2272369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4912" y="2272369"/>
        <a:ext cx="930598" cy="262649"/>
      </dsp:txXfrm>
    </dsp:sp>
    <dsp:sp modelId="{7A869336-8D0F-4E4B-9DE9-977D5B94E6E3}">
      <dsp:nvSpPr>
        <dsp:cNvPr id="0" name=""/>
        <dsp:cNvSpPr/>
      </dsp:nvSpPr>
      <dsp:spPr>
        <a:xfrm>
          <a:off x="665030" y="2693023"/>
          <a:ext cx="1126024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5030" y="2693023"/>
        <a:ext cx="1126024" cy="262649"/>
      </dsp:txXfrm>
    </dsp:sp>
    <dsp:sp modelId="{043DD402-8965-4ECF-B5DC-2BDAAA15C61E}">
      <dsp:nvSpPr>
        <dsp:cNvPr id="0" name=""/>
        <dsp:cNvSpPr/>
      </dsp:nvSpPr>
      <dsp:spPr>
        <a:xfrm>
          <a:off x="1176239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3065985"/>
        <a:ext cx="930598" cy="262649"/>
      </dsp:txXfrm>
    </dsp:sp>
    <dsp:sp modelId="{63484696-703B-44B2-AE28-00F9E13489F2}">
      <dsp:nvSpPr>
        <dsp:cNvPr id="0" name=""/>
        <dsp:cNvSpPr/>
      </dsp:nvSpPr>
      <dsp:spPr>
        <a:xfrm>
          <a:off x="1187477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87477" y="3438947"/>
        <a:ext cx="930598" cy="262649"/>
      </dsp:txXfrm>
    </dsp:sp>
    <dsp:sp modelId="{EBDBC34A-14B9-4D9C-B5B6-216E7CDD3FB6}">
      <dsp:nvSpPr>
        <dsp:cNvPr id="0" name=""/>
        <dsp:cNvSpPr/>
      </dsp:nvSpPr>
      <dsp:spPr>
        <a:xfrm>
          <a:off x="1428203" y="3837455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8203" y="3837455"/>
        <a:ext cx="1362493" cy="262649"/>
      </dsp:txXfrm>
    </dsp:sp>
    <dsp:sp modelId="{14B02933-18E1-4D5C-B46B-2FB4D4F5F149}">
      <dsp:nvSpPr>
        <dsp:cNvPr id="0" name=""/>
        <dsp:cNvSpPr/>
      </dsp:nvSpPr>
      <dsp:spPr>
        <a:xfrm>
          <a:off x="1176239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4184872"/>
        <a:ext cx="930598" cy="262649"/>
      </dsp:txXfrm>
    </dsp:sp>
    <dsp:sp modelId="{1314EB1D-D4A5-417C-9B8A-A19C36109857}">
      <dsp:nvSpPr>
        <dsp:cNvPr id="0" name=""/>
        <dsp:cNvSpPr/>
      </dsp:nvSpPr>
      <dsp:spPr>
        <a:xfrm>
          <a:off x="1408888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557834"/>
        <a:ext cx="930598" cy="262649"/>
      </dsp:txXfrm>
    </dsp:sp>
    <dsp:sp modelId="{9570D9A5-2609-418D-9459-71DDC798B540}">
      <dsp:nvSpPr>
        <dsp:cNvPr id="0" name=""/>
        <dsp:cNvSpPr/>
      </dsp:nvSpPr>
      <dsp:spPr>
        <a:xfrm>
          <a:off x="1408888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930796"/>
        <a:ext cx="930598" cy="262649"/>
      </dsp:txXfrm>
    </dsp:sp>
    <dsp:sp modelId="{06E5DE2A-43BC-4698-BC30-24C07F2EF9EE}">
      <dsp:nvSpPr>
        <dsp:cNvPr id="0" name=""/>
        <dsp:cNvSpPr/>
      </dsp:nvSpPr>
      <dsp:spPr>
        <a:xfrm>
          <a:off x="1929344" y="527646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29344" y="5276463"/>
        <a:ext cx="930598" cy="262649"/>
      </dsp:txXfrm>
    </dsp:sp>
    <dsp:sp modelId="{9F29CBCB-BC47-4DE5-89C1-201A28505C78}">
      <dsp:nvSpPr>
        <dsp:cNvPr id="0" name=""/>
        <dsp:cNvSpPr/>
      </dsp:nvSpPr>
      <dsp:spPr>
        <a:xfrm>
          <a:off x="1408888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5595242"/>
        <a:ext cx="930598" cy="262649"/>
      </dsp:txXfrm>
    </dsp:sp>
    <dsp:sp modelId="{D7A2FDCB-2896-411A-B2BB-4AE81426E9D2}">
      <dsp:nvSpPr>
        <dsp:cNvPr id="0" name=""/>
        <dsp:cNvSpPr/>
      </dsp:nvSpPr>
      <dsp:spPr>
        <a:xfrm>
          <a:off x="2449799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49799" y="5595242"/>
        <a:ext cx="930598" cy="262649"/>
      </dsp:txXfrm>
    </dsp:sp>
    <dsp:sp modelId="{80BA7277-41CF-4DBB-A3C9-A613C76DBBC3}">
      <dsp:nvSpPr>
        <dsp:cNvPr id="0" name=""/>
        <dsp:cNvSpPr/>
      </dsp:nvSpPr>
      <dsp:spPr>
        <a:xfrm>
          <a:off x="2559358" y="270099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59358" y="2700997"/>
        <a:ext cx="930598" cy="262649"/>
      </dsp:txXfrm>
    </dsp:sp>
    <dsp:sp modelId="{07844388-A3B4-4C13-A2D2-792D32DA861A}">
      <dsp:nvSpPr>
        <dsp:cNvPr id="0" name=""/>
        <dsp:cNvSpPr/>
      </dsp:nvSpPr>
      <dsp:spPr>
        <a:xfrm>
          <a:off x="2792007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065985"/>
        <a:ext cx="930598" cy="262649"/>
      </dsp:txXfrm>
    </dsp:sp>
    <dsp:sp modelId="{3335ED73-5D35-4596-8F67-7CB9CBB3A78F}">
      <dsp:nvSpPr>
        <dsp:cNvPr id="0" name=""/>
        <dsp:cNvSpPr/>
      </dsp:nvSpPr>
      <dsp:spPr>
        <a:xfrm>
          <a:off x="2792007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398006"/>
        <a:ext cx="930598" cy="262649"/>
      </dsp:txXfrm>
    </dsp:sp>
    <dsp:sp modelId="{0B6630BF-6D5C-424B-923E-EC7375F89897}">
      <dsp:nvSpPr>
        <dsp:cNvPr id="0" name=""/>
        <dsp:cNvSpPr/>
      </dsp:nvSpPr>
      <dsp:spPr>
        <a:xfrm>
          <a:off x="38730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73041" y="2693023"/>
        <a:ext cx="930598" cy="262649"/>
      </dsp:txXfrm>
    </dsp:sp>
    <dsp:sp modelId="{7E9A90C3-5E03-4E30-9C59-D3329E6ACC6A}">
      <dsp:nvSpPr>
        <dsp:cNvPr id="0" name=""/>
        <dsp:cNvSpPr/>
      </dsp:nvSpPr>
      <dsp:spPr>
        <a:xfrm>
          <a:off x="4105690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065985"/>
        <a:ext cx="930598" cy="262649"/>
      </dsp:txXfrm>
    </dsp:sp>
    <dsp:sp modelId="{8B8B023A-5FEE-40D8-8347-0287C67560B1}">
      <dsp:nvSpPr>
        <dsp:cNvPr id="0" name=""/>
        <dsp:cNvSpPr/>
      </dsp:nvSpPr>
      <dsp:spPr>
        <a:xfrm>
          <a:off x="4105690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398006"/>
        <a:ext cx="930598" cy="262649"/>
      </dsp:txXfrm>
    </dsp:sp>
    <dsp:sp modelId="{97B477EA-1147-45EC-A03A-FDBFB56D83C8}">
      <dsp:nvSpPr>
        <dsp:cNvPr id="0" name=""/>
        <dsp:cNvSpPr/>
      </dsp:nvSpPr>
      <dsp:spPr>
        <a:xfrm>
          <a:off x="51149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114941" y="2693023"/>
        <a:ext cx="930598" cy="262649"/>
      </dsp:txXfrm>
    </dsp:sp>
    <dsp:sp modelId="{A6251617-BAA3-47D4-A526-2BC8A25E5BA9}">
      <dsp:nvSpPr>
        <dsp:cNvPr id="0" name=""/>
        <dsp:cNvSpPr/>
      </dsp:nvSpPr>
      <dsp:spPr>
        <a:xfrm>
          <a:off x="5868046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68046" y="3065985"/>
        <a:ext cx="930598" cy="262649"/>
      </dsp:txXfrm>
    </dsp:sp>
    <dsp:sp modelId="{9ACF3576-BF1A-4CFB-ACA5-CCFFA2B66599}">
      <dsp:nvSpPr>
        <dsp:cNvPr id="0" name=""/>
        <dsp:cNvSpPr/>
      </dsp:nvSpPr>
      <dsp:spPr>
        <a:xfrm>
          <a:off x="534759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3438947"/>
        <a:ext cx="930598" cy="262649"/>
      </dsp:txXfrm>
    </dsp:sp>
    <dsp:sp modelId="{66150514-19F9-406E-BA0C-88EEBF8642BE}">
      <dsp:nvSpPr>
        <dsp:cNvPr id="0" name=""/>
        <dsp:cNvSpPr/>
      </dsp:nvSpPr>
      <dsp:spPr>
        <a:xfrm>
          <a:off x="638850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3438947"/>
        <a:ext cx="930598" cy="262649"/>
      </dsp:txXfrm>
    </dsp:sp>
    <dsp:sp modelId="{7B1516A1-C0FA-47D8-8FF5-88B0B2B9B530}">
      <dsp:nvSpPr>
        <dsp:cNvPr id="0" name=""/>
        <dsp:cNvSpPr/>
      </dsp:nvSpPr>
      <dsp:spPr>
        <a:xfrm>
          <a:off x="6104428" y="3811909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104428" y="3811909"/>
        <a:ext cx="1498745" cy="262649"/>
      </dsp:txXfrm>
    </dsp:sp>
    <dsp:sp modelId="{CC883DDA-8DE2-442B-B572-EB42CDB8515A}">
      <dsp:nvSpPr>
        <dsp:cNvPr id="0" name=""/>
        <dsp:cNvSpPr/>
      </dsp:nvSpPr>
      <dsp:spPr>
        <a:xfrm>
          <a:off x="534759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184872"/>
        <a:ext cx="930598" cy="262649"/>
      </dsp:txXfrm>
    </dsp:sp>
    <dsp:sp modelId="{816134AE-FBFE-441A-8BDB-F12FE955BDDE}">
      <dsp:nvSpPr>
        <dsp:cNvPr id="0" name=""/>
        <dsp:cNvSpPr/>
      </dsp:nvSpPr>
      <dsp:spPr>
        <a:xfrm>
          <a:off x="638850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184872"/>
        <a:ext cx="930598" cy="262649"/>
      </dsp:txXfrm>
    </dsp:sp>
    <dsp:sp modelId="{A3647E35-D473-46AE-BD74-39077DCF2F47}">
      <dsp:nvSpPr>
        <dsp:cNvPr id="0" name=""/>
        <dsp:cNvSpPr/>
      </dsp:nvSpPr>
      <dsp:spPr>
        <a:xfrm>
          <a:off x="7500989" y="4170699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500989" y="4170699"/>
        <a:ext cx="930598" cy="262649"/>
      </dsp:txXfrm>
    </dsp:sp>
    <dsp:sp modelId="{6779BD6A-7D87-418C-878A-03729CACBDAB}">
      <dsp:nvSpPr>
        <dsp:cNvPr id="0" name=""/>
        <dsp:cNvSpPr/>
      </dsp:nvSpPr>
      <dsp:spPr>
        <a:xfrm>
          <a:off x="6388501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557834"/>
        <a:ext cx="930598" cy="262649"/>
      </dsp:txXfrm>
    </dsp:sp>
    <dsp:sp modelId="{52DC18CA-4CFB-47D5-A2DC-697BCD52F3E0}">
      <dsp:nvSpPr>
        <dsp:cNvPr id="0" name=""/>
        <dsp:cNvSpPr/>
      </dsp:nvSpPr>
      <dsp:spPr>
        <a:xfrm>
          <a:off x="5347591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930796"/>
        <a:ext cx="930598" cy="262649"/>
      </dsp:txXfrm>
    </dsp:sp>
    <dsp:sp modelId="{4E7478B3-4D81-41D1-85DF-D62021172ACA}">
      <dsp:nvSpPr>
        <dsp:cNvPr id="0" name=""/>
        <dsp:cNvSpPr/>
      </dsp:nvSpPr>
      <dsp:spPr>
        <a:xfrm>
          <a:off x="6388501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929222"/>
        <a:ext cx="930598" cy="262649"/>
      </dsp:txXfrm>
    </dsp:sp>
    <dsp:sp modelId="{98C46B07-6D4D-4F00-B5F2-17D41102D307}">
      <dsp:nvSpPr>
        <dsp:cNvPr id="0" name=""/>
        <dsp:cNvSpPr/>
      </dsp:nvSpPr>
      <dsp:spPr>
        <a:xfrm>
          <a:off x="6386910" y="53032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6910" y="5303206"/>
        <a:ext cx="930598" cy="262649"/>
      </dsp:txXfrm>
    </dsp:sp>
    <dsp:sp modelId="{4D49C8F2-93FF-44CA-81D9-B204AD1331D1}">
      <dsp:nvSpPr>
        <dsp:cNvPr id="0" name=""/>
        <dsp:cNvSpPr/>
      </dsp:nvSpPr>
      <dsp:spPr>
        <a:xfrm>
          <a:off x="7429412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29412" y="4929222"/>
        <a:ext cx="930598" cy="262649"/>
      </dsp:txXfrm>
    </dsp:sp>
    <dsp:sp modelId="{4E33F582-0ACF-4752-9777-273DA2DE42AF}">
      <dsp:nvSpPr>
        <dsp:cNvPr id="0" name=""/>
        <dsp:cNvSpPr/>
      </dsp:nvSpPr>
      <dsp:spPr>
        <a:xfrm>
          <a:off x="5347591" y="550072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5500726"/>
        <a:ext cx="930598" cy="262649"/>
      </dsp:txXfrm>
    </dsp:sp>
    <dsp:sp modelId="{14F1AB17-2612-451B-B8F5-079A3245D089}">
      <dsp:nvSpPr>
        <dsp:cNvPr id="0" name=""/>
        <dsp:cNvSpPr/>
      </dsp:nvSpPr>
      <dsp:spPr>
        <a:xfrm>
          <a:off x="5473178" y="2258722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73178" y="2258722"/>
        <a:ext cx="930598" cy="262649"/>
      </dsp:txXfrm>
    </dsp:sp>
    <dsp:sp modelId="{C248BDA1-E772-4B98-B83F-23DAAEB74FE6}">
      <dsp:nvSpPr>
        <dsp:cNvPr id="0" name=""/>
        <dsp:cNvSpPr/>
      </dsp:nvSpPr>
      <dsp:spPr>
        <a:xfrm>
          <a:off x="6881016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016" y="2238178"/>
        <a:ext cx="930598" cy="262649"/>
      </dsp:txXfrm>
    </dsp:sp>
    <dsp:sp modelId="{6AC061CF-CC08-4F4F-AFFE-D64EFC45FB2C}">
      <dsp:nvSpPr>
        <dsp:cNvPr id="0" name=""/>
        <dsp:cNvSpPr/>
      </dsp:nvSpPr>
      <dsp:spPr>
        <a:xfrm>
          <a:off x="6360561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60561" y="2611140"/>
        <a:ext cx="930598" cy="262649"/>
      </dsp:txXfrm>
    </dsp:sp>
    <dsp:sp modelId="{5C8E4539-33E2-4316-9135-B5BEABF70BF8}">
      <dsp:nvSpPr>
        <dsp:cNvPr id="0" name=""/>
        <dsp:cNvSpPr/>
      </dsp:nvSpPr>
      <dsp:spPr>
        <a:xfrm>
          <a:off x="7401472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01472" y="2611140"/>
        <a:ext cx="930598" cy="262649"/>
      </dsp:txXfrm>
    </dsp:sp>
    <dsp:sp modelId="{99638FEC-C50E-49EB-AB7F-60912F0B412F}">
      <dsp:nvSpPr>
        <dsp:cNvPr id="0" name=""/>
        <dsp:cNvSpPr/>
      </dsp:nvSpPr>
      <dsp:spPr>
        <a:xfrm>
          <a:off x="4994682" y="1119292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94682" y="1119292"/>
        <a:ext cx="1498745" cy="262649"/>
      </dsp:txXfrm>
    </dsp:sp>
    <dsp:sp modelId="{D0BEBF4C-3CC0-4911-8F01-F2794F029EB4}">
      <dsp:nvSpPr>
        <dsp:cNvPr id="0" name=""/>
        <dsp:cNvSpPr/>
      </dsp:nvSpPr>
      <dsp:spPr>
        <a:xfrm>
          <a:off x="4746641" y="1492254"/>
          <a:ext cx="1994826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46641" y="1492254"/>
        <a:ext cx="1994826" cy="262649"/>
      </dsp:txXfrm>
    </dsp:sp>
    <dsp:sp modelId="{80D49BAC-30D9-429D-B56B-213923853D34}">
      <dsp:nvSpPr>
        <dsp:cNvPr id="0" name=""/>
        <dsp:cNvSpPr/>
      </dsp:nvSpPr>
      <dsp:spPr>
        <a:xfrm>
          <a:off x="5918322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918322" y="746330"/>
        <a:ext cx="1498745" cy="262649"/>
      </dsp:txXfrm>
    </dsp:sp>
    <dsp:sp modelId="{D4EA128C-DF21-45C0-BF4F-C14BA70ADDB2}">
      <dsp:nvSpPr>
        <dsp:cNvPr id="0" name=""/>
        <dsp:cNvSpPr/>
      </dsp:nvSpPr>
      <dsp:spPr>
        <a:xfrm>
          <a:off x="7527380" y="7463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527380" y="746330"/>
        <a:ext cx="930598" cy="262649"/>
      </dsp:txXfrm>
    </dsp:sp>
    <dsp:sp modelId="{6120BC4C-84AE-4B1F-BD4C-9486B1EED0DB}">
      <dsp:nvSpPr>
        <dsp:cNvPr id="0" name=""/>
        <dsp:cNvSpPr/>
      </dsp:nvSpPr>
      <dsp:spPr>
        <a:xfrm>
          <a:off x="7073814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3814" y="373368"/>
        <a:ext cx="1498745" cy="2626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CF4501-DEE7-4814-9B53-04007F01B79C}">
      <dsp:nvSpPr>
        <dsp:cNvPr id="0" name=""/>
        <dsp:cNvSpPr/>
      </dsp:nvSpPr>
      <dsp:spPr>
        <a:xfrm>
          <a:off x="1240164" y="468906"/>
          <a:ext cx="91440" cy="1967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79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0379DB-6195-42B6-8B43-8E632D85BB62}">
      <dsp:nvSpPr>
        <dsp:cNvPr id="0" name=""/>
        <dsp:cNvSpPr/>
      </dsp:nvSpPr>
      <dsp:spPr>
        <a:xfrm>
          <a:off x="73130" y="356"/>
          <a:ext cx="2425506" cy="46855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3130" y="356"/>
        <a:ext cx="2425506" cy="468550"/>
      </dsp:txXfrm>
    </dsp:sp>
    <dsp:sp modelId="{33BE319A-56D1-4155-A30A-1D5CCD0F93A4}">
      <dsp:nvSpPr>
        <dsp:cNvPr id="0" name=""/>
        <dsp:cNvSpPr/>
      </dsp:nvSpPr>
      <dsp:spPr>
        <a:xfrm>
          <a:off x="73130" y="665697"/>
          <a:ext cx="2425506" cy="46855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System.Windows.DependencyProperty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3130" y="665697"/>
        <a:ext cx="2425506" cy="46855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61424E-F3AD-469B-867C-96DDB3493D4C}">
      <dsp:nvSpPr>
        <dsp:cNvPr id="0" name=""/>
        <dsp:cNvSpPr/>
      </dsp:nvSpPr>
      <dsp:spPr>
        <a:xfrm>
          <a:off x="1383039" y="876060"/>
          <a:ext cx="91440" cy="1519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199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BDB2CA-C313-42B5-8A35-EED5005949EE}">
      <dsp:nvSpPr>
        <dsp:cNvPr id="0" name=""/>
        <dsp:cNvSpPr/>
      </dsp:nvSpPr>
      <dsp:spPr>
        <a:xfrm>
          <a:off x="1383039" y="362163"/>
          <a:ext cx="91440" cy="1519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199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0379DB-6195-42B6-8B43-8E632D85BB62}">
      <dsp:nvSpPr>
        <dsp:cNvPr id="0" name=""/>
        <dsp:cNvSpPr/>
      </dsp:nvSpPr>
      <dsp:spPr>
        <a:xfrm>
          <a:off x="0" y="264"/>
          <a:ext cx="2857518" cy="36189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0" y="264"/>
        <a:ext cx="2857518" cy="361899"/>
      </dsp:txXfrm>
    </dsp:sp>
    <dsp:sp modelId="{33BE319A-56D1-4155-A30A-1D5CCD0F93A4}">
      <dsp:nvSpPr>
        <dsp:cNvPr id="0" name=""/>
        <dsp:cNvSpPr/>
      </dsp:nvSpPr>
      <dsp:spPr>
        <a:xfrm>
          <a:off x="0" y="514161"/>
          <a:ext cx="2857518" cy="36189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System.Windows.Threading.DispatcherObject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0" y="514161"/>
        <a:ext cx="2857518" cy="361899"/>
      </dsp:txXfrm>
    </dsp:sp>
    <dsp:sp modelId="{7CEDC0D5-6D29-46EB-B27A-526B267CD6C3}">
      <dsp:nvSpPr>
        <dsp:cNvPr id="0" name=""/>
        <dsp:cNvSpPr/>
      </dsp:nvSpPr>
      <dsp:spPr>
        <a:xfrm>
          <a:off x="0" y="1028058"/>
          <a:ext cx="2857518" cy="328998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System.Windows.DependencyObject</a:t>
          </a:r>
          <a:endParaRPr lang="ru-RU" sz="1100" b="1" kern="1200" dirty="0"/>
        </a:p>
      </dsp:txBody>
      <dsp:txXfrm>
        <a:off x="0" y="1028058"/>
        <a:ext cx="2857518" cy="328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15.03.2010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38" y="714356"/>
          <a:ext cx="900115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14282" y="785794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Свойства зависимостей (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dependency properties)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891613"/>
            <a:ext cx="9144000" cy="568065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Система свойств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(</a:t>
            </a:r>
            <a:r>
              <a:rPr lang="en-US" sz="1600" dirty="0" smtClean="0">
                <a:solidFill>
                  <a:srgbClr val="FBFCD0"/>
                </a:solidFill>
              </a:rPr>
              <a:t>WPF property system )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- </a:t>
            </a:r>
            <a:r>
              <a:rPr lang="ru-RU" sz="1600" dirty="0" smtClean="0">
                <a:solidFill>
                  <a:srgbClr val="FBFCD0"/>
                </a:solidFill>
              </a:rPr>
              <a:t> набор сервисов, которые расширяют функциональность свойств </a:t>
            </a:r>
            <a:r>
              <a:rPr lang="en-US" sz="1600" dirty="0" smtClean="0">
                <a:solidFill>
                  <a:srgbClr val="FBFCD0"/>
                </a:solidFill>
              </a:rPr>
              <a:t>CLR.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Свойства, которые управляются системой свойств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, называются свойствами зависимостей (</a:t>
            </a:r>
            <a:r>
              <a:rPr lang="en-US" sz="1600" dirty="0" smtClean="0">
                <a:solidFill>
                  <a:srgbClr val="FBFCD0"/>
                </a:solidFill>
              </a:rPr>
              <a:t>dependency properties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Основной функцией системы свойств 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является вычисление значений свойств и уведомление об изменении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значений.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Изменение значения свойства зависимостей может быть связано с различными участниками системы свойств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 – стилями, триггерами (</a:t>
            </a:r>
            <a:r>
              <a:rPr lang="en-US" sz="1600" dirty="0" smtClean="0">
                <a:solidFill>
                  <a:srgbClr val="FBFCD0"/>
                </a:solidFill>
              </a:rPr>
              <a:t>triggers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,</a:t>
            </a:r>
            <a:r>
              <a:rPr lang="ru-RU" sz="1600" dirty="0" smtClean="0">
                <a:solidFill>
                  <a:srgbClr val="FBFCD0"/>
                </a:solidFill>
              </a:rPr>
              <a:t> наследованием значений свойств, установкой локальных значений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Свойства зависимостей 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dependency properties)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поддерживают </a:t>
            </a:r>
          </a:p>
          <a:p>
            <a:pPr marL="817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проверку корректности значений (</a:t>
            </a:r>
            <a:r>
              <a:rPr lang="en-US" sz="1600" dirty="0" smtClean="0">
                <a:solidFill>
                  <a:srgbClr val="FBFCD0"/>
                </a:solidFill>
              </a:rPr>
              <a:t>property invalidation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</a:p>
          <a:p>
            <a:pPr marL="817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 приведение типа (</a:t>
            </a:r>
            <a:r>
              <a:rPr lang="en-US" sz="1600" dirty="0" smtClean="0">
                <a:solidFill>
                  <a:srgbClr val="FBFCD0"/>
                </a:solidFill>
              </a:rPr>
              <a:t>dependent-value coercion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</a:p>
          <a:p>
            <a:pPr marL="817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значения по умолчанию (</a:t>
            </a:r>
            <a:r>
              <a:rPr lang="en-US" sz="1600" dirty="0" smtClean="0">
                <a:solidFill>
                  <a:srgbClr val="FBFCD0"/>
                </a:solidFill>
              </a:rPr>
              <a:t>default values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</a:p>
          <a:p>
            <a:pPr marL="817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наследование (</a:t>
            </a:r>
            <a:r>
              <a:rPr lang="en-US" sz="1600" dirty="0" smtClean="0">
                <a:solidFill>
                  <a:srgbClr val="FBFCD0"/>
                </a:solidFill>
              </a:rPr>
              <a:t>inheritance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</a:p>
          <a:p>
            <a:pPr marL="817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привязку данных (</a:t>
            </a:r>
            <a:r>
              <a:rPr lang="en-US" sz="1600" dirty="0" smtClean="0">
                <a:solidFill>
                  <a:srgbClr val="FBFCD0"/>
                </a:solidFill>
              </a:rPr>
              <a:t>data binding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</a:p>
          <a:p>
            <a:pPr marL="817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анимацию (</a:t>
            </a:r>
            <a:r>
              <a:rPr lang="en-US" sz="1600" dirty="0" smtClean="0">
                <a:solidFill>
                  <a:srgbClr val="FBFCD0"/>
                </a:solidFill>
              </a:rPr>
              <a:t>animation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</a:p>
          <a:p>
            <a:pPr marL="817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оповещение об изменении значений (</a:t>
            </a:r>
            <a:r>
              <a:rPr lang="en-US" sz="1600" dirty="0" smtClean="0">
                <a:solidFill>
                  <a:srgbClr val="FBFCD0"/>
                </a:solidFill>
              </a:rPr>
              <a:t>property change notification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</a:p>
          <a:p>
            <a:pPr marL="817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 </a:t>
            </a:r>
            <a:r>
              <a:rPr lang="en-US" sz="1600" dirty="0" smtClean="0">
                <a:solidFill>
                  <a:srgbClr val="FBFCD0"/>
                </a:solidFill>
              </a:rPr>
              <a:t>c</a:t>
            </a:r>
            <a:r>
              <a:rPr lang="ru-RU" sz="1600" dirty="0" smtClean="0">
                <a:solidFill>
                  <a:srgbClr val="FBFCD0"/>
                </a:solidFill>
              </a:rPr>
              <a:t>тили (</a:t>
            </a:r>
            <a:r>
              <a:rPr lang="en-US" sz="1600" dirty="0" smtClean="0">
                <a:solidFill>
                  <a:srgbClr val="FBFCD0"/>
                </a:solidFill>
              </a:rPr>
              <a:t>styling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endParaRPr lang="ru-RU" sz="1600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098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Свойства зависимостей и свойства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CLR</a:t>
            </a:r>
            <a:endParaRPr lang="ru-RU" sz="3200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443777"/>
            <a:ext cx="9144000" cy="215661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свойств зависимостей из библиотек</a:t>
            </a:r>
            <a:r>
              <a:rPr lang="en-US" sz="1600" dirty="0" smtClean="0">
                <a:solidFill>
                  <a:srgbClr val="FBFCD0"/>
                </a:solidFill>
              </a:rPr>
              <a:t> WPF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определены методы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{get; set}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позволяющие использовать для них обычный синтаксис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CLR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свойств.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документации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есть информация о том, что свойство реализовано как свойство зависимостей. </a:t>
            </a:r>
          </a:p>
          <a:p>
            <a:pPr marL="720000" algn="l">
              <a:spcBef>
                <a:spcPts val="1200"/>
              </a:spcBef>
            </a:pPr>
            <a:r>
              <a:rPr lang="ru-RU" sz="1600" dirty="0" smtClean="0">
                <a:solidFill>
                  <a:srgbClr val="FBFCD0"/>
                </a:solidFill>
              </a:rPr>
              <a:t> Например,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string Text { get; set; }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определено как свойство зависимостей, а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string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SelectedText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{ get; set; }</a:t>
            </a:r>
            <a:r>
              <a:rPr lang="ru-RU" sz="1600" dirty="0" smtClean="0">
                <a:solidFill>
                  <a:srgbClr val="FBFCD0"/>
                </a:solidFill>
              </a:rPr>
              <a:t> класса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не является свойством зависимостей.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4143380"/>
            <a:ext cx="9144000" cy="163339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определены два класса для поддержки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свойств зависимостей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DependencyProperty</a:t>
            </a:r>
            <a:r>
              <a:rPr lang="ru-RU" sz="1600" dirty="0" smtClean="0">
                <a:solidFill>
                  <a:srgbClr val="FBFCD0"/>
                </a:solidFill>
              </a:rPr>
              <a:t> поддерживает регистрацию свойства зависимостей в си</a:t>
            </a:r>
            <a:r>
              <a:rPr lang="en-US" sz="1600" dirty="0" smtClean="0">
                <a:solidFill>
                  <a:srgbClr val="FBFCD0"/>
                </a:solidFill>
              </a:rPr>
              <a:t>c</a:t>
            </a:r>
            <a:r>
              <a:rPr lang="ru-RU" sz="1600" dirty="0" smtClean="0">
                <a:solidFill>
                  <a:srgbClr val="FBFCD0"/>
                </a:solidFill>
              </a:rPr>
              <a:t>теме свойств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и информацию о свойствах зависимостей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DependencyObject</a:t>
            </a:r>
            <a:r>
              <a:rPr lang="ru-RU" sz="1600" dirty="0" smtClean="0">
                <a:solidFill>
                  <a:srgbClr val="FBFCD0"/>
                </a:solidFill>
              </a:rPr>
              <a:t> используется как базовый для всех типов, в которых определяются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свойства зависимостей.  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44" y="1071546"/>
            <a:ext cx="2643206" cy="1357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3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DependencyProperty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000364" y="1285860"/>
            <a:ext cx="6000792" cy="94859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spcBef>
                <a:spcPts val="9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 </a:t>
            </a:r>
            <a:r>
              <a:rPr lang="ru-RU" sz="1600" dirty="0" smtClean="0">
                <a:solidFill>
                  <a:srgbClr val="FBFCD0"/>
                </a:solidFill>
              </a:rPr>
              <a:t>поддерживает регистрацию свойства зависимостей в си</a:t>
            </a:r>
            <a:r>
              <a:rPr lang="en-US" sz="1600" dirty="0" smtClean="0">
                <a:solidFill>
                  <a:srgbClr val="FBFCD0"/>
                </a:solidFill>
              </a:rPr>
              <a:t>c</a:t>
            </a:r>
            <a:r>
              <a:rPr lang="ru-RU" sz="1600" dirty="0" smtClean="0">
                <a:solidFill>
                  <a:srgbClr val="FBFCD0"/>
                </a:solidFill>
              </a:rPr>
              <a:t>теме свойств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algn="l">
              <a:spcBef>
                <a:spcPts val="900"/>
              </a:spcBef>
              <a:buFont typeface="Wingdings" pitchFamily="2" charset="2"/>
              <a:buChar char="ü"/>
            </a:pP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2716319"/>
            <a:ext cx="9144000" cy="357238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lvl="1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Чтобы определить пользовательское свойство зависимости, необходимо,</a:t>
            </a: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зарегистрировать его с помощью статического метода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Register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DependencyProperty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системе свойств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WPF;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сохранить в открытом статическом поле класса (доступном только для чтения) ссылку на объект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DependencyProperty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который возвращает метод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Register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при успешной регистрации.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При регистрации можно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определить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свойства  обычные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CLR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методы доступа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{get; set}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(рекомендуется)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 помощью объекта типа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PropertyMetadata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передать информацию о том, какие службы (привязка данных, ведение журнала, …) будут использоваться с регистрируемым свойством зависимостей.</a:t>
            </a:r>
            <a:r>
              <a:rPr lang="ru-RU" sz="1600" dirty="0" smtClean="0"/>
              <a:t> 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173338" y="1214422"/>
          <a:ext cx="2571768" cy="113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95232"/>
            <a:ext cx="8382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Регистрация свойства зависимости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000108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Регистрацию свойства зависимостей  выполняет с</a:t>
            </a:r>
            <a:r>
              <a:rPr lang="ru-RU" sz="1600" dirty="0" smtClean="0">
                <a:solidFill>
                  <a:srgbClr val="FBFCD0"/>
                </a:solidFill>
              </a:rPr>
              <a:t>татический метод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Register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DependencyProperty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Метод перегружен (3). Перегруженный вариант с наибольшим числом параметров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1973697"/>
            <a:ext cx="8358246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public static DependencyProperty Register( string name,</a:t>
            </a:r>
            <a:endParaRPr lang="ru-RU" sz="1400" b="1" dirty="0" smtClean="0">
              <a:solidFill>
                <a:schemeClr val="tx2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 		Type </a:t>
            </a:r>
            <a:r>
              <a:rPr lang="ru-RU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propertyType</a:t>
            </a:r>
            <a:r>
              <a:rPr lang="en-US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,</a:t>
            </a:r>
            <a:endParaRPr lang="ru-RU" sz="1400" b="1" dirty="0" smtClean="0">
              <a:solidFill>
                <a:schemeClr val="tx2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 		Type </a:t>
            </a:r>
            <a:r>
              <a:rPr lang="ru-RU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ownerType</a:t>
            </a:r>
            <a:r>
              <a:rPr lang="en-US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,</a:t>
            </a:r>
            <a:endParaRPr lang="ru-RU" sz="1400" b="1" dirty="0" smtClean="0">
              <a:solidFill>
                <a:schemeClr val="tx2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		PropertyMetadata </a:t>
            </a:r>
            <a:r>
              <a:rPr lang="ru-RU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typeMetadata</a:t>
            </a:r>
            <a:r>
              <a:rPr lang="en-US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,</a:t>
            </a:r>
            <a:endParaRPr lang="ru-RU" sz="1400" b="1" dirty="0" smtClean="0">
              <a:solidFill>
                <a:schemeClr val="tx2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 		ValidateValueCallback </a:t>
            </a:r>
            <a:r>
              <a:rPr lang="ru-RU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validateValueCallback</a:t>
            </a:r>
            <a:r>
              <a:rPr lang="en-US" sz="1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  <a:cs typeface="Courier New" pitchFamily="49" charset="0"/>
              </a:rPr>
              <a:t> );</a:t>
            </a:r>
            <a:endParaRPr lang="ru-RU" sz="1400" b="1" dirty="0">
              <a:solidFill>
                <a:schemeClr val="tx2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3429000"/>
            <a:ext cx="9144000" cy="309533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При регистрации необходимо указать 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имя свойства  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string name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тип свойства  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Type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propertyType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709200" lvl="1" algn="l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тип-владелец, в котором регистрируется свойство зависимости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Type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ownerType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Дополнительно можно определить метаданные свойства зависимостей (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PropertyMetadata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typeMetadata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 и метод обратного вызова для пользовательской проверки  корректности значений свойства .</a:t>
            </a:r>
          </a:p>
          <a:p>
            <a:pPr marL="252000" algn="l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b="1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метаданных свойства зависимостей можно предусмотреть методы обратного вызова, которые будут вызываться при изменении значения свойства и для анализа допустимости 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coerce)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значения свойства.</a:t>
            </a:r>
            <a:endParaRPr lang="ru-RU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Пример регистрации свойства зависимостей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4143380"/>
            <a:ext cx="9144000" cy="264906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примере в классе </a:t>
            </a:r>
            <a:r>
              <a:rPr lang="en-US" sz="14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DoubleValueTextBox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статическом конструкторе зарегистрировано свойство зависимостей с именем </a:t>
            </a:r>
            <a:r>
              <a:rPr lang="en-US" sz="14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DoubleValue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14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Свойство имеет тип 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double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его владельцем является тип </a:t>
            </a:r>
            <a:r>
              <a:rPr lang="en-US" sz="14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DoubleValueTextBox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Ссылка на объект 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DependencyProperty 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находится в поле </a:t>
            </a:r>
            <a:r>
              <a:rPr lang="en-US" sz="14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DoubleValueProperty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класса-владельца (как имя статического поля класса принято использовать имя свойства, к которому добавлен корень 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Property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).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Для свойства определены методы 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{get; set}, 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позволяющие использовать для него обычный синтаксис 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CLR 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свойств (методы </a:t>
            </a:r>
            <a:r>
              <a:rPr lang="en-US" sz="14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GetValue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4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SetValue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определены в классе </a:t>
            </a:r>
            <a:r>
              <a:rPr lang="en-US" sz="14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DependencyObject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4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При регистрации для свойства задано значение </a:t>
            </a:r>
            <a:r>
              <a:rPr lang="en-US" sz="14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NaN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по умолчанию.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785794"/>
            <a:ext cx="8429684" cy="3362459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marL="180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DoubleValueTextBox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StackPanel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</a:t>
            </a:r>
          </a:p>
          <a:p>
            <a:pPr marL="180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{ </a:t>
            </a:r>
          </a:p>
          <a:p>
            <a:pPr marL="180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readonly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DependencyProperty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180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static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DoubleValueTextBox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() </a:t>
            </a:r>
          </a:p>
          <a:p>
            <a:pPr marL="180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{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PropertyMetadata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metadata = 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PropertyMetadata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OnDoubleValueChanged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80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metadata.DefaultValue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(double)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double.NaN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            </a:t>
            </a:r>
          </a:p>
          <a:p>
            <a:pPr marL="180000" algn="l">
              <a:spcBef>
                <a:spcPts val="300"/>
              </a:spcBef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80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80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DependencyProperty.Register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",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(double),                      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			      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DoubleValueTextBox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), metadata);</a:t>
            </a:r>
          </a:p>
          <a:p>
            <a:pPr marL="180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 marL="180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public double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80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get { return (double)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this.GetValue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 }</a:t>
            </a:r>
          </a:p>
          <a:p>
            <a:pPr marL="180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set {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this.SetValue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DoubleValueProperty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value); } </a:t>
            </a:r>
          </a:p>
          <a:p>
            <a:pPr marL="180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}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44" y="1738566"/>
            <a:ext cx="3000396" cy="16430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098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DependencyObject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357554" y="1738566"/>
            <a:ext cx="5572164" cy="193347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spcBef>
                <a:spcPts val="9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 является базовым для типов</a:t>
            </a:r>
            <a:r>
              <a:rPr lang="ru-RU" sz="1600" dirty="0" smtClean="0">
                <a:solidFill>
                  <a:srgbClr val="FBFCD0"/>
                </a:solidFill>
              </a:rPr>
              <a:t>, использующих свойства зависимостей</a:t>
            </a:r>
            <a:r>
              <a:rPr lang="en-US" sz="1600" dirty="0" smtClean="0">
                <a:solidFill>
                  <a:srgbClr val="FBFCD0"/>
                </a:solidFill>
              </a:rPr>
              <a:t> WPF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  <a:p>
            <a:pPr algn="l">
              <a:spcBef>
                <a:spcPts val="9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SetValue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DependencyObject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задает локальное значение свойства зависимостей. Метод бросает исключение , если значение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value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имеет тип, который не может быть приведен к типу, указанному при регистрации свойства. 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4667524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GetValue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DependencyObject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возвращает текущее действующее значение свойства зависимостей. Действующее значение вычисляется системой свойств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 с  учетом всех данных, которые влияют на значение данного свойства зависимости. 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214282" y="1881442"/>
          <a:ext cx="2857520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4282" y="3822268"/>
            <a:ext cx="8286808" cy="6309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Courier New" pitchFamily="49" charset="0"/>
              </a:rPr>
              <a:t>public Object </a:t>
            </a:r>
            <a:r>
              <a:rPr lang="en-US" sz="1400" b="1" dirty="0" err="1" smtClean="0">
                <a:latin typeface="Calibri" pitchFamily="34" charset="0"/>
                <a:cs typeface="Courier New" pitchFamily="49" charset="0"/>
              </a:rPr>
              <a:t>GetValue</a:t>
            </a:r>
            <a:r>
              <a:rPr lang="ru-RU" sz="1400" b="1" dirty="0" smtClean="0">
                <a:latin typeface="Calibri" pitchFamily="34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alibri" pitchFamily="34" charset="0"/>
                <a:cs typeface="Courier New" pitchFamily="49" charset="0"/>
              </a:rPr>
              <a:t>( DependencyProperty </a:t>
            </a:r>
            <a:r>
              <a:rPr lang="en-US" sz="1400" b="1" dirty="0" err="1" smtClean="0">
                <a:latin typeface="Calibri" pitchFamily="34" charset="0"/>
                <a:cs typeface="Courier New" pitchFamily="49" charset="0"/>
              </a:rPr>
              <a:t>dp</a:t>
            </a:r>
            <a:r>
              <a:rPr lang="en-US" sz="1400" b="1" dirty="0" smtClean="0">
                <a:latin typeface="Calibri" pitchFamily="34" charset="0"/>
                <a:cs typeface="Courier New" pitchFamily="49" charset="0"/>
              </a:rPr>
              <a:t> );</a:t>
            </a:r>
          </a:p>
          <a:p>
            <a:pPr algn="l"/>
            <a:r>
              <a:rPr lang="en-US" sz="1400" b="1" dirty="0" smtClean="0">
                <a:latin typeface="Calibri" pitchFamily="34" charset="0"/>
                <a:cs typeface="Courier New" pitchFamily="49" charset="0"/>
              </a:rPr>
              <a:t>public void </a:t>
            </a:r>
            <a:r>
              <a:rPr lang="en-US" sz="1400" b="1" dirty="0" err="1" smtClean="0">
                <a:latin typeface="Calibri" pitchFamily="34" charset="0"/>
                <a:cs typeface="Courier New" pitchFamily="49" charset="0"/>
              </a:rPr>
              <a:t>SetValue</a:t>
            </a:r>
            <a:r>
              <a:rPr lang="ru-RU" sz="1400" b="1" dirty="0" smtClean="0">
                <a:latin typeface="Calibri" pitchFamily="34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alibri" pitchFamily="34" charset="0"/>
                <a:cs typeface="Courier New" pitchFamily="49" charset="0"/>
              </a:rPr>
              <a:t>( DependencyProperty </a:t>
            </a:r>
            <a:r>
              <a:rPr lang="en-US" sz="1400" b="1" dirty="0" err="1" smtClean="0">
                <a:latin typeface="Calibri" pitchFamily="34" charset="0"/>
                <a:cs typeface="Courier New" pitchFamily="49" charset="0"/>
              </a:rPr>
              <a:t>dp</a:t>
            </a:r>
            <a:r>
              <a:rPr lang="en-US" sz="1400" b="1" dirty="0" smtClean="0">
                <a:latin typeface="Calibri" pitchFamily="34" charset="0"/>
                <a:cs typeface="Courier New" pitchFamily="49" charset="0"/>
              </a:rPr>
              <a:t>, Object value );</a:t>
            </a:r>
            <a:endParaRPr lang="ru-RU" sz="1400" b="1" dirty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8108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Проверка корректности значения свойства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142984"/>
            <a:ext cx="9144000" cy="107939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проверки корректности значения свойства зависимости следует определить отдельный метод с сигнатурой, отвечающей делегату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ValidateValueCallback</a:t>
            </a:r>
            <a:r>
              <a:rPr lang="ru-RU" sz="1600" dirty="0" smtClean="0">
                <a:solidFill>
                  <a:srgbClr val="FBFCD0"/>
                </a:solidFill>
              </a:rPr>
              <a:t>, который указывается при регистрации свойства зависимости и работает как метод обратного вызова.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58" y="2335405"/>
            <a:ext cx="835824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alibri" pitchFamily="34" charset="0"/>
                <a:cs typeface="Courier New" pitchFamily="49" charset="0"/>
              </a:rPr>
              <a:t>public delegate </a:t>
            </a:r>
            <a:r>
              <a:rPr lang="en-US" sz="1400" b="1" dirty="0" err="1" smtClean="0">
                <a:latin typeface="Calibri" pitchFamily="34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alibri" pitchFamily="34" charset="0"/>
                <a:cs typeface="Courier New" pitchFamily="49" charset="0"/>
              </a:rPr>
              <a:t> ValidateValueCallback( Object value );</a:t>
            </a:r>
            <a:endParaRPr lang="ru-RU" sz="1400" b="1" dirty="0">
              <a:solidFill>
                <a:schemeClr val="tx2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2807593"/>
            <a:ext cx="9144000" cy="326461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Метод  выполняет пользовательскую проверку значения свойства зависимостей после обычной проверки типа, и должен возвращать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если значение свойства принимается, 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false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противном случае. Метод не предполагает корректировку значения свойства – новое значение принимается или нет.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Проверку </a:t>
            </a:r>
            <a:r>
              <a:rPr lang="ru-RU" sz="1600" dirty="0" smtClean="0">
                <a:solidFill>
                  <a:srgbClr val="FBFCD0"/>
                </a:solidFill>
              </a:rPr>
              <a:t>корректности значения следует выполнять в отдельном методе, а не в упаковщиках свойства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{ get; set}</a:t>
            </a:r>
            <a:r>
              <a:rPr lang="ru-RU" sz="1600" dirty="0" smtClean="0">
                <a:solidFill>
                  <a:srgbClr val="FBFCD0"/>
                </a:solidFill>
              </a:rPr>
              <a:t>, так как </a:t>
            </a: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код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может вызвать методы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SetValue</a:t>
            </a:r>
            <a:r>
              <a:rPr lang="ru-RU" sz="1600" dirty="0" smtClean="0">
                <a:solidFill>
                  <a:srgbClr val="FBFCD0"/>
                </a:solidFill>
              </a:rPr>
              <a:t> или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GetValue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напрямую без вызова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{ get; set}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значение может зависеть от других объектов, например, свойство может унаследовать свое значение через дерево элементов  или получить его в результате привязки данных.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000" b="1" dirty="0" smtClean="0">
                <a:solidFill>
                  <a:srgbClr val="FBFCD0"/>
                </a:solidFill>
                <a:latin typeface="Arial Narrow" pitchFamily="34" charset="0"/>
              </a:rPr>
              <a:t>Присоединенные (</a:t>
            </a:r>
            <a:r>
              <a:rPr lang="en-US" sz="3000" b="1" dirty="0" smtClean="0">
                <a:solidFill>
                  <a:srgbClr val="FBFCD0"/>
                </a:solidFill>
                <a:latin typeface="Arial Narrow" pitchFamily="34" charset="0"/>
              </a:rPr>
              <a:t>attached</a:t>
            </a:r>
            <a:r>
              <a:rPr lang="ru-RU" sz="3000" b="1" dirty="0" smtClean="0">
                <a:solidFill>
                  <a:srgbClr val="FBFCD0"/>
                </a:solidFill>
                <a:latin typeface="Arial Narrow" pitchFamily="34" charset="0"/>
              </a:rPr>
              <a:t>) свойства</a:t>
            </a:r>
            <a:r>
              <a:rPr lang="en-US" sz="30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000" b="1" dirty="0" smtClean="0">
                <a:solidFill>
                  <a:srgbClr val="FBFCD0"/>
                </a:solidFill>
                <a:latin typeface="Arial Narrow" pitchFamily="34" charset="0"/>
              </a:rPr>
              <a:t>зависимостей</a:t>
            </a:r>
            <a:endParaRPr lang="ru-RU" sz="30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714356"/>
            <a:ext cx="9144000" cy="197195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Присоединенные (вложенные) свойства зависимостей  - это механизм, который дает возможность присваивать значения свойствам других классов.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Например, п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рисоединенными свойствами зависимости являются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Row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Column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Grid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Эти свойства зарегистрированы в </a:t>
            </a:r>
            <a:r>
              <a:rPr lang="ru-RU" sz="1600" dirty="0" err="1" smtClean="0">
                <a:solidFill>
                  <a:srgbClr val="FBFCD0"/>
                </a:solidFill>
              </a:rPr>
              <a:t>класе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Grid </a:t>
            </a:r>
            <a:r>
              <a:rPr lang="ru-RU" sz="1600" dirty="0" smtClean="0">
                <a:solidFill>
                  <a:srgbClr val="FBFCD0"/>
                </a:solidFill>
              </a:rPr>
              <a:t>как присоединенные (вложенные)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вызовы методов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GetValue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SetValue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DependencyObject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находятся в статических методах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Grid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643182"/>
            <a:ext cx="857256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static void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SetRow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UIElement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element,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value );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static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GetRow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UIElement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element );</a:t>
            </a:r>
            <a:endParaRPr lang="ru-RU" sz="1600" dirty="0">
              <a:solidFill>
                <a:schemeClr val="tx2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3571876"/>
            <a:ext cx="8643998" cy="18389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&lt;Grid Name="grid1"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ShowGridLines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="True"&gt;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Grid.RowDefinitions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RowDefinition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Height="1*" /&gt;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RowDefinition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Height="1*" /&gt;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Grid.RowDefinitions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&lt;Button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Grid.Row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="1" Margin="5,29,5,50" Name="button1“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	Click="button1_Click"&gt; Add &lt;/Button&gt;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&lt;/Grid&gt;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5429264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</a:t>
            </a:r>
            <a:r>
              <a:rPr lang="ru-RU" sz="1600" dirty="0" smtClean="0">
                <a:solidFill>
                  <a:srgbClr val="FBFCD0"/>
                </a:solidFill>
              </a:rPr>
              <a:t>ример использования в коде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5786454"/>
            <a:ext cx="8643998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Button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btn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new Button();</a:t>
            </a:r>
          </a:p>
          <a:p>
            <a:pPr algn="l">
              <a:spcBef>
                <a:spcPts val="0"/>
              </a:spcBef>
            </a:pP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btn.Content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Set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Grid.SetRow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btn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1);</a:t>
            </a:r>
          </a:p>
          <a:p>
            <a:pPr algn="l">
              <a:spcBef>
                <a:spcPts val="0"/>
              </a:spcBef>
            </a:pP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Grid.SetColumn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btn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1);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grid_1.Children.Add(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btn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52400" y="3214686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Пример </a:t>
            </a:r>
            <a:r>
              <a:rPr lang="ru-RU" sz="1600" dirty="0" smtClean="0">
                <a:solidFill>
                  <a:srgbClr val="FBFCD0"/>
                </a:solidFill>
              </a:rPr>
              <a:t>использования в разметке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098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000" b="1" dirty="0" smtClean="0">
                <a:solidFill>
                  <a:srgbClr val="FBFCD0"/>
                </a:solidFill>
                <a:latin typeface="Arial Narrow" pitchFamily="34" charset="0"/>
              </a:rPr>
              <a:t>Регистрация присоединенного свойства</a:t>
            </a:r>
            <a:r>
              <a:rPr lang="en-US" sz="30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000" b="1" dirty="0" smtClean="0">
                <a:solidFill>
                  <a:srgbClr val="FBFCD0"/>
                </a:solidFill>
                <a:latin typeface="Arial Narrow" pitchFamily="34" charset="0"/>
              </a:rPr>
              <a:t>зависимостей</a:t>
            </a:r>
            <a:endParaRPr lang="ru-RU" sz="30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524252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регистрации присоединенного свойства зависимостей используется одна из перегрузок метода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RegisterAttached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DependencyProperty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Перегруженный вариант с наибольшим числом параметров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58" y="2571744"/>
            <a:ext cx="8358246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dirty="0" smtClean="0">
                <a:latin typeface="Calibri" pitchFamily="34" charset="0"/>
              </a:rPr>
              <a:t>public static DependencyProperty </a:t>
            </a:r>
            <a:r>
              <a:rPr lang="en-US" sz="1600" dirty="0" err="1" smtClean="0">
                <a:latin typeface="Calibri" pitchFamily="34" charset="0"/>
              </a:rPr>
              <a:t>RegisterAttached</a:t>
            </a:r>
            <a:r>
              <a:rPr lang="en-US" sz="1600" dirty="0" smtClean="0">
                <a:latin typeface="Calibri" pitchFamily="34" charset="0"/>
              </a:rPr>
              <a:t>( string name, </a:t>
            </a:r>
          </a:p>
          <a:p>
            <a:pPr algn="l">
              <a:spcBef>
                <a:spcPts val="0"/>
              </a:spcBef>
            </a:pPr>
            <a:r>
              <a:rPr lang="en-US" sz="1600" dirty="0" smtClean="0">
                <a:latin typeface="Calibri" pitchFamily="34" charset="0"/>
              </a:rPr>
              <a:t>				      Type </a:t>
            </a:r>
            <a:r>
              <a:rPr lang="en-US" sz="1600" dirty="0" err="1" smtClean="0">
                <a:latin typeface="Calibri" pitchFamily="34" charset="0"/>
              </a:rPr>
              <a:t>propertyType</a:t>
            </a:r>
            <a:r>
              <a:rPr lang="en-US" sz="1600" dirty="0" smtClean="0">
                <a:latin typeface="Calibri" pitchFamily="34" charset="0"/>
              </a:rPr>
              <a:t>, </a:t>
            </a:r>
            <a:endParaRPr lang="ru-RU" sz="1600" dirty="0" smtClean="0">
              <a:latin typeface="Calibri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1600" dirty="0" smtClean="0">
                <a:latin typeface="Calibri" pitchFamily="34" charset="0"/>
              </a:rPr>
              <a:t>				      </a:t>
            </a:r>
            <a:r>
              <a:rPr lang="en-US" sz="1600" dirty="0" smtClean="0">
                <a:latin typeface="Calibri" pitchFamily="34" charset="0"/>
              </a:rPr>
              <a:t>Type </a:t>
            </a:r>
            <a:r>
              <a:rPr lang="en-US" sz="1600" dirty="0" err="1" smtClean="0">
                <a:latin typeface="Calibri" pitchFamily="34" charset="0"/>
              </a:rPr>
              <a:t>ownerType</a:t>
            </a:r>
            <a:r>
              <a:rPr lang="en-US" sz="1600" dirty="0" smtClean="0">
                <a:latin typeface="Calibri" pitchFamily="34" charset="0"/>
              </a:rPr>
              <a:t>,</a:t>
            </a:r>
          </a:p>
          <a:p>
            <a:pPr algn="l">
              <a:spcBef>
                <a:spcPts val="0"/>
              </a:spcBef>
            </a:pPr>
            <a:r>
              <a:rPr lang="en-US" sz="1600" dirty="0" smtClean="0">
                <a:latin typeface="Calibri" pitchFamily="34" charset="0"/>
              </a:rPr>
              <a:t>				      PropertyMetadata </a:t>
            </a:r>
            <a:r>
              <a:rPr lang="en-US" sz="1600" dirty="0" err="1" smtClean="0">
                <a:latin typeface="Calibri" pitchFamily="34" charset="0"/>
              </a:rPr>
              <a:t>defaultMetadata</a:t>
            </a:r>
            <a:r>
              <a:rPr lang="en-US" sz="1600" dirty="0" smtClean="0">
                <a:latin typeface="Calibri" pitchFamily="34" charset="0"/>
              </a:rPr>
              <a:t>, </a:t>
            </a:r>
          </a:p>
          <a:p>
            <a:pPr algn="l">
              <a:spcBef>
                <a:spcPts val="0"/>
              </a:spcBef>
            </a:pPr>
            <a:r>
              <a:rPr lang="en-US" sz="1600" dirty="0" smtClean="0">
                <a:latin typeface="Calibri" pitchFamily="34" charset="0"/>
              </a:rPr>
              <a:t>				      ValidateValueCallback </a:t>
            </a:r>
            <a:r>
              <a:rPr lang="en-US" sz="1600" dirty="0" err="1" smtClean="0">
                <a:latin typeface="Calibri" pitchFamily="34" charset="0"/>
              </a:rPr>
              <a:t>validateValueCallback</a:t>
            </a:r>
            <a:r>
              <a:rPr lang="en-US" sz="1600" dirty="0" smtClean="0">
                <a:latin typeface="Calibri" pitchFamily="34" charset="0"/>
              </a:rPr>
              <a:t> );</a:t>
            </a:r>
            <a:endParaRPr lang="ru-RU" sz="1600" dirty="0">
              <a:solidFill>
                <a:schemeClr val="tx2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4143380"/>
            <a:ext cx="9144000" cy="118712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Параметры метода имеют такой же смысл как в методе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Register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()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Регистрация </a:t>
            </a:r>
            <a:r>
              <a:rPr lang="ru-RU" sz="1600" dirty="0" smtClean="0">
                <a:solidFill>
                  <a:srgbClr val="FBFCD0"/>
                </a:solidFill>
              </a:rPr>
              <a:t>присоединенного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свойства отличается от регистрации свойства зависимости тем, что вызовы методов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GetValue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SetValue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упаковываются не в методы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{get; set }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а в статические методы с именами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Set</a:t>
            </a:r>
            <a:r>
              <a:rPr lang="ru-RU" sz="1600" i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ИмяСвойства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Get</a:t>
            </a:r>
            <a:r>
              <a:rPr lang="ru-RU" sz="1600" i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ИмяСвойства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3600</TotalTime>
  <Words>1214</Words>
  <Application>Microsoft Office PowerPoint</Application>
  <PresentationFormat>Экран (4:3)</PresentationFormat>
  <Paragraphs>163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Оформление по умолчанию</vt:lpstr>
      <vt:lpstr>Классы Windows Presentation Foundation</vt:lpstr>
      <vt:lpstr>Свойства зависимостей (dependency properties)</vt:lpstr>
      <vt:lpstr>Свойства зависимостей и свойства CLR</vt:lpstr>
      <vt:lpstr>Класс DependencyProperty</vt:lpstr>
      <vt:lpstr>Регистрация свойства зависимости</vt:lpstr>
      <vt:lpstr>Пример регистрации свойства зависимостей</vt:lpstr>
      <vt:lpstr>Класс DependencyObject</vt:lpstr>
      <vt:lpstr>Проверка корректности значения свойства</vt:lpstr>
      <vt:lpstr>Присоединенные (attached) свойства зависимостей</vt:lpstr>
      <vt:lpstr>Регистрация присоединенного свойства зависимостей</vt:lpstr>
    </vt:vector>
  </TitlesOfParts>
  <Company>ВМК МГУ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510</cp:revision>
  <dcterms:created xsi:type="dcterms:W3CDTF">2002-03-20T09:43:52Z</dcterms:created>
  <dcterms:modified xsi:type="dcterms:W3CDTF">2010-03-15T10:29:54Z</dcterms:modified>
</cp:coreProperties>
</file>