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diagrams/drawing2.xml" ContentType="application/vnd.ms-office.drawingml.diagramDrawing+xml"/>
  <Override PartName="/ppt/notesSlides/notesSlide2.xml" ContentType="application/vnd.openxmlformats-officedocument.presentationml.notesSlide+xml"/>
  <Override PartName="/ppt/diagrams/quickStyle4.xml" ContentType="application/vnd.openxmlformats-officedocument.drawingml.diagramStyl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diagrams/quickStyle2.xml" ContentType="application/vnd.openxmlformats-officedocument.drawingml.diagramStyl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diagrams/layout5.xml" ContentType="application/vnd.openxmlformats-officedocument.drawingml.diagramLayout+xml"/>
  <Override PartName="/ppt/diagrams/data6.xml" ContentType="application/vnd.openxmlformats-officedocument.drawingml.diagramData+xml"/>
  <Override PartName="/ppt/diagrams/layout3.xml" ContentType="application/vnd.openxmlformats-officedocument.drawingml.diagramLayout+xml"/>
  <Override PartName="/ppt/diagrams/data4.xml" ContentType="application/vnd.openxmlformats-officedocument.drawingml.diagramData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diagrams/colors5.xml" ContentType="application/vnd.openxmlformats-officedocument.drawingml.diagramColors+xml"/>
  <Override PartName="/ppt/notesSlides/notesSlide10.xml" ContentType="application/vnd.openxmlformats-officedocument.presentationml.notesSlid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ppt/diagrams/colors3.xml" ContentType="application/vnd.openxmlformats-officedocument.drawingml.diagramColors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diagrams/drawing5.xml" ContentType="application/vnd.ms-office.drawingml.diagramDrawing+xml"/>
  <Override PartName="/ppt/diagrams/quickStyle6.xml" ContentType="application/vnd.openxmlformats-officedocument.drawingml.diagramStyl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diagrams/colors2.xml" ContentType="application/vnd.openxmlformats-officedocument.drawingml.diagramColors+xml"/>
  <Override PartName="/ppt/diagrams/drawing3.xml" ContentType="application/vnd.ms-office.drawingml.diagramDrawing+xml"/>
  <Override PartName="/ppt/notesSlides/notesSlide3.xml" ContentType="application/vnd.openxmlformats-officedocument.presentationml.notesSlide+xml"/>
  <Override PartName="/ppt/diagrams/quickStyle5.xml" ContentType="application/vnd.openxmlformats-officedocument.drawingml.diagramStyl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  <Override PartName="/ppt/diagrams/quickStyle3.xml" ContentType="application/vnd.openxmlformats-officedocument.drawingml.diagramStyle+xml"/>
  <Override PartName="/ppt/slides/slide1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diagrams/quickStyle1.xml" ContentType="application/vnd.openxmlformats-officedocument.drawingml.diagramStyle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diagrams/layout6.xml" ContentType="application/vnd.openxmlformats-officedocument.drawingml.diagram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Layouts/slideLayout12.xml" ContentType="application/vnd.openxmlformats-officedocument.presentationml.slideLayout+xml"/>
  <Override PartName="/ppt/diagrams/layout4.xml" ContentType="application/vnd.openxmlformats-officedocument.drawingml.diagramLayout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Override PartName="/ppt/notesSlides/notesSlide8.xml" ContentType="application/vnd.openxmlformats-officedocument.presentationml.notesSlide+xml"/>
  <Override PartName="/ppt/diagrams/data5.xml" ContentType="application/vnd.openxmlformats-officedocument.drawingml.diagramData+xml"/>
  <Override PartName="/ppt/notesSlides/notesSlide11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sldIdLst>
    <p:sldId id="480" r:id="rId2"/>
    <p:sldId id="462" r:id="rId3"/>
    <p:sldId id="465" r:id="rId4"/>
    <p:sldId id="463" r:id="rId5"/>
    <p:sldId id="481" r:id="rId6"/>
    <p:sldId id="483" r:id="rId7"/>
    <p:sldId id="482" r:id="rId8"/>
    <p:sldId id="469" r:id="rId9"/>
    <p:sldId id="470" r:id="rId10"/>
    <p:sldId id="474" r:id="rId11"/>
    <p:sldId id="471" r:id="rId12"/>
    <p:sldId id="473" r:id="rId13"/>
  </p:sldIdLst>
  <p:sldSz cx="9144000" cy="6858000" type="screen4x3"/>
  <p:notesSz cx="6858000" cy="9144000"/>
  <p:defaultTextStyle>
    <a:defPPr>
      <a:defRPr lang="ru-RU"/>
    </a:defPPr>
    <a:lvl1pPr algn="ctr" rtl="0" fontAlgn="base">
      <a:spcBef>
        <a:spcPct val="50000"/>
      </a:spcBef>
      <a:spcAft>
        <a:spcPct val="0"/>
      </a:spcAft>
      <a:defRPr sz="28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ctr" rtl="0" fontAlgn="base">
      <a:spcBef>
        <a:spcPct val="50000"/>
      </a:spcBef>
      <a:spcAft>
        <a:spcPct val="0"/>
      </a:spcAft>
      <a:defRPr sz="28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ctr" rtl="0" fontAlgn="base">
      <a:spcBef>
        <a:spcPct val="50000"/>
      </a:spcBef>
      <a:spcAft>
        <a:spcPct val="0"/>
      </a:spcAft>
      <a:defRPr sz="28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ctr" rtl="0" fontAlgn="base">
      <a:spcBef>
        <a:spcPct val="50000"/>
      </a:spcBef>
      <a:spcAft>
        <a:spcPct val="0"/>
      </a:spcAft>
      <a:defRPr sz="28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ctr" rtl="0" fontAlgn="base">
      <a:spcBef>
        <a:spcPct val="50000"/>
      </a:spcBef>
      <a:spcAft>
        <a:spcPct val="0"/>
      </a:spcAft>
      <a:defRPr sz="28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2800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2800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2800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2800"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BFCD0"/>
    <a:srgbClr val="FFFF99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10A1B5D5-9B99-4C35-A422-299274C87663}" styleName="Средний стиль 1 - акцент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9DCAF9ED-07DC-4A11-8D7F-57B35C25682E}" styleName="Средний стиль 1 - акцент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68D230F3-CF80-4859-8CE7-A43EE81993B5}" styleName="Светлый стиль 1 - акцент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93296810-A885-4BE3-A3E7-6D5BEEA58F35}" styleName="Средний стиль 2 -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128" autoAdjust="0"/>
    <p:restoredTop sz="94737" autoAdjust="0"/>
  </p:normalViewPr>
  <p:slideViewPr>
    <p:cSldViewPr>
      <p:cViewPr varScale="1">
        <p:scale>
          <a:sx n="70" d="100"/>
          <a:sy n="70" d="100"/>
        </p:scale>
        <p:origin x="-534" y="-10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6BDAFCB-6260-4FCE-8EE1-38AB2E6A5908}" type="doc">
      <dgm:prSet loTypeId="urn:microsoft.com/office/officeart/2005/8/layout/hierarchy6" loCatId="hierarchy" qsTypeId="urn:microsoft.com/office/officeart/2005/8/quickstyle/simple3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85571E5D-4DC0-4FE7-94F5-047D15B6BED9}" type="pres">
      <dgm:prSet presAssocID="{26BDAFCB-6260-4FCE-8EE1-38AB2E6A5908}" presName="mainComposite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2070D354-3105-4F10-8A89-FC04F1E97379}" type="pres">
      <dgm:prSet presAssocID="{26BDAFCB-6260-4FCE-8EE1-38AB2E6A5908}" presName="hierFlow" presStyleCnt="0"/>
      <dgm:spPr/>
    </dgm:pt>
    <dgm:pt modelId="{CC67479A-FBFA-4A6B-8A1A-6F1A3774E2D9}" type="pres">
      <dgm:prSet presAssocID="{26BDAFCB-6260-4FCE-8EE1-38AB2E6A5908}" presName="hierChild1" presStyleCnt="0">
        <dgm:presLayoutVars>
          <dgm:chPref val="1"/>
          <dgm:animOne val="branch"/>
          <dgm:animLvl val="lvl"/>
        </dgm:presLayoutVars>
      </dgm:prSet>
      <dgm:spPr/>
    </dgm:pt>
    <dgm:pt modelId="{FB5F2625-5895-4171-A96B-F325515AAF48}" type="pres">
      <dgm:prSet presAssocID="{26BDAFCB-6260-4FCE-8EE1-38AB2E6A5908}" presName="bgShapesFlow" presStyleCnt="0"/>
      <dgm:spPr/>
    </dgm:pt>
  </dgm:ptLst>
  <dgm:cxnLst>
    <dgm:cxn modelId="{94B02A6B-E132-4A5A-8047-B4B5886A7CA6}" type="presOf" srcId="{26BDAFCB-6260-4FCE-8EE1-38AB2E6A5908}" destId="{85571E5D-4DC0-4FE7-94F5-047D15B6BED9}" srcOrd="0" destOrd="0" presId="urn:microsoft.com/office/officeart/2005/8/layout/hierarchy6"/>
    <dgm:cxn modelId="{CC8604D1-7445-4985-8A8E-272C32A7A44C}" type="presParOf" srcId="{85571E5D-4DC0-4FE7-94F5-047D15B6BED9}" destId="{2070D354-3105-4F10-8A89-FC04F1E97379}" srcOrd="0" destOrd="0" presId="urn:microsoft.com/office/officeart/2005/8/layout/hierarchy6"/>
    <dgm:cxn modelId="{DFF6A3F6-72CF-4064-B621-2942DD47B057}" type="presParOf" srcId="{2070D354-3105-4F10-8A89-FC04F1E97379}" destId="{CC67479A-FBFA-4A6B-8A1A-6F1A3774E2D9}" srcOrd="0" destOrd="0" presId="urn:microsoft.com/office/officeart/2005/8/layout/hierarchy6"/>
    <dgm:cxn modelId="{FCD668BC-B7D7-4509-9358-2DCC34C8F839}" type="presParOf" srcId="{85571E5D-4DC0-4FE7-94F5-047D15B6BED9}" destId="{FB5F2625-5895-4171-A96B-F325515AAF48}" srcOrd="1" destOrd="0" presId="urn:microsoft.com/office/officeart/2005/8/layout/hierarchy6"/>
  </dgm:cxnLst>
  <dgm:bg>
    <a:solidFill>
      <a:schemeClr val="bg2">
        <a:lumMod val="20000"/>
        <a:lumOff val="80000"/>
      </a:schemeClr>
    </a:solidFill>
  </dgm:bg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808C1D8D-55BE-47C3-9D16-55EF6FEABCDA}" type="doc">
      <dgm:prSet loTypeId="urn:microsoft.com/office/officeart/2005/8/layout/orgChart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A1181588-BF23-413B-9741-E08183583A06}" type="pres">
      <dgm:prSet presAssocID="{808C1D8D-55BE-47C3-9D16-55EF6FEABCDA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</dgm:ptLst>
  <dgm:cxnLst>
    <dgm:cxn modelId="{F9E4DA91-327F-415E-BC4F-EB2F7E7058EF}" type="presOf" srcId="{808C1D8D-55BE-47C3-9D16-55EF6FEABCDA}" destId="{A1181588-BF23-413B-9741-E08183583A06}" srcOrd="0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xmlns="" relId="rId12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6722A1D3-CE7B-4A00-8912-11A598926017}" type="doc">
      <dgm:prSet loTypeId="urn:microsoft.com/office/officeart/2005/8/layout/orgChart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5A05280B-7813-433E-A5C7-35ADDF822739}">
      <dgm:prSet phldrT="[Текст]" custT="1"/>
      <dgm:spPr>
        <a:solidFill>
          <a:srgbClr val="FFFFCC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sz="1100" b="1" i="0" baseline="0" dirty="0" err="1" smtClean="0">
              <a:solidFill>
                <a:schemeClr val="tx1"/>
              </a:solidFill>
              <a:latin typeface="Calibri" pitchFamily="34" charset="0"/>
            </a:rPr>
            <a:t>System.Object</a:t>
          </a:r>
          <a:endParaRPr lang="ru-RU" sz="1100" b="1" i="0" baseline="0" dirty="0">
            <a:solidFill>
              <a:schemeClr val="tx1"/>
            </a:solidFill>
            <a:latin typeface="Calibri" pitchFamily="34" charset="0"/>
          </a:endParaRPr>
        </a:p>
      </dgm:t>
    </dgm:pt>
    <dgm:pt modelId="{31997D7C-2BDE-413E-B8A3-8113CDD8F68E}" type="parTrans" cxnId="{37BD5C12-D05A-454D-AC46-0A0F8D1FA7BD}">
      <dgm:prSet/>
      <dgm:spPr/>
      <dgm:t>
        <a:bodyPr/>
        <a:lstStyle/>
        <a:p>
          <a:endParaRPr lang="ru-RU"/>
        </a:p>
      </dgm:t>
    </dgm:pt>
    <dgm:pt modelId="{0FF175FA-5A27-441A-936F-E5CC19F81D61}" type="sibTrans" cxnId="{37BD5C12-D05A-454D-AC46-0A0F8D1FA7BD}">
      <dgm:prSet/>
      <dgm:spPr/>
      <dgm:t>
        <a:bodyPr/>
        <a:lstStyle/>
        <a:p>
          <a:endParaRPr lang="ru-RU"/>
        </a:p>
      </dgm:t>
    </dgm:pt>
    <dgm:pt modelId="{0B98223A-9404-4B97-A4E1-F8D3C7EE8BC3}">
      <dgm:prSet phldrT="[Текст]" custT="1"/>
      <dgm:spPr>
        <a:solidFill>
          <a:srgbClr val="FFFFCC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sz="1100" b="1" i="0" baseline="0" dirty="0" err="1" smtClean="0">
              <a:solidFill>
                <a:schemeClr val="tx1"/>
              </a:solidFill>
              <a:latin typeface="Calibri" pitchFamily="34" charset="0"/>
            </a:rPr>
            <a:t>DispatcherObject</a:t>
          </a:r>
          <a:endParaRPr lang="ru-RU" sz="1100" b="1" i="0" baseline="0" dirty="0">
            <a:solidFill>
              <a:schemeClr val="tx1"/>
            </a:solidFill>
            <a:latin typeface="Calibri" pitchFamily="34" charset="0"/>
          </a:endParaRPr>
        </a:p>
      </dgm:t>
    </dgm:pt>
    <dgm:pt modelId="{C321F7C3-0D31-4706-B9E6-1EA118769EC4}" type="parTrans" cxnId="{C7B42563-62D9-4BFA-B023-1F7B05ACF171}">
      <dgm:prSet/>
      <dgm:spPr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endParaRPr lang="ru-RU"/>
        </a:p>
      </dgm:t>
    </dgm:pt>
    <dgm:pt modelId="{47A283D0-2998-43B0-9AC9-D4C69BB8F897}" type="sibTrans" cxnId="{C7B42563-62D9-4BFA-B023-1F7B05ACF171}">
      <dgm:prSet/>
      <dgm:spPr/>
      <dgm:t>
        <a:bodyPr/>
        <a:lstStyle/>
        <a:p>
          <a:endParaRPr lang="ru-RU"/>
        </a:p>
      </dgm:t>
    </dgm:pt>
    <dgm:pt modelId="{591505A1-85F5-42C4-A25D-35F11AAFD02A}">
      <dgm:prSet phldrT="[Текст]" custT="1"/>
      <dgm:spPr>
        <a:solidFill>
          <a:srgbClr val="FFFFCC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sz="1100" b="1" i="0" baseline="0" dirty="0" err="1" smtClean="0">
              <a:solidFill>
                <a:schemeClr val="tx1"/>
              </a:solidFill>
              <a:latin typeface="Calibri" pitchFamily="34" charset="0"/>
            </a:rPr>
            <a:t>NavigationService</a:t>
          </a:r>
          <a:endParaRPr lang="ru-RU" sz="1100" b="1" i="0" baseline="0" dirty="0">
            <a:solidFill>
              <a:schemeClr val="tx1"/>
            </a:solidFill>
            <a:latin typeface="Calibri" pitchFamily="34" charset="0"/>
          </a:endParaRPr>
        </a:p>
      </dgm:t>
    </dgm:pt>
    <dgm:pt modelId="{D7E1038C-8186-4D0B-85EA-B3A2EF2030F9}" type="parTrans" cxnId="{A8651919-149F-4FB7-8EA2-8309E32625D2}">
      <dgm:prSet/>
      <dgm:spPr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endParaRPr lang="ru-RU"/>
        </a:p>
      </dgm:t>
    </dgm:pt>
    <dgm:pt modelId="{A1888FBE-E0CA-483E-BB75-943DD66F61AC}" type="sibTrans" cxnId="{A8651919-149F-4FB7-8EA2-8309E32625D2}">
      <dgm:prSet/>
      <dgm:spPr/>
      <dgm:t>
        <a:bodyPr/>
        <a:lstStyle/>
        <a:p>
          <a:endParaRPr lang="ru-RU"/>
        </a:p>
      </dgm:t>
    </dgm:pt>
    <dgm:pt modelId="{2766CA63-4716-42F6-A472-2443E49A1ADE}">
      <dgm:prSet custT="1"/>
      <dgm:spPr>
        <a:solidFill>
          <a:srgbClr val="FFFFCC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sz="1100" b="1" i="0" baseline="0" dirty="0" smtClean="0">
              <a:solidFill>
                <a:schemeClr val="tx1"/>
              </a:solidFill>
              <a:latin typeface="Calibri" pitchFamily="34" charset="0"/>
            </a:rPr>
            <a:t>Application</a:t>
          </a:r>
          <a:endParaRPr lang="ru-RU" sz="1100" b="1" i="0" baseline="0" dirty="0">
            <a:solidFill>
              <a:schemeClr val="tx1"/>
            </a:solidFill>
            <a:latin typeface="Calibri" pitchFamily="34" charset="0"/>
          </a:endParaRPr>
        </a:p>
      </dgm:t>
    </dgm:pt>
    <dgm:pt modelId="{5D43BFA9-F819-438A-9B47-3C6EBF87A68F}" type="parTrans" cxnId="{60120125-1E21-443B-8BDD-E44050B6B3D3}">
      <dgm:prSet/>
      <dgm:spPr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endParaRPr lang="ru-RU"/>
        </a:p>
      </dgm:t>
    </dgm:pt>
    <dgm:pt modelId="{654DF821-4E5A-4470-8DD0-6329F27F2D94}" type="sibTrans" cxnId="{60120125-1E21-443B-8BDD-E44050B6B3D3}">
      <dgm:prSet/>
      <dgm:spPr/>
      <dgm:t>
        <a:bodyPr/>
        <a:lstStyle/>
        <a:p>
          <a:endParaRPr lang="ru-RU"/>
        </a:p>
      </dgm:t>
    </dgm:pt>
    <dgm:pt modelId="{89E1FC92-2E9A-4973-B7A7-58A08F79102F}">
      <dgm:prSet custT="1"/>
      <dgm:spPr>
        <a:solidFill>
          <a:srgbClr val="FFFFCC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sz="1100" b="1" i="0" baseline="0" dirty="0" smtClean="0">
              <a:solidFill>
                <a:schemeClr val="tx1"/>
              </a:solidFill>
              <a:latin typeface="Calibri" pitchFamily="34" charset="0"/>
            </a:rPr>
            <a:t>DependencyObject</a:t>
          </a:r>
          <a:endParaRPr lang="ru-RU" sz="1100" b="1" i="0" baseline="0" dirty="0">
            <a:solidFill>
              <a:schemeClr val="tx1"/>
            </a:solidFill>
            <a:latin typeface="Calibri" pitchFamily="34" charset="0"/>
          </a:endParaRPr>
        </a:p>
      </dgm:t>
    </dgm:pt>
    <dgm:pt modelId="{D6BF2D6F-AD6F-4A6E-A0D1-16F1386A432B}" type="parTrans" cxnId="{4EE61441-F762-4AF3-A58A-732DBD32B2BB}">
      <dgm:prSet/>
      <dgm:spPr/>
      <dgm:t>
        <a:bodyPr/>
        <a:lstStyle/>
        <a:p>
          <a:endParaRPr lang="ru-RU"/>
        </a:p>
      </dgm:t>
    </dgm:pt>
    <dgm:pt modelId="{664FDDE1-0F5F-4303-B5F4-B3F8D6AD4B9E}" type="sibTrans" cxnId="{4EE61441-F762-4AF3-A58A-732DBD32B2BB}">
      <dgm:prSet/>
      <dgm:spPr/>
      <dgm:t>
        <a:bodyPr/>
        <a:lstStyle/>
        <a:p>
          <a:endParaRPr lang="ru-RU"/>
        </a:p>
      </dgm:t>
    </dgm:pt>
    <dgm:pt modelId="{BF19AF0D-FB6C-4B87-A1B9-1BABFF49F445}">
      <dgm:prSet custT="1"/>
      <dgm:spPr>
        <a:solidFill>
          <a:srgbClr val="FFFFCC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sz="1100" b="1" i="0" baseline="0" dirty="0" err="1" smtClean="0">
              <a:solidFill>
                <a:schemeClr val="tx1"/>
              </a:solidFill>
              <a:latin typeface="Calibri" pitchFamily="34" charset="0"/>
            </a:rPr>
            <a:t>FrameworkTemplate</a:t>
          </a:r>
          <a:endParaRPr lang="ru-RU" sz="1100" b="1" i="0" baseline="0" dirty="0">
            <a:solidFill>
              <a:schemeClr val="tx1"/>
            </a:solidFill>
            <a:latin typeface="Calibri" pitchFamily="34" charset="0"/>
          </a:endParaRPr>
        </a:p>
      </dgm:t>
    </dgm:pt>
    <dgm:pt modelId="{7B8002EF-75FD-46FE-B8D9-2C9453D3FBB8}" type="parTrans" cxnId="{BF41E5BA-605A-42FC-A6FF-41BDA79EA61B}">
      <dgm:prSet/>
      <dgm:spPr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endParaRPr lang="ru-RU"/>
        </a:p>
      </dgm:t>
    </dgm:pt>
    <dgm:pt modelId="{86403660-5B2A-4ED4-9ADA-895CB74F08DB}" type="sibTrans" cxnId="{BF41E5BA-605A-42FC-A6FF-41BDA79EA61B}">
      <dgm:prSet/>
      <dgm:spPr/>
      <dgm:t>
        <a:bodyPr/>
        <a:lstStyle/>
        <a:p>
          <a:endParaRPr lang="ru-RU"/>
        </a:p>
      </dgm:t>
    </dgm:pt>
    <dgm:pt modelId="{EAF02E06-BED0-4EC3-AC81-3A91CC738CFB}">
      <dgm:prSet custT="1"/>
      <dgm:spPr>
        <a:solidFill>
          <a:srgbClr val="FFFFCC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sz="1100" b="1" i="0" baseline="0" dirty="0" smtClean="0">
              <a:solidFill>
                <a:schemeClr val="tx1"/>
              </a:solidFill>
              <a:latin typeface="Calibri" pitchFamily="34" charset="0"/>
            </a:rPr>
            <a:t>Style</a:t>
          </a:r>
          <a:endParaRPr lang="ru-RU" sz="1100" b="1" i="0" baseline="0" dirty="0">
            <a:solidFill>
              <a:schemeClr val="tx1"/>
            </a:solidFill>
            <a:latin typeface="Calibri" pitchFamily="34" charset="0"/>
          </a:endParaRPr>
        </a:p>
      </dgm:t>
    </dgm:pt>
    <dgm:pt modelId="{210E8AFE-82AF-442A-9DC7-DBB69EBCC999}" type="parTrans" cxnId="{BAF99BC6-6E32-4189-AD96-E03CDC90D850}">
      <dgm:prSet/>
      <dgm:spPr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endParaRPr lang="ru-RU"/>
        </a:p>
      </dgm:t>
    </dgm:pt>
    <dgm:pt modelId="{D4A0D41A-6FF2-4BDC-A23E-1DE6C67D6881}" type="sibTrans" cxnId="{BAF99BC6-6E32-4189-AD96-E03CDC90D850}">
      <dgm:prSet/>
      <dgm:spPr/>
      <dgm:t>
        <a:bodyPr/>
        <a:lstStyle/>
        <a:p>
          <a:endParaRPr lang="ru-RU"/>
        </a:p>
      </dgm:t>
    </dgm:pt>
    <dgm:pt modelId="{5D15E427-6E0C-4380-A284-2A2E9B49B543}">
      <dgm:prSet custT="1"/>
      <dgm:spPr>
        <a:solidFill>
          <a:srgbClr val="FFFFCC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sz="1100" b="1" i="0" baseline="0" dirty="0" smtClean="0">
              <a:solidFill>
                <a:schemeClr val="tx1"/>
              </a:solidFill>
              <a:latin typeface="Calibri" pitchFamily="34" charset="0"/>
            </a:rPr>
            <a:t>Visual</a:t>
          </a:r>
          <a:endParaRPr lang="ru-RU" sz="1100" b="1" i="0" baseline="0" dirty="0">
            <a:solidFill>
              <a:schemeClr val="tx1"/>
            </a:solidFill>
            <a:latin typeface="Calibri" pitchFamily="34" charset="0"/>
          </a:endParaRPr>
        </a:p>
      </dgm:t>
    </dgm:pt>
    <dgm:pt modelId="{0659507C-5527-4305-B91A-3A51431A1BD1}" type="parTrans" cxnId="{8C7FFD22-3EE5-4C82-8EA4-4E813371060B}">
      <dgm:prSet/>
      <dgm:spPr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endParaRPr lang="ru-RU"/>
        </a:p>
      </dgm:t>
    </dgm:pt>
    <dgm:pt modelId="{414901BA-3920-481B-9074-F757E03D1887}" type="sibTrans" cxnId="{8C7FFD22-3EE5-4C82-8EA4-4E813371060B}">
      <dgm:prSet/>
      <dgm:spPr/>
      <dgm:t>
        <a:bodyPr/>
        <a:lstStyle/>
        <a:p>
          <a:endParaRPr lang="ru-RU"/>
        </a:p>
      </dgm:t>
    </dgm:pt>
    <dgm:pt modelId="{686083BA-B72E-4708-9DC9-BDB34D334C80}">
      <dgm:prSet custT="1"/>
      <dgm:spPr>
        <a:solidFill>
          <a:srgbClr val="FFFFCC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sz="1100" b="1" i="0" baseline="0" dirty="0" err="1" smtClean="0">
              <a:solidFill>
                <a:schemeClr val="tx1"/>
              </a:solidFill>
              <a:latin typeface="Calibri" pitchFamily="34" charset="0"/>
            </a:rPr>
            <a:t>ContentElement</a:t>
          </a:r>
          <a:endParaRPr lang="ru-RU" sz="1100" b="1" i="0" baseline="0" dirty="0">
            <a:solidFill>
              <a:schemeClr val="tx1"/>
            </a:solidFill>
            <a:latin typeface="Calibri" pitchFamily="34" charset="0"/>
          </a:endParaRPr>
        </a:p>
      </dgm:t>
    </dgm:pt>
    <dgm:pt modelId="{B11432E2-5F7D-483C-9163-F06002B50A17}" type="parTrans" cxnId="{443B4077-5576-4FB4-AC5E-A4269FE9EF49}">
      <dgm:prSet/>
      <dgm:spPr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endParaRPr lang="ru-RU"/>
        </a:p>
      </dgm:t>
    </dgm:pt>
    <dgm:pt modelId="{DA2BE6CF-F033-4695-A8D0-D1A130568F01}" type="sibTrans" cxnId="{443B4077-5576-4FB4-AC5E-A4269FE9EF49}">
      <dgm:prSet/>
      <dgm:spPr/>
      <dgm:t>
        <a:bodyPr/>
        <a:lstStyle/>
        <a:p>
          <a:endParaRPr lang="ru-RU"/>
        </a:p>
      </dgm:t>
    </dgm:pt>
    <dgm:pt modelId="{85781100-4E5C-415B-BCA6-A8E860259C56}">
      <dgm:prSet custT="1"/>
      <dgm:spPr>
        <a:solidFill>
          <a:srgbClr val="FFFFCC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sz="1100" b="1" i="0" baseline="0" dirty="0" smtClean="0">
              <a:solidFill>
                <a:schemeClr val="tx1"/>
              </a:solidFill>
              <a:latin typeface="Calibri" pitchFamily="34" charset="0"/>
            </a:rPr>
            <a:t>FrameworkContentElement</a:t>
          </a:r>
          <a:endParaRPr lang="ru-RU" sz="1100" b="1" i="0" baseline="0" dirty="0">
            <a:solidFill>
              <a:schemeClr val="tx1"/>
            </a:solidFill>
            <a:latin typeface="Calibri" pitchFamily="34" charset="0"/>
          </a:endParaRPr>
        </a:p>
      </dgm:t>
    </dgm:pt>
    <dgm:pt modelId="{06955F22-FA60-4543-A52D-92E2EB657A47}" type="parTrans" cxnId="{E409FF17-73D2-4D95-89A7-13E39AA501C7}">
      <dgm:prSet/>
      <dgm:spPr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endParaRPr lang="ru-RU"/>
        </a:p>
      </dgm:t>
    </dgm:pt>
    <dgm:pt modelId="{946640B6-3AD2-4883-A8D4-D878EF02508A}" type="sibTrans" cxnId="{E409FF17-73D2-4D95-89A7-13E39AA501C7}">
      <dgm:prSet/>
      <dgm:spPr/>
      <dgm:t>
        <a:bodyPr/>
        <a:lstStyle/>
        <a:p>
          <a:endParaRPr lang="ru-RU"/>
        </a:p>
      </dgm:t>
    </dgm:pt>
    <dgm:pt modelId="{388F2973-2913-4828-843F-3884B8839609}">
      <dgm:prSet custT="1"/>
      <dgm:spPr>
        <a:solidFill>
          <a:srgbClr val="FFFFCC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sz="1100" b="1" i="0" baseline="0" dirty="0" err="1" smtClean="0">
              <a:solidFill>
                <a:schemeClr val="tx1"/>
              </a:solidFill>
              <a:latin typeface="Calibri" pitchFamily="34" charset="0"/>
            </a:rPr>
            <a:t>UIElement</a:t>
          </a:r>
          <a:endParaRPr lang="ru-RU" sz="1100" b="1" i="0" baseline="0" dirty="0">
            <a:solidFill>
              <a:schemeClr val="tx1"/>
            </a:solidFill>
            <a:latin typeface="Calibri" pitchFamily="34" charset="0"/>
          </a:endParaRPr>
        </a:p>
      </dgm:t>
    </dgm:pt>
    <dgm:pt modelId="{A3265BF1-3955-42CD-906B-920112714ABF}" type="parTrans" cxnId="{F948C413-D6FB-429D-AD69-2AD34AF656D7}">
      <dgm:prSet/>
      <dgm:spPr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endParaRPr lang="ru-RU"/>
        </a:p>
      </dgm:t>
    </dgm:pt>
    <dgm:pt modelId="{0B084B41-C284-41F7-9798-48EDE4617BF4}" type="sibTrans" cxnId="{F948C413-D6FB-429D-AD69-2AD34AF656D7}">
      <dgm:prSet/>
      <dgm:spPr/>
      <dgm:t>
        <a:bodyPr/>
        <a:lstStyle/>
        <a:p>
          <a:endParaRPr lang="ru-RU"/>
        </a:p>
      </dgm:t>
    </dgm:pt>
    <dgm:pt modelId="{F9DCB5D3-C543-4617-B37F-CFF86D0EB312}">
      <dgm:prSet custT="1"/>
      <dgm:spPr>
        <a:solidFill>
          <a:srgbClr val="FFFFCC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sz="1100" b="1" i="0" baseline="0" dirty="0" smtClean="0">
              <a:solidFill>
                <a:schemeClr val="tx1"/>
              </a:solidFill>
              <a:latin typeface="Calibri" pitchFamily="34" charset="0"/>
            </a:rPr>
            <a:t>FrameworkElement</a:t>
          </a:r>
          <a:endParaRPr lang="ru-RU" sz="1100" b="1" i="0" baseline="0" dirty="0">
            <a:solidFill>
              <a:schemeClr val="tx1"/>
            </a:solidFill>
            <a:latin typeface="Calibri" pitchFamily="34" charset="0"/>
          </a:endParaRPr>
        </a:p>
      </dgm:t>
    </dgm:pt>
    <dgm:pt modelId="{A5D7A24C-2A4A-4B50-A99B-DFACFFDAF089}" type="parTrans" cxnId="{28B085FC-BD88-4F2A-A7D8-C9975F0BF170}">
      <dgm:prSet/>
      <dgm:spPr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endParaRPr lang="ru-RU"/>
        </a:p>
      </dgm:t>
    </dgm:pt>
    <dgm:pt modelId="{7CB35ECB-B430-47EB-A85B-3DA9EC73ACD4}" type="sibTrans" cxnId="{28B085FC-BD88-4F2A-A7D8-C9975F0BF170}">
      <dgm:prSet/>
      <dgm:spPr/>
      <dgm:t>
        <a:bodyPr/>
        <a:lstStyle/>
        <a:p>
          <a:endParaRPr lang="ru-RU"/>
        </a:p>
      </dgm:t>
    </dgm:pt>
    <dgm:pt modelId="{25F6176B-988E-4B8C-ABA7-FAC514DE1B41}">
      <dgm:prSet custT="1"/>
      <dgm:spPr>
        <a:solidFill>
          <a:srgbClr val="FFFFCC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sz="1100" b="1" i="0" baseline="0" dirty="0" smtClean="0">
              <a:solidFill>
                <a:schemeClr val="tx1"/>
              </a:solidFill>
              <a:latin typeface="Calibri" pitchFamily="34" charset="0"/>
            </a:rPr>
            <a:t>Shape</a:t>
          </a:r>
          <a:endParaRPr lang="ru-RU" sz="1100" b="1" i="0" baseline="0" dirty="0">
            <a:solidFill>
              <a:schemeClr val="tx1"/>
            </a:solidFill>
            <a:latin typeface="Calibri" pitchFamily="34" charset="0"/>
          </a:endParaRPr>
        </a:p>
      </dgm:t>
    </dgm:pt>
    <dgm:pt modelId="{5A918A92-743B-44E4-B8D3-2ACE0FFFD8BE}" type="parTrans" cxnId="{6501501A-AE9B-4FF1-A4D1-FD331164BB61}">
      <dgm:prSet/>
      <dgm:spPr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endParaRPr lang="ru-RU"/>
        </a:p>
      </dgm:t>
    </dgm:pt>
    <dgm:pt modelId="{410A4EF3-195C-4DF7-8711-13E5E7B237A8}" type="sibTrans" cxnId="{6501501A-AE9B-4FF1-A4D1-FD331164BB61}">
      <dgm:prSet/>
      <dgm:spPr/>
      <dgm:t>
        <a:bodyPr/>
        <a:lstStyle/>
        <a:p>
          <a:endParaRPr lang="ru-RU"/>
        </a:p>
      </dgm:t>
    </dgm:pt>
    <dgm:pt modelId="{FEFCA9D8-F2DC-49DB-8FD2-6361D5C58910}">
      <dgm:prSet custT="1"/>
      <dgm:spPr>
        <a:solidFill>
          <a:srgbClr val="FFFFCC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sz="1100" b="1" i="0" baseline="0" dirty="0" err="1" smtClean="0">
              <a:solidFill>
                <a:schemeClr val="tx1"/>
              </a:solidFill>
              <a:latin typeface="Calibri" pitchFamily="34" charset="0"/>
            </a:rPr>
            <a:t>TextBlock</a:t>
          </a:r>
          <a:endParaRPr lang="ru-RU" sz="1100" b="1" i="0" baseline="0" dirty="0">
            <a:solidFill>
              <a:schemeClr val="tx1"/>
            </a:solidFill>
            <a:latin typeface="Calibri" pitchFamily="34" charset="0"/>
          </a:endParaRPr>
        </a:p>
      </dgm:t>
    </dgm:pt>
    <dgm:pt modelId="{B558798C-F97E-44FE-AF32-2AC05DA88C21}" type="parTrans" cxnId="{EA3A409B-D658-40DF-83E1-FC8354A3903E}">
      <dgm:prSet/>
      <dgm:spPr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endParaRPr lang="ru-RU"/>
        </a:p>
      </dgm:t>
    </dgm:pt>
    <dgm:pt modelId="{86D44CCA-61CC-4521-9A16-30FB072F12EB}" type="sibTrans" cxnId="{EA3A409B-D658-40DF-83E1-FC8354A3903E}">
      <dgm:prSet/>
      <dgm:spPr/>
      <dgm:t>
        <a:bodyPr/>
        <a:lstStyle/>
        <a:p>
          <a:endParaRPr lang="ru-RU"/>
        </a:p>
      </dgm:t>
    </dgm:pt>
    <dgm:pt modelId="{D69A11DC-65DD-4575-A031-34EF890B2D1C}">
      <dgm:prSet custT="1"/>
      <dgm:spPr>
        <a:solidFill>
          <a:srgbClr val="FFFFCC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sz="1100" b="1" i="0" baseline="0" dirty="0" err="1" smtClean="0">
              <a:solidFill>
                <a:schemeClr val="tx1"/>
              </a:solidFill>
              <a:latin typeface="Calibri" pitchFamily="34" charset="0"/>
            </a:rPr>
            <a:t>RangeBase</a:t>
          </a:r>
          <a:endParaRPr lang="ru-RU" sz="1100" b="1" i="0" baseline="0" dirty="0">
            <a:solidFill>
              <a:schemeClr val="tx1"/>
            </a:solidFill>
            <a:latin typeface="Calibri" pitchFamily="34" charset="0"/>
          </a:endParaRPr>
        </a:p>
      </dgm:t>
    </dgm:pt>
    <dgm:pt modelId="{3A6DD5B1-23DB-4E30-A7B3-6E0B41941179}" type="parTrans" cxnId="{620282D2-F37E-4DEB-B528-DC561A490246}">
      <dgm:prSet/>
      <dgm:spPr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endParaRPr lang="ru-RU"/>
        </a:p>
      </dgm:t>
    </dgm:pt>
    <dgm:pt modelId="{FEC79D1C-7541-459D-9515-0ADFF6473F26}" type="sibTrans" cxnId="{620282D2-F37E-4DEB-B528-DC561A490246}">
      <dgm:prSet/>
      <dgm:spPr/>
      <dgm:t>
        <a:bodyPr/>
        <a:lstStyle/>
        <a:p>
          <a:endParaRPr lang="ru-RU"/>
        </a:p>
      </dgm:t>
    </dgm:pt>
    <dgm:pt modelId="{8F9CC196-C090-4498-B2F6-53BB4801C8A7}">
      <dgm:prSet custT="1"/>
      <dgm:spPr>
        <a:solidFill>
          <a:srgbClr val="FFFFCC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sz="1100" b="1" i="0" baseline="0" dirty="0" smtClean="0">
              <a:solidFill>
                <a:schemeClr val="tx1"/>
              </a:solidFill>
              <a:latin typeface="Calibri" pitchFamily="34" charset="0"/>
            </a:rPr>
            <a:t>Panel</a:t>
          </a:r>
          <a:endParaRPr lang="ru-RU" sz="1100" b="1" i="0" baseline="0" dirty="0">
            <a:solidFill>
              <a:schemeClr val="tx1"/>
            </a:solidFill>
            <a:latin typeface="Calibri" pitchFamily="34" charset="0"/>
          </a:endParaRPr>
        </a:p>
      </dgm:t>
    </dgm:pt>
    <dgm:pt modelId="{F7B8E7FC-BE02-460C-860A-35378352026A}" type="parTrans" cxnId="{DBD6C339-FF83-47F8-B8CA-15143339A7CE}">
      <dgm:prSet/>
      <dgm:spPr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endParaRPr lang="ru-RU"/>
        </a:p>
      </dgm:t>
    </dgm:pt>
    <dgm:pt modelId="{1C4B4C6C-4E9D-4D99-8C13-7571CD38EF40}" type="sibTrans" cxnId="{DBD6C339-FF83-47F8-B8CA-15143339A7CE}">
      <dgm:prSet/>
      <dgm:spPr/>
      <dgm:t>
        <a:bodyPr/>
        <a:lstStyle/>
        <a:p>
          <a:endParaRPr lang="ru-RU"/>
        </a:p>
      </dgm:t>
    </dgm:pt>
    <dgm:pt modelId="{757A7436-3FCE-4EA4-98A6-8774785120E2}">
      <dgm:prSet custT="1"/>
      <dgm:spPr>
        <a:solidFill>
          <a:srgbClr val="FFFFCC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sz="1100" b="1" i="0" baseline="0" dirty="0" smtClean="0">
              <a:solidFill>
                <a:schemeClr val="tx1"/>
              </a:solidFill>
              <a:latin typeface="Calibri" pitchFamily="34" charset="0"/>
            </a:rPr>
            <a:t>Control</a:t>
          </a:r>
          <a:endParaRPr lang="ru-RU" sz="1100" b="1" i="0" baseline="0" dirty="0">
            <a:solidFill>
              <a:schemeClr val="tx1"/>
            </a:solidFill>
            <a:latin typeface="Calibri" pitchFamily="34" charset="0"/>
          </a:endParaRPr>
        </a:p>
      </dgm:t>
    </dgm:pt>
    <dgm:pt modelId="{BF4C4A38-7E96-43D2-BF32-F5F7209C5E48}" type="parTrans" cxnId="{F7A66432-5A55-4F9D-8689-A54320ACF076}">
      <dgm:prSet/>
      <dgm:spPr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endParaRPr lang="ru-RU"/>
        </a:p>
      </dgm:t>
    </dgm:pt>
    <dgm:pt modelId="{3B009595-C795-4B57-9B39-A966A12F0B20}" type="sibTrans" cxnId="{F7A66432-5A55-4F9D-8689-A54320ACF076}">
      <dgm:prSet/>
      <dgm:spPr/>
      <dgm:t>
        <a:bodyPr/>
        <a:lstStyle/>
        <a:p>
          <a:endParaRPr lang="ru-RU"/>
        </a:p>
      </dgm:t>
    </dgm:pt>
    <dgm:pt modelId="{25247C44-1ED1-49AE-87BB-7478659A5DA7}">
      <dgm:prSet custT="1"/>
      <dgm:spPr>
        <a:solidFill>
          <a:srgbClr val="FFFFCC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sz="1100" b="1" i="0" baseline="0" dirty="0" err="1" smtClean="0">
              <a:solidFill>
                <a:schemeClr val="tx1"/>
              </a:solidFill>
              <a:latin typeface="Calibri" pitchFamily="34" charset="0"/>
            </a:rPr>
            <a:t>TextBoxBase</a:t>
          </a:r>
          <a:endParaRPr lang="ru-RU" sz="1100" b="1" i="0" baseline="0" dirty="0">
            <a:solidFill>
              <a:schemeClr val="tx1"/>
            </a:solidFill>
            <a:latin typeface="Calibri" pitchFamily="34" charset="0"/>
          </a:endParaRPr>
        </a:p>
      </dgm:t>
    </dgm:pt>
    <dgm:pt modelId="{79EA3A8E-597E-4DE2-8BDB-B0D3CFB9A045}" type="parTrans" cxnId="{9BC2742D-DA65-4545-AB3D-D441FB818814}">
      <dgm:prSet/>
      <dgm:spPr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endParaRPr lang="ru-RU"/>
        </a:p>
      </dgm:t>
    </dgm:pt>
    <dgm:pt modelId="{952AADA8-8CE4-48C3-A746-29EF23E43069}" type="sibTrans" cxnId="{9BC2742D-DA65-4545-AB3D-D441FB818814}">
      <dgm:prSet/>
      <dgm:spPr/>
      <dgm:t>
        <a:bodyPr/>
        <a:lstStyle/>
        <a:p>
          <a:endParaRPr lang="ru-RU"/>
        </a:p>
      </dgm:t>
    </dgm:pt>
    <dgm:pt modelId="{5BF1D1CC-F321-49AB-B43E-7D2B6BDB9F74}">
      <dgm:prSet custT="1"/>
      <dgm:spPr>
        <a:solidFill>
          <a:srgbClr val="FFFFCC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sz="1100" b="1" i="0" baseline="0" dirty="0" err="1" smtClean="0">
              <a:solidFill>
                <a:schemeClr val="tx1"/>
              </a:solidFill>
              <a:latin typeface="Calibri" pitchFamily="34" charset="0"/>
            </a:rPr>
            <a:t>ItemsControl</a:t>
          </a:r>
          <a:endParaRPr lang="ru-RU" sz="1100" b="1" i="0" baseline="0" dirty="0">
            <a:solidFill>
              <a:schemeClr val="tx1"/>
            </a:solidFill>
            <a:latin typeface="Calibri" pitchFamily="34" charset="0"/>
          </a:endParaRPr>
        </a:p>
      </dgm:t>
    </dgm:pt>
    <dgm:pt modelId="{FAC2F488-8B67-4871-8527-8A290C5DC601}" type="parTrans" cxnId="{A19A6E61-CCD8-449B-8051-EEC7DE6C9CB0}">
      <dgm:prSet/>
      <dgm:spPr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endParaRPr lang="ru-RU"/>
        </a:p>
      </dgm:t>
    </dgm:pt>
    <dgm:pt modelId="{B47C13B8-D2AC-4564-80D2-32138560E5A7}" type="sibTrans" cxnId="{A19A6E61-CCD8-449B-8051-EEC7DE6C9CB0}">
      <dgm:prSet/>
      <dgm:spPr/>
      <dgm:t>
        <a:bodyPr/>
        <a:lstStyle/>
        <a:p>
          <a:endParaRPr lang="ru-RU"/>
        </a:p>
      </dgm:t>
    </dgm:pt>
    <dgm:pt modelId="{1CDD30F0-0A8A-477B-8B54-DBFAF7B197C5}">
      <dgm:prSet custT="1"/>
      <dgm:spPr>
        <a:solidFill>
          <a:srgbClr val="FFFFCC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sz="1100" b="1" i="0" baseline="0" dirty="0" smtClean="0">
              <a:solidFill>
                <a:schemeClr val="tx1"/>
              </a:solidFill>
              <a:latin typeface="Calibri" pitchFamily="34" charset="0"/>
            </a:rPr>
            <a:t>Grid</a:t>
          </a:r>
          <a:endParaRPr lang="ru-RU" sz="1100" b="1" i="0" baseline="0" dirty="0">
            <a:solidFill>
              <a:schemeClr val="tx1"/>
            </a:solidFill>
            <a:latin typeface="Calibri" pitchFamily="34" charset="0"/>
          </a:endParaRPr>
        </a:p>
      </dgm:t>
    </dgm:pt>
    <dgm:pt modelId="{161645FA-81A4-4FB4-A31C-1E6A392CC0A8}" type="parTrans" cxnId="{6EE2EB8E-C475-4FEA-B84D-C5739D0D81E8}">
      <dgm:prSet/>
      <dgm:spPr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endParaRPr lang="ru-RU"/>
        </a:p>
      </dgm:t>
    </dgm:pt>
    <dgm:pt modelId="{EF033F51-9B4A-4F50-B45A-2DEB741EBA15}" type="sibTrans" cxnId="{6EE2EB8E-C475-4FEA-B84D-C5739D0D81E8}">
      <dgm:prSet/>
      <dgm:spPr/>
      <dgm:t>
        <a:bodyPr/>
        <a:lstStyle/>
        <a:p>
          <a:endParaRPr lang="ru-RU"/>
        </a:p>
      </dgm:t>
    </dgm:pt>
    <dgm:pt modelId="{88DF5EAA-0ED2-40AE-8D5D-666E12FF4C1C}">
      <dgm:prSet custT="1"/>
      <dgm:spPr>
        <a:solidFill>
          <a:srgbClr val="FFFFCC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sz="1100" b="1" i="0" baseline="0" dirty="0" smtClean="0">
              <a:solidFill>
                <a:schemeClr val="tx1"/>
              </a:solidFill>
              <a:latin typeface="Calibri" pitchFamily="34" charset="0"/>
            </a:rPr>
            <a:t>Canvas</a:t>
          </a:r>
          <a:endParaRPr lang="ru-RU" sz="1100" b="1" i="0" baseline="0" dirty="0">
            <a:solidFill>
              <a:schemeClr val="tx1"/>
            </a:solidFill>
            <a:latin typeface="Calibri" pitchFamily="34" charset="0"/>
          </a:endParaRPr>
        </a:p>
      </dgm:t>
    </dgm:pt>
    <dgm:pt modelId="{9A1C4013-5AB7-4BBF-8A6C-85871FF46142}" type="parTrans" cxnId="{54AE25AB-3205-4A3E-80FD-17914F25BC91}">
      <dgm:prSet/>
      <dgm:spPr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endParaRPr lang="ru-RU"/>
        </a:p>
      </dgm:t>
    </dgm:pt>
    <dgm:pt modelId="{75868833-2014-4C27-A4F6-32028AC2CB2B}" type="sibTrans" cxnId="{54AE25AB-3205-4A3E-80FD-17914F25BC91}">
      <dgm:prSet/>
      <dgm:spPr/>
      <dgm:t>
        <a:bodyPr/>
        <a:lstStyle/>
        <a:p>
          <a:endParaRPr lang="ru-RU"/>
        </a:p>
      </dgm:t>
    </dgm:pt>
    <dgm:pt modelId="{69143A65-8CD3-4988-AE60-E007DA94030F}">
      <dgm:prSet custT="1"/>
      <dgm:spPr>
        <a:solidFill>
          <a:srgbClr val="FFFFCC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sz="1100" b="1" i="0" baseline="0" dirty="0" smtClean="0">
              <a:solidFill>
                <a:schemeClr val="tx1"/>
              </a:solidFill>
              <a:latin typeface="Calibri" pitchFamily="34" charset="0"/>
            </a:rPr>
            <a:t>Page</a:t>
          </a:r>
          <a:endParaRPr lang="ru-RU" sz="1100" b="1" i="0" baseline="0" dirty="0">
            <a:solidFill>
              <a:schemeClr val="tx1"/>
            </a:solidFill>
            <a:latin typeface="Calibri" pitchFamily="34" charset="0"/>
          </a:endParaRPr>
        </a:p>
      </dgm:t>
    </dgm:pt>
    <dgm:pt modelId="{48343668-9E66-4B1D-B811-038CB2CB37F3}" type="parTrans" cxnId="{0A36E0B8-77B1-48D5-A32D-03F33DB11825}">
      <dgm:prSet/>
      <dgm:spPr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endParaRPr lang="ru-RU"/>
        </a:p>
      </dgm:t>
    </dgm:pt>
    <dgm:pt modelId="{BE240E57-13A6-4306-AF3F-30D0518507AF}" type="sibTrans" cxnId="{0A36E0B8-77B1-48D5-A32D-03F33DB11825}">
      <dgm:prSet/>
      <dgm:spPr/>
      <dgm:t>
        <a:bodyPr/>
        <a:lstStyle/>
        <a:p>
          <a:endParaRPr lang="ru-RU"/>
        </a:p>
      </dgm:t>
    </dgm:pt>
    <dgm:pt modelId="{FA440D9E-6B99-442F-B579-44E4740D24C6}">
      <dgm:prSet custT="1"/>
      <dgm:spPr>
        <a:solidFill>
          <a:srgbClr val="FFFFCC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sz="1100" b="1" i="0" baseline="0" dirty="0" err="1" smtClean="0">
              <a:solidFill>
                <a:schemeClr val="tx1"/>
              </a:solidFill>
              <a:latin typeface="Calibri" pitchFamily="34" charset="0"/>
            </a:rPr>
            <a:t>MenuBase</a:t>
          </a:r>
          <a:endParaRPr lang="ru-RU" sz="1100" b="1" i="0" baseline="0" dirty="0">
            <a:solidFill>
              <a:schemeClr val="tx1"/>
            </a:solidFill>
            <a:latin typeface="Calibri" pitchFamily="34" charset="0"/>
          </a:endParaRPr>
        </a:p>
      </dgm:t>
    </dgm:pt>
    <dgm:pt modelId="{85E0AA7E-901B-4730-AA5C-DDC5F47F6B3B}" type="parTrans" cxnId="{D594BC41-A79B-480C-A3FA-70EA4E877C2F}">
      <dgm:prSet/>
      <dgm:spPr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endParaRPr lang="ru-RU"/>
        </a:p>
      </dgm:t>
    </dgm:pt>
    <dgm:pt modelId="{93EF12A4-FAF6-4E0A-919D-36248F915D9A}" type="sibTrans" cxnId="{D594BC41-A79B-480C-A3FA-70EA4E877C2F}">
      <dgm:prSet/>
      <dgm:spPr/>
      <dgm:t>
        <a:bodyPr/>
        <a:lstStyle/>
        <a:p>
          <a:endParaRPr lang="ru-RU"/>
        </a:p>
      </dgm:t>
    </dgm:pt>
    <dgm:pt modelId="{2A7F98D4-0413-4470-B8BF-1500121EF719}">
      <dgm:prSet custT="1"/>
      <dgm:spPr>
        <a:solidFill>
          <a:srgbClr val="FFFFCC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sz="1100" b="1" i="0" baseline="0" dirty="0" err="1" smtClean="0">
              <a:solidFill>
                <a:schemeClr val="tx1"/>
              </a:solidFill>
              <a:latin typeface="Calibri" pitchFamily="34" charset="0"/>
            </a:rPr>
            <a:t>HeaderedItemsControl</a:t>
          </a:r>
          <a:endParaRPr lang="ru-RU" sz="1100" b="1" i="0" baseline="0" dirty="0">
            <a:solidFill>
              <a:schemeClr val="tx1"/>
            </a:solidFill>
            <a:latin typeface="Calibri" pitchFamily="34" charset="0"/>
          </a:endParaRPr>
        </a:p>
      </dgm:t>
    </dgm:pt>
    <dgm:pt modelId="{B9768134-A3F4-41D2-ADF3-353AE7123BAA}" type="parTrans" cxnId="{41EC6C51-059F-438F-913A-19BC05C4B03A}">
      <dgm:prSet/>
      <dgm:spPr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endParaRPr lang="ru-RU"/>
        </a:p>
      </dgm:t>
    </dgm:pt>
    <dgm:pt modelId="{AA2428DD-81C4-47F6-909C-4F701B6806C0}" type="sibTrans" cxnId="{41EC6C51-059F-438F-913A-19BC05C4B03A}">
      <dgm:prSet/>
      <dgm:spPr/>
      <dgm:t>
        <a:bodyPr/>
        <a:lstStyle/>
        <a:p>
          <a:endParaRPr lang="ru-RU"/>
        </a:p>
      </dgm:t>
    </dgm:pt>
    <dgm:pt modelId="{6AFDDB80-B529-4E4C-A0FD-0EDB17CB6604}">
      <dgm:prSet custT="1"/>
      <dgm:spPr>
        <a:solidFill>
          <a:srgbClr val="FFFFCC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sz="1100" b="1" i="0" baseline="0" dirty="0" err="1" smtClean="0">
              <a:solidFill>
                <a:schemeClr val="tx1"/>
              </a:solidFill>
              <a:latin typeface="Calibri" pitchFamily="34" charset="0"/>
            </a:rPr>
            <a:t>MenuItem</a:t>
          </a:r>
          <a:endParaRPr lang="ru-RU" sz="1100" b="1" i="0" baseline="0" dirty="0">
            <a:solidFill>
              <a:schemeClr val="tx1"/>
            </a:solidFill>
            <a:latin typeface="Calibri" pitchFamily="34" charset="0"/>
          </a:endParaRPr>
        </a:p>
      </dgm:t>
    </dgm:pt>
    <dgm:pt modelId="{7FDDC606-6557-4A44-8ECA-8CF737E3471E}" type="parTrans" cxnId="{AF78FEDF-649D-4C8C-AE22-E3116E6A8F9B}">
      <dgm:prSet/>
      <dgm:spPr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endParaRPr lang="ru-RU"/>
        </a:p>
      </dgm:t>
    </dgm:pt>
    <dgm:pt modelId="{98B5E0E0-BE7C-4316-AC87-9DB86D251D1F}" type="sibTrans" cxnId="{AF78FEDF-649D-4C8C-AE22-E3116E6A8F9B}">
      <dgm:prSet/>
      <dgm:spPr/>
      <dgm:t>
        <a:bodyPr/>
        <a:lstStyle/>
        <a:p>
          <a:endParaRPr lang="ru-RU"/>
        </a:p>
      </dgm:t>
    </dgm:pt>
    <dgm:pt modelId="{122A0DF7-8209-4FEE-9948-8EA66EBBB965}">
      <dgm:prSet custT="1"/>
      <dgm:spPr>
        <a:solidFill>
          <a:srgbClr val="FFFFCC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sz="1100" b="1" i="0" baseline="0" dirty="0" smtClean="0">
              <a:solidFill>
                <a:schemeClr val="tx1"/>
              </a:solidFill>
              <a:latin typeface="Calibri" pitchFamily="34" charset="0"/>
            </a:rPr>
            <a:t>Selector</a:t>
          </a:r>
          <a:endParaRPr lang="ru-RU" sz="1100" b="1" i="0" baseline="0" dirty="0">
            <a:solidFill>
              <a:schemeClr val="tx1"/>
            </a:solidFill>
            <a:latin typeface="Calibri" pitchFamily="34" charset="0"/>
          </a:endParaRPr>
        </a:p>
      </dgm:t>
    </dgm:pt>
    <dgm:pt modelId="{2246969D-A9E9-4F48-B9B0-B05FA77D17B1}" type="parTrans" cxnId="{F36C4ECD-C8B8-4934-84A0-A69C5CC42DD6}">
      <dgm:prSet/>
      <dgm:spPr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endParaRPr lang="ru-RU"/>
        </a:p>
      </dgm:t>
    </dgm:pt>
    <dgm:pt modelId="{C106D110-D63D-4E57-92DE-A8B2374EECC3}" type="sibTrans" cxnId="{F36C4ECD-C8B8-4934-84A0-A69C5CC42DD6}">
      <dgm:prSet/>
      <dgm:spPr/>
      <dgm:t>
        <a:bodyPr/>
        <a:lstStyle/>
        <a:p>
          <a:endParaRPr lang="ru-RU"/>
        </a:p>
      </dgm:t>
    </dgm:pt>
    <dgm:pt modelId="{A3EB5106-9DF8-4644-9098-440A1A5BA644}">
      <dgm:prSet custT="1"/>
      <dgm:spPr>
        <a:solidFill>
          <a:srgbClr val="FFFFCC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sz="1100" b="1" i="0" baseline="0" dirty="0" err="1" smtClean="0">
              <a:solidFill>
                <a:schemeClr val="tx1"/>
              </a:solidFill>
              <a:latin typeface="Calibri" pitchFamily="34" charset="0"/>
            </a:rPr>
            <a:t>TreeView</a:t>
          </a:r>
          <a:endParaRPr lang="ru-RU" sz="1100" b="1" i="0" baseline="0" dirty="0">
            <a:solidFill>
              <a:schemeClr val="tx1"/>
            </a:solidFill>
            <a:latin typeface="Calibri" pitchFamily="34" charset="0"/>
          </a:endParaRPr>
        </a:p>
      </dgm:t>
    </dgm:pt>
    <dgm:pt modelId="{CAF9CE3F-0CBE-4EAB-8E2E-DAAB4E6B0B47}" type="parTrans" cxnId="{8322EA47-63D6-4BE8-BCB1-1DE7B92B76A2}">
      <dgm:prSet/>
      <dgm:spPr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endParaRPr lang="ru-RU"/>
        </a:p>
      </dgm:t>
    </dgm:pt>
    <dgm:pt modelId="{8DF28C58-5661-40AE-9566-DA138F32D111}" type="sibTrans" cxnId="{8322EA47-63D6-4BE8-BCB1-1DE7B92B76A2}">
      <dgm:prSet/>
      <dgm:spPr/>
      <dgm:t>
        <a:bodyPr/>
        <a:lstStyle/>
        <a:p>
          <a:endParaRPr lang="ru-RU"/>
        </a:p>
      </dgm:t>
    </dgm:pt>
    <dgm:pt modelId="{F963B530-32B8-46EC-9784-22BFD0DA4A62}">
      <dgm:prSet custT="1"/>
      <dgm:spPr>
        <a:solidFill>
          <a:srgbClr val="FFFFCC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sz="1100" b="1" i="0" baseline="0" dirty="0" smtClean="0">
              <a:solidFill>
                <a:schemeClr val="tx1"/>
              </a:solidFill>
              <a:latin typeface="Calibri" pitchFamily="34" charset="0"/>
            </a:rPr>
            <a:t>Menu</a:t>
          </a:r>
          <a:endParaRPr lang="ru-RU" sz="1100" b="1" i="0" baseline="0" dirty="0">
            <a:solidFill>
              <a:schemeClr val="tx1"/>
            </a:solidFill>
            <a:latin typeface="Calibri" pitchFamily="34" charset="0"/>
          </a:endParaRPr>
        </a:p>
      </dgm:t>
    </dgm:pt>
    <dgm:pt modelId="{3048DD57-D774-4C7A-89D0-9DED7A36345D}" type="parTrans" cxnId="{E2754EE1-F111-4EFA-AA5B-842EF26FD978}">
      <dgm:prSet/>
      <dgm:spPr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endParaRPr lang="ru-RU"/>
        </a:p>
      </dgm:t>
    </dgm:pt>
    <dgm:pt modelId="{77703D7A-7284-444E-ADA8-04A6EEE211E4}" type="sibTrans" cxnId="{E2754EE1-F111-4EFA-AA5B-842EF26FD978}">
      <dgm:prSet/>
      <dgm:spPr/>
      <dgm:t>
        <a:bodyPr/>
        <a:lstStyle/>
        <a:p>
          <a:endParaRPr lang="ru-RU"/>
        </a:p>
      </dgm:t>
    </dgm:pt>
    <dgm:pt modelId="{47D280C8-018F-4240-BF1F-7C10008C3738}">
      <dgm:prSet custT="1"/>
      <dgm:spPr>
        <a:solidFill>
          <a:srgbClr val="FFFFCC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sz="1100" b="1" i="0" baseline="0" dirty="0" err="1" smtClean="0">
              <a:solidFill>
                <a:schemeClr val="tx1"/>
              </a:solidFill>
              <a:latin typeface="Calibri" pitchFamily="34" charset="0"/>
            </a:rPr>
            <a:t>ContextMenu</a:t>
          </a:r>
          <a:endParaRPr lang="ru-RU" sz="1100" b="1" i="0" baseline="0" dirty="0">
            <a:solidFill>
              <a:schemeClr val="tx1"/>
            </a:solidFill>
            <a:latin typeface="Calibri" pitchFamily="34" charset="0"/>
          </a:endParaRPr>
        </a:p>
      </dgm:t>
    </dgm:pt>
    <dgm:pt modelId="{A8FEE9B6-CB61-448D-A1D2-4BE34640F9F3}" type="parTrans" cxnId="{8F8324D8-8DF3-44D6-BAAE-F563AE5B2C48}">
      <dgm:prSet/>
      <dgm:spPr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endParaRPr lang="ru-RU"/>
        </a:p>
      </dgm:t>
    </dgm:pt>
    <dgm:pt modelId="{1E757A15-3155-478D-960C-28B669F6AC43}" type="sibTrans" cxnId="{8F8324D8-8DF3-44D6-BAAE-F563AE5B2C48}">
      <dgm:prSet/>
      <dgm:spPr/>
      <dgm:t>
        <a:bodyPr/>
        <a:lstStyle/>
        <a:p>
          <a:endParaRPr lang="ru-RU"/>
        </a:p>
      </dgm:t>
    </dgm:pt>
    <dgm:pt modelId="{F3A5C33E-9084-4677-97BB-C4598597EA0C}">
      <dgm:prSet custT="1"/>
      <dgm:spPr>
        <a:solidFill>
          <a:srgbClr val="FFFFCC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sz="1100" b="1" i="0" baseline="0" dirty="0" smtClean="0">
              <a:solidFill>
                <a:schemeClr val="tx1"/>
              </a:solidFill>
              <a:latin typeface="Calibri" pitchFamily="34" charset="0"/>
            </a:rPr>
            <a:t>Toolbar</a:t>
          </a:r>
          <a:endParaRPr lang="ru-RU" sz="1100" b="1" i="0" baseline="0" dirty="0">
            <a:solidFill>
              <a:schemeClr val="tx1"/>
            </a:solidFill>
            <a:latin typeface="Calibri" pitchFamily="34" charset="0"/>
          </a:endParaRPr>
        </a:p>
      </dgm:t>
    </dgm:pt>
    <dgm:pt modelId="{AA442634-4345-42BC-9C64-F3AB2060A4A2}" type="parTrans" cxnId="{79C30B0D-E8FA-40C7-B45F-48DEB7E74B26}">
      <dgm:prSet/>
      <dgm:spPr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endParaRPr lang="ru-RU"/>
        </a:p>
      </dgm:t>
    </dgm:pt>
    <dgm:pt modelId="{B6F5A32A-72F2-4F65-A410-456D3720AAA8}" type="sibTrans" cxnId="{79C30B0D-E8FA-40C7-B45F-48DEB7E74B26}">
      <dgm:prSet/>
      <dgm:spPr/>
      <dgm:t>
        <a:bodyPr/>
        <a:lstStyle/>
        <a:p>
          <a:endParaRPr lang="ru-RU"/>
        </a:p>
      </dgm:t>
    </dgm:pt>
    <dgm:pt modelId="{D4EA8887-F641-442C-A5E7-DCE8A13F9BC4}">
      <dgm:prSet custT="1"/>
      <dgm:spPr>
        <a:solidFill>
          <a:srgbClr val="FFFFCC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sz="1100" b="1" i="0" baseline="0" dirty="0" err="1" smtClean="0">
              <a:solidFill>
                <a:schemeClr val="tx1"/>
              </a:solidFill>
              <a:latin typeface="Calibri" pitchFamily="34" charset="0"/>
            </a:rPr>
            <a:t>TabControl</a:t>
          </a:r>
          <a:endParaRPr lang="ru-RU" sz="1100" b="1" i="0" baseline="0" dirty="0">
            <a:solidFill>
              <a:schemeClr val="tx1"/>
            </a:solidFill>
            <a:latin typeface="Calibri" pitchFamily="34" charset="0"/>
          </a:endParaRPr>
        </a:p>
      </dgm:t>
    </dgm:pt>
    <dgm:pt modelId="{C3E4C47E-26B7-4C4D-AE96-76EF143BA490}" type="parTrans" cxnId="{BBBFD682-9F7C-4257-B2DC-578ABE4FD257}">
      <dgm:prSet/>
      <dgm:spPr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endParaRPr lang="ru-RU"/>
        </a:p>
      </dgm:t>
    </dgm:pt>
    <dgm:pt modelId="{0EB98200-7C4C-442E-A9A4-0762616A6821}" type="sibTrans" cxnId="{BBBFD682-9F7C-4257-B2DC-578ABE4FD257}">
      <dgm:prSet/>
      <dgm:spPr/>
      <dgm:t>
        <a:bodyPr/>
        <a:lstStyle/>
        <a:p>
          <a:endParaRPr lang="ru-RU"/>
        </a:p>
      </dgm:t>
    </dgm:pt>
    <dgm:pt modelId="{E1003D2F-86BC-4B99-AB0D-14F134395F88}">
      <dgm:prSet custT="1"/>
      <dgm:spPr>
        <a:solidFill>
          <a:srgbClr val="FFFFCC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sz="1100" b="1" i="0" baseline="0" dirty="0" err="1" smtClean="0">
              <a:solidFill>
                <a:schemeClr val="tx1"/>
              </a:solidFill>
              <a:latin typeface="Calibri" pitchFamily="34" charset="0"/>
            </a:rPr>
            <a:t>ListBox</a:t>
          </a:r>
          <a:endParaRPr lang="ru-RU" sz="1100" b="1" i="0" baseline="0" dirty="0">
            <a:solidFill>
              <a:schemeClr val="tx1"/>
            </a:solidFill>
            <a:latin typeface="Calibri" pitchFamily="34" charset="0"/>
          </a:endParaRPr>
        </a:p>
      </dgm:t>
    </dgm:pt>
    <dgm:pt modelId="{3438F38D-16FF-4CBB-94D6-D207710C3ADE}" type="parTrans" cxnId="{DD6214FF-1580-4A2A-8AC6-9660169AFE59}">
      <dgm:prSet/>
      <dgm:spPr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endParaRPr lang="ru-RU"/>
        </a:p>
      </dgm:t>
    </dgm:pt>
    <dgm:pt modelId="{E1331FC9-F115-4FB7-9396-32E032926929}" type="sibTrans" cxnId="{DD6214FF-1580-4A2A-8AC6-9660169AFE59}">
      <dgm:prSet/>
      <dgm:spPr/>
      <dgm:t>
        <a:bodyPr/>
        <a:lstStyle/>
        <a:p>
          <a:endParaRPr lang="ru-RU"/>
        </a:p>
      </dgm:t>
    </dgm:pt>
    <dgm:pt modelId="{A6D5A8F1-3071-4D1B-83F6-57CDF754A351}">
      <dgm:prSet custT="1"/>
      <dgm:spPr>
        <a:solidFill>
          <a:srgbClr val="FFFFCC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sz="1100" b="1" i="0" baseline="0" dirty="0" err="1" smtClean="0">
              <a:solidFill>
                <a:schemeClr val="tx1"/>
              </a:solidFill>
              <a:latin typeface="Calibri" pitchFamily="34" charset="0"/>
            </a:rPr>
            <a:t>ComboBox</a:t>
          </a:r>
          <a:endParaRPr lang="ru-RU" sz="1100" b="1" i="0" baseline="0" dirty="0">
            <a:solidFill>
              <a:schemeClr val="tx1"/>
            </a:solidFill>
            <a:latin typeface="Calibri" pitchFamily="34" charset="0"/>
          </a:endParaRPr>
        </a:p>
      </dgm:t>
    </dgm:pt>
    <dgm:pt modelId="{0D9B5EFD-FEB2-4CAB-A2AB-432D7876C7F2}" type="parTrans" cxnId="{FD174489-F7A8-4576-A329-B0F8945F1603}">
      <dgm:prSet/>
      <dgm:spPr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endParaRPr lang="ru-RU"/>
        </a:p>
      </dgm:t>
    </dgm:pt>
    <dgm:pt modelId="{F5959A0A-80B6-4D25-8504-7AC91E4FBFEA}" type="sibTrans" cxnId="{FD174489-F7A8-4576-A329-B0F8945F1603}">
      <dgm:prSet/>
      <dgm:spPr/>
      <dgm:t>
        <a:bodyPr/>
        <a:lstStyle/>
        <a:p>
          <a:endParaRPr lang="ru-RU"/>
        </a:p>
      </dgm:t>
    </dgm:pt>
    <dgm:pt modelId="{3BCCE053-941B-4483-8F1E-94A93E085D35}">
      <dgm:prSet custT="1"/>
      <dgm:spPr>
        <a:solidFill>
          <a:srgbClr val="FFFFCC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sz="1100" b="1" i="0" baseline="0" dirty="0" err="1" smtClean="0">
              <a:solidFill>
                <a:schemeClr val="tx1"/>
              </a:solidFill>
              <a:latin typeface="Calibri" pitchFamily="34" charset="0"/>
            </a:rPr>
            <a:t>TextBox</a:t>
          </a:r>
          <a:endParaRPr lang="ru-RU" sz="1100" b="1" i="0" baseline="0" dirty="0">
            <a:solidFill>
              <a:schemeClr val="tx1"/>
            </a:solidFill>
            <a:latin typeface="Calibri" pitchFamily="34" charset="0"/>
          </a:endParaRPr>
        </a:p>
      </dgm:t>
    </dgm:pt>
    <dgm:pt modelId="{0A009885-D6E1-4A23-8A69-5B25A552EA8B}" type="parTrans" cxnId="{CB0FC2EF-3275-4A60-B0A3-8CF88D83C87C}">
      <dgm:prSet/>
      <dgm:spPr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endParaRPr lang="ru-RU"/>
        </a:p>
      </dgm:t>
    </dgm:pt>
    <dgm:pt modelId="{DCCDE61A-E382-4D7B-9193-454127BF492C}" type="sibTrans" cxnId="{CB0FC2EF-3275-4A60-B0A3-8CF88D83C87C}">
      <dgm:prSet/>
      <dgm:spPr/>
      <dgm:t>
        <a:bodyPr/>
        <a:lstStyle/>
        <a:p>
          <a:endParaRPr lang="ru-RU"/>
        </a:p>
      </dgm:t>
    </dgm:pt>
    <dgm:pt modelId="{C14EB1CB-AE56-480B-A9DC-4D92821727F2}">
      <dgm:prSet custT="1"/>
      <dgm:spPr>
        <a:solidFill>
          <a:srgbClr val="FFFFCC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sz="1100" b="1" i="0" baseline="0" dirty="0" err="1" smtClean="0">
              <a:solidFill>
                <a:schemeClr val="tx1"/>
              </a:solidFill>
              <a:latin typeface="Calibri" pitchFamily="34" charset="0"/>
            </a:rPr>
            <a:t>ContentControl</a:t>
          </a:r>
          <a:endParaRPr lang="ru-RU" sz="1100" b="1" i="0" baseline="0" dirty="0">
            <a:solidFill>
              <a:schemeClr val="tx1"/>
            </a:solidFill>
            <a:latin typeface="Calibri" pitchFamily="34" charset="0"/>
          </a:endParaRPr>
        </a:p>
      </dgm:t>
    </dgm:pt>
    <dgm:pt modelId="{75733C4A-4563-4BB8-B906-A878AC90CE91}" type="parTrans" cxnId="{E53D8FFE-18A3-459C-9CDB-FE6763FE0383}">
      <dgm:prSet/>
      <dgm:spPr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endParaRPr lang="ru-RU"/>
        </a:p>
      </dgm:t>
    </dgm:pt>
    <dgm:pt modelId="{7A2F7A08-BA03-4ADC-87BD-ACC0F1D2905F}" type="sibTrans" cxnId="{E53D8FFE-18A3-459C-9CDB-FE6763FE0383}">
      <dgm:prSet/>
      <dgm:spPr/>
      <dgm:t>
        <a:bodyPr/>
        <a:lstStyle/>
        <a:p>
          <a:endParaRPr lang="ru-RU"/>
        </a:p>
      </dgm:t>
    </dgm:pt>
    <dgm:pt modelId="{03DAACA6-9333-44FF-A341-3A949BC70EEB}">
      <dgm:prSet custT="1"/>
      <dgm:spPr>
        <a:solidFill>
          <a:srgbClr val="FFFFCC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sz="1100" b="1" i="0" baseline="0" dirty="0" err="1" smtClean="0">
              <a:solidFill>
                <a:schemeClr val="tx1"/>
              </a:solidFill>
              <a:latin typeface="Calibri" pitchFamily="34" charset="0"/>
            </a:rPr>
            <a:t>RichTextBox</a:t>
          </a:r>
          <a:endParaRPr lang="ru-RU" sz="1100" b="1" i="0" baseline="0" dirty="0">
            <a:solidFill>
              <a:schemeClr val="tx1"/>
            </a:solidFill>
            <a:latin typeface="Calibri" pitchFamily="34" charset="0"/>
          </a:endParaRPr>
        </a:p>
      </dgm:t>
    </dgm:pt>
    <dgm:pt modelId="{816C9783-94D9-40D3-9AC7-6D57B1CA2411}" type="parTrans" cxnId="{A49ED41E-3F1D-4569-95D2-23775CCE2EF1}">
      <dgm:prSet/>
      <dgm:spPr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endParaRPr lang="ru-RU"/>
        </a:p>
      </dgm:t>
    </dgm:pt>
    <dgm:pt modelId="{9B919987-D850-4BF5-91A9-FA16639F1F67}" type="sibTrans" cxnId="{A49ED41E-3F1D-4569-95D2-23775CCE2EF1}">
      <dgm:prSet/>
      <dgm:spPr/>
      <dgm:t>
        <a:bodyPr/>
        <a:lstStyle/>
        <a:p>
          <a:endParaRPr lang="ru-RU"/>
        </a:p>
      </dgm:t>
    </dgm:pt>
    <dgm:pt modelId="{D6CE7951-7192-47C2-AD73-EE515DFFB326}">
      <dgm:prSet custT="1"/>
      <dgm:spPr>
        <a:solidFill>
          <a:srgbClr val="FFFFCC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sz="1100" b="1" i="0" baseline="0" dirty="0" smtClean="0">
              <a:solidFill>
                <a:schemeClr val="tx1"/>
              </a:solidFill>
              <a:latin typeface="Calibri" pitchFamily="34" charset="0"/>
            </a:rPr>
            <a:t>Slider</a:t>
          </a:r>
          <a:endParaRPr lang="ru-RU" sz="1100" b="1" i="0" baseline="0" dirty="0">
            <a:solidFill>
              <a:schemeClr val="tx1"/>
            </a:solidFill>
            <a:latin typeface="Calibri" pitchFamily="34" charset="0"/>
          </a:endParaRPr>
        </a:p>
      </dgm:t>
    </dgm:pt>
    <dgm:pt modelId="{2A29691D-ABC3-41C0-A3CD-15952F1ED9EB}" type="parTrans" cxnId="{13FCD9A3-8E62-43A3-84D9-AEB108C4D300}">
      <dgm:prSet/>
      <dgm:spPr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endParaRPr lang="ru-RU"/>
        </a:p>
      </dgm:t>
    </dgm:pt>
    <dgm:pt modelId="{668EFD3A-A19E-4349-990B-73FA52BE63C5}" type="sibTrans" cxnId="{13FCD9A3-8E62-43A3-84D9-AEB108C4D300}">
      <dgm:prSet/>
      <dgm:spPr/>
      <dgm:t>
        <a:bodyPr/>
        <a:lstStyle/>
        <a:p>
          <a:endParaRPr lang="ru-RU"/>
        </a:p>
      </dgm:t>
    </dgm:pt>
    <dgm:pt modelId="{6728C70A-D8EE-4F55-B518-BF0215783889}">
      <dgm:prSet custT="1"/>
      <dgm:spPr>
        <a:solidFill>
          <a:srgbClr val="FFFFCC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sz="1100" b="1" i="0" baseline="0" dirty="0" err="1" smtClean="0">
              <a:solidFill>
                <a:schemeClr val="tx1"/>
              </a:solidFill>
              <a:latin typeface="Calibri" pitchFamily="34" charset="0"/>
            </a:rPr>
            <a:t>ProgressBar</a:t>
          </a:r>
          <a:endParaRPr lang="ru-RU" sz="1100" b="1" i="0" baseline="0" dirty="0">
            <a:solidFill>
              <a:schemeClr val="tx1"/>
            </a:solidFill>
            <a:latin typeface="Calibri" pitchFamily="34" charset="0"/>
          </a:endParaRPr>
        </a:p>
      </dgm:t>
    </dgm:pt>
    <dgm:pt modelId="{E84BDA00-4A78-4E14-921B-A8F19C24B888}" type="parTrans" cxnId="{54386753-2BFC-4553-8041-883BAFA933B7}">
      <dgm:prSet/>
      <dgm:spPr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endParaRPr lang="ru-RU"/>
        </a:p>
      </dgm:t>
    </dgm:pt>
    <dgm:pt modelId="{DCC7DFDD-2765-4656-84CC-0F71E4F5A7B5}" type="sibTrans" cxnId="{54386753-2BFC-4553-8041-883BAFA933B7}">
      <dgm:prSet/>
      <dgm:spPr/>
      <dgm:t>
        <a:bodyPr/>
        <a:lstStyle/>
        <a:p>
          <a:endParaRPr lang="ru-RU"/>
        </a:p>
      </dgm:t>
    </dgm:pt>
    <dgm:pt modelId="{497A1238-8576-4E28-A78F-1F14EA0D873D}">
      <dgm:prSet custT="1"/>
      <dgm:spPr>
        <a:solidFill>
          <a:srgbClr val="FFFFCC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sz="1100" b="1" i="0" baseline="0" dirty="0" smtClean="0">
              <a:solidFill>
                <a:schemeClr val="tx1"/>
              </a:solidFill>
              <a:latin typeface="Calibri" pitchFamily="34" charset="0"/>
            </a:rPr>
            <a:t>Frame</a:t>
          </a:r>
          <a:endParaRPr lang="ru-RU" sz="1100" b="1" i="0" baseline="0" dirty="0">
            <a:solidFill>
              <a:schemeClr val="tx1"/>
            </a:solidFill>
            <a:latin typeface="Calibri" pitchFamily="34" charset="0"/>
          </a:endParaRPr>
        </a:p>
      </dgm:t>
    </dgm:pt>
    <dgm:pt modelId="{43A51755-572A-46B4-BE31-1D1F6D0915C3}" type="parTrans" cxnId="{EC3F4621-F2D2-445B-BBA2-DD41DADE43DE}">
      <dgm:prSet/>
      <dgm:spPr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endParaRPr lang="ru-RU"/>
        </a:p>
      </dgm:t>
    </dgm:pt>
    <dgm:pt modelId="{5AE36EA0-C6CF-4FF7-A901-885ED63F353C}" type="sibTrans" cxnId="{EC3F4621-F2D2-445B-BBA2-DD41DADE43DE}">
      <dgm:prSet/>
      <dgm:spPr/>
      <dgm:t>
        <a:bodyPr/>
        <a:lstStyle/>
        <a:p>
          <a:endParaRPr lang="ru-RU"/>
        </a:p>
      </dgm:t>
    </dgm:pt>
    <dgm:pt modelId="{32F0BEEB-1736-4361-BCAF-D861843FF247}">
      <dgm:prSet custT="1"/>
      <dgm:spPr>
        <a:solidFill>
          <a:srgbClr val="FFFFCC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sz="1100" b="1" i="0" baseline="0" dirty="0" smtClean="0">
              <a:solidFill>
                <a:schemeClr val="tx1"/>
              </a:solidFill>
              <a:latin typeface="Calibri" pitchFamily="34" charset="0"/>
            </a:rPr>
            <a:t>Window</a:t>
          </a:r>
          <a:endParaRPr lang="ru-RU" sz="1100" b="1" i="0" baseline="0" dirty="0">
            <a:solidFill>
              <a:schemeClr val="tx1"/>
            </a:solidFill>
            <a:latin typeface="Calibri" pitchFamily="34" charset="0"/>
          </a:endParaRPr>
        </a:p>
      </dgm:t>
    </dgm:pt>
    <dgm:pt modelId="{02E3D7FC-52F4-4E30-91B3-4E919B4C7E92}" type="parTrans" cxnId="{1FD73FEF-549E-4202-B2C8-82FD5866D527}">
      <dgm:prSet/>
      <dgm:spPr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endParaRPr lang="ru-RU"/>
        </a:p>
      </dgm:t>
    </dgm:pt>
    <dgm:pt modelId="{ABF6CB43-5815-4C28-BD9D-E7D67642984A}" type="sibTrans" cxnId="{1FD73FEF-549E-4202-B2C8-82FD5866D527}">
      <dgm:prSet/>
      <dgm:spPr/>
      <dgm:t>
        <a:bodyPr/>
        <a:lstStyle/>
        <a:p>
          <a:endParaRPr lang="ru-RU"/>
        </a:p>
      </dgm:t>
    </dgm:pt>
    <dgm:pt modelId="{5406EFAE-BF64-48E7-89E5-673D76019A2F}">
      <dgm:prSet custT="1"/>
      <dgm:spPr>
        <a:solidFill>
          <a:srgbClr val="FFFFCC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sz="1100" b="1" i="0" baseline="0" dirty="0" err="1" smtClean="0">
              <a:solidFill>
                <a:schemeClr val="tx1"/>
              </a:solidFill>
              <a:latin typeface="Calibri" pitchFamily="34" charset="0"/>
            </a:rPr>
            <a:t>ButtonBase</a:t>
          </a:r>
          <a:endParaRPr lang="ru-RU" sz="1100" b="1" i="0" baseline="0" dirty="0">
            <a:solidFill>
              <a:schemeClr val="tx1"/>
            </a:solidFill>
            <a:latin typeface="Calibri" pitchFamily="34" charset="0"/>
          </a:endParaRPr>
        </a:p>
      </dgm:t>
    </dgm:pt>
    <dgm:pt modelId="{D40BC0E2-313B-4CA7-B794-B715E4300FB6}" type="parTrans" cxnId="{65CCE8FE-A57C-4EB0-8DF0-EACB0D41DD1B}">
      <dgm:prSet/>
      <dgm:spPr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endParaRPr lang="ru-RU"/>
        </a:p>
      </dgm:t>
    </dgm:pt>
    <dgm:pt modelId="{A50F0601-667A-48CB-B9B7-3A35740DA3E3}" type="sibTrans" cxnId="{65CCE8FE-A57C-4EB0-8DF0-EACB0D41DD1B}">
      <dgm:prSet/>
      <dgm:spPr/>
      <dgm:t>
        <a:bodyPr/>
        <a:lstStyle/>
        <a:p>
          <a:endParaRPr lang="ru-RU"/>
        </a:p>
      </dgm:t>
    </dgm:pt>
    <dgm:pt modelId="{332B6937-F8B4-4D9F-96A7-94857F41F3C3}">
      <dgm:prSet custT="1"/>
      <dgm:spPr>
        <a:solidFill>
          <a:srgbClr val="FFFFCC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sz="1100" b="1" i="0" baseline="0" dirty="0" smtClean="0">
              <a:solidFill>
                <a:schemeClr val="tx1"/>
              </a:solidFill>
              <a:latin typeface="Calibri" pitchFamily="34" charset="0"/>
            </a:rPr>
            <a:t>Button</a:t>
          </a:r>
          <a:endParaRPr lang="ru-RU" sz="1100" b="1" i="0" baseline="0" dirty="0">
            <a:solidFill>
              <a:schemeClr val="tx1"/>
            </a:solidFill>
            <a:latin typeface="Calibri" pitchFamily="34" charset="0"/>
          </a:endParaRPr>
        </a:p>
      </dgm:t>
    </dgm:pt>
    <dgm:pt modelId="{6DADC438-E59C-4258-9EE3-0798573D4CF4}" type="parTrans" cxnId="{760B811E-861D-4216-B111-9255D43204AD}">
      <dgm:prSet/>
      <dgm:spPr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endParaRPr lang="ru-RU"/>
        </a:p>
      </dgm:t>
    </dgm:pt>
    <dgm:pt modelId="{D6EABBAA-9C13-46CF-A2A5-C7D04B63C98A}" type="sibTrans" cxnId="{760B811E-861D-4216-B111-9255D43204AD}">
      <dgm:prSet/>
      <dgm:spPr/>
      <dgm:t>
        <a:bodyPr/>
        <a:lstStyle/>
        <a:p>
          <a:endParaRPr lang="ru-RU"/>
        </a:p>
      </dgm:t>
    </dgm:pt>
    <dgm:pt modelId="{C6214F99-54E3-454B-8BD3-336785EC8495}">
      <dgm:prSet custT="1"/>
      <dgm:spPr>
        <a:solidFill>
          <a:srgbClr val="FFFFCC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sz="1100" b="1" i="0" baseline="0" dirty="0" err="1" smtClean="0">
              <a:solidFill>
                <a:schemeClr val="tx1"/>
              </a:solidFill>
              <a:latin typeface="Calibri" pitchFamily="34" charset="0"/>
            </a:rPr>
            <a:t>RepeatButton</a:t>
          </a:r>
          <a:endParaRPr lang="ru-RU" sz="1100" b="1" i="0" baseline="0" dirty="0">
            <a:solidFill>
              <a:schemeClr val="tx1"/>
            </a:solidFill>
            <a:latin typeface="Calibri" pitchFamily="34" charset="0"/>
          </a:endParaRPr>
        </a:p>
      </dgm:t>
    </dgm:pt>
    <dgm:pt modelId="{0E1854A5-31FD-4C6C-BE74-7721EAA6745C}" type="parTrans" cxnId="{4B407316-C57B-4131-BAEE-084B2402D422}">
      <dgm:prSet/>
      <dgm:spPr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endParaRPr lang="ru-RU"/>
        </a:p>
      </dgm:t>
    </dgm:pt>
    <dgm:pt modelId="{C3C1EA1F-CA8D-412A-93EB-0FFF91E9ADAD}" type="sibTrans" cxnId="{4B407316-C57B-4131-BAEE-084B2402D422}">
      <dgm:prSet/>
      <dgm:spPr/>
      <dgm:t>
        <a:bodyPr/>
        <a:lstStyle/>
        <a:p>
          <a:endParaRPr lang="ru-RU"/>
        </a:p>
      </dgm:t>
    </dgm:pt>
    <dgm:pt modelId="{8A1609C7-F78F-4F36-939C-D4A6AFD2156F}">
      <dgm:prSet custT="1"/>
      <dgm:spPr>
        <a:solidFill>
          <a:srgbClr val="FFFFCC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sz="1100" b="1" i="0" baseline="0" dirty="0" err="1" smtClean="0">
              <a:solidFill>
                <a:schemeClr val="tx1"/>
              </a:solidFill>
              <a:latin typeface="Calibri" pitchFamily="34" charset="0"/>
            </a:rPr>
            <a:t>ToggleButton</a:t>
          </a:r>
          <a:endParaRPr lang="ru-RU" sz="1100" b="1" i="0" baseline="0" dirty="0">
            <a:solidFill>
              <a:schemeClr val="tx1"/>
            </a:solidFill>
            <a:latin typeface="Calibri" pitchFamily="34" charset="0"/>
          </a:endParaRPr>
        </a:p>
      </dgm:t>
    </dgm:pt>
    <dgm:pt modelId="{4E07AD2D-87AC-4D85-92F6-2F5E9444F5E1}" type="parTrans" cxnId="{B5EF2E31-E453-4C7E-8019-FE3148F82D2D}">
      <dgm:prSet/>
      <dgm:spPr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endParaRPr lang="ru-RU"/>
        </a:p>
      </dgm:t>
    </dgm:pt>
    <dgm:pt modelId="{3F97EE15-86ED-4711-A9AC-81761DCF5C14}" type="sibTrans" cxnId="{B5EF2E31-E453-4C7E-8019-FE3148F82D2D}">
      <dgm:prSet/>
      <dgm:spPr/>
      <dgm:t>
        <a:bodyPr/>
        <a:lstStyle/>
        <a:p>
          <a:endParaRPr lang="ru-RU"/>
        </a:p>
      </dgm:t>
    </dgm:pt>
    <dgm:pt modelId="{6B31737F-3BAB-4A36-B93A-744C73025325}">
      <dgm:prSet custT="1"/>
      <dgm:spPr>
        <a:solidFill>
          <a:srgbClr val="FFFFCC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sz="1100" b="1" i="0" baseline="0" dirty="0" err="1" smtClean="0">
              <a:solidFill>
                <a:schemeClr val="tx1"/>
              </a:solidFill>
              <a:latin typeface="Calibri" pitchFamily="34" charset="0"/>
            </a:rPr>
            <a:t>CheckBox</a:t>
          </a:r>
          <a:endParaRPr lang="ru-RU" sz="1100" b="1" i="0" baseline="0" dirty="0">
            <a:solidFill>
              <a:schemeClr val="tx1"/>
            </a:solidFill>
            <a:latin typeface="Calibri" pitchFamily="34" charset="0"/>
          </a:endParaRPr>
        </a:p>
      </dgm:t>
    </dgm:pt>
    <dgm:pt modelId="{D5C5D72D-A7E3-4AF7-9B76-F3CB55F699A3}" type="parTrans" cxnId="{52F78E3D-3E10-433B-A7A9-2271E5103FCF}">
      <dgm:prSet/>
      <dgm:spPr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endParaRPr lang="ru-RU"/>
        </a:p>
      </dgm:t>
    </dgm:pt>
    <dgm:pt modelId="{4B8E0CB4-CC02-48AB-A540-B3D4186E9383}" type="sibTrans" cxnId="{52F78E3D-3E10-433B-A7A9-2271E5103FCF}">
      <dgm:prSet/>
      <dgm:spPr/>
      <dgm:t>
        <a:bodyPr/>
        <a:lstStyle/>
        <a:p>
          <a:endParaRPr lang="ru-RU"/>
        </a:p>
      </dgm:t>
    </dgm:pt>
    <dgm:pt modelId="{3B016758-9B19-4583-86DB-CAB2EC4756D5}">
      <dgm:prSet custT="1"/>
      <dgm:spPr>
        <a:solidFill>
          <a:srgbClr val="FFFFCC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sz="1100" b="1" i="0" baseline="0" dirty="0" err="1" smtClean="0">
              <a:solidFill>
                <a:schemeClr val="tx1"/>
              </a:solidFill>
              <a:latin typeface="Calibri" pitchFamily="34" charset="0"/>
            </a:rPr>
            <a:t>RadioButton</a:t>
          </a:r>
          <a:endParaRPr lang="ru-RU" sz="1100" b="1" i="0" baseline="0" dirty="0">
            <a:solidFill>
              <a:schemeClr val="tx1"/>
            </a:solidFill>
            <a:latin typeface="Calibri" pitchFamily="34" charset="0"/>
          </a:endParaRPr>
        </a:p>
      </dgm:t>
    </dgm:pt>
    <dgm:pt modelId="{CA08EE5A-3F94-43DD-AC46-2E1145E5E60A}" type="parTrans" cxnId="{5FB375E6-1311-409E-B353-CF6AF79B23D7}">
      <dgm:prSet/>
      <dgm:spPr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endParaRPr lang="ru-RU"/>
        </a:p>
      </dgm:t>
    </dgm:pt>
    <dgm:pt modelId="{8A02647D-1356-44D8-A219-CCD76EE605A3}" type="sibTrans" cxnId="{5FB375E6-1311-409E-B353-CF6AF79B23D7}">
      <dgm:prSet/>
      <dgm:spPr/>
      <dgm:t>
        <a:bodyPr/>
        <a:lstStyle/>
        <a:p>
          <a:endParaRPr lang="ru-RU"/>
        </a:p>
      </dgm:t>
    </dgm:pt>
    <dgm:pt modelId="{70952B51-6799-4495-99D1-34419239A938}">
      <dgm:prSet custT="1"/>
      <dgm:spPr>
        <a:solidFill>
          <a:srgbClr val="FFFFCC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sz="1100" b="1" i="0" baseline="0" dirty="0" err="1" smtClean="0">
              <a:solidFill>
                <a:schemeClr val="tx1"/>
              </a:solidFill>
              <a:latin typeface="Calibri" pitchFamily="34" charset="0"/>
            </a:rPr>
            <a:t>ListView</a:t>
          </a:r>
          <a:endParaRPr lang="ru-RU" sz="1100" b="1" i="0" baseline="0" dirty="0">
            <a:solidFill>
              <a:schemeClr val="tx1"/>
            </a:solidFill>
            <a:latin typeface="Calibri" pitchFamily="34" charset="0"/>
          </a:endParaRPr>
        </a:p>
      </dgm:t>
    </dgm:pt>
    <dgm:pt modelId="{0FC62669-BBA6-4CED-AD11-FE733EBE1F36}" type="parTrans" cxnId="{95D301F5-930A-47F2-B38D-8A2C779FB273}">
      <dgm:prSet/>
      <dgm:spPr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endParaRPr lang="ru-RU"/>
        </a:p>
      </dgm:t>
    </dgm:pt>
    <dgm:pt modelId="{C5BADD95-7D3D-4D46-A401-635135341246}" type="sibTrans" cxnId="{95D301F5-930A-47F2-B38D-8A2C779FB273}">
      <dgm:prSet/>
      <dgm:spPr/>
      <dgm:t>
        <a:bodyPr/>
        <a:lstStyle/>
        <a:p>
          <a:endParaRPr lang="ru-RU"/>
        </a:p>
      </dgm:t>
    </dgm:pt>
    <dgm:pt modelId="{7D6F32D4-B8C2-4509-BA08-928EB219C4EA}">
      <dgm:prSet custT="1"/>
      <dgm:spPr>
        <a:solidFill>
          <a:srgbClr val="FFFFCC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sz="1100" b="1" i="0" baseline="0" dirty="0" err="1" smtClean="0">
              <a:solidFill>
                <a:schemeClr val="tx1"/>
              </a:solidFill>
              <a:latin typeface="Calibri" pitchFamily="34" charset="0"/>
            </a:rPr>
            <a:t>NavigationWindow</a:t>
          </a:r>
          <a:endParaRPr lang="ru-RU" sz="1100" b="1" i="0" baseline="0" dirty="0">
            <a:solidFill>
              <a:schemeClr val="tx1"/>
            </a:solidFill>
            <a:latin typeface="Calibri" pitchFamily="34" charset="0"/>
          </a:endParaRPr>
        </a:p>
      </dgm:t>
    </dgm:pt>
    <dgm:pt modelId="{4D0F617A-10D6-46B4-BD3A-0CBEA7A7081E}" type="parTrans" cxnId="{EA945AC1-8025-434A-A7D0-BB971944BA51}">
      <dgm:prSet/>
      <dgm:spPr>
        <a:solidFill>
          <a:srgbClr val="FFFFCC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endParaRPr lang="ru-RU"/>
        </a:p>
      </dgm:t>
    </dgm:pt>
    <dgm:pt modelId="{83FDD733-55AE-42F3-9684-B547DA6202BC}" type="sibTrans" cxnId="{EA945AC1-8025-434A-A7D0-BB971944BA51}">
      <dgm:prSet/>
      <dgm:spPr/>
      <dgm:t>
        <a:bodyPr/>
        <a:lstStyle/>
        <a:p>
          <a:endParaRPr lang="ru-RU"/>
        </a:p>
      </dgm:t>
    </dgm:pt>
    <dgm:pt modelId="{1194FEC6-1F1E-4CB5-BBAF-EDE56BEB8C73}">
      <dgm:prSet custT="1"/>
      <dgm:spPr>
        <a:solidFill>
          <a:srgbClr val="FBFCD0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sz="1100" b="1" dirty="0" err="1" smtClean="0">
              <a:solidFill>
                <a:schemeClr val="tx1"/>
              </a:solidFill>
              <a:latin typeface="Calibri" pitchFamily="34" charset="0"/>
            </a:rPr>
            <a:t>ToolBarTray</a:t>
          </a:r>
          <a:endParaRPr lang="ru-RU" sz="1100" b="1" dirty="0">
            <a:solidFill>
              <a:schemeClr val="tx1"/>
            </a:solidFill>
            <a:latin typeface="Calibri" pitchFamily="34" charset="0"/>
          </a:endParaRPr>
        </a:p>
      </dgm:t>
    </dgm:pt>
    <dgm:pt modelId="{DC62E08C-7C6B-49D5-9C40-A165440A00A6}" type="parTrans" cxnId="{672A9588-1753-4CDE-9856-B4A68BCFE732}">
      <dgm:prSet/>
      <dgm:spPr>
        <a:solidFill>
          <a:srgbClr val="FBFCD0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endParaRPr lang="ru-RU"/>
        </a:p>
      </dgm:t>
    </dgm:pt>
    <dgm:pt modelId="{828C919E-AB28-43DC-B158-B5FDAD979257}" type="sibTrans" cxnId="{672A9588-1753-4CDE-9856-B4A68BCFE732}">
      <dgm:prSet/>
      <dgm:spPr/>
      <dgm:t>
        <a:bodyPr/>
        <a:lstStyle/>
        <a:p>
          <a:endParaRPr lang="ru-RU"/>
        </a:p>
      </dgm:t>
    </dgm:pt>
    <dgm:pt modelId="{94C8D8C0-FA08-4858-BC01-AF2245593307}">
      <dgm:prSet custT="1"/>
      <dgm:spPr>
        <a:solidFill>
          <a:srgbClr val="FBFCD0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sz="1100" b="1" dirty="0" err="1" smtClean="0">
              <a:solidFill>
                <a:schemeClr val="tx1"/>
              </a:solidFill>
              <a:latin typeface="Calibri" pitchFamily="34" charset="0"/>
            </a:rPr>
            <a:t>TreeViewItem</a:t>
          </a:r>
          <a:endParaRPr lang="ru-RU" sz="1100" b="1" dirty="0">
            <a:solidFill>
              <a:schemeClr val="tx1"/>
            </a:solidFill>
            <a:latin typeface="Calibri" pitchFamily="34" charset="0"/>
          </a:endParaRPr>
        </a:p>
      </dgm:t>
    </dgm:pt>
    <dgm:pt modelId="{EBC2354C-A5DC-4FB0-852C-3E0FE07E78D3}" type="parTrans" cxnId="{FD46383B-D42C-4347-9498-6248E1CB8592}">
      <dgm:prSet/>
      <dgm:spPr>
        <a:solidFill>
          <a:srgbClr val="FBFCD0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endParaRPr lang="ru-RU"/>
        </a:p>
      </dgm:t>
    </dgm:pt>
    <dgm:pt modelId="{1369CA4C-23C9-443A-A2F9-FB4321856CDD}" type="sibTrans" cxnId="{FD46383B-D42C-4347-9498-6248E1CB8592}">
      <dgm:prSet/>
      <dgm:spPr/>
    </dgm:pt>
    <dgm:pt modelId="{B133DE78-AB7B-43D3-BAF3-F72D45AFF75E}" type="pres">
      <dgm:prSet presAssocID="{6722A1D3-CE7B-4A00-8912-11A598926017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690B4ADB-98D1-476E-BB59-542D9C226BD4}" type="pres">
      <dgm:prSet presAssocID="{5A05280B-7813-433E-A5C7-35ADDF822739}" presName="hierRoot1" presStyleCnt="0">
        <dgm:presLayoutVars>
          <dgm:hierBranch val="init"/>
        </dgm:presLayoutVars>
      </dgm:prSet>
      <dgm:spPr/>
    </dgm:pt>
    <dgm:pt modelId="{2AFAF9EB-E6B1-487D-A6FF-225DDD091C8A}" type="pres">
      <dgm:prSet presAssocID="{5A05280B-7813-433E-A5C7-35ADDF822739}" presName="rootComposite1" presStyleCnt="0"/>
      <dgm:spPr/>
    </dgm:pt>
    <dgm:pt modelId="{1256C2D3-CFEB-4E9C-A9D4-125F82E43A43}" type="pres">
      <dgm:prSet presAssocID="{5A05280B-7813-433E-A5C7-35ADDF822739}" presName="rootText1" presStyleLbl="node0" presStyleIdx="0" presStyleCnt="1" custScaleX="285313" custLinFactNeighborX="-5424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C3E37554-AC75-4384-A96D-F91B4AC49892}" type="pres">
      <dgm:prSet presAssocID="{5A05280B-7813-433E-A5C7-35ADDF822739}" presName="rootConnector1" presStyleLbl="node1" presStyleIdx="0" presStyleCnt="0"/>
      <dgm:spPr/>
      <dgm:t>
        <a:bodyPr/>
        <a:lstStyle/>
        <a:p>
          <a:endParaRPr lang="ru-RU"/>
        </a:p>
      </dgm:t>
    </dgm:pt>
    <dgm:pt modelId="{30FB4649-8B7D-4B10-999F-95CD6B9B0EB1}" type="pres">
      <dgm:prSet presAssocID="{5A05280B-7813-433E-A5C7-35ADDF822739}" presName="hierChild2" presStyleCnt="0"/>
      <dgm:spPr/>
    </dgm:pt>
    <dgm:pt modelId="{05100A20-93D4-4B7E-857A-7BACF6FEDE27}" type="pres">
      <dgm:prSet presAssocID="{C321F7C3-0D31-4706-B9E6-1EA118769EC4}" presName="Name37" presStyleLbl="parChTrans1D2" presStyleIdx="0" presStyleCnt="2"/>
      <dgm:spPr/>
      <dgm:t>
        <a:bodyPr/>
        <a:lstStyle/>
        <a:p>
          <a:endParaRPr lang="ru-RU"/>
        </a:p>
      </dgm:t>
    </dgm:pt>
    <dgm:pt modelId="{2CCFC2E9-18F6-4C83-B7BE-8D83151D3398}" type="pres">
      <dgm:prSet presAssocID="{0B98223A-9404-4B97-A4E1-F8D3C7EE8BC3}" presName="hierRoot2" presStyleCnt="0">
        <dgm:presLayoutVars>
          <dgm:hierBranch/>
        </dgm:presLayoutVars>
      </dgm:prSet>
      <dgm:spPr/>
    </dgm:pt>
    <dgm:pt modelId="{B25D55FE-8853-4B24-831C-24BA99642CCD}" type="pres">
      <dgm:prSet presAssocID="{0B98223A-9404-4B97-A4E1-F8D3C7EE8BC3}" presName="rootComposite" presStyleCnt="0"/>
      <dgm:spPr/>
    </dgm:pt>
    <dgm:pt modelId="{87104EB8-9FE0-492C-9AA9-5952F2D304B4}" type="pres">
      <dgm:prSet presAssocID="{0B98223A-9404-4B97-A4E1-F8D3C7EE8BC3}" presName="rootText" presStyleLbl="node2" presStyleIdx="0" presStyleCnt="2" custScaleX="285313" custLinFactNeighborX="-5424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E1D809AD-507D-4E75-81B0-F8543CD788E0}" type="pres">
      <dgm:prSet presAssocID="{0B98223A-9404-4B97-A4E1-F8D3C7EE8BC3}" presName="rootConnector" presStyleLbl="node2" presStyleIdx="0" presStyleCnt="2"/>
      <dgm:spPr/>
      <dgm:t>
        <a:bodyPr/>
        <a:lstStyle/>
        <a:p>
          <a:endParaRPr lang="ru-RU"/>
        </a:p>
      </dgm:t>
    </dgm:pt>
    <dgm:pt modelId="{86A03B88-80C6-42F2-BF4E-3C358D6A9643}" type="pres">
      <dgm:prSet presAssocID="{0B98223A-9404-4B97-A4E1-F8D3C7EE8BC3}" presName="hierChild4" presStyleCnt="0"/>
      <dgm:spPr/>
    </dgm:pt>
    <dgm:pt modelId="{EC9AADF3-7CBB-432E-B7EF-BC4E51CC59AF}" type="pres">
      <dgm:prSet presAssocID="{5D43BFA9-F819-438A-9B47-3C6EBF87A68F}" presName="Name35" presStyleLbl="parChTrans1D3" presStyleIdx="0" presStyleCnt="4"/>
      <dgm:spPr/>
      <dgm:t>
        <a:bodyPr/>
        <a:lstStyle/>
        <a:p>
          <a:endParaRPr lang="ru-RU"/>
        </a:p>
      </dgm:t>
    </dgm:pt>
    <dgm:pt modelId="{DC2780B7-1BA0-4098-B2EC-14A3D795989A}" type="pres">
      <dgm:prSet presAssocID="{2766CA63-4716-42F6-A472-2443E49A1ADE}" presName="hierRoot2" presStyleCnt="0">
        <dgm:presLayoutVars>
          <dgm:hierBranch val="init"/>
        </dgm:presLayoutVars>
      </dgm:prSet>
      <dgm:spPr/>
    </dgm:pt>
    <dgm:pt modelId="{7DFCBDA6-7D5B-4E1A-B7F0-E589D2C69C0F}" type="pres">
      <dgm:prSet presAssocID="{2766CA63-4716-42F6-A472-2443E49A1ADE}" presName="rootComposite" presStyleCnt="0"/>
      <dgm:spPr/>
    </dgm:pt>
    <dgm:pt modelId="{DB4D2263-EB4F-415D-BDBE-83CF312B23EC}" type="pres">
      <dgm:prSet presAssocID="{2766CA63-4716-42F6-A472-2443E49A1ADE}" presName="rootText" presStyleLbl="node3" presStyleIdx="0" presStyleCnt="4" custScaleX="194872" custLinFactNeighborX="-4959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810EC35F-8E32-4EC9-8501-26A94F89098A}" type="pres">
      <dgm:prSet presAssocID="{2766CA63-4716-42F6-A472-2443E49A1ADE}" presName="rootConnector" presStyleLbl="node3" presStyleIdx="0" presStyleCnt="4"/>
      <dgm:spPr/>
      <dgm:t>
        <a:bodyPr/>
        <a:lstStyle/>
        <a:p>
          <a:endParaRPr lang="ru-RU"/>
        </a:p>
      </dgm:t>
    </dgm:pt>
    <dgm:pt modelId="{86228B29-145B-4ECB-B9A4-C610A3607326}" type="pres">
      <dgm:prSet presAssocID="{2766CA63-4716-42F6-A472-2443E49A1ADE}" presName="hierChild4" presStyleCnt="0"/>
      <dgm:spPr/>
    </dgm:pt>
    <dgm:pt modelId="{B48632CB-C372-48D5-B934-B3F439DEC385}" type="pres">
      <dgm:prSet presAssocID="{2766CA63-4716-42F6-A472-2443E49A1ADE}" presName="hierChild5" presStyleCnt="0"/>
      <dgm:spPr/>
    </dgm:pt>
    <dgm:pt modelId="{FF628C03-4F58-4EA8-96C0-FF02E48E5712}" type="pres">
      <dgm:prSet presAssocID="{D6BF2D6F-AD6F-4A6E-A0D1-16F1386A432B}" presName="Name35" presStyleLbl="parChTrans1D3" presStyleIdx="1" presStyleCnt="4"/>
      <dgm:spPr/>
      <dgm:t>
        <a:bodyPr/>
        <a:lstStyle/>
        <a:p>
          <a:endParaRPr lang="ru-RU"/>
        </a:p>
      </dgm:t>
    </dgm:pt>
    <dgm:pt modelId="{7D71EA40-78DE-4455-8E38-C997C560D163}" type="pres">
      <dgm:prSet presAssocID="{89E1FC92-2E9A-4973-B7A7-58A08F79102F}" presName="hierRoot2" presStyleCnt="0">
        <dgm:presLayoutVars>
          <dgm:hierBranch/>
        </dgm:presLayoutVars>
      </dgm:prSet>
      <dgm:spPr/>
    </dgm:pt>
    <dgm:pt modelId="{EC2EB8FD-FBDC-4839-AB31-3E510AC53760}" type="pres">
      <dgm:prSet presAssocID="{89E1FC92-2E9A-4973-B7A7-58A08F79102F}" presName="rootComposite" presStyleCnt="0"/>
      <dgm:spPr/>
    </dgm:pt>
    <dgm:pt modelId="{FB6ECC9F-1A98-4AB5-9BEE-6CC0A279FA04}" type="pres">
      <dgm:prSet presAssocID="{89E1FC92-2E9A-4973-B7A7-58A08F79102F}" presName="rootText" presStyleLbl="node3" presStyleIdx="1" presStyleCnt="4" custScaleX="285313" custLinFactNeighborX="-5424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2343D4BB-B37C-4576-8A78-341247D57629}" type="pres">
      <dgm:prSet presAssocID="{89E1FC92-2E9A-4973-B7A7-58A08F79102F}" presName="rootConnector" presStyleLbl="node3" presStyleIdx="1" presStyleCnt="4"/>
      <dgm:spPr/>
      <dgm:t>
        <a:bodyPr/>
        <a:lstStyle/>
        <a:p>
          <a:endParaRPr lang="ru-RU"/>
        </a:p>
      </dgm:t>
    </dgm:pt>
    <dgm:pt modelId="{C4D77F2F-6FEC-4627-AB14-6898076C89FB}" type="pres">
      <dgm:prSet presAssocID="{89E1FC92-2E9A-4973-B7A7-58A08F79102F}" presName="hierChild4" presStyleCnt="0"/>
      <dgm:spPr/>
    </dgm:pt>
    <dgm:pt modelId="{AB8156B5-9D14-43C6-AD5E-82A42B051476}" type="pres">
      <dgm:prSet presAssocID="{0659507C-5527-4305-B91A-3A51431A1BD1}" presName="Name35" presStyleLbl="parChTrans1D4" presStyleIdx="0" presStyleCnt="43"/>
      <dgm:spPr/>
      <dgm:t>
        <a:bodyPr/>
        <a:lstStyle/>
        <a:p>
          <a:endParaRPr lang="ru-RU"/>
        </a:p>
      </dgm:t>
    </dgm:pt>
    <dgm:pt modelId="{30818783-7A71-4063-B43C-BC585C6CA13A}" type="pres">
      <dgm:prSet presAssocID="{5D15E427-6E0C-4380-A284-2A2E9B49B543}" presName="hierRoot2" presStyleCnt="0">
        <dgm:presLayoutVars>
          <dgm:hierBranch/>
        </dgm:presLayoutVars>
      </dgm:prSet>
      <dgm:spPr/>
    </dgm:pt>
    <dgm:pt modelId="{DB6A9A10-4888-41DB-B9CE-D4A6C7BBD33E}" type="pres">
      <dgm:prSet presAssocID="{5D15E427-6E0C-4380-A284-2A2E9B49B543}" presName="rootComposite" presStyleCnt="0"/>
      <dgm:spPr/>
    </dgm:pt>
    <dgm:pt modelId="{D1C38C4C-8CA7-4C13-9A39-2BFBD762656E}" type="pres">
      <dgm:prSet presAssocID="{5D15E427-6E0C-4380-A284-2A2E9B49B543}" presName="rootText" presStyleLbl="node4" presStyleIdx="0" presStyleCnt="43" custScaleX="177156" custLinFactNeighborX="-5424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29E5C6A3-BC7C-4703-A181-43356580C177}" type="pres">
      <dgm:prSet presAssocID="{5D15E427-6E0C-4380-A284-2A2E9B49B543}" presName="rootConnector" presStyleLbl="node4" presStyleIdx="0" presStyleCnt="43"/>
      <dgm:spPr/>
      <dgm:t>
        <a:bodyPr/>
        <a:lstStyle/>
        <a:p>
          <a:endParaRPr lang="ru-RU"/>
        </a:p>
      </dgm:t>
    </dgm:pt>
    <dgm:pt modelId="{F91B3753-E225-4394-9F75-74D63CEBE30A}" type="pres">
      <dgm:prSet presAssocID="{5D15E427-6E0C-4380-A284-2A2E9B49B543}" presName="hierChild4" presStyleCnt="0"/>
      <dgm:spPr/>
    </dgm:pt>
    <dgm:pt modelId="{F44886B8-8626-4D6E-B5E3-95C5865D9D46}" type="pres">
      <dgm:prSet presAssocID="{A3265BF1-3955-42CD-906B-920112714ABF}" presName="Name35" presStyleLbl="parChTrans1D4" presStyleIdx="1" presStyleCnt="43"/>
      <dgm:spPr/>
      <dgm:t>
        <a:bodyPr/>
        <a:lstStyle/>
        <a:p>
          <a:endParaRPr lang="ru-RU"/>
        </a:p>
      </dgm:t>
    </dgm:pt>
    <dgm:pt modelId="{5141ADA5-42D8-45F7-9460-BB8CF9C87644}" type="pres">
      <dgm:prSet presAssocID="{388F2973-2913-4828-843F-3884B8839609}" presName="hierRoot2" presStyleCnt="0">
        <dgm:presLayoutVars>
          <dgm:hierBranch/>
        </dgm:presLayoutVars>
      </dgm:prSet>
      <dgm:spPr/>
    </dgm:pt>
    <dgm:pt modelId="{083E8E69-D7BD-4D28-B34F-BF65E97C5B8B}" type="pres">
      <dgm:prSet presAssocID="{388F2973-2913-4828-843F-3884B8839609}" presName="rootComposite" presStyleCnt="0"/>
      <dgm:spPr/>
    </dgm:pt>
    <dgm:pt modelId="{052F90F9-9291-4E19-A1F2-793F98DB2291}" type="pres">
      <dgm:prSet presAssocID="{388F2973-2913-4828-843F-3884B8839609}" presName="rootText" presStyleLbl="node4" presStyleIdx="1" presStyleCnt="43" custScaleX="177156" custLinFactNeighborX="-5424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9C388844-8D2F-4B01-9FF2-1CC09254C78C}" type="pres">
      <dgm:prSet presAssocID="{388F2973-2913-4828-843F-3884B8839609}" presName="rootConnector" presStyleLbl="node4" presStyleIdx="1" presStyleCnt="43"/>
      <dgm:spPr/>
      <dgm:t>
        <a:bodyPr/>
        <a:lstStyle/>
        <a:p>
          <a:endParaRPr lang="ru-RU"/>
        </a:p>
      </dgm:t>
    </dgm:pt>
    <dgm:pt modelId="{5D5C261F-6842-404E-893E-94DF92B6F9CD}" type="pres">
      <dgm:prSet presAssocID="{388F2973-2913-4828-843F-3884B8839609}" presName="hierChild4" presStyleCnt="0"/>
      <dgm:spPr/>
    </dgm:pt>
    <dgm:pt modelId="{CEF030A0-C670-41DE-B99F-6470DD1F3DE6}" type="pres">
      <dgm:prSet presAssocID="{A5D7A24C-2A4A-4B50-A99B-DFACFFDAF089}" presName="Name35" presStyleLbl="parChTrans1D4" presStyleIdx="2" presStyleCnt="43"/>
      <dgm:spPr/>
      <dgm:t>
        <a:bodyPr/>
        <a:lstStyle/>
        <a:p>
          <a:endParaRPr lang="ru-RU"/>
        </a:p>
      </dgm:t>
    </dgm:pt>
    <dgm:pt modelId="{24EB5C6B-E884-4B69-A775-BC19A50D31C0}" type="pres">
      <dgm:prSet presAssocID="{F9DCB5D3-C543-4617-B37F-CFF86D0EB312}" presName="hierRoot2" presStyleCnt="0">
        <dgm:presLayoutVars>
          <dgm:hierBranch/>
        </dgm:presLayoutVars>
      </dgm:prSet>
      <dgm:spPr/>
    </dgm:pt>
    <dgm:pt modelId="{0B2B2986-27A7-4CAD-8A75-15DA5EF17C63}" type="pres">
      <dgm:prSet presAssocID="{F9DCB5D3-C543-4617-B37F-CFF86D0EB312}" presName="rootComposite" presStyleCnt="0"/>
      <dgm:spPr/>
    </dgm:pt>
    <dgm:pt modelId="{2CFA37AB-61A6-4E3C-B639-C00E6001CD73}" type="pres">
      <dgm:prSet presAssocID="{F9DCB5D3-C543-4617-B37F-CFF86D0EB312}" presName="rootText" presStyleLbl="node4" presStyleIdx="2" presStyleCnt="43" custScaleX="259375" custLinFactNeighborX="-5424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5383D253-C5B7-4BD7-89A2-DA21CD9326DC}" type="pres">
      <dgm:prSet presAssocID="{F9DCB5D3-C543-4617-B37F-CFF86D0EB312}" presName="rootConnector" presStyleLbl="node4" presStyleIdx="2" presStyleCnt="43"/>
      <dgm:spPr/>
      <dgm:t>
        <a:bodyPr/>
        <a:lstStyle/>
        <a:p>
          <a:endParaRPr lang="ru-RU"/>
        </a:p>
      </dgm:t>
    </dgm:pt>
    <dgm:pt modelId="{FD1FBADC-35EF-4069-955C-2DD4C80BB4D2}" type="pres">
      <dgm:prSet presAssocID="{F9DCB5D3-C543-4617-B37F-CFF86D0EB312}" presName="hierChild4" presStyleCnt="0"/>
      <dgm:spPr/>
    </dgm:pt>
    <dgm:pt modelId="{8EEA0984-B204-4C93-B8EF-B1673010C278}" type="pres">
      <dgm:prSet presAssocID="{48343668-9E66-4B1D-B811-038CB2CB37F3}" presName="Name35" presStyleLbl="parChTrans1D4" presStyleIdx="3" presStyleCnt="43"/>
      <dgm:spPr/>
      <dgm:t>
        <a:bodyPr/>
        <a:lstStyle/>
        <a:p>
          <a:endParaRPr lang="ru-RU"/>
        </a:p>
      </dgm:t>
    </dgm:pt>
    <dgm:pt modelId="{14924837-FCCF-4CBE-A7EB-8476BE900067}" type="pres">
      <dgm:prSet presAssocID="{69143A65-8CD3-4988-AE60-E007DA94030F}" presName="hierRoot2" presStyleCnt="0">
        <dgm:presLayoutVars>
          <dgm:hierBranch val="init"/>
        </dgm:presLayoutVars>
      </dgm:prSet>
      <dgm:spPr/>
    </dgm:pt>
    <dgm:pt modelId="{AD04D252-86B8-4EE4-923F-81AF794B479B}" type="pres">
      <dgm:prSet presAssocID="{69143A65-8CD3-4988-AE60-E007DA94030F}" presName="rootComposite" presStyleCnt="0"/>
      <dgm:spPr/>
    </dgm:pt>
    <dgm:pt modelId="{9CC9DB37-06F4-4B73-92B8-555E1FE1CEA8}" type="pres">
      <dgm:prSet presAssocID="{69143A65-8CD3-4988-AE60-E007DA94030F}" presName="rootText" presStyleLbl="node4" presStyleIdx="3" presStyleCnt="43" custScaleX="177156" custLinFactNeighborX="-4959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664B0A36-C086-4F8E-8913-FC68AB622034}" type="pres">
      <dgm:prSet presAssocID="{69143A65-8CD3-4988-AE60-E007DA94030F}" presName="rootConnector" presStyleLbl="node4" presStyleIdx="3" presStyleCnt="43"/>
      <dgm:spPr/>
      <dgm:t>
        <a:bodyPr/>
        <a:lstStyle/>
        <a:p>
          <a:endParaRPr lang="ru-RU"/>
        </a:p>
      </dgm:t>
    </dgm:pt>
    <dgm:pt modelId="{2226A3A1-43BA-42FC-9918-9BB862AC9376}" type="pres">
      <dgm:prSet presAssocID="{69143A65-8CD3-4988-AE60-E007DA94030F}" presName="hierChild4" presStyleCnt="0"/>
      <dgm:spPr/>
    </dgm:pt>
    <dgm:pt modelId="{A7AD59B7-6184-4CDD-881E-5A4AB434FC3D}" type="pres">
      <dgm:prSet presAssocID="{69143A65-8CD3-4988-AE60-E007DA94030F}" presName="hierChild5" presStyleCnt="0"/>
      <dgm:spPr/>
    </dgm:pt>
    <dgm:pt modelId="{68875745-9348-41FD-9ADD-F553930F415D}" type="pres">
      <dgm:prSet presAssocID="{5A918A92-743B-44E4-B8D3-2ACE0FFFD8BE}" presName="Name35" presStyleLbl="parChTrans1D4" presStyleIdx="4" presStyleCnt="43"/>
      <dgm:spPr/>
      <dgm:t>
        <a:bodyPr/>
        <a:lstStyle/>
        <a:p>
          <a:endParaRPr lang="ru-RU"/>
        </a:p>
      </dgm:t>
    </dgm:pt>
    <dgm:pt modelId="{D1452C35-C770-4F8D-9DF4-EB454332B41D}" type="pres">
      <dgm:prSet presAssocID="{25F6176B-988E-4B8C-ABA7-FAC514DE1B41}" presName="hierRoot2" presStyleCnt="0">
        <dgm:presLayoutVars>
          <dgm:hierBranch val="init"/>
        </dgm:presLayoutVars>
      </dgm:prSet>
      <dgm:spPr/>
    </dgm:pt>
    <dgm:pt modelId="{BE583087-D79A-40F0-AA01-9376F375CD5B}" type="pres">
      <dgm:prSet presAssocID="{25F6176B-988E-4B8C-ABA7-FAC514DE1B41}" presName="rootComposite" presStyleCnt="0"/>
      <dgm:spPr/>
    </dgm:pt>
    <dgm:pt modelId="{9898FB4E-58D0-4DA4-A6F7-885A49288266}" type="pres">
      <dgm:prSet presAssocID="{25F6176B-988E-4B8C-ABA7-FAC514DE1B41}" presName="rootText" presStyleLbl="node4" presStyleIdx="4" presStyleCnt="43" custScaleX="177156" custLinFactNeighborX="-49590" custLinFactNeighborY="5196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45C7AE86-91BA-4BBC-815D-9E95AE2861D8}" type="pres">
      <dgm:prSet presAssocID="{25F6176B-988E-4B8C-ABA7-FAC514DE1B41}" presName="rootConnector" presStyleLbl="node4" presStyleIdx="4" presStyleCnt="43"/>
      <dgm:spPr/>
      <dgm:t>
        <a:bodyPr/>
        <a:lstStyle/>
        <a:p>
          <a:endParaRPr lang="ru-RU"/>
        </a:p>
      </dgm:t>
    </dgm:pt>
    <dgm:pt modelId="{256E71F4-A9BC-438F-983C-0453CA8AB938}" type="pres">
      <dgm:prSet presAssocID="{25F6176B-988E-4B8C-ABA7-FAC514DE1B41}" presName="hierChild4" presStyleCnt="0"/>
      <dgm:spPr/>
    </dgm:pt>
    <dgm:pt modelId="{FDE98EF5-0023-4868-80EB-A7B3B331BB91}" type="pres">
      <dgm:prSet presAssocID="{25F6176B-988E-4B8C-ABA7-FAC514DE1B41}" presName="hierChild5" presStyleCnt="0"/>
      <dgm:spPr/>
    </dgm:pt>
    <dgm:pt modelId="{97EB257B-F7C1-468C-9D56-4853B7908A97}" type="pres">
      <dgm:prSet presAssocID="{B558798C-F97E-44FE-AF32-2AC05DA88C21}" presName="Name35" presStyleLbl="parChTrans1D4" presStyleIdx="5" presStyleCnt="43"/>
      <dgm:spPr/>
      <dgm:t>
        <a:bodyPr/>
        <a:lstStyle/>
        <a:p>
          <a:endParaRPr lang="ru-RU"/>
        </a:p>
      </dgm:t>
    </dgm:pt>
    <dgm:pt modelId="{36D47DFA-4346-4FC8-918F-A52AD7A058E7}" type="pres">
      <dgm:prSet presAssocID="{FEFCA9D8-F2DC-49DB-8FD2-6361D5C58910}" presName="hierRoot2" presStyleCnt="0">
        <dgm:presLayoutVars>
          <dgm:hierBranch val="init"/>
        </dgm:presLayoutVars>
      </dgm:prSet>
      <dgm:spPr/>
    </dgm:pt>
    <dgm:pt modelId="{9F0B61E7-F8B7-428C-A709-65C23D19698D}" type="pres">
      <dgm:prSet presAssocID="{FEFCA9D8-F2DC-49DB-8FD2-6361D5C58910}" presName="rootComposite" presStyleCnt="0"/>
      <dgm:spPr/>
    </dgm:pt>
    <dgm:pt modelId="{B65811BC-91E8-415F-81FF-1CF0569FAC88}" type="pres">
      <dgm:prSet presAssocID="{FEFCA9D8-F2DC-49DB-8FD2-6361D5C58910}" presName="rootText" presStyleLbl="node4" presStyleIdx="5" presStyleCnt="43" custScaleX="177156" custLinFactNeighborX="-49681" custLinFactNeighborY="6226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9F57A6E5-4839-4B75-B49B-01F6EC6DD34B}" type="pres">
      <dgm:prSet presAssocID="{FEFCA9D8-F2DC-49DB-8FD2-6361D5C58910}" presName="rootConnector" presStyleLbl="node4" presStyleIdx="5" presStyleCnt="43"/>
      <dgm:spPr/>
      <dgm:t>
        <a:bodyPr/>
        <a:lstStyle/>
        <a:p>
          <a:endParaRPr lang="ru-RU"/>
        </a:p>
      </dgm:t>
    </dgm:pt>
    <dgm:pt modelId="{8D286E80-CFD4-4F3A-A70B-0DB2E1422F48}" type="pres">
      <dgm:prSet presAssocID="{FEFCA9D8-F2DC-49DB-8FD2-6361D5C58910}" presName="hierChild4" presStyleCnt="0"/>
      <dgm:spPr/>
    </dgm:pt>
    <dgm:pt modelId="{37C62F05-BE3A-4B95-B201-6D2A49E1C1BE}" type="pres">
      <dgm:prSet presAssocID="{FEFCA9D8-F2DC-49DB-8FD2-6361D5C58910}" presName="hierChild5" presStyleCnt="0"/>
      <dgm:spPr/>
    </dgm:pt>
    <dgm:pt modelId="{BFF3661C-13D4-4B4B-8918-439447739003}" type="pres">
      <dgm:prSet presAssocID="{BF4C4A38-7E96-43D2-BF32-F5F7209C5E48}" presName="Name35" presStyleLbl="parChTrans1D4" presStyleIdx="6" presStyleCnt="43"/>
      <dgm:spPr/>
      <dgm:t>
        <a:bodyPr/>
        <a:lstStyle/>
        <a:p>
          <a:endParaRPr lang="ru-RU"/>
        </a:p>
      </dgm:t>
    </dgm:pt>
    <dgm:pt modelId="{B2CC8767-33D6-4ABB-9E63-C67FFDA31553}" type="pres">
      <dgm:prSet presAssocID="{757A7436-3FCE-4EA4-98A6-8774785120E2}" presName="hierRoot2" presStyleCnt="0">
        <dgm:presLayoutVars>
          <dgm:hierBranch/>
        </dgm:presLayoutVars>
      </dgm:prSet>
      <dgm:spPr/>
    </dgm:pt>
    <dgm:pt modelId="{C5353400-82DD-48A4-894E-7AB5BAA27784}" type="pres">
      <dgm:prSet presAssocID="{757A7436-3FCE-4EA4-98A6-8774785120E2}" presName="rootComposite" presStyleCnt="0"/>
      <dgm:spPr/>
    </dgm:pt>
    <dgm:pt modelId="{432F130A-479F-418F-85F8-84EAABB2EFBD}" type="pres">
      <dgm:prSet presAssocID="{757A7436-3FCE-4EA4-98A6-8774785120E2}" presName="rootText" presStyleLbl="node4" presStyleIdx="6" presStyleCnt="43" custScaleX="177156" custLinFactNeighborX="6710" custLinFactNeighborY="13018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2B169FED-9B21-4A48-916A-72107FAB323C}" type="pres">
      <dgm:prSet presAssocID="{757A7436-3FCE-4EA4-98A6-8774785120E2}" presName="rootConnector" presStyleLbl="node4" presStyleIdx="6" presStyleCnt="43"/>
      <dgm:spPr/>
      <dgm:t>
        <a:bodyPr/>
        <a:lstStyle/>
        <a:p>
          <a:endParaRPr lang="ru-RU"/>
        </a:p>
      </dgm:t>
    </dgm:pt>
    <dgm:pt modelId="{BCA1D850-E49B-4B60-8EB0-8BB5F1E1210F}" type="pres">
      <dgm:prSet presAssocID="{757A7436-3FCE-4EA4-98A6-8774785120E2}" presName="hierChild4" presStyleCnt="0"/>
      <dgm:spPr/>
    </dgm:pt>
    <dgm:pt modelId="{DDB9500F-2C57-4F81-80FC-3F3DAEBB27CD}" type="pres">
      <dgm:prSet presAssocID="{75733C4A-4563-4BB8-B906-A878AC90CE91}" presName="Name35" presStyleLbl="parChTrans1D4" presStyleIdx="7" presStyleCnt="43"/>
      <dgm:spPr/>
      <dgm:t>
        <a:bodyPr/>
        <a:lstStyle/>
        <a:p>
          <a:endParaRPr lang="ru-RU"/>
        </a:p>
      </dgm:t>
    </dgm:pt>
    <dgm:pt modelId="{C96DA427-05A1-4C09-8159-A3304DD6B3B9}" type="pres">
      <dgm:prSet presAssocID="{C14EB1CB-AE56-480B-A9DC-4D92821727F2}" presName="hierRoot2" presStyleCnt="0">
        <dgm:presLayoutVars>
          <dgm:hierBranch val="r"/>
        </dgm:presLayoutVars>
      </dgm:prSet>
      <dgm:spPr/>
    </dgm:pt>
    <dgm:pt modelId="{DE7A3955-E7CC-4E4C-BBB4-C463F860FB42}" type="pres">
      <dgm:prSet presAssocID="{C14EB1CB-AE56-480B-A9DC-4D92821727F2}" presName="rootComposite" presStyleCnt="0"/>
      <dgm:spPr/>
    </dgm:pt>
    <dgm:pt modelId="{7A869336-8D0F-4E4B-9DE9-977D5B94E6E3}" type="pres">
      <dgm:prSet presAssocID="{C14EB1CB-AE56-480B-A9DC-4D92821727F2}" presName="rootText" presStyleLbl="node4" presStyleIdx="7" presStyleCnt="43" custScaleX="214359" custScaleY="100000" custLinFactX="-100000" custLinFactNeighborX="-107666" custLinFactNeighborY="31176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FDD5B8B3-EAC2-4EF5-A4FB-81C08D58FCC8}" type="pres">
      <dgm:prSet presAssocID="{C14EB1CB-AE56-480B-A9DC-4D92821727F2}" presName="rootConnector" presStyleLbl="node4" presStyleIdx="7" presStyleCnt="43"/>
      <dgm:spPr/>
      <dgm:t>
        <a:bodyPr/>
        <a:lstStyle/>
        <a:p>
          <a:endParaRPr lang="ru-RU"/>
        </a:p>
      </dgm:t>
    </dgm:pt>
    <dgm:pt modelId="{1EE07F26-4E9B-40C8-8AF1-D249BE2BAC45}" type="pres">
      <dgm:prSet presAssocID="{C14EB1CB-AE56-480B-A9DC-4D92821727F2}" presName="hierChild4" presStyleCnt="0"/>
      <dgm:spPr/>
    </dgm:pt>
    <dgm:pt modelId="{B8C3FC53-197B-4638-ABB6-D23EA1537228}" type="pres">
      <dgm:prSet presAssocID="{43A51755-572A-46B4-BE31-1D1F6D0915C3}" presName="Name50" presStyleLbl="parChTrans1D4" presStyleIdx="8" presStyleCnt="43"/>
      <dgm:spPr/>
      <dgm:t>
        <a:bodyPr/>
        <a:lstStyle/>
        <a:p>
          <a:endParaRPr lang="ru-RU"/>
        </a:p>
      </dgm:t>
    </dgm:pt>
    <dgm:pt modelId="{2F80F2F8-75FA-4220-A674-2BBEC4994A2D}" type="pres">
      <dgm:prSet presAssocID="{497A1238-8576-4E28-A78F-1F14EA0D873D}" presName="hierRoot2" presStyleCnt="0">
        <dgm:presLayoutVars>
          <dgm:hierBranch val="init"/>
        </dgm:presLayoutVars>
      </dgm:prSet>
      <dgm:spPr/>
    </dgm:pt>
    <dgm:pt modelId="{9370601E-B4FE-4C1E-93A4-ADC8174D6B0A}" type="pres">
      <dgm:prSet presAssocID="{497A1238-8576-4E28-A78F-1F14EA0D873D}" presName="rootComposite" presStyleCnt="0"/>
      <dgm:spPr/>
    </dgm:pt>
    <dgm:pt modelId="{043DD402-8965-4ECF-B5DC-2BDAAA15C61E}" type="pres">
      <dgm:prSet presAssocID="{497A1238-8576-4E28-A78F-1F14EA0D873D}" presName="rootText" presStyleLbl="node4" presStyleIdx="8" presStyleCnt="43" custScaleX="177156" custScaleY="100000" custLinFactX="-63938" custLinFactNeighborX="-100000" custLinFactNeighborY="31176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063EFEDC-6028-4BDA-A913-CF110AA3E838}" type="pres">
      <dgm:prSet presAssocID="{497A1238-8576-4E28-A78F-1F14EA0D873D}" presName="rootConnector" presStyleLbl="node4" presStyleIdx="8" presStyleCnt="43"/>
      <dgm:spPr/>
      <dgm:t>
        <a:bodyPr/>
        <a:lstStyle/>
        <a:p>
          <a:endParaRPr lang="ru-RU"/>
        </a:p>
      </dgm:t>
    </dgm:pt>
    <dgm:pt modelId="{55126B12-BDCE-41CF-BF3F-444B1A0A1195}" type="pres">
      <dgm:prSet presAssocID="{497A1238-8576-4E28-A78F-1F14EA0D873D}" presName="hierChild4" presStyleCnt="0"/>
      <dgm:spPr/>
    </dgm:pt>
    <dgm:pt modelId="{465C0AD2-3EFF-4B3B-A702-91CE42733DD7}" type="pres">
      <dgm:prSet presAssocID="{497A1238-8576-4E28-A78F-1F14EA0D873D}" presName="hierChild5" presStyleCnt="0"/>
      <dgm:spPr/>
    </dgm:pt>
    <dgm:pt modelId="{399D923B-F4BF-402A-918E-4596CA7C2072}" type="pres">
      <dgm:prSet presAssocID="{02E3D7FC-52F4-4E30-91B3-4E919B4C7E92}" presName="Name50" presStyleLbl="parChTrans1D4" presStyleIdx="9" presStyleCnt="43"/>
      <dgm:spPr/>
      <dgm:t>
        <a:bodyPr/>
        <a:lstStyle/>
        <a:p>
          <a:endParaRPr lang="ru-RU"/>
        </a:p>
      </dgm:t>
    </dgm:pt>
    <dgm:pt modelId="{8FA67E10-9955-433F-A45C-A12AC0423CFC}" type="pres">
      <dgm:prSet presAssocID="{32F0BEEB-1736-4361-BCAF-D861843FF247}" presName="hierRoot2" presStyleCnt="0">
        <dgm:presLayoutVars>
          <dgm:hierBranch/>
        </dgm:presLayoutVars>
      </dgm:prSet>
      <dgm:spPr/>
    </dgm:pt>
    <dgm:pt modelId="{463CE477-8F50-482B-A8B1-F417D0BFD017}" type="pres">
      <dgm:prSet presAssocID="{32F0BEEB-1736-4361-BCAF-D861843FF247}" presName="rootComposite" presStyleCnt="0"/>
      <dgm:spPr/>
    </dgm:pt>
    <dgm:pt modelId="{63484696-703B-44B2-AE28-00F9E13489F2}" type="pres">
      <dgm:prSet presAssocID="{32F0BEEB-1736-4361-BCAF-D861843FF247}" presName="rootText" presStyleLbl="node4" presStyleIdx="9" presStyleCnt="43" custScaleX="177156" custScaleY="100000" custLinFactX="-100000" custLinFactNeighborX="-102908" custLinFactNeighborY="31176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CD094F32-3F87-4931-9A53-EF29DCD0BFD8}" type="pres">
      <dgm:prSet presAssocID="{32F0BEEB-1736-4361-BCAF-D861843FF247}" presName="rootConnector" presStyleLbl="node4" presStyleIdx="9" presStyleCnt="43"/>
      <dgm:spPr/>
      <dgm:t>
        <a:bodyPr/>
        <a:lstStyle/>
        <a:p>
          <a:endParaRPr lang="ru-RU"/>
        </a:p>
      </dgm:t>
    </dgm:pt>
    <dgm:pt modelId="{FAD1F863-C3CE-40B4-AA57-8DC12338655C}" type="pres">
      <dgm:prSet presAssocID="{32F0BEEB-1736-4361-BCAF-D861843FF247}" presName="hierChild4" presStyleCnt="0"/>
      <dgm:spPr/>
    </dgm:pt>
    <dgm:pt modelId="{28EAAB8B-17B4-40A5-A032-FD86D0C29E23}" type="pres">
      <dgm:prSet presAssocID="{4D0F617A-10D6-46B4-BD3A-0CBEA7A7081E}" presName="Name35" presStyleLbl="parChTrans1D4" presStyleIdx="10" presStyleCnt="43"/>
      <dgm:spPr/>
      <dgm:t>
        <a:bodyPr/>
        <a:lstStyle/>
        <a:p>
          <a:endParaRPr lang="ru-RU"/>
        </a:p>
      </dgm:t>
    </dgm:pt>
    <dgm:pt modelId="{CC05D72C-A6ED-472C-8C8D-979ABFE373A6}" type="pres">
      <dgm:prSet presAssocID="{7D6F32D4-B8C2-4509-BA08-928EB219C4EA}" presName="hierRoot2" presStyleCnt="0">
        <dgm:presLayoutVars>
          <dgm:hierBranch val="init"/>
        </dgm:presLayoutVars>
      </dgm:prSet>
      <dgm:spPr/>
    </dgm:pt>
    <dgm:pt modelId="{D41397B1-5083-4575-B5BD-B98B1EB98943}" type="pres">
      <dgm:prSet presAssocID="{7D6F32D4-B8C2-4509-BA08-928EB219C4EA}" presName="rootComposite" presStyleCnt="0"/>
      <dgm:spPr/>
    </dgm:pt>
    <dgm:pt modelId="{EBDBC34A-14B9-4D9C-B5B6-216E7CDD3FB6}" type="pres">
      <dgm:prSet presAssocID="{7D6F32D4-B8C2-4509-BA08-928EB219C4EA}" presName="rootText" presStyleLbl="node4" presStyleIdx="10" presStyleCnt="43" custScaleX="259375" custScaleY="100000" custLinFactX="-15972" custLinFactNeighborX="-100000" custLinFactNeighborY="4090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590220E1-FE62-48C3-BECC-EC1EC2E21324}" type="pres">
      <dgm:prSet presAssocID="{7D6F32D4-B8C2-4509-BA08-928EB219C4EA}" presName="rootConnector" presStyleLbl="node4" presStyleIdx="10" presStyleCnt="43"/>
      <dgm:spPr/>
      <dgm:t>
        <a:bodyPr/>
        <a:lstStyle/>
        <a:p>
          <a:endParaRPr lang="ru-RU"/>
        </a:p>
      </dgm:t>
    </dgm:pt>
    <dgm:pt modelId="{08D5689B-C15F-44F6-B7DE-0EE2D3A747F4}" type="pres">
      <dgm:prSet presAssocID="{7D6F32D4-B8C2-4509-BA08-928EB219C4EA}" presName="hierChild4" presStyleCnt="0"/>
      <dgm:spPr/>
    </dgm:pt>
    <dgm:pt modelId="{3B3D9207-BC34-4355-9E47-A43ED40EE083}" type="pres">
      <dgm:prSet presAssocID="{7D6F32D4-B8C2-4509-BA08-928EB219C4EA}" presName="hierChild5" presStyleCnt="0"/>
      <dgm:spPr/>
    </dgm:pt>
    <dgm:pt modelId="{D995D960-C121-4915-B2D6-A6802F1961EB}" type="pres">
      <dgm:prSet presAssocID="{32F0BEEB-1736-4361-BCAF-D861843FF247}" presName="hierChild5" presStyleCnt="0"/>
      <dgm:spPr/>
    </dgm:pt>
    <dgm:pt modelId="{4DD9B34F-AFBD-424A-A79B-831268E04466}" type="pres">
      <dgm:prSet presAssocID="{D40BC0E2-313B-4CA7-B794-B715E4300FB6}" presName="Name50" presStyleLbl="parChTrans1D4" presStyleIdx="11" presStyleCnt="43"/>
      <dgm:spPr/>
      <dgm:t>
        <a:bodyPr/>
        <a:lstStyle/>
        <a:p>
          <a:endParaRPr lang="ru-RU"/>
        </a:p>
      </dgm:t>
    </dgm:pt>
    <dgm:pt modelId="{B9A8E364-FBFB-4EDC-933A-AF45D474A20E}" type="pres">
      <dgm:prSet presAssocID="{5406EFAE-BF64-48E7-89E5-673D76019A2F}" presName="hierRoot2" presStyleCnt="0">
        <dgm:presLayoutVars>
          <dgm:hierBranch val="r"/>
        </dgm:presLayoutVars>
      </dgm:prSet>
      <dgm:spPr/>
    </dgm:pt>
    <dgm:pt modelId="{B80C1842-7729-4348-8533-CB84C1C3D809}" type="pres">
      <dgm:prSet presAssocID="{5406EFAE-BF64-48E7-89E5-673D76019A2F}" presName="rootComposite" presStyleCnt="0"/>
      <dgm:spPr/>
    </dgm:pt>
    <dgm:pt modelId="{14B02933-18E1-4D5C-B46B-2FB4D4F5F149}" type="pres">
      <dgm:prSet presAssocID="{5406EFAE-BF64-48E7-89E5-673D76019A2F}" presName="rootText" presStyleLbl="node4" presStyleIdx="11" presStyleCnt="43" custScaleX="177156" custScaleY="100000" custLinFactX="-63938" custLinFactNeighborX="-100000" custLinFactNeighborY="31176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0C0B857E-F98A-42E0-9684-BC2B14D016D0}" type="pres">
      <dgm:prSet presAssocID="{5406EFAE-BF64-48E7-89E5-673D76019A2F}" presName="rootConnector" presStyleLbl="node4" presStyleIdx="11" presStyleCnt="43"/>
      <dgm:spPr/>
      <dgm:t>
        <a:bodyPr/>
        <a:lstStyle/>
        <a:p>
          <a:endParaRPr lang="ru-RU"/>
        </a:p>
      </dgm:t>
    </dgm:pt>
    <dgm:pt modelId="{3F84B334-A448-4004-B397-7E6DA393D8B2}" type="pres">
      <dgm:prSet presAssocID="{5406EFAE-BF64-48E7-89E5-673D76019A2F}" presName="hierChild4" presStyleCnt="0"/>
      <dgm:spPr/>
    </dgm:pt>
    <dgm:pt modelId="{495955C5-013A-47D7-B839-C57DB3E8A100}" type="pres">
      <dgm:prSet presAssocID="{6DADC438-E59C-4258-9EE3-0798573D4CF4}" presName="Name50" presStyleLbl="parChTrans1D4" presStyleIdx="12" presStyleCnt="43"/>
      <dgm:spPr/>
      <dgm:t>
        <a:bodyPr/>
        <a:lstStyle/>
        <a:p>
          <a:endParaRPr lang="ru-RU"/>
        </a:p>
      </dgm:t>
    </dgm:pt>
    <dgm:pt modelId="{CF30E25F-30BB-444A-AF30-0B25DE0D8C6A}" type="pres">
      <dgm:prSet presAssocID="{332B6937-F8B4-4D9F-96A7-94857F41F3C3}" presName="hierRoot2" presStyleCnt="0">
        <dgm:presLayoutVars>
          <dgm:hierBranch val="init"/>
        </dgm:presLayoutVars>
      </dgm:prSet>
      <dgm:spPr/>
    </dgm:pt>
    <dgm:pt modelId="{F021B5B9-7F38-4FD3-A73E-9C3C8845E645}" type="pres">
      <dgm:prSet presAssocID="{332B6937-F8B4-4D9F-96A7-94857F41F3C3}" presName="rootComposite" presStyleCnt="0"/>
      <dgm:spPr/>
    </dgm:pt>
    <dgm:pt modelId="{1314EB1D-D4A5-417C-9B8A-A19C36109857}" type="pres">
      <dgm:prSet presAssocID="{332B6937-F8B4-4D9F-96A7-94857F41F3C3}" presName="rootText" presStyleLbl="node4" presStyleIdx="12" presStyleCnt="43" custScaleX="177156" custScaleY="100000" custLinFactX="-63938" custLinFactNeighborX="-100000" custLinFactNeighborY="31176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8A48FC2E-A7D6-4995-806E-3DB3E74C2FC0}" type="pres">
      <dgm:prSet presAssocID="{332B6937-F8B4-4D9F-96A7-94857F41F3C3}" presName="rootConnector" presStyleLbl="node4" presStyleIdx="12" presStyleCnt="43"/>
      <dgm:spPr/>
      <dgm:t>
        <a:bodyPr/>
        <a:lstStyle/>
        <a:p>
          <a:endParaRPr lang="ru-RU"/>
        </a:p>
      </dgm:t>
    </dgm:pt>
    <dgm:pt modelId="{ECE7BDDA-3D5C-4A6C-A0D3-0BA4EA938C03}" type="pres">
      <dgm:prSet presAssocID="{332B6937-F8B4-4D9F-96A7-94857F41F3C3}" presName="hierChild4" presStyleCnt="0"/>
      <dgm:spPr/>
    </dgm:pt>
    <dgm:pt modelId="{CE6B5639-DE25-446A-82BF-FD96F7E67894}" type="pres">
      <dgm:prSet presAssocID="{332B6937-F8B4-4D9F-96A7-94857F41F3C3}" presName="hierChild5" presStyleCnt="0"/>
      <dgm:spPr/>
    </dgm:pt>
    <dgm:pt modelId="{DD2E1F5E-7F3D-40EB-964F-C13873B9263B}" type="pres">
      <dgm:prSet presAssocID="{0E1854A5-31FD-4C6C-BE74-7721EAA6745C}" presName="Name50" presStyleLbl="parChTrans1D4" presStyleIdx="13" presStyleCnt="43"/>
      <dgm:spPr/>
      <dgm:t>
        <a:bodyPr/>
        <a:lstStyle/>
        <a:p>
          <a:endParaRPr lang="ru-RU"/>
        </a:p>
      </dgm:t>
    </dgm:pt>
    <dgm:pt modelId="{2CDB02BD-73EA-46AF-AA55-864D335E5066}" type="pres">
      <dgm:prSet presAssocID="{C6214F99-54E3-454B-8BD3-336785EC8495}" presName="hierRoot2" presStyleCnt="0">
        <dgm:presLayoutVars>
          <dgm:hierBranch val="init"/>
        </dgm:presLayoutVars>
      </dgm:prSet>
      <dgm:spPr/>
    </dgm:pt>
    <dgm:pt modelId="{47403176-6649-434F-BD30-3ED89C5C71BD}" type="pres">
      <dgm:prSet presAssocID="{C6214F99-54E3-454B-8BD3-336785EC8495}" presName="rootComposite" presStyleCnt="0"/>
      <dgm:spPr/>
    </dgm:pt>
    <dgm:pt modelId="{9570D9A5-2609-418D-9459-71DDC798B540}" type="pres">
      <dgm:prSet presAssocID="{C6214F99-54E3-454B-8BD3-336785EC8495}" presName="rootText" presStyleLbl="node4" presStyleIdx="13" presStyleCnt="43" custScaleX="177156" custScaleY="100000" custLinFactX="-63938" custLinFactNeighborX="-100000" custLinFactNeighborY="31176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7D4535F7-23FB-41F1-BF2C-ECE5CD3338D1}" type="pres">
      <dgm:prSet presAssocID="{C6214F99-54E3-454B-8BD3-336785EC8495}" presName="rootConnector" presStyleLbl="node4" presStyleIdx="13" presStyleCnt="43"/>
      <dgm:spPr/>
      <dgm:t>
        <a:bodyPr/>
        <a:lstStyle/>
        <a:p>
          <a:endParaRPr lang="ru-RU"/>
        </a:p>
      </dgm:t>
    </dgm:pt>
    <dgm:pt modelId="{BCA7DC96-44D7-4C36-82B0-6D66A561D82E}" type="pres">
      <dgm:prSet presAssocID="{C6214F99-54E3-454B-8BD3-336785EC8495}" presName="hierChild4" presStyleCnt="0"/>
      <dgm:spPr/>
    </dgm:pt>
    <dgm:pt modelId="{C840E5A5-8DF9-478D-A329-01225F1D3511}" type="pres">
      <dgm:prSet presAssocID="{C6214F99-54E3-454B-8BD3-336785EC8495}" presName="hierChild5" presStyleCnt="0"/>
      <dgm:spPr/>
    </dgm:pt>
    <dgm:pt modelId="{273E9022-5A8C-4693-923D-893C593F8E06}" type="pres">
      <dgm:prSet presAssocID="{4E07AD2D-87AC-4D85-92F6-2F5E9444F5E1}" presName="Name50" presStyleLbl="parChTrans1D4" presStyleIdx="14" presStyleCnt="43"/>
      <dgm:spPr/>
      <dgm:t>
        <a:bodyPr/>
        <a:lstStyle/>
        <a:p>
          <a:endParaRPr lang="ru-RU"/>
        </a:p>
      </dgm:t>
    </dgm:pt>
    <dgm:pt modelId="{142459EE-A14C-4A21-81C2-18F6E20486D1}" type="pres">
      <dgm:prSet presAssocID="{8A1609C7-F78F-4F36-939C-D4A6AFD2156F}" presName="hierRoot2" presStyleCnt="0">
        <dgm:presLayoutVars>
          <dgm:hierBranch/>
        </dgm:presLayoutVars>
      </dgm:prSet>
      <dgm:spPr/>
    </dgm:pt>
    <dgm:pt modelId="{3276B014-6DB1-436A-8D4E-EA00E571D176}" type="pres">
      <dgm:prSet presAssocID="{8A1609C7-F78F-4F36-939C-D4A6AFD2156F}" presName="rootComposite" presStyleCnt="0"/>
      <dgm:spPr/>
    </dgm:pt>
    <dgm:pt modelId="{06E5DE2A-43BC-4698-BC30-24C07F2EF9EE}" type="pres">
      <dgm:prSet presAssocID="{8A1609C7-F78F-4F36-939C-D4A6AFD2156F}" presName="rootText" presStyleLbl="node4" presStyleIdx="14" presStyleCnt="43" custScaleX="177156" custScaleY="100000" custLinFactX="-63938" custLinFactNeighborX="-100000" custLinFactNeighborY="20784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0C00728A-798A-475D-8EC0-1E75F134B41F}" type="pres">
      <dgm:prSet presAssocID="{8A1609C7-F78F-4F36-939C-D4A6AFD2156F}" presName="rootConnector" presStyleLbl="node4" presStyleIdx="14" presStyleCnt="43"/>
      <dgm:spPr/>
      <dgm:t>
        <a:bodyPr/>
        <a:lstStyle/>
        <a:p>
          <a:endParaRPr lang="ru-RU"/>
        </a:p>
      </dgm:t>
    </dgm:pt>
    <dgm:pt modelId="{4F81EBD1-7854-4139-81D2-D380E745A2B9}" type="pres">
      <dgm:prSet presAssocID="{8A1609C7-F78F-4F36-939C-D4A6AFD2156F}" presName="hierChild4" presStyleCnt="0"/>
      <dgm:spPr/>
    </dgm:pt>
    <dgm:pt modelId="{239DCF95-E6E8-4DD8-B918-5241A47F39B3}" type="pres">
      <dgm:prSet presAssocID="{D5C5D72D-A7E3-4AF7-9B76-F3CB55F699A3}" presName="Name35" presStyleLbl="parChTrans1D4" presStyleIdx="15" presStyleCnt="43"/>
      <dgm:spPr/>
      <dgm:t>
        <a:bodyPr/>
        <a:lstStyle/>
        <a:p>
          <a:endParaRPr lang="ru-RU"/>
        </a:p>
      </dgm:t>
    </dgm:pt>
    <dgm:pt modelId="{502B5C7E-1AA0-4706-B43C-2031022F4B51}" type="pres">
      <dgm:prSet presAssocID="{6B31737F-3BAB-4A36-B93A-744C73025325}" presName="hierRoot2" presStyleCnt="0">
        <dgm:presLayoutVars>
          <dgm:hierBranch val="init"/>
        </dgm:presLayoutVars>
      </dgm:prSet>
      <dgm:spPr/>
    </dgm:pt>
    <dgm:pt modelId="{26605F03-ED68-4D7E-9D12-CCF2F6ADB69E}" type="pres">
      <dgm:prSet presAssocID="{6B31737F-3BAB-4A36-B93A-744C73025325}" presName="rootComposite" presStyleCnt="0"/>
      <dgm:spPr/>
    </dgm:pt>
    <dgm:pt modelId="{9F29CBCB-BC47-4DE5-89C1-201A28505C78}" type="pres">
      <dgm:prSet presAssocID="{6B31737F-3BAB-4A36-B93A-744C73025325}" presName="rootText" presStyleLbl="node4" presStyleIdx="15" presStyleCnt="43" custScaleX="177156" custScaleY="100000" custLinFactX="-63938" custLinFactNeighborX="-100000" custLinFactNeighborY="5351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D673EB7E-7AFD-4932-A988-E1D28CFB84E2}" type="pres">
      <dgm:prSet presAssocID="{6B31737F-3BAB-4A36-B93A-744C73025325}" presName="rootConnector" presStyleLbl="node4" presStyleIdx="15" presStyleCnt="43"/>
      <dgm:spPr/>
      <dgm:t>
        <a:bodyPr/>
        <a:lstStyle/>
        <a:p>
          <a:endParaRPr lang="ru-RU"/>
        </a:p>
      </dgm:t>
    </dgm:pt>
    <dgm:pt modelId="{32B54B46-70B4-42B7-B1DB-64296F845582}" type="pres">
      <dgm:prSet presAssocID="{6B31737F-3BAB-4A36-B93A-744C73025325}" presName="hierChild4" presStyleCnt="0"/>
      <dgm:spPr/>
    </dgm:pt>
    <dgm:pt modelId="{63A7D411-C303-493E-888C-38F0D1DA5ECA}" type="pres">
      <dgm:prSet presAssocID="{6B31737F-3BAB-4A36-B93A-744C73025325}" presName="hierChild5" presStyleCnt="0"/>
      <dgm:spPr/>
    </dgm:pt>
    <dgm:pt modelId="{69CE9D6D-9776-4863-8BC1-DE0D92497933}" type="pres">
      <dgm:prSet presAssocID="{CA08EE5A-3F94-43DD-AC46-2E1145E5E60A}" presName="Name35" presStyleLbl="parChTrans1D4" presStyleIdx="16" presStyleCnt="43"/>
      <dgm:spPr/>
      <dgm:t>
        <a:bodyPr/>
        <a:lstStyle/>
        <a:p>
          <a:endParaRPr lang="ru-RU"/>
        </a:p>
      </dgm:t>
    </dgm:pt>
    <dgm:pt modelId="{E59757F3-1EE0-4F0C-911A-6D46CF6E07FB}" type="pres">
      <dgm:prSet presAssocID="{3B016758-9B19-4583-86DB-CAB2EC4756D5}" presName="hierRoot2" presStyleCnt="0">
        <dgm:presLayoutVars>
          <dgm:hierBranch val="init"/>
        </dgm:presLayoutVars>
      </dgm:prSet>
      <dgm:spPr/>
    </dgm:pt>
    <dgm:pt modelId="{7BDC21FC-E760-4C81-92F4-80328C43509A}" type="pres">
      <dgm:prSet presAssocID="{3B016758-9B19-4583-86DB-CAB2EC4756D5}" presName="rootComposite" presStyleCnt="0"/>
      <dgm:spPr/>
    </dgm:pt>
    <dgm:pt modelId="{D7A2FDCB-2896-411A-B2BB-4AE81426E9D2}" type="pres">
      <dgm:prSet presAssocID="{3B016758-9B19-4583-86DB-CAB2EC4756D5}" presName="rootText" presStyleLbl="node4" presStyleIdx="16" presStyleCnt="43" custScaleX="177156" custScaleY="100000" custLinFactX="-63938" custLinFactNeighborX="-100000" custLinFactNeighborY="5351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1EA0F390-46A6-40DB-ABAF-491290EB0145}" type="pres">
      <dgm:prSet presAssocID="{3B016758-9B19-4583-86DB-CAB2EC4756D5}" presName="rootConnector" presStyleLbl="node4" presStyleIdx="16" presStyleCnt="43"/>
      <dgm:spPr/>
      <dgm:t>
        <a:bodyPr/>
        <a:lstStyle/>
        <a:p>
          <a:endParaRPr lang="ru-RU"/>
        </a:p>
      </dgm:t>
    </dgm:pt>
    <dgm:pt modelId="{6F332879-0250-4EC2-8CC6-3D7E512D71DF}" type="pres">
      <dgm:prSet presAssocID="{3B016758-9B19-4583-86DB-CAB2EC4756D5}" presName="hierChild4" presStyleCnt="0"/>
      <dgm:spPr/>
    </dgm:pt>
    <dgm:pt modelId="{80A9AF2F-6E3B-4100-A8EB-5236FBD7F6A1}" type="pres">
      <dgm:prSet presAssocID="{3B016758-9B19-4583-86DB-CAB2EC4756D5}" presName="hierChild5" presStyleCnt="0"/>
      <dgm:spPr/>
    </dgm:pt>
    <dgm:pt modelId="{CC189C79-6A0D-4AF2-873B-6FADBE10490A}" type="pres">
      <dgm:prSet presAssocID="{8A1609C7-F78F-4F36-939C-D4A6AFD2156F}" presName="hierChild5" presStyleCnt="0"/>
      <dgm:spPr/>
    </dgm:pt>
    <dgm:pt modelId="{1101C13A-BD47-46B9-82CE-171C47551C26}" type="pres">
      <dgm:prSet presAssocID="{5406EFAE-BF64-48E7-89E5-673D76019A2F}" presName="hierChild5" presStyleCnt="0"/>
      <dgm:spPr/>
    </dgm:pt>
    <dgm:pt modelId="{C356A2CC-94A8-4D87-8B5D-BBEF74073672}" type="pres">
      <dgm:prSet presAssocID="{C14EB1CB-AE56-480B-A9DC-4D92821727F2}" presName="hierChild5" presStyleCnt="0"/>
      <dgm:spPr/>
    </dgm:pt>
    <dgm:pt modelId="{F7612866-D728-4972-AD81-082E01EBE87E}" type="pres">
      <dgm:prSet presAssocID="{3A6DD5B1-23DB-4E30-A7B3-6E0B41941179}" presName="Name35" presStyleLbl="parChTrans1D4" presStyleIdx="17" presStyleCnt="43"/>
      <dgm:spPr/>
      <dgm:t>
        <a:bodyPr/>
        <a:lstStyle/>
        <a:p>
          <a:endParaRPr lang="ru-RU"/>
        </a:p>
      </dgm:t>
    </dgm:pt>
    <dgm:pt modelId="{4FE9B96B-C848-4373-97CC-CE10C66BF688}" type="pres">
      <dgm:prSet presAssocID="{D69A11DC-65DD-4575-A031-34EF890B2D1C}" presName="hierRoot2" presStyleCnt="0">
        <dgm:presLayoutVars>
          <dgm:hierBranch val="r"/>
        </dgm:presLayoutVars>
      </dgm:prSet>
      <dgm:spPr/>
    </dgm:pt>
    <dgm:pt modelId="{711358ED-976E-4912-8064-437EEFE47441}" type="pres">
      <dgm:prSet presAssocID="{D69A11DC-65DD-4575-A031-34EF890B2D1C}" presName="rootComposite" presStyleCnt="0"/>
      <dgm:spPr/>
    </dgm:pt>
    <dgm:pt modelId="{80BA7277-41CF-4DBB-A3C9-A613C76DBBC3}" type="pres">
      <dgm:prSet presAssocID="{D69A11DC-65DD-4575-A031-34EF890B2D1C}" presName="rootText" presStyleLbl="node4" presStyleIdx="17" presStyleCnt="43" custScaleX="177156" custScaleY="100000" custLinFactNeighborX="-95613" custLinFactNeighborY="3421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ADB8C25F-F08E-411B-B4DF-E69900289C66}" type="pres">
      <dgm:prSet presAssocID="{D69A11DC-65DD-4575-A031-34EF890B2D1C}" presName="rootConnector" presStyleLbl="node4" presStyleIdx="17" presStyleCnt="43"/>
      <dgm:spPr/>
      <dgm:t>
        <a:bodyPr/>
        <a:lstStyle/>
        <a:p>
          <a:endParaRPr lang="ru-RU"/>
        </a:p>
      </dgm:t>
    </dgm:pt>
    <dgm:pt modelId="{01F8BEC7-E39E-44F9-99CA-37A6EE0D95E0}" type="pres">
      <dgm:prSet presAssocID="{D69A11DC-65DD-4575-A031-34EF890B2D1C}" presName="hierChild4" presStyleCnt="0"/>
      <dgm:spPr/>
    </dgm:pt>
    <dgm:pt modelId="{6924B78D-E9A6-44E0-BA14-9DD0739C4B9C}" type="pres">
      <dgm:prSet presAssocID="{2A29691D-ABC3-41C0-A3CD-15952F1ED9EB}" presName="Name50" presStyleLbl="parChTrans1D4" presStyleIdx="18" presStyleCnt="43"/>
      <dgm:spPr/>
      <dgm:t>
        <a:bodyPr/>
        <a:lstStyle/>
        <a:p>
          <a:endParaRPr lang="ru-RU"/>
        </a:p>
      </dgm:t>
    </dgm:pt>
    <dgm:pt modelId="{3FDED22D-CF26-4498-86AB-2C59F77C6658}" type="pres">
      <dgm:prSet presAssocID="{D6CE7951-7192-47C2-AD73-EE515DFFB326}" presName="hierRoot2" presStyleCnt="0">
        <dgm:presLayoutVars>
          <dgm:hierBranch val="r"/>
        </dgm:presLayoutVars>
      </dgm:prSet>
      <dgm:spPr/>
    </dgm:pt>
    <dgm:pt modelId="{8C92FAB8-6AD2-4353-96D4-64938BEDCC88}" type="pres">
      <dgm:prSet presAssocID="{D6CE7951-7192-47C2-AD73-EE515DFFB326}" presName="rootComposite" presStyleCnt="0"/>
      <dgm:spPr/>
    </dgm:pt>
    <dgm:pt modelId="{07844388-A3B4-4C13-A2D2-792D32DA861A}" type="pres">
      <dgm:prSet presAssocID="{D6CE7951-7192-47C2-AD73-EE515DFFB326}" presName="rootText" presStyleLbl="node4" presStyleIdx="18" presStyleCnt="43" custScaleX="177156" custScaleY="100000" custLinFactNeighborX="-95613" custLinFactNeighborY="31176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44EEB922-C647-46C5-934C-BFEF348601D5}" type="pres">
      <dgm:prSet presAssocID="{D6CE7951-7192-47C2-AD73-EE515DFFB326}" presName="rootConnector" presStyleLbl="node4" presStyleIdx="18" presStyleCnt="43"/>
      <dgm:spPr/>
      <dgm:t>
        <a:bodyPr/>
        <a:lstStyle/>
        <a:p>
          <a:endParaRPr lang="ru-RU"/>
        </a:p>
      </dgm:t>
    </dgm:pt>
    <dgm:pt modelId="{8894C6D1-60BA-4547-923C-688077BFF586}" type="pres">
      <dgm:prSet presAssocID="{D6CE7951-7192-47C2-AD73-EE515DFFB326}" presName="hierChild4" presStyleCnt="0"/>
      <dgm:spPr/>
    </dgm:pt>
    <dgm:pt modelId="{4EF129BA-52FE-4029-B58B-F71C3FEB0AF3}" type="pres">
      <dgm:prSet presAssocID="{D6CE7951-7192-47C2-AD73-EE515DFFB326}" presName="hierChild5" presStyleCnt="0"/>
      <dgm:spPr/>
    </dgm:pt>
    <dgm:pt modelId="{C4222B9E-8839-4888-ABA0-98BC961419F6}" type="pres">
      <dgm:prSet presAssocID="{E84BDA00-4A78-4E14-921B-A8F19C24B888}" presName="Name50" presStyleLbl="parChTrans1D4" presStyleIdx="19" presStyleCnt="43"/>
      <dgm:spPr/>
      <dgm:t>
        <a:bodyPr/>
        <a:lstStyle/>
        <a:p>
          <a:endParaRPr lang="ru-RU"/>
        </a:p>
      </dgm:t>
    </dgm:pt>
    <dgm:pt modelId="{4D12C63E-FCF5-4C4F-BFD1-C03085F68C3A}" type="pres">
      <dgm:prSet presAssocID="{6728C70A-D8EE-4F55-B518-BF0215783889}" presName="hierRoot2" presStyleCnt="0">
        <dgm:presLayoutVars>
          <dgm:hierBranch val="init"/>
        </dgm:presLayoutVars>
      </dgm:prSet>
      <dgm:spPr/>
    </dgm:pt>
    <dgm:pt modelId="{8590DE2D-FF40-469E-BD60-5D0EA03A2225}" type="pres">
      <dgm:prSet presAssocID="{6728C70A-D8EE-4F55-B518-BF0215783889}" presName="rootComposite" presStyleCnt="0"/>
      <dgm:spPr/>
    </dgm:pt>
    <dgm:pt modelId="{3335ED73-5D35-4596-8F67-7CB9CBB3A78F}" type="pres">
      <dgm:prSet presAssocID="{6728C70A-D8EE-4F55-B518-BF0215783889}" presName="rootText" presStyleLbl="node4" presStyleIdx="19" presStyleCnt="43" custScaleX="177156" custScaleY="100000" custLinFactNeighborX="-95613" custLinFactNeighborY="15588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02387E26-E3EE-44E8-9FAE-1AEC57A76CD5}" type="pres">
      <dgm:prSet presAssocID="{6728C70A-D8EE-4F55-B518-BF0215783889}" presName="rootConnector" presStyleLbl="node4" presStyleIdx="19" presStyleCnt="43"/>
      <dgm:spPr/>
      <dgm:t>
        <a:bodyPr/>
        <a:lstStyle/>
        <a:p>
          <a:endParaRPr lang="ru-RU"/>
        </a:p>
      </dgm:t>
    </dgm:pt>
    <dgm:pt modelId="{23F38E52-55B8-4E67-8F77-0FCC29D2E2A3}" type="pres">
      <dgm:prSet presAssocID="{6728C70A-D8EE-4F55-B518-BF0215783889}" presName="hierChild4" presStyleCnt="0"/>
      <dgm:spPr/>
    </dgm:pt>
    <dgm:pt modelId="{8BB5466C-7F80-4D93-950B-6AB01AB4D715}" type="pres">
      <dgm:prSet presAssocID="{6728C70A-D8EE-4F55-B518-BF0215783889}" presName="hierChild5" presStyleCnt="0"/>
      <dgm:spPr/>
    </dgm:pt>
    <dgm:pt modelId="{43B024FC-601F-40A9-90AA-51BCAA8108FD}" type="pres">
      <dgm:prSet presAssocID="{D69A11DC-65DD-4575-A031-34EF890B2D1C}" presName="hierChild5" presStyleCnt="0"/>
      <dgm:spPr/>
    </dgm:pt>
    <dgm:pt modelId="{9BA316A6-80A5-482C-8FA0-429A17DB7918}" type="pres">
      <dgm:prSet presAssocID="{79EA3A8E-597E-4DE2-8BDB-B0D3CFB9A045}" presName="Name35" presStyleLbl="parChTrans1D4" presStyleIdx="20" presStyleCnt="43"/>
      <dgm:spPr/>
      <dgm:t>
        <a:bodyPr/>
        <a:lstStyle/>
        <a:p>
          <a:endParaRPr lang="ru-RU"/>
        </a:p>
      </dgm:t>
    </dgm:pt>
    <dgm:pt modelId="{6607A1FD-92F6-4716-AE27-851D90411263}" type="pres">
      <dgm:prSet presAssocID="{25247C44-1ED1-49AE-87BB-7478659A5DA7}" presName="hierRoot2" presStyleCnt="0">
        <dgm:presLayoutVars>
          <dgm:hierBranch val="r"/>
        </dgm:presLayoutVars>
      </dgm:prSet>
      <dgm:spPr/>
    </dgm:pt>
    <dgm:pt modelId="{09BC738A-31D8-4F12-A3A8-CABA67847F34}" type="pres">
      <dgm:prSet presAssocID="{25247C44-1ED1-49AE-87BB-7478659A5DA7}" presName="rootComposite" presStyleCnt="0"/>
      <dgm:spPr/>
    </dgm:pt>
    <dgm:pt modelId="{0B6630BF-6D5C-424B-923E-EC7375F89897}" type="pres">
      <dgm:prSet presAssocID="{25247C44-1ED1-49AE-87BB-7478659A5DA7}" presName="rootText" presStyleLbl="node4" presStyleIdx="20" presStyleCnt="43" custScaleX="177156" custScaleY="100000" custLinFactNeighborX="-43686" custLinFactNeighborY="31176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1EFF3FF4-9BA7-4114-B4BD-4C163B7E6D2C}" type="pres">
      <dgm:prSet presAssocID="{25247C44-1ED1-49AE-87BB-7478659A5DA7}" presName="rootConnector" presStyleLbl="node4" presStyleIdx="20" presStyleCnt="43"/>
      <dgm:spPr/>
      <dgm:t>
        <a:bodyPr/>
        <a:lstStyle/>
        <a:p>
          <a:endParaRPr lang="ru-RU"/>
        </a:p>
      </dgm:t>
    </dgm:pt>
    <dgm:pt modelId="{64EF3DA3-EFA3-4E20-B692-DAC79580ABF2}" type="pres">
      <dgm:prSet presAssocID="{25247C44-1ED1-49AE-87BB-7478659A5DA7}" presName="hierChild4" presStyleCnt="0"/>
      <dgm:spPr/>
    </dgm:pt>
    <dgm:pt modelId="{1B5D52C5-D667-4125-9D5A-0AE4C5BDCC01}" type="pres">
      <dgm:prSet presAssocID="{0A009885-D6E1-4A23-8A69-5B25A552EA8B}" presName="Name50" presStyleLbl="parChTrans1D4" presStyleIdx="21" presStyleCnt="43"/>
      <dgm:spPr/>
      <dgm:t>
        <a:bodyPr/>
        <a:lstStyle/>
        <a:p>
          <a:endParaRPr lang="ru-RU"/>
        </a:p>
      </dgm:t>
    </dgm:pt>
    <dgm:pt modelId="{D07789E8-4A57-4843-9575-9228A2751F6A}" type="pres">
      <dgm:prSet presAssocID="{3BCCE053-941B-4483-8F1E-94A93E085D35}" presName="hierRoot2" presStyleCnt="0">
        <dgm:presLayoutVars>
          <dgm:hierBranch val="init"/>
        </dgm:presLayoutVars>
      </dgm:prSet>
      <dgm:spPr/>
    </dgm:pt>
    <dgm:pt modelId="{68E7C802-CF60-41E6-8FE9-8C38CCB38587}" type="pres">
      <dgm:prSet presAssocID="{3BCCE053-941B-4483-8F1E-94A93E085D35}" presName="rootComposite" presStyleCnt="0"/>
      <dgm:spPr/>
    </dgm:pt>
    <dgm:pt modelId="{7E9A90C3-5E03-4E30-9C59-D3329E6ACC6A}" type="pres">
      <dgm:prSet presAssocID="{3BCCE053-941B-4483-8F1E-94A93E085D35}" presName="rootText" presStyleLbl="node4" presStyleIdx="21" presStyleCnt="43" custScaleX="177156" custScaleY="100000" custLinFactNeighborX="-43686" custLinFactNeighborY="31176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856000C9-742D-4E1D-8BFC-7B31265F2B73}" type="pres">
      <dgm:prSet presAssocID="{3BCCE053-941B-4483-8F1E-94A93E085D35}" presName="rootConnector" presStyleLbl="node4" presStyleIdx="21" presStyleCnt="43"/>
      <dgm:spPr/>
      <dgm:t>
        <a:bodyPr/>
        <a:lstStyle/>
        <a:p>
          <a:endParaRPr lang="ru-RU"/>
        </a:p>
      </dgm:t>
    </dgm:pt>
    <dgm:pt modelId="{0238C4DD-7A32-484E-86C7-C01B2330C9FE}" type="pres">
      <dgm:prSet presAssocID="{3BCCE053-941B-4483-8F1E-94A93E085D35}" presName="hierChild4" presStyleCnt="0"/>
      <dgm:spPr/>
    </dgm:pt>
    <dgm:pt modelId="{0680996E-2936-4120-8899-0565AF6968F9}" type="pres">
      <dgm:prSet presAssocID="{3BCCE053-941B-4483-8F1E-94A93E085D35}" presName="hierChild5" presStyleCnt="0"/>
      <dgm:spPr/>
    </dgm:pt>
    <dgm:pt modelId="{DDA77CC6-2E30-4CFA-AC77-8532B6CF5A16}" type="pres">
      <dgm:prSet presAssocID="{816C9783-94D9-40D3-9AC7-6D57B1CA2411}" presName="Name50" presStyleLbl="parChTrans1D4" presStyleIdx="22" presStyleCnt="43"/>
      <dgm:spPr/>
      <dgm:t>
        <a:bodyPr/>
        <a:lstStyle/>
        <a:p>
          <a:endParaRPr lang="ru-RU"/>
        </a:p>
      </dgm:t>
    </dgm:pt>
    <dgm:pt modelId="{401B8894-64FC-4193-B85C-BA490D56D023}" type="pres">
      <dgm:prSet presAssocID="{03DAACA6-9333-44FF-A341-3A949BC70EEB}" presName="hierRoot2" presStyleCnt="0">
        <dgm:presLayoutVars>
          <dgm:hierBranch val="init"/>
        </dgm:presLayoutVars>
      </dgm:prSet>
      <dgm:spPr/>
    </dgm:pt>
    <dgm:pt modelId="{A01FDCCC-D4B7-4F3D-A18D-BA861EC5D636}" type="pres">
      <dgm:prSet presAssocID="{03DAACA6-9333-44FF-A341-3A949BC70EEB}" presName="rootComposite" presStyleCnt="0"/>
      <dgm:spPr/>
    </dgm:pt>
    <dgm:pt modelId="{8B8B023A-5FEE-40D8-8347-0287C67560B1}" type="pres">
      <dgm:prSet presAssocID="{03DAACA6-9333-44FF-A341-3A949BC70EEB}" presName="rootText" presStyleLbl="node4" presStyleIdx="22" presStyleCnt="43" custScaleX="177156" custScaleY="100000" custLinFactNeighborX="-43686" custLinFactNeighborY="15588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EAA37ABF-8CD4-4146-9582-D688367A48C3}" type="pres">
      <dgm:prSet presAssocID="{03DAACA6-9333-44FF-A341-3A949BC70EEB}" presName="rootConnector" presStyleLbl="node4" presStyleIdx="22" presStyleCnt="43"/>
      <dgm:spPr/>
      <dgm:t>
        <a:bodyPr/>
        <a:lstStyle/>
        <a:p>
          <a:endParaRPr lang="ru-RU"/>
        </a:p>
      </dgm:t>
    </dgm:pt>
    <dgm:pt modelId="{EA12EB34-814D-4A51-A825-B33390ED0877}" type="pres">
      <dgm:prSet presAssocID="{03DAACA6-9333-44FF-A341-3A949BC70EEB}" presName="hierChild4" presStyleCnt="0"/>
      <dgm:spPr/>
    </dgm:pt>
    <dgm:pt modelId="{CA5CF1E6-FCC3-4F9A-9B26-D27BCF91A0EC}" type="pres">
      <dgm:prSet presAssocID="{03DAACA6-9333-44FF-A341-3A949BC70EEB}" presName="hierChild5" presStyleCnt="0"/>
      <dgm:spPr/>
    </dgm:pt>
    <dgm:pt modelId="{5C4B82C2-2A8A-423E-AFE5-A50C64FD9965}" type="pres">
      <dgm:prSet presAssocID="{25247C44-1ED1-49AE-87BB-7478659A5DA7}" presName="hierChild5" presStyleCnt="0"/>
      <dgm:spPr/>
    </dgm:pt>
    <dgm:pt modelId="{E2BA2384-16C6-41AF-AA03-30DE76175038}" type="pres">
      <dgm:prSet presAssocID="{FAC2F488-8B67-4871-8527-8A290C5DC601}" presName="Name35" presStyleLbl="parChTrans1D4" presStyleIdx="23" presStyleCnt="43"/>
      <dgm:spPr/>
      <dgm:t>
        <a:bodyPr/>
        <a:lstStyle/>
        <a:p>
          <a:endParaRPr lang="ru-RU"/>
        </a:p>
      </dgm:t>
    </dgm:pt>
    <dgm:pt modelId="{E78E2BCD-0707-4570-88FC-93697620625B}" type="pres">
      <dgm:prSet presAssocID="{5BF1D1CC-F321-49AB-B43E-7D2B6BDB9F74}" presName="hierRoot2" presStyleCnt="0">
        <dgm:presLayoutVars>
          <dgm:hierBranch val="r"/>
        </dgm:presLayoutVars>
      </dgm:prSet>
      <dgm:spPr/>
    </dgm:pt>
    <dgm:pt modelId="{3FA612A0-EA2D-4C2A-A117-875433F5B33B}" type="pres">
      <dgm:prSet presAssocID="{5BF1D1CC-F321-49AB-B43E-7D2B6BDB9F74}" presName="rootComposite" presStyleCnt="0"/>
      <dgm:spPr/>
    </dgm:pt>
    <dgm:pt modelId="{97B477EA-1147-45EC-A03A-FDBFB56D83C8}" type="pres">
      <dgm:prSet presAssocID="{5BF1D1CC-F321-49AB-B43E-7D2B6BDB9F74}" presName="rootText" presStyleLbl="node4" presStyleIdx="23" presStyleCnt="43" custScaleX="177156" custScaleY="100000" custLinFactNeighborX="-5424" custLinFactNeighborY="31176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3E4001B8-0815-450D-B118-4245520BB44C}" type="pres">
      <dgm:prSet presAssocID="{5BF1D1CC-F321-49AB-B43E-7D2B6BDB9F74}" presName="rootConnector" presStyleLbl="node4" presStyleIdx="23" presStyleCnt="43"/>
      <dgm:spPr/>
      <dgm:t>
        <a:bodyPr/>
        <a:lstStyle/>
        <a:p>
          <a:endParaRPr lang="ru-RU"/>
        </a:p>
      </dgm:t>
    </dgm:pt>
    <dgm:pt modelId="{0C148A02-D145-463A-B1F9-250D77770F05}" type="pres">
      <dgm:prSet presAssocID="{5BF1D1CC-F321-49AB-B43E-7D2B6BDB9F74}" presName="hierChild4" presStyleCnt="0"/>
      <dgm:spPr/>
    </dgm:pt>
    <dgm:pt modelId="{14833949-89B2-4B49-869D-BC94D50EE4B9}" type="pres">
      <dgm:prSet presAssocID="{85E0AA7E-901B-4730-AA5C-DDC5F47F6B3B}" presName="Name50" presStyleLbl="parChTrans1D4" presStyleIdx="24" presStyleCnt="43"/>
      <dgm:spPr/>
      <dgm:t>
        <a:bodyPr/>
        <a:lstStyle/>
        <a:p>
          <a:endParaRPr lang="ru-RU"/>
        </a:p>
      </dgm:t>
    </dgm:pt>
    <dgm:pt modelId="{28E87334-9551-4AF1-A6A8-426845C7BC1B}" type="pres">
      <dgm:prSet presAssocID="{FA440D9E-6B99-442F-B579-44E4740D24C6}" presName="hierRoot2" presStyleCnt="0">
        <dgm:presLayoutVars>
          <dgm:hierBranch/>
        </dgm:presLayoutVars>
      </dgm:prSet>
      <dgm:spPr/>
    </dgm:pt>
    <dgm:pt modelId="{54556970-7011-4B49-9460-430C91F72CF4}" type="pres">
      <dgm:prSet presAssocID="{FA440D9E-6B99-442F-B579-44E4740D24C6}" presName="rootComposite" presStyleCnt="0"/>
      <dgm:spPr/>
    </dgm:pt>
    <dgm:pt modelId="{A6251617-BAA3-47D4-A526-2BC8A25E5BA9}" type="pres">
      <dgm:prSet presAssocID="{FA440D9E-6B99-442F-B579-44E4740D24C6}" presName="rootText" presStyleLbl="node4" presStyleIdx="24" presStyleCnt="43" custScaleX="177156" custScaleY="100000" custLinFactNeighborX="-5424" custLinFactNeighborY="31176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9124BCC0-F441-44E5-BBA1-A89CAF979D64}" type="pres">
      <dgm:prSet presAssocID="{FA440D9E-6B99-442F-B579-44E4740D24C6}" presName="rootConnector" presStyleLbl="node4" presStyleIdx="24" presStyleCnt="43"/>
      <dgm:spPr/>
      <dgm:t>
        <a:bodyPr/>
        <a:lstStyle/>
        <a:p>
          <a:endParaRPr lang="ru-RU"/>
        </a:p>
      </dgm:t>
    </dgm:pt>
    <dgm:pt modelId="{10AC582E-3593-4B7A-9AAB-85D5ADA7B0E2}" type="pres">
      <dgm:prSet presAssocID="{FA440D9E-6B99-442F-B579-44E4740D24C6}" presName="hierChild4" presStyleCnt="0"/>
      <dgm:spPr/>
    </dgm:pt>
    <dgm:pt modelId="{FA0F8742-664D-4CFA-800F-45698EC5501A}" type="pres">
      <dgm:prSet presAssocID="{3048DD57-D774-4C7A-89D0-9DED7A36345D}" presName="Name35" presStyleLbl="parChTrans1D4" presStyleIdx="25" presStyleCnt="43"/>
      <dgm:spPr/>
      <dgm:t>
        <a:bodyPr/>
        <a:lstStyle/>
        <a:p>
          <a:endParaRPr lang="ru-RU"/>
        </a:p>
      </dgm:t>
    </dgm:pt>
    <dgm:pt modelId="{4B5627FD-48C5-4115-BC35-3F7D7FE57FD4}" type="pres">
      <dgm:prSet presAssocID="{F963B530-32B8-46EC-9784-22BFD0DA4A62}" presName="hierRoot2" presStyleCnt="0">
        <dgm:presLayoutVars>
          <dgm:hierBranch val="init"/>
        </dgm:presLayoutVars>
      </dgm:prSet>
      <dgm:spPr/>
    </dgm:pt>
    <dgm:pt modelId="{2D1D6AEE-669D-4FF6-B639-304900FF8354}" type="pres">
      <dgm:prSet presAssocID="{F963B530-32B8-46EC-9784-22BFD0DA4A62}" presName="rootComposite" presStyleCnt="0"/>
      <dgm:spPr/>
    </dgm:pt>
    <dgm:pt modelId="{9ACF3576-BF1A-4CFB-ACA5-CCFFA2B66599}" type="pres">
      <dgm:prSet presAssocID="{F963B530-32B8-46EC-9784-22BFD0DA4A62}" presName="rootText" presStyleLbl="node4" presStyleIdx="25" presStyleCnt="43" custScaleX="177156" custScaleY="100000" custLinFactNeighborX="-5424" custLinFactNeighborY="31176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4ADACADE-388D-4CFF-9AC5-B30E89E8E213}" type="pres">
      <dgm:prSet presAssocID="{F963B530-32B8-46EC-9784-22BFD0DA4A62}" presName="rootConnector" presStyleLbl="node4" presStyleIdx="25" presStyleCnt="43"/>
      <dgm:spPr/>
      <dgm:t>
        <a:bodyPr/>
        <a:lstStyle/>
        <a:p>
          <a:endParaRPr lang="ru-RU"/>
        </a:p>
      </dgm:t>
    </dgm:pt>
    <dgm:pt modelId="{1B10870E-1544-460A-812B-FB8D1E0CB660}" type="pres">
      <dgm:prSet presAssocID="{F963B530-32B8-46EC-9784-22BFD0DA4A62}" presName="hierChild4" presStyleCnt="0"/>
      <dgm:spPr/>
    </dgm:pt>
    <dgm:pt modelId="{ECFABF09-534D-464E-9AC3-3F0CAC319212}" type="pres">
      <dgm:prSet presAssocID="{F963B530-32B8-46EC-9784-22BFD0DA4A62}" presName="hierChild5" presStyleCnt="0"/>
      <dgm:spPr/>
    </dgm:pt>
    <dgm:pt modelId="{6D5BC242-852F-4CD5-9D23-5228932F85E3}" type="pres">
      <dgm:prSet presAssocID="{A8FEE9B6-CB61-448D-A1D2-4BE34640F9F3}" presName="Name35" presStyleLbl="parChTrans1D4" presStyleIdx="26" presStyleCnt="43"/>
      <dgm:spPr/>
      <dgm:t>
        <a:bodyPr/>
        <a:lstStyle/>
        <a:p>
          <a:endParaRPr lang="ru-RU"/>
        </a:p>
      </dgm:t>
    </dgm:pt>
    <dgm:pt modelId="{F0248A9F-67FA-4F6D-A9A4-81D9E0C8FDF3}" type="pres">
      <dgm:prSet presAssocID="{47D280C8-018F-4240-BF1F-7C10008C3738}" presName="hierRoot2" presStyleCnt="0">
        <dgm:presLayoutVars>
          <dgm:hierBranch val="init"/>
        </dgm:presLayoutVars>
      </dgm:prSet>
      <dgm:spPr/>
    </dgm:pt>
    <dgm:pt modelId="{CCD3327C-EAA2-49CE-9169-6673CC4413F1}" type="pres">
      <dgm:prSet presAssocID="{47D280C8-018F-4240-BF1F-7C10008C3738}" presName="rootComposite" presStyleCnt="0"/>
      <dgm:spPr/>
    </dgm:pt>
    <dgm:pt modelId="{66150514-19F9-406E-BA0C-88EEBF8642BE}" type="pres">
      <dgm:prSet presAssocID="{47D280C8-018F-4240-BF1F-7C10008C3738}" presName="rootText" presStyleLbl="node4" presStyleIdx="26" presStyleCnt="43" custScaleX="177156" custScaleY="100000" custLinFactNeighborX="-5424" custLinFactNeighborY="31176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B5888153-D8FB-4E16-BD56-9F1A07650EB7}" type="pres">
      <dgm:prSet presAssocID="{47D280C8-018F-4240-BF1F-7C10008C3738}" presName="rootConnector" presStyleLbl="node4" presStyleIdx="26" presStyleCnt="43"/>
      <dgm:spPr/>
      <dgm:t>
        <a:bodyPr/>
        <a:lstStyle/>
        <a:p>
          <a:endParaRPr lang="ru-RU"/>
        </a:p>
      </dgm:t>
    </dgm:pt>
    <dgm:pt modelId="{CE7E3A64-506C-48B5-AD5F-D2EFFA55DA58}" type="pres">
      <dgm:prSet presAssocID="{47D280C8-018F-4240-BF1F-7C10008C3738}" presName="hierChild4" presStyleCnt="0"/>
      <dgm:spPr/>
    </dgm:pt>
    <dgm:pt modelId="{56A05EA5-59A3-4869-B0C3-21EDBB35EB97}" type="pres">
      <dgm:prSet presAssocID="{47D280C8-018F-4240-BF1F-7C10008C3738}" presName="hierChild5" presStyleCnt="0"/>
      <dgm:spPr/>
    </dgm:pt>
    <dgm:pt modelId="{DB199F0C-724B-4124-AA18-F80414C1839C}" type="pres">
      <dgm:prSet presAssocID="{FA440D9E-6B99-442F-B579-44E4740D24C6}" presName="hierChild5" presStyleCnt="0"/>
      <dgm:spPr/>
    </dgm:pt>
    <dgm:pt modelId="{514FD5DA-B095-4F86-987C-4A855FC06027}" type="pres">
      <dgm:prSet presAssocID="{B9768134-A3F4-41D2-ADF3-353AE7123BAA}" presName="Name50" presStyleLbl="parChTrans1D4" presStyleIdx="27" presStyleCnt="43"/>
      <dgm:spPr/>
      <dgm:t>
        <a:bodyPr/>
        <a:lstStyle/>
        <a:p>
          <a:endParaRPr lang="ru-RU"/>
        </a:p>
      </dgm:t>
    </dgm:pt>
    <dgm:pt modelId="{E61AE2C8-3F23-4F9B-A718-2D92DAA98870}" type="pres">
      <dgm:prSet presAssocID="{2A7F98D4-0413-4470-B8BF-1500121EF719}" presName="hierRoot2" presStyleCnt="0">
        <dgm:presLayoutVars>
          <dgm:hierBranch/>
        </dgm:presLayoutVars>
      </dgm:prSet>
      <dgm:spPr/>
    </dgm:pt>
    <dgm:pt modelId="{ED0D493D-AFC5-4A27-8F23-ECBE4AD7DF93}" type="pres">
      <dgm:prSet presAssocID="{2A7F98D4-0413-4470-B8BF-1500121EF719}" presName="rootComposite" presStyleCnt="0"/>
      <dgm:spPr/>
    </dgm:pt>
    <dgm:pt modelId="{7B1516A1-C0FA-47D8-8FF5-88B0B2B9B530}" type="pres">
      <dgm:prSet presAssocID="{2A7F98D4-0413-4470-B8BF-1500121EF719}" presName="rootText" presStyleLbl="node4" presStyleIdx="27" presStyleCnt="43" custScaleX="285313" custLinFactNeighborX="-5424" custLinFactNeighborY="31176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FFF4F3F1-5EFB-4687-A44D-49CA099B07F6}" type="pres">
      <dgm:prSet presAssocID="{2A7F98D4-0413-4470-B8BF-1500121EF719}" presName="rootConnector" presStyleLbl="node4" presStyleIdx="27" presStyleCnt="43"/>
      <dgm:spPr/>
      <dgm:t>
        <a:bodyPr/>
        <a:lstStyle/>
        <a:p>
          <a:endParaRPr lang="ru-RU"/>
        </a:p>
      </dgm:t>
    </dgm:pt>
    <dgm:pt modelId="{B5909F5A-DEDE-46E6-9A1A-09241925CDEA}" type="pres">
      <dgm:prSet presAssocID="{2A7F98D4-0413-4470-B8BF-1500121EF719}" presName="hierChild4" presStyleCnt="0"/>
      <dgm:spPr/>
    </dgm:pt>
    <dgm:pt modelId="{64268E04-F066-444C-A878-3BD3E6856A1A}" type="pres">
      <dgm:prSet presAssocID="{7FDDC606-6557-4A44-8ECA-8CF737E3471E}" presName="Name35" presStyleLbl="parChTrans1D4" presStyleIdx="28" presStyleCnt="43"/>
      <dgm:spPr/>
      <dgm:t>
        <a:bodyPr/>
        <a:lstStyle/>
        <a:p>
          <a:endParaRPr lang="ru-RU"/>
        </a:p>
      </dgm:t>
    </dgm:pt>
    <dgm:pt modelId="{A3647EC6-6259-458D-B70A-396BFEF366DA}" type="pres">
      <dgm:prSet presAssocID="{6AFDDB80-B529-4E4C-A0FD-0EDB17CB6604}" presName="hierRoot2" presStyleCnt="0">
        <dgm:presLayoutVars>
          <dgm:hierBranch val="init"/>
        </dgm:presLayoutVars>
      </dgm:prSet>
      <dgm:spPr/>
    </dgm:pt>
    <dgm:pt modelId="{7E28CACE-BDDA-4A7D-946A-F8021993B6BB}" type="pres">
      <dgm:prSet presAssocID="{6AFDDB80-B529-4E4C-A0FD-0EDB17CB6604}" presName="rootComposite" presStyleCnt="0"/>
      <dgm:spPr/>
    </dgm:pt>
    <dgm:pt modelId="{CC883DDA-8DE2-442B-B572-EB42CDB8515A}" type="pres">
      <dgm:prSet presAssocID="{6AFDDB80-B529-4E4C-A0FD-0EDB17CB6604}" presName="rootText" presStyleLbl="node4" presStyleIdx="28" presStyleCnt="43" custScaleX="177156" custScaleY="100000" custLinFactNeighborX="-5424" custLinFactNeighborY="31176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4974CEF8-0A13-4360-B74A-1D3E66743CC0}" type="pres">
      <dgm:prSet presAssocID="{6AFDDB80-B529-4E4C-A0FD-0EDB17CB6604}" presName="rootConnector" presStyleLbl="node4" presStyleIdx="28" presStyleCnt="43"/>
      <dgm:spPr/>
      <dgm:t>
        <a:bodyPr/>
        <a:lstStyle/>
        <a:p>
          <a:endParaRPr lang="ru-RU"/>
        </a:p>
      </dgm:t>
    </dgm:pt>
    <dgm:pt modelId="{D29E54B0-FA9B-4476-8040-1FE1B40DE251}" type="pres">
      <dgm:prSet presAssocID="{6AFDDB80-B529-4E4C-A0FD-0EDB17CB6604}" presName="hierChild4" presStyleCnt="0"/>
      <dgm:spPr/>
    </dgm:pt>
    <dgm:pt modelId="{C4F77B3F-09C1-481C-8BC9-0585B36F38BD}" type="pres">
      <dgm:prSet presAssocID="{6AFDDB80-B529-4E4C-A0FD-0EDB17CB6604}" presName="hierChild5" presStyleCnt="0"/>
      <dgm:spPr/>
    </dgm:pt>
    <dgm:pt modelId="{FE062E2C-1EC6-42C3-BD15-75C62F50A378}" type="pres">
      <dgm:prSet presAssocID="{AA442634-4345-42BC-9C64-F3AB2060A4A2}" presName="Name35" presStyleLbl="parChTrans1D4" presStyleIdx="29" presStyleCnt="43"/>
      <dgm:spPr/>
      <dgm:t>
        <a:bodyPr/>
        <a:lstStyle/>
        <a:p>
          <a:endParaRPr lang="ru-RU"/>
        </a:p>
      </dgm:t>
    </dgm:pt>
    <dgm:pt modelId="{634E5262-8385-4B24-97A6-A15CBA402DBD}" type="pres">
      <dgm:prSet presAssocID="{F3A5C33E-9084-4677-97BB-C4598597EA0C}" presName="hierRoot2" presStyleCnt="0">
        <dgm:presLayoutVars>
          <dgm:hierBranch val="init"/>
        </dgm:presLayoutVars>
      </dgm:prSet>
      <dgm:spPr/>
    </dgm:pt>
    <dgm:pt modelId="{52D43D97-8CEA-489B-8E2D-5CC95A89361E}" type="pres">
      <dgm:prSet presAssocID="{F3A5C33E-9084-4677-97BB-C4598597EA0C}" presName="rootComposite" presStyleCnt="0"/>
      <dgm:spPr/>
    </dgm:pt>
    <dgm:pt modelId="{816134AE-FBFE-441A-8BDB-F12FE955BDDE}" type="pres">
      <dgm:prSet presAssocID="{F3A5C33E-9084-4677-97BB-C4598597EA0C}" presName="rootText" presStyleLbl="node4" presStyleIdx="29" presStyleCnt="43" custScaleX="177156" custScaleY="100000" custLinFactNeighborX="-5424" custLinFactNeighborY="31176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95388C73-4E35-42F1-94F6-44519EC8456D}" type="pres">
      <dgm:prSet presAssocID="{F3A5C33E-9084-4677-97BB-C4598597EA0C}" presName="rootConnector" presStyleLbl="node4" presStyleIdx="29" presStyleCnt="43"/>
      <dgm:spPr/>
      <dgm:t>
        <a:bodyPr/>
        <a:lstStyle/>
        <a:p>
          <a:endParaRPr lang="ru-RU"/>
        </a:p>
      </dgm:t>
    </dgm:pt>
    <dgm:pt modelId="{777B6DBE-6AF5-45A8-919A-C5B166577E3C}" type="pres">
      <dgm:prSet presAssocID="{F3A5C33E-9084-4677-97BB-C4598597EA0C}" presName="hierChild4" presStyleCnt="0"/>
      <dgm:spPr/>
    </dgm:pt>
    <dgm:pt modelId="{0A405164-1B21-44BE-954C-3D597F85CFF3}" type="pres">
      <dgm:prSet presAssocID="{F3A5C33E-9084-4677-97BB-C4598597EA0C}" presName="hierChild5" presStyleCnt="0"/>
      <dgm:spPr/>
    </dgm:pt>
    <dgm:pt modelId="{5FB1B872-173C-4633-9913-714812367DAD}" type="pres">
      <dgm:prSet presAssocID="{EBC2354C-A5DC-4FB0-852C-3E0FE07E78D3}" presName="Name35" presStyleLbl="parChTrans1D4" presStyleIdx="30" presStyleCnt="43"/>
      <dgm:spPr/>
      <dgm:t>
        <a:bodyPr/>
        <a:lstStyle/>
        <a:p>
          <a:endParaRPr lang="ru-RU"/>
        </a:p>
      </dgm:t>
    </dgm:pt>
    <dgm:pt modelId="{A2A66598-36DD-43D1-99D3-4AD0110479C4}" type="pres">
      <dgm:prSet presAssocID="{94C8D8C0-FA08-4858-BC01-AF2245593307}" presName="hierRoot2" presStyleCnt="0">
        <dgm:presLayoutVars>
          <dgm:hierBranch val="init"/>
        </dgm:presLayoutVars>
      </dgm:prSet>
      <dgm:spPr/>
    </dgm:pt>
    <dgm:pt modelId="{F0009739-B2A8-42EF-AC67-382BF9A1AC72}" type="pres">
      <dgm:prSet presAssocID="{94C8D8C0-FA08-4858-BC01-AF2245593307}" presName="rootComposite" presStyleCnt="0"/>
      <dgm:spPr/>
    </dgm:pt>
    <dgm:pt modelId="{A3647E35-D473-46AE-BD74-39077DCF2F47}" type="pres">
      <dgm:prSet presAssocID="{94C8D8C0-FA08-4858-BC01-AF2245593307}" presName="rootText" presStyleLbl="node4" presStyleIdx="30" presStyleCnt="43" custScaleX="177156" custLinFactNeighborX="8202" custLinFactNeighborY="2578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7C95DD07-0592-493F-BFD4-7D2225F2FA5E}" type="pres">
      <dgm:prSet presAssocID="{94C8D8C0-FA08-4858-BC01-AF2245593307}" presName="rootConnector" presStyleLbl="node4" presStyleIdx="30" presStyleCnt="43"/>
      <dgm:spPr/>
      <dgm:t>
        <a:bodyPr/>
        <a:lstStyle/>
        <a:p>
          <a:endParaRPr lang="ru-RU"/>
        </a:p>
      </dgm:t>
    </dgm:pt>
    <dgm:pt modelId="{A3A4CDFB-8696-4587-9DBC-72C2253857E9}" type="pres">
      <dgm:prSet presAssocID="{94C8D8C0-FA08-4858-BC01-AF2245593307}" presName="hierChild4" presStyleCnt="0"/>
      <dgm:spPr/>
    </dgm:pt>
    <dgm:pt modelId="{A4E80849-ED62-4B4C-A0AC-D4087165B56E}" type="pres">
      <dgm:prSet presAssocID="{94C8D8C0-FA08-4858-BC01-AF2245593307}" presName="hierChild5" presStyleCnt="0"/>
      <dgm:spPr/>
    </dgm:pt>
    <dgm:pt modelId="{F1180CCA-82BC-4421-98CD-73E06DED547A}" type="pres">
      <dgm:prSet presAssocID="{2A7F98D4-0413-4470-B8BF-1500121EF719}" presName="hierChild5" presStyleCnt="0"/>
      <dgm:spPr/>
    </dgm:pt>
    <dgm:pt modelId="{68D3B770-AA4C-4BCA-A86D-87EBE7DD07AA}" type="pres">
      <dgm:prSet presAssocID="{2246969D-A9E9-4F48-B9B0-B05FA77D17B1}" presName="Name50" presStyleLbl="parChTrans1D4" presStyleIdx="31" presStyleCnt="43"/>
      <dgm:spPr/>
      <dgm:t>
        <a:bodyPr/>
        <a:lstStyle/>
        <a:p>
          <a:endParaRPr lang="ru-RU"/>
        </a:p>
      </dgm:t>
    </dgm:pt>
    <dgm:pt modelId="{45227F64-6E75-473E-BCD8-DE6C3232589B}" type="pres">
      <dgm:prSet presAssocID="{122A0DF7-8209-4FEE-9948-8EA66EBBB965}" presName="hierRoot2" presStyleCnt="0">
        <dgm:presLayoutVars>
          <dgm:hierBranch/>
        </dgm:presLayoutVars>
      </dgm:prSet>
      <dgm:spPr/>
    </dgm:pt>
    <dgm:pt modelId="{7D901B7D-6CB2-45C6-BFFA-E3D7471A1786}" type="pres">
      <dgm:prSet presAssocID="{122A0DF7-8209-4FEE-9948-8EA66EBBB965}" presName="rootComposite" presStyleCnt="0"/>
      <dgm:spPr/>
    </dgm:pt>
    <dgm:pt modelId="{6779BD6A-7D87-418C-878A-03729CACBDAB}" type="pres">
      <dgm:prSet presAssocID="{122A0DF7-8209-4FEE-9948-8EA66EBBB965}" presName="rootText" presStyleLbl="node4" presStyleIdx="31" presStyleCnt="43" custScaleX="177156" custScaleY="100000" custLinFactNeighborX="-5424" custLinFactNeighborY="31176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3246982F-4830-4E62-AB49-86B8EF3D71CC}" type="pres">
      <dgm:prSet presAssocID="{122A0DF7-8209-4FEE-9948-8EA66EBBB965}" presName="rootConnector" presStyleLbl="node4" presStyleIdx="31" presStyleCnt="43"/>
      <dgm:spPr/>
      <dgm:t>
        <a:bodyPr/>
        <a:lstStyle/>
        <a:p>
          <a:endParaRPr lang="ru-RU"/>
        </a:p>
      </dgm:t>
    </dgm:pt>
    <dgm:pt modelId="{2617EA09-FAC8-4DD8-ACAB-79563F2F21CC}" type="pres">
      <dgm:prSet presAssocID="{122A0DF7-8209-4FEE-9948-8EA66EBBB965}" presName="hierChild4" presStyleCnt="0"/>
      <dgm:spPr/>
    </dgm:pt>
    <dgm:pt modelId="{FB2B7043-9B04-46F8-9F48-9F4017FF4DD2}" type="pres">
      <dgm:prSet presAssocID="{C3E4C47E-26B7-4C4D-AE96-76EF143BA490}" presName="Name35" presStyleLbl="parChTrans1D4" presStyleIdx="32" presStyleCnt="43"/>
      <dgm:spPr/>
      <dgm:t>
        <a:bodyPr/>
        <a:lstStyle/>
        <a:p>
          <a:endParaRPr lang="ru-RU"/>
        </a:p>
      </dgm:t>
    </dgm:pt>
    <dgm:pt modelId="{8A8F61C6-167A-4C60-8CB1-581B53739FC8}" type="pres">
      <dgm:prSet presAssocID="{D4EA8887-F641-442C-A5E7-DCE8A13F9BC4}" presName="hierRoot2" presStyleCnt="0">
        <dgm:presLayoutVars>
          <dgm:hierBranch val="init"/>
        </dgm:presLayoutVars>
      </dgm:prSet>
      <dgm:spPr/>
    </dgm:pt>
    <dgm:pt modelId="{8272B39A-E2B7-45FF-846A-D4E763B393FA}" type="pres">
      <dgm:prSet presAssocID="{D4EA8887-F641-442C-A5E7-DCE8A13F9BC4}" presName="rootComposite" presStyleCnt="0"/>
      <dgm:spPr/>
    </dgm:pt>
    <dgm:pt modelId="{52DC18CA-4CFB-47D5-A2DC-697BCD52F3E0}" type="pres">
      <dgm:prSet presAssocID="{D4EA8887-F641-442C-A5E7-DCE8A13F9BC4}" presName="rootText" presStyleLbl="node4" presStyleIdx="32" presStyleCnt="43" custScaleX="177156" custScaleY="100000" custLinFactNeighborX="-5424" custLinFactNeighborY="31176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B686E10C-7AC2-4B4E-A0B2-F2A18C8AA672}" type="pres">
      <dgm:prSet presAssocID="{D4EA8887-F641-442C-A5E7-DCE8A13F9BC4}" presName="rootConnector" presStyleLbl="node4" presStyleIdx="32" presStyleCnt="43"/>
      <dgm:spPr/>
      <dgm:t>
        <a:bodyPr/>
        <a:lstStyle/>
        <a:p>
          <a:endParaRPr lang="ru-RU"/>
        </a:p>
      </dgm:t>
    </dgm:pt>
    <dgm:pt modelId="{4A5DDDF4-F2BB-458E-8833-916386A6253D}" type="pres">
      <dgm:prSet presAssocID="{D4EA8887-F641-442C-A5E7-DCE8A13F9BC4}" presName="hierChild4" presStyleCnt="0"/>
      <dgm:spPr/>
    </dgm:pt>
    <dgm:pt modelId="{5F55DF4C-8A4C-411F-A3C2-96CAA479A538}" type="pres">
      <dgm:prSet presAssocID="{D4EA8887-F641-442C-A5E7-DCE8A13F9BC4}" presName="hierChild5" presStyleCnt="0"/>
      <dgm:spPr/>
    </dgm:pt>
    <dgm:pt modelId="{74E53913-DBBF-477A-9E14-AF1DAD065A0C}" type="pres">
      <dgm:prSet presAssocID="{3438F38D-16FF-4CBB-94D6-D207710C3ADE}" presName="Name35" presStyleLbl="parChTrans1D4" presStyleIdx="33" presStyleCnt="43"/>
      <dgm:spPr/>
      <dgm:t>
        <a:bodyPr/>
        <a:lstStyle/>
        <a:p>
          <a:endParaRPr lang="ru-RU"/>
        </a:p>
      </dgm:t>
    </dgm:pt>
    <dgm:pt modelId="{401E2C44-D9F0-4E16-908E-A83C3B2DC7B8}" type="pres">
      <dgm:prSet presAssocID="{E1003D2F-86BC-4B99-AB0D-14F134395F88}" presName="hierRoot2" presStyleCnt="0">
        <dgm:presLayoutVars>
          <dgm:hierBranch/>
        </dgm:presLayoutVars>
      </dgm:prSet>
      <dgm:spPr/>
    </dgm:pt>
    <dgm:pt modelId="{1285E970-3C6D-4EF0-A0E4-7AE10D46F9F6}" type="pres">
      <dgm:prSet presAssocID="{E1003D2F-86BC-4B99-AB0D-14F134395F88}" presName="rootComposite" presStyleCnt="0"/>
      <dgm:spPr/>
    </dgm:pt>
    <dgm:pt modelId="{4E7478B3-4D81-41D1-85DF-D62021172ACA}" type="pres">
      <dgm:prSet presAssocID="{E1003D2F-86BC-4B99-AB0D-14F134395F88}" presName="rootText" presStyleLbl="node4" presStyleIdx="33" presStyleCnt="43" custScaleX="177156" custScaleY="100000" custLinFactNeighborX="-5424" custLinFactNeighborY="30577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1F4FB6C7-BBC1-4D9C-9236-E4E8BF2A0BDC}" type="pres">
      <dgm:prSet presAssocID="{E1003D2F-86BC-4B99-AB0D-14F134395F88}" presName="rootConnector" presStyleLbl="node4" presStyleIdx="33" presStyleCnt="43"/>
      <dgm:spPr/>
      <dgm:t>
        <a:bodyPr/>
        <a:lstStyle/>
        <a:p>
          <a:endParaRPr lang="ru-RU"/>
        </a:p>
      </dgm:t>
    </dgm:pt>
    <dgm:pt modelId="{10E30215-7DD7-430B-AF0F-6F5DABBB941C}" type="pres">
      <dgm:prSet presAssocID="{E1003D2F-86BC-4B99-AB0D-14F134395F88}" presName="hierChild4" presStyleCnt="0"/>
      <dgm:spPr/>
    </dgm:pt>
    <dgm:pt modelId="{D51E6881-38ED-4536-9C05-D42F237297EA}" type="pres">
      <dgm:prSet presAssocID="{0FC62669-BBA6-4CED-AD11-FE733EBE1F36}" presName="Name35" presStyleLbl="parChTrans1D4" presStyleIdx="34" presStyleCnt="43"/>
      <dgm:spPr/>
      <dgm:t>
        <a:bodyPr/>
        <a:lstStyle/>
        <a:p>
          <a:endParaRPr lang="ru-RU"/>
        </a:p>
      </dgm:t>
    </dgm:pt>
    <dgm:pt modelId="{3FAC8BA1-43D1-4198-8888-83F363171FD3}" type="pres">
      <dgm:prSet presAssocID="{70952B51-6799-4495-99D1-34419239A938}" presName="hierRoot2" presStyleCnt="0">
        <dgm:presLayoutVars>
          <dgm:hierBranch val="init"/>
        </dgm:presLayoutVars>
      </dgm:prSet>
      <dgm:spPr/>
    </dgm:pt>
    <dgm:pt modelId="{62E260D5-8890-44D5-A9B0-B2D119CA60EA}" type="pres">
      <dgm:prSet presAssocID="{70952B51-6799-4495-99D1-34419239A938}" presName="rootComposite" presStyleCnt="0"/>
      <dgm:spPr/>
    </dgm:pt>
    <dgm:pt modelId="{98C46B07-6D4D-4F00-B5F2-17D41102D307}" type="pres">
      <dgm:prSet presAssocID="{70952B51-6799-4495-99D1-34419239A938}" presName="rootText" presStyleLbl="node4" presStyleIdx="34" presStyleCnt="43" custScaleX="177156" custScaleY="100000" custLinFactNeighborX="-5727" custLinFactNeighborY="30966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221957C1-377A-4059-8CDE-0B5A564B964D}" type="pres">
      <dgm:prSet presAssocID="{70952B51-6799-4495-99D1-34419239A938}" presName="rootConnector" presStyleLbl="node4" presStyleIdx="34" presStyleCnt="43"/>
      <dgm:spPr/>
      <dgm:t>
        <a:bodyPr/>
        <a:lstStyle/>
        <a:p>
          <a:endParaRPr lang="ru-RU"/>
        </a:p>
      </dgm:t>
    </dgm:pt>
    <dgm:pt modelId="{6404FEA3-813B-48AE-AEDC-AFC960367E9B}" type="pres">
      <dgm:prSet presAssocID="{70952B51-6799-4495-99D1-34419239A938}" presName="hierChild4" presStyleCnt="0"/>
      <dgm:spPr/>
    </dgm:pt>
    <dgm:pt modelId="{40D5C496-37FA-4946-9A11-74C59B8DC1A5}" type="pres">
      <dgm:prSet presAssocID="{70952B51-6799-4495-99D1-34419239A938}" presName="hierChild5" presStyleCnt="0"/>
      <dgm:spPr/>
    </dgm:pt>
    <dgm:pt modelId="{CA544BA9-9F1C-48F6-BC96-10822697CD81}" type="pres">
      <dgm:prSet presAssocID="{E1003D2F-86BC-4B99-AB0D-14F134395F88}" presName="hierChild5" presStyleCnt="0"/>
      <dgm:spPr/>
    </dgm:pt>
    <dgm:pt modelId="{D1CC07C4-D477-4F38-B041-15059DF04B07}" type="pres">
      <dgm:prSet presAssocID="{0D9B5EFD-FEB2-4CAB-A2AB-432D7876C7F2}" presName="Name35" presStyleLbl="parChTrans1D4" presStyleIdx="35" presStyleCnt="43"/>
      <dgm:spPr/>
      <dgm:t>
        <a:bodyPr/>
        <a:lstStyle/>
        <a:p>
          <a:endParaRPr lang="ru-RU"/>
        </a:p>
      </dgm:t>
    </dgm:pt>
    <dgm:pt modelId="{45F89CB4-C31C-47E6-8C50-71B21BD598BC}" type="pres">
      <dgm:prSet presAssocID="{A6D5A8F1-3071-4D1B-83F6-57CDF754A351}" presName="hierRoot2" presStyleCnt="0">
        <dgm:presLayoutVars>
          <dgm:hierBranch/>
        </dgm:presLayoutVars>
      </dgm:prSet>
      <dgm:spPr/>
    </dgm:pt>
    <dgm:pt modelId="{4F35C89D-51AD-436B-9DDC-FBBF64F9DA32}" type="pres">
      <dgm:prSet presAssocID="{A6D5A8F1-3071-4D1B-83F6-57CDF754A351}" presName="rootComposite" presStyleCnt="0"/>
      <dgm:spPr/>
    </dgm:pt>
    <dgm:pt modelId="{4D49C8F2-93FF-44CA-81D9-B204AD1331D1}" type="pres">
      <dgm:prSet presAssocID="{A6D5A8F1-3071-4D1B-83F6-57CDF754A351}" presName="rootText" presStyleLbl="node4" presStyleIdx="35" presStyleCnt="43" custScaleX="177156" custScaleY="100000" custLinFactNeighborX="-5424" custLinFactNeighborY="30577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98A0D214-8F78-4E17-95C9-5B46D22A66F8}" type="pres">
      <dgm:prSet presAssocID="{A6D5A8F1-3071-4D1B-83F6-57CDF754A351}" presName="rootConnector" presStyleLbl="node4" presStyleIdx="35" presStyleCnt="43"/>
      <dgm:spPr/>
      <dgm:t>
        <a:bodyPr/>
        <a:lstStyle/>
        <a:p>
          <a:endParaRPr lang="ru-RU"/>
        </a:p>
      </dgm:t>
    </dgm:pt>
    <dgm:pt modelId="{240E9858-8BC5-4183-A46E-7E5B5FE541F8}" type="pres">
      <dgm:prSet presAssocID="{A6D5A8F1-3071-4D1B-83F6-57CDF754A351}" presName="hierChild4" presStyleCnt="0"/>
      <dgm:spPr/>
    </dgm:pt>
    <dgm:pt modelId="{39EBE4F4-6A6D-4D71-8BAF-913393B7061C}" type="pres">
      <dgm:prSet presAssocID="{A6D5A8F1-3071-4D1B-83F6-57CDF754A351}" presName="hierChild5" presStyleCnt="0"/>
      <dgm:spPr/>
    </dgm:pt>
    <dgm:pt modelId="{9BDBD4BD-8C7E-41BA-A622-9A4E58F3F6F9}" type="pres">
      <dgm:prSet presAssocID="{122A0DF7-8209-4FEE-9948-8EA66EBBB965}" presName="hierChild5" presStyleCnt="0"/>
      <dgm:spPr/>
    </dgm:pt>
    <dgm:pt modelId="{873DDAD6-BCDC-4C57-AD34-A4EEBFD25E82}" type="pres">
      <dgm:prSet presAssocID="{CAF9CE3F-0CBE-4EAB-8E2E-DAAB4E6B0B47}" presName="Name50" presStyleLbl="parChTrans1D4" presStyleIdx="36" presStyleCnt="43"/>
      <dgm:spPr/>
      <dgm:t>
        <a:bodyPr/>
        <a:lstStyle/>
        <a:p>
          <a:endParaRPr lang="ru-RU"/>
        </a:p>
      </dgm:t>
    </dgm:pt>
    <dgm:pt modelId="{23091424-18E2-43E0-BED3-4BFBC7983AFF}" type="pres">
      <dgm:prSet presAssocID="{A3EB5106-9DF8-4644-9098-440A1A5BA644}" presName="hierRoot2" presStyleCnt="0">
        <dgm:presLayoutVars>
          <dgm:hierBranch val="init"/>
        </dgm:presLayoutVars>
      </dgm:prSet>
      <dgm:spPr/>
    </dgm:pt>
    <dgm:pt modelId="{1F7A03B7-89EC-47AC-9C3D-32F6142CF28E}" type="pres">
      <dgm:prSet presAssocID="{A3EB5106-9DF8-4644-9098-440A1A5BA644}" presName="rootComposite" presStyleCnt="0"/>
      <dgm:spPr/>
    </dgm:pt>
    <dgm:pt modelId="{4E33F582-0ACF-4752-9777-273DA2DE42AF}" type="pres">
      <dgm:prSet presAssocID="{A3EB5106-9DF8-4644-9098-440A1A5BA644}" presName="rootText" presStyleLbl="node4" presStyleIdx="36" presStyleCnt="43" custScaleX="177156" custScaleY="100000" custLinFactNeighborX="-5424" custLinFactNeighborY="-35831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3970077E-DC8F-4BC0-AFBC-3BCA04AA4596}" type="pres">
      <dgm:prSet presAssocID="{A3EB5106-9DF8-4644-9098-440A1A5BA644}" presName="rootConnector" presStyleLbl="node4" presStyleIdx="36" presStyleCnt="43"/>
      <dgm:spPr/>
      <dgm:t>
        <a:bodyPr/>
        <a:lstStyle/>
        <a:p>
          <a:endParaRPr lang="ru-RU"/>
        </a:p>
      </dgm:t>
    </dgm:pt>
    <dgm:pt modelId="{89CD2989-9CBB-4326-A5EA-29D50C82B8E0}" type="pres">
      <dgm:prSet presAssocID="{A3EB5106-9DF8-4644-9098-440A1A5BA644}" presName="hierChild4" presStyleCnt="0"/>
      <dgm:spPr/>
    </dgm:pt>
    <dgm:pt modelId="{90F589C0-4687-4980-90FF-6E743BC5F407}" type="pres">
      <dgm:prSet presAssocID="{A3EB5106-9DF8-4644-9098-440A1A5BA644}" presName="hierChild5" presStyleCnt="0"/>
      <dgm:spPr/>
    </dgm:pt>
    <dgm:pt modelId="{94C4F1A6-CC3C-488B-9C41-AAB07DE06000}" type="pres">
      <dgm:prSet presAssocID="{5BF1D1CC-F321-49AB-B43E-7D2B6BDB9F74}" presName="hierChild5" presStyleCnt="0"/>
      <dgm:spPr/>
    </dgm:pt>
    <dgm:pt modelId="{6654886A-851A-4522-8EB8-0CA116758765}" type="pres">
      <dgm:prSet presAssocID="{757A7436-3FCE-4EA4-98A6-8774785120E2}" presName="hierChild5" presStyleCnt="0"/>
      <dgm:spPr/>
    </dgm:pt>
    <dgm:pt modelId="{EF2ADA1A-BAD6-4DFE-953E-67886FCC668D}" type="pres">
      <dgm:prSet presAssocID="{DC62E08C-7C6B-49D5-9C40-A165440A00A6}" presName="Name35" presStyleLbl="parChTrans1D4" presStyleIdx="37" presStyleCnt="43"/>
      <dgm:spPr/>
      <dgm:t>
        <a:bodyPr/>
        <a:lstStyle/>
        <a:p>
          <a:endParaRPr lang="ru-RU"/>
        </a:p>
      </dgm:t>
    </dgm:pt>
    <dgm:pt modelId="{FD87D3B3-F23F-40DB-A0D9-9B6CAB8F84FC}" type="pres">
      <dgm:prSet presAssocID="{1194FEC6-1F1E-4CB5-BBAF-EDE56BEB8C73}" presName="hierRoot2" presStyleCnt="0">
        <dgm:presLayoutVars>
          <dgm:hierBranch val="init"/>
        </dgm:presLayoutVars>
      </dgm:prSet>
      <dgm:spPr/>
    </dgm:pt>
    <dgm:pt modelId="{00DD9FFE-786D-4EFB-BAFA-664345F9A0BA}" type="pres">
      <dgm:prSet presAssocID="{1194FEC6-1F1E-4CB5-BBAF-EDE56BEB8C73}" presName="rootComposite" presStyleCnt="0"/>
      <dgm:spPr/>
    </dgm:pt>
    <dgm:pt modelId="{14F1AB17-2612-451B-B8F5-079A3245D089}" type="pres">
      <dgm:prSet presAssocID="{1194FEC6-1F1E-4CB5-BBAF-EDE56BEB8C73}" presName="rootText" presStyleLbl="node4" presStyleIdx="37" presStyleCnt="43" custScaleX="177156" custLinFactX="87056" custLinFactNeighborX="100000" custLinFactNeighborY="782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C321ECCE-A331-4E4B-9A09-1FA42B9D9D1A}" type="pres">
      <dgm:prSet presAssocID="{1194FEC6-1F1E-4CB5-BBAF-EDE56BEB8C73}" presName="rootConnector" presStyleLbl="node4" presStyleIdx="37" presStyleCnt="43"/>
      <dgm:spPr/>
      <dgm:t>
        <a:bodyPr/>
        <a:lstStyle/>
        <a:p>
          <a:endParaRPr lang="ru-RU"/>
        </a:p>
      </dgm:t>
    </dgm:pt>
    <dgm:pt modelId="{E2C88402-E87E-4388-ABF7-8B163B9ECA52}" type="pres">
      <dgm:prSet presAssocID="{1194FEC6-1F1E-4CB5-BBAF-EDE56BEB8C73}" presName="hierChild4" presStyleCnt="0"/>
      <dgm:spPr/>
    </dgm:pt>
    <dgm:pt modelId="{E99B7B7E-A9B2-481C-AD72-85201D8DA031}" type="pres">
      <dgm:prSet presAssocID="{1194FEC6-1F1E-4CB5-BBAF-EDE56BEB8C73}" presName="hierChild5" presStyleCnt="0"/>
      <dgm:spPr/>
    </dgm:pt>
    <dgm:pt modelId="{9E9A8419-1327-4B38-8EA7-4CED955139D6}" type="pres">
      <dgm:prSet presAssocID="{F7B8E7FC-BE02-460C-860A-35378352026A}" presName="Name35" presStyleLbl="parChTrans1D4" presStyleIdx="38" presStyleCnt="43"/>
      <dgm:spPr/>
      <dgm:t>
        <a:bodyPr/>
        <a:lstStyle/>
        <a:p>
          <a:endParaRPr lang="ru-RU"/>
        </a:p>
      </dgm:t>
    </dgm:pt>
    <dgm:pt modelId="{982222AA-1C7C-4EE8-A102-C28A8E402DAC}" type="pres">
      <dgm:prSet presAssocID="{8F9CC196-C090-4498-B2F6-53BB4801C8A7}" presName="hierRoot2" presStyleCnt="0">
        <dgm:presLayoutVars>
          <dgm:hierBranch/>
        </dgm:presLayoutVars>
      </dgm:prSet>
      <dgm:spPr/>
    </dgm:pt>
    <dgm:pt modelId="{A9E6D342-5936-416E-9A8C-94FCAF0BA2E1}" type="pres">
      <dgm:prSet presAssocID="{8F9CC196-C090-4498-B2F6-53BB4801C8A7}" presName="rootComposite" presStyleCnt="0"/>
      <dgm:spPr/>
    </dgm:pt>
    <dgm:pt modelId="{C248BDA1-E772-4B98-B83F-23DAAEB74FE6}" type="pres">
      <dgm:prSet presAssocID="{8F9CC196-C090-4498-B2F6-53BB4801C8A7}" presName="rootText" presStyleLbl="node4" presStyleIdx="38" presStyleCnt="43" custScaleX="177156" custLinFactNeighborX="33546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1B1B160F-FDFB-408A-B747-F68E274E44E1}" type="pres">
      <dgm:prSet presAssocID="{8F9CC196-C090-4498-B2F6-53BB4801C8A7}" presName="rootConnector" presStyleLbl="node4" presStyleIdx="38" presStyleCnt="43"/>
      <dgm:spPr/>
      <dgm:t>
        <a:bodyPr/>
        <a:lstStyle/>
        <a:p>
          <a:endParaRPr lang="ru-RU"/>
        </a:p>
      </dgm:t>
    </dgm:pt>
    <dgm:pt modelId="{968E6F08-A73D-481D-AE07-3CFF74FCB55F}" type="pres">
      <dgm:prSet presAssocID="{8F9CC196-C090-4498-B2F6-53BB4801C8A7}" presName="hierChild4" presStyleCnt="0"/>
      <dgm:spPr/>
    </dgm:pt>
    <dgm:pt modelId="{B61C9630-9CDE-4486-BFE1-93E0DBD61F3D}" type="pres">
      <dgm:prSet presAssocID="{161645FA-81A4-4FB4-A31C-1E6A392CC0A8}" presName="Name35" presStyleLbl="parChTrans1D4" presStyleIdx="39" presStyleCnt="43"/>
      <dgm:spPr/>
      <dgm:t>
        <a:bodyPr/>
        <a:lstStyle/>
        <a:p>
          <a:endParaRPr lang="ru-RU"/>
        </a:p>
      </dgm:t>
    </dgm:pt>
    <dgm:pt modelId="{6E281429-B234-4003-8BB4-32C7AB681CC5}" type="pres">
      <dgm:prSet presAssocID="{1CDD30F0-0A8A-477B-8B54-DBFAF7B197C5}" presName="hierRoot2" presStyleCnt="0">
        <dgm:presLayoutVars>
          <dgm:hierBranch val="init"/>
        </dgm:presLayoutVars>
      </dgm:prSet>
      <dgm:spPr/>
    </dgm:pt>
    <dgm:pt modelId="{57266CB1-B4E0-4860-B360-03110ADE234C}" type="pres">
      <dgm:prSet presAssocID="{1CDD30F0-0A8A-477B-8B54-DBFAF7B197C5}" presName="rootComposite" presStyleCnt="0"/>
      <dgm:spPr/>
    </dgm:pt>
    <dgm:pt modelId="{6AC061CF-CC08-4F4F-AFFE-D64EFC45FB2C}" type="pres">
      <dgm:prSet presAssocID="{1CDD30F0-0A8A-477B-8B54-DBFAF7B197C5}" presName="rootText" presStyleLbl="node4" presStyleIdx="39" presStyleCnt="43" custScaleX="177156" custLinFactNeighborX="33546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7B7E5418-302C-4DCB-84B4-1FECB3AE2D7A}" type="pres">
      <dgm:prSet presAssocID="{1CDD30F0-0A8A-477B-8B54-DBFAF7B197C5}" presName="rootConnector" presStyleLbl="node4" presStyleIdx="39" presStyleCnt="43"/>
      <dgm:spPr/>
      <dgm:t>
        <a:bodyPr/>
        <a:lstStyle/>
        <a:p>
          <a:endParaRPr lang="ru-RU"/>
        </a:p>
      </dgm:t>
    </dgm:pt>
    <dgm:pt modelId="{477D5E49-4007-413E-96EB-5E1BD44F9993}" type="pres">
      <dgm:prSet presAssocID="{1CDD30F0-0A8A-477B-8B54-DBFAF7B197C5}" presName="hierChild4" presStyleCnt="0"/>
      <dgm:spPr/>
    </dgm:pt>
    <dgm:pt modelId="{7E3BEE8C-02CA-4876-A497-EE146AFDEF95}" type="pres">
      <dgm:prSet presAssocID="{1CDD30F0-0A8A-477B-8B54-DBFAF7B197C5}" presName="hierChild5" presStyleCnt="0"/>
      <dgm:spPr/>
    </dgm:pt>
    <dgm:pt modelId="{CCA9156E-0B3A-4FD5-8425-DE8EE19674E4}" type="pres">
      <dgm:prSet presAssocID="{9A1C4013-5AB7-4BBF-8A6C-85871FF46142}" presName="Name35" presStyleLbl="parChTrans1D4" presStyleIdx="40" presStyleCnt="43"/>
      <dgm:spPr/>
      <dgm:t>
        <a:bodyPr/>
        <a:lstStyle/>
        <a:p>
          <a:endParaRPr lang="ru-RU"/>
        </a:p>
      </dgm:t>
    </dgm:pt>
    <dgm:pt modelId="{04420E94-85F2-42A4-A199-0E805DE698C9}" type="pres">
      <dgm:prSet presAssocID="{88DF5EAA-0ED2-40AE-8D5D-666E12FF4C1C}" presName="hierRoot2" presStyleCnt="0">
        <dgm:presLayoutVars>
          <dgm:hierBranch val="init"/>
        </dgm:presLayoutVars>
      </dgm:prSet>
      <dgm:spPr/>
    </dgm:pt>
    <dgm:pt modelId="{080257F6-E415-467B-AB99-15EC78600800}" type="pres">
      <dgm:prSet presAssocID="{88DF5EAA-0ED2-40AE-8D5D-666E12FF4C1C}" presName="rootComposite" presStyleCnt="0"/>
      <dgm:spPr/>
    </dgm:pt>
    <dgm:pt modelId="{5C8E4539-33E2-4316-9135-B5BEABF70BF8}" type="pres">
      <dgm:prSet presAssocID="{88DF5EAA-0ED2-40AE-8D5D-666E12FF4C1C}" presName="rootText" presStyleLbl="node4" presStyleIdx="40" presStyleCnt="43" custScaleX="177156" custLinFactNeighborX="33546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313618FE-AA20-4574-B0A0-08A822E0C120}" type="pres">
      <dgm:prSet presAssocID="{88DF5EAA-0ED2-40AE-8D5D-666E12FF4C1C}" presName="rootConnector" presStyleLbl="node4" presStyleIdx="40" presStyleCnt="43"/>
      <dgm:spPr/>
      <dgm:t>
        <a:bodyPr/>
        <a:lstStyle/>
        <a:p>
          <a:endParaRPr lang="ru-RU"/>
        </a:p>
      </dgm:t>
    </dgm:pt>
    <dgm:pt modelId="{7C418DD1-431F-42D1-AAED-CFD266D9017B}" type="pres">
      <dgm:prSet presAssocID="{88DF5EAA-0ED2-40AE-8D5D-666E12FF4C1C}" presName="hierChild4" presStyleCnt="0"/>
      <dgm:spPr/>
    </dgm:pt>
    <dgm:pt modelId="{A0E20398-A460-48DF-8055-8017AB11CB08}" type="pres">
      <dgm:prSet presAssocID="{88DF5EAA-0ED2-40AE-8D5D-666E12FF4C1C}" presName="hierChild5" presStyleCnt="0"/>
      <dgm:spPr/>
    </dgm:pt>
    <dgm:pt modelId="{6BF46061-2932-4F6A-9659-B3821A33F348}" type="pres">
      <dgm:prSet presAssocID="{8F9CC196-C090-4498-B2F6-53BB4801C8A7}" presName="hierChild5" presStyleCnt="0"/>
      <dgm:spPr/>
    </dgm:pt>
    <dgm:pt modelId="{733FF5C4-B5A8-4AB0-B877-45DB3F53448E}" type="pres">
      <dgm:prSet presAssocID="{F9DCB5D3-C543-4617-B37F-CFF86D0EB312}" presName="hierChild5" presStyleCnt="0"/>
      <dgm:spPr/>
    </dgm:pt>
    <dgm:pt modelId="{C8153429-7A3E-4126-B95B-78E11D03ECEA}" type="pres">
      <dgm:prSet presAssocID="{388F2973-2913-4828-843F-3884B8839609}" presName="hierChild5" presStyleCnt="0"/>
      <dgm:spPr/>
    </dgm:pt>
    <dgm:pt modelId="{79872B2E-B4D3-415C-9EC5-B6AD97B7FF61}" type="pres">
      <dgm:prSet presAssocID="{5D15E427-6E0C-4380-A284-2A2E9B49B543}" presName="hierChild5" presStyleCnt="0"/>
      <dgm:spPr/>
    </dgm:pt>
    <dgm:pt modelId="{62B2FB17-BDB2-4CEC-8B1D-97BCBD8258C1}" type="pres">
      <dgm:prSet presAssocID="{B11432E2-5F7D-483C-9163-F06002B50A17}" presName="Name35" presStyleLbl="parChTrans1D4" presStyleIdx="41" presStyleCnt="43"/>
      <dgm:spPr/>
      <dgm:t>
        <a:bodyPr/>
        <a:lstStyle/>
        <a:p>
          <a:endParaRPr lang="ru-RU"/>
        </a:p>
      </dgm:t>
    </dgm:pt>
    <dgm:pt modelId="{F52D57C5-B4DC-4153-BE7C-F3F6AA489361}" type="pres">
      <dgm:prSet presAssocID="{686083BA-B72E-4708-9DC9-BDB34D334C80}" presName="hierRoot2" presStyleCnt="0">
        <dgm:presLayoutVars>
          <dgm:hierBranch/>
        </dgm:presLayoutVars>
      </dgm:prSet>
      <dgm:spPr/>
    </dgm:pt>
    <dgm:pt modelId="{22EF4070-0211-4C72-B04B-E815FB47674D}" type="pres">
      <dgm:prSet presAssocID="{686083BA-B72E-4708-9DC9-BDB34D334C80}" presName="rootComposite" presStyleCnt="0"/>
      <dgm:spPr/>
    </dgm:pt>
    <dgm:pt modelId="{99638FEC-C50E-49EB-AB7F-60912F0B412F}" type="pres">
      <dgm:prSet presAssocID="{686083BA-B72E-4708-9DC9-BDB34D334C80}" presName="rootText" presStyleLbl="node4" presStyleIdx="41" presStyleCnt="43" custScaleX="285313" custLinFactNeighborX="36144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948C4337-4368-4676-85B0-BA02A38EE57B}" type="pres">
      <dgm:prSet presAssocID="{686083BA-B72E-4708-9DC9-BDB34D334C80}" presName="rootConnector" presStyleLbl="node4" presStyleIdx="41" presStyleCnt="43"/>
      <dgm:spPr/>
      <dgm:t>
        <a:bodyPr/>
        <a:lstStyle/>
        <a:p>
          <a:endParaRPr lang="ru-RU"/>
        </a:p>
      </dgm:t>
    </dgm:pt>
    <dgm:pt modelId="{AE0F53A8-5146-49E6-9AFC-17534C9C8AC2}" type="pres">
      <dgm:prSet presAssocID="{686083BA-B72E-4708-9DC9-BDB34D334C80}" presName="hierChild4" presStyleCnt="0"/>
      <dgm:spPr/>
    </dgm:pt>
    <dgm:pt modelId="{F2AAE23E-D403-4459-9F33-2D308F307B3C}" type="pres">
      <dgm:prSet presAssocID="{06955F22-FA60-4543-A52D-92E2EB657A47}" presName="Name35" presStyleLbl="parChTrans1D4" presStyleIdx="42" presStyleCnt="43"/>
      <dgm:spPr/>
      <dgm:t>
        <a:bodyPr/>
        <a:lstStyle/>
        <a:p>
          <a:endParaRPr lang="ru-RU"/>
        </a:p>
      </dgm:t>
    </dgm:pt>
    <dgm:pt modelId="{6AA7C80D-E5F9-4636-A714-D3A926D5A741}" type="pres">
      <dgm:prSet presAssocID="{85781100-4E5C-415B-BCA6-A8E860259C56}" presName="hierRoot2" presStyleCnt="0">
        <dgm:presLayoutVars>
          <dgm:hierBranch val="init"/>
        </dgm:presLayoutVars>
      </dgm:prSet>
      <dgm:spPr/>
    </dgm:pt>
    <dgm:pt modelId="{87985263-E26D-4EC8-B932-93D814011614}" type="pres">
      <dgm:prSet presAssocID="{85781100-4E5C-415B-BCA6-A8E860259C56}" presName="rootComposite" presStyleCnt="0"/>
      <dgm:spPr/>
    </dgm:pt>
    <dgm:pt modelId="{D0BEBF4C-3CC0-4911-8F01-F2794F029EB4}" type="pres">
      <dgm:prSet presAssocID="{85781100-4E5C-415B-BCA6-A8E860259C56}" presName="rootText" presStyleLbl="node4" presStyleIdx="42" presStyleCnt="43" custScaleX="379751" custLinFactNeighborX="36144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59D2353A-8888-4405-9787-79965978A4E7}" type="pres">
      <dgm:prSet presAssocID="{85781100-4E5C-415B-BCA6-A8E860259C56}" presName="rootConnector" presStyleLbl="node4" presStyleIdx="42" presStyleCnt="43"/>
      <dgm:spPr/>
      <dgm:t>
        <a:bodyPr/>
        <a:lstStyle/>
        <a:p>
          <a:endParaRPr lang="ru-RU"/>
        </a:p>
      </dgm:t>
    </dgm:pt>
    <dgm:pt modelId="{1FD81A31-84A3-413D-89BF-12C5B2F1E31E}" type="pres">
      <dgm:prSet presAssocID="{85781100-4E5C-415B-BCA6-A8E860259C56}" presName="hierChild4" presStyleCnt="0"/>
      <dgm:spPr/>
    </dgm:pt>
    <dgm:pt modelId="{04AF1265-0F0B-42F4-91C6-F935DEAEB9DE}" type="pres">
      <dgm:prSet presAssocID="{85781100-4E5C-415B-BCA6-A8E860259C56}" presName="hierChild5" presStyleCnt="0"/>
      <dgm:spPr/>
    </dgm:pt>
    <dgm:pt modelId="{AA2D44CD-3E9E-4F0F-BC47-33A8013B15E7}" type="pres">
      <dgm:prSet presAssocID="{686083BA-B72E-4708-9DC9-BDB34D334C80}" presName="hierChild5" presStyleCnt="0"/>
      <dgm:spPr/>
    </dgm:pt>
    <dgm:pt modelId="{4BAD6032-E05C-4D22-ABAD-6E86417983CB}" type="pres">
      <dgm:prSet presAssocID="{89E1FC92-2E9A-4973-B7A7-58A08F79102F}" presName="hierChild5" presStyleCnt="0"/>
      <dgm:spPr/>
    </dgm:pt>
    <dgm:pt modelId="{1BACF4A4-3653-4EAE-A88B-57D206F74968}" type="pres">
      <dgm:prSet presAssocID="{7B8002EF-75FD-46FE-B8D9-2C9453D3FBB8}" presName="Name35" presStyleLbl="parChTrans1D3" presStyleIdx="2" presStyleCnt="4"/>
      <dgm:spPr/>
      <dgm:t>
        <a:bodyPr/>
        <a:lstStyle/>
        <a:p>
          <a:endParaRPr lang="ru-RU"/>
        </a:p>
      </dgm:t>
    </dgm:pt>
    <dgm:pt modelId="{76CE1D0D-979C-406E-A2C4-D32D57693458}" type="pres">
      <dgm:prSet presAssocID="{BF19AF0D-FB6C-4B87-A1B9-1BABFF49F445}" presName="hierRoot2" presStyleCnt="0">
        <dgm:presLayoutVars>
          <dgm:hierBranch val="init"/>
        </dgm:presLayoutVars>
      </dgm:prSet>
      <dgm:spPr/>
    </dgm:pt>
    <dgm:pt modelId="{74EBC8BD-76C6-45AB-9A91-BDDADAA49B07}" type="pres">
      <dgm:prSet presAssocID="{BF19AF0D-FB6C-4B87-A1B9-1BABFF49F445}" presName="rootComposite" presStyleCnt="0"/>
      <dgm:spPr/>
    </dgm:pt>
    <dgm:pt modelId="{80D49BAC-30D9-429D-B56B-213923853D34}" type="pres">
      <dgm:prSet presAssocID="{BF19AF0D-FB6C-4B87-A1B9-1BABFF49F445}" presName="rootText" presStyleLbl="node3" presStyleIdx="2" presStyleCnt="4" custScaleX="285313" custLinFactNeighborX="2835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DE0F2880-6562-4880-A7EF-C14D60BC443A}" type="pres">
      <dgm:prSet presAssocID="{BF19AF0D-FB6C-4B87-A1B9-1BABFF49F445}" presName="rootConnector" presStyleLbl="node3" presStyleIdx="2" presStyleCnt="4"/>
      <dgm:spPr/>
      <dgm:t>
        <a:bodyPr/>
        <a:lstStyle/>
        <a:p>
          <a:endParaRPr lang="ru-RU"/>
        </a:p>
      </dgm:t>
    </dgm:pt>
    <dgm:pt modelId="{4304B1AB-B30A-47BA-A3CC-62CAEBE5BCCE}" type="pres">
      <dgm:prSet presAssocID="{BF19AF0D-FB6C-4B87-A1B9-1BABFF49F445}" presName="hierChild4" presStyleCnt="0"/>
      <dgm:spPr/>
    </dgm:pt>
    <dgm:pt modelId="{A4F21005-A034-421C-BB44-4CB1402765D0}" type="pres">
      <dgm:prSet presAssocID="{BF19AF0D-FB6C-4B87-A1B9-1BABFF49F445}" presName="hierChild5" presStyleCnt="0"/>
      <dgm:spPr/>
    </dgm:pt>
    <dgm:pt modelId="{3D9FD3E3-88E0-477A-A56B-07BC808BF3F4}" type="pres">
      <dgm:prSet presAssocID="{210E8AFE-82AF-442A-9DC7-DBB69EBCC999}" presName="Name35" presStyleLbl="parChTrans1D3" presStyleIdx="3" presStyleCnt="4"/>
      <dgm:spPr/>
      <dgm:t>
        <a:bodyPr/>
        <a:lstStyle/>
        <a:p>
          <a:endParaRPr lang="ru-RU"/>
        </a:p>
      </dgm:t>
    </dgm:pt>
    <dgm:pt modelId="{85126A20-B74D-4464-863C-A4513302FC3E}" type="pres">
      <dgm:prSet presAssocID="{EAF02E06-BED0-4EC3-AC81-3A91CC738CFB}" presName="hierRoot2" presStyleCnt="0">
        <dgm:presLayoutVars>
          <dgm:hierBranch val="init"/>
        </dgm:presLayoutVars>
      </dgm:prSet>
      <dgm:spPr/>
    </dgm:pt>
    <dgm:pt modelId="{EE4855D1-B2B0-4D08-8963-711B48A4D864}" type="pres">
      <dgm:prSet presAssocID="{EAF02E06-BED0-4EC3-AC81-3A91CC738CFB}" presName="rootComposite" presStyleCnt="0"/>
      <dgm:spPr/>
    </dgm:pt>
    <dgm:pt modelId="{D4EA128C-DF21-45C0-BF4F-C14BA70ADDB2}" type="pres">
      <dgm:prSet presAssocID="{EAF02E06-BED0-4EC3-AC81-3A91CC738CFB}" presName="rootText" presStyleLbl="node3" presStyleIdx="3" presStyleCnt="4" custScaleX="177156" custLinFactNeighborX="2835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8FEA3F3B-97D9-4A90-B171-A5B7071C97F3}" type="pres">
      <dgm:prSet presAssocID="{EAF02E06-BED0-4EC3-AC81-3A91CC738CFB}" presName="rootConnector" presStyleLbl="node3" presStyleIdx="3" presStyleCnt="4"/>
      <dgm:spPr/>
      <dgm:t>
        <a:bodyPr/>
        <a:lstStyle/>
        <a:p>
          <a:endParaRPr lang="ru-RU"/>
        </a:p>
      </dgm:t>
    </dgm:pt>
    <dgm:pt modelId="{76697CC2-C5F0-4562-98B8-5454AC30B071}" type="pres">
      <dgm:prSet presAssocID="{EAF02E06-BED0-4EC3-AC81-3A91CC738CFB}" presName="hierChild4" presStyleCnt="0"/>
      <dgm:spPr/>
    </dgm:pt>
    <dgm:pt modelId="{E37C9DBD-BF19-48DB-B3BF-28BC5C60CA54}" type="pres">
      <dgm:prSet presAssocID="{EAF02E06-BED0-4EC3-AC81-3A91CC738CFB}" presName="hierChild5" presStyleCnt="0"/>
      <dgm:spPr/>
    </dgm:pt>
    <dgm:pt modelId="{AB016DC5-0935-4B69-8491-3253A734CADB}" type="pres">
      <dgm:prSet presAssocID="{0B98223A-9404-4B97-A4E1-F8D3C7EE8BC3}" presName="hierChild5" presStyleCnt="0"/>
      <dgm:spPr/>
    </dgm:pt>
    <dgm:pt modelId="{BC882CBD-1CC9-45C4-9444-4B78B1DE87DE}" type="pres">
      <dgm:prSet presAssocID="{D7E1038C-8186-4D0B-85EA-B3A2EF2030F9}" presName="Name37" presStyleLbl="parChTrans1D2" presStyleIdx="1" presStyleCnt="2"/>
      <dgm:spPr/>
      <dgm:t>
        <a:bodyPr/>
        <a:lstStyle/>
        <a:p>
          <a:endParaRPr lang="ru-RU"/>
        </a:p>
      </dgm:t>
    </dgm:pt>
    <dgm:pt modelId="{320A809A-D8AE-42C9-AF6C-020A232C5D3A}" type="pres">
      <dgm:prSet presAssocID="{591505A1-85F5-42C4-A25D-35F11AAFD02A}" presName="hierRoot2" presStyleCnt="0">
        <dgm:presLayoutVars>
          <dgm:hierBranch val="init"/>
        </dgm:presLayoutVars>
      </dgm:prSet>
      <dgm:spPr/>
    </dgm:pt>
    <dgm:pt modelId="{73581A50-A780-4D24-9FD6-8790D7A782B8}" type="pres">
      <dgm:prSet presAssocID="{591505A1-85F5-42C4-A25D-35F11AAFD02A}" presName="rootComposite" presStyleCnt="0"/>
      <dgm:spPr/>
    </dgm:pt>
    <dgm:pt modelId="{6120BC4C-84AE-4B1F-BD4C-9486B1EED0DB}" type="pres">
      <dgm:prSet presAssocID="{591505A1-85F5-42C4-A25D-35F11AAFD02A}" presName="rootText" presStyleLbl="node2" presStyleIdx="1" presStyleCnt="2" custScaleX="285313" custLinFactX="4020" custLinFactNeighborX="10000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4D8E0742-E159-4E1A-ADA3-9C1D18EE95C0}" type="pres">
      <dgm:prSet presAssocID="{591505A1-85F5-42C4-A25D-35F11AAFD02A}" presName="rootConnector" presStyleLbl="node2" presStyleIdx="1" presStyleCnt="2"/>
      <dgm:spPr/>
      <dgm:t>
        <a:bodyPr/>
        <a:lstStyle/>
        <a:p>
          <a:endParaRPr lang="ru-RU"/>
        </a:p>
      </dgm:t>
    </dgm:pt>
    <dgm:pt modelId="{6C58D453-95F0-47C8-AB6B-89DB3277BC4F}" type="pres">
      <dgm:prSet presAssocID="{591505A1-85F5-42C4-A25D-35F11AAFD02A}" presName="hierChild4" presStyleCnt="0"/>
      <dgm:spPr/>
    </dgm:pt>
    <dgm:pt modelId="{6BA0419C-AA25-4785-A6D9-053E398EE4E1}" type="pres">
      <dgm:prSet presAssocID="{591505A1-85F5-42C4-A25D-35F11AAFD02A}" presName="hierChild5" presStyleCnt="0"/>
      <dgm:spPr/>
    </dgm:pt>
    <dgm:pt modelId="{BAA722E8-D1D5-4E10-9144-33BB10520284}" type="pres">
      <dgm:prSet presAssocID="{5A05280B-7813-433E-A5C7-35ADDF822739}" presName="hierChild3" presStyleCnt="0"/>
      <dgm:spPr/>
    </dgm:pt>
  </dgm:ptLst>
  <dgm:cxnLst>
    <dgm:cxn modelId="{040CE249-B496-4206-B80D-47917F4A728A}" type="presOf" srcId="{5A05280B-7813-433E-A5C7-35ADDF822739}" destId="{1256C2D3-CFEB-4E9C-A9D4-125F82E43A43}" srcOrd="0" destOrd="0" presId="urn:microsoft.com/office/officeart/2005/8/layout/orgChart1"/>
    <dgm:cxn modelId="{BFBDF268-E017-40B9-AF67-897B731AB5A0}" type="presOf" srcId="{7FDDC606-6557-4A44-8ECA-8CF737E3471E}" destId="{64268E04-F066-444C-A878-3BD3E6856A1A}" srcOrd="0" destOrd="0" presId="urn:microsoft.com/office/officeart/2005/8/layout/orgChart1"/>
    <dgm:cxn modelId="{6501501A-AE9B-4FF1-A4D1-FD331164BB61}" srcId="{F9DCB5D3-C543-4617-B37F-CFF86D0EB312}" destId="{25F6176B-988E-4B8C-ABA7-FAC514DE1B41}" srcOrd="1" destOrd="0" parTransId="{5A918A92-743B-44E4-B8D3-2ACE0FFFD8BE}" sibTransId="{410A4EF3-195C-4DF7-8711-13E5E7B237A8}"/>
    <dgm:cxn modelId="{AB042EBE-C0C7-41EA-B559-A70010B9DC06}" type="presOf" srcId="{8A1609C7-F78F-4F36-939C-D4A6AFD2156F}" destId="{06E5DE2A-43BC-4698-BC30-24C07F2EF9EE}" srcOrd="0" destOrd="0" presId="urn:microsoft.com/office/officeart/2005/8/layout/orgChart1"/>
    <dgm:cxn modelId="{C6A7065F-9DB7-4B01-A339-6C430EA8CA83}" type="presOf" srcId="{69143A65-8CD3-4988-AE60-E007DA94030F}" destId="{664B0A36-C086-4F8E-8913-FC68AB622034}" srcOrd="1" destOrd="0" presId="urn:microsoft.com/office/officeart/2005/8/layout/orgChart1"/>
    <dgm:cxn modelId="{C1ABE1FB-8A2B-4D2C-AC64-1CB568EE9011}" type="presOf" srcId="{0A009885-D6E1-4A23-8A69-5B25A552EA8B}" destId="{1B5D52C5-D667-4125-9D5A-0AE4C5BDCC01}" srcOrd="0" destOrd="0" presId="urn:microsoft.com/office/officeart/2005/8/layout/orgChart1"/>
    <dgm:cxn modelId="{7B2248FE-6E01-4525-B506-E320D0AD2028}" type="presOf" srcId="{25F6176B-988E-4B8C-ABA7-FAC514DE1B41}" destId="{9898FB4E-58D0-4DA4-A6F7-885A49288266}" srcOrd="0" destOrd="0" presId="urn:microsoft.com/office/officeart/2005/8/layout/orgChart1"/>
    <dgm:cxn modelId="{F0917C3A-58A7-40CB-9A96-1A9BD8CAA4C1}" type="presOf" srcId="{D6CE7951-7192-47C2-AD73-EE515DFFB326}" destId="{44EEB922-C647-46C5-934C-BFEF348601D5}" srcOrd="1" destOrd="0" presId="urn:microsoft.com/office/officeart/2005/8/layout/orgChart1"/>
    <dgm:cxn modelId="{4B16194B-C681-4200-B84F-7A3E389067F3}" type="presOf" srcId="{EBC2354C-A5DC-4FB0-852C-3E0FE07E78D3}" destId="{5FB1B872-173C-4633-9913-714812367DAD}" srcOrd="0" destOrd="0" presId="urn:microsoft.com/office/officeart/2005/8/layout/orgChart1"/>
    <dgm:cxn modelId="{D13A0CAF-FF69-470A-BD02-DA5B1B9B5963}" type="presOf" srcId="{161645FA-81A4-4FB4-A31C-1E6A392CC0A8}" destId="{B61C9630-9CDE-4486-BFE1-93E0DBD61F3D}" srcOrd="0" destOrd="0" presId="urn:microsoft.com/office/officeart/2005/8/layout/orgChart1"/>
    <dgm:cxn modelId="{2415A4C0-BAD2-4B27-B8E8-3B1B92901058}" type="presOf" srcId="{3438F38D-16FF-4CBB-94D6-D207710C3ADE}" destId="{74E53913-DBBF-477A-9E14-AF1DAD065A0C}" srcOrd="0" destOrd="0" presId="urn:microsoft.com/office/officeart/2005/8/layout/orgChart1"/>
    <dgm:cxn modelId="{13FCD9A3-8E62-43A3-84D9-AEB108C4D300}" srcId="{D69A11DC-65DD-4575-A031-34EF890B2D1C}" destId="{D6CE7951-7192-47C2-AD73-EE515DFFB326}" srcOrd="0" destOrd="0" parTransId="{2A29691D-ABC3-41C0-A3CD-15952F1ED9EB}" sibTransId="{668EFD3A-A19E-4349-990B-73FA52BE63C5}"/>
    <dgm:cxn modelId="{443B4077-5576-4FB4-AC5E-A4269FE9EF49}" srcId="{89E1FC92-2E9A-4973-B7A7-58A08F79102F}" destId="{686083BA-B72E-4708-9DC9-BDB34D334C80}" srcOrd="1" destOrd="0" parTransId="{B11432E2-5F7D-483C-9163-F06002B50A17}" sibTransId="{DA2BE6CF-F033-4695-A8D0-D1A130568F01}"/>
    <dgm:cxn modelId="{60120125-1E21-443B-8BDD-E44050B6B3D3}" srcId="{0B98223A-9404-4B97-A4E1-F8D3C7EE8BC3}" destId="{2766CA63-4716-42F6-A472-2443E49A1ADE}" srcOrd="0" destOrd="0" parTransId="{5D43BFA9-F819-438A-9B47-3C6EBF87A68F}" sibTransId="{654DF821-4E5A-4470-8DD0-6329F27F2D94}"/>
    <dgm:cxn modelId="{8C7FFD22-3EE5-4C82-8EA4-4E813371060B}" srcId="{89E1FC92-2E9A-4973-B7A7-58A08F79102F}" destId="{5D15E427-6E0C-4380-A284-2A2E9B49B543}" srcOrd="0" destOrd="0" parTransId="{0659507C-5527-4305-B91A-3A51431A1BD1}" sibTransId="{414901BA-3920-481B-9074-F757E03D1887}"/>
    <dgm:cxn modelId="{9E6D0CA3-EE4A-4101-9287-8337561D8857}" type="presOf" srcId="{D4EA8887-F641-442C-A5E7-DCE8A13F9BC4}" destId="{52DC18CA-4CFB-47D5-A2DC-697BCD52F3E0}" srcOrd="0" destOrd="0" presId="urn:microsoft.com/office/officeart/2005/8/layout/orgChart1"/>
    <dgm:cxn modelId="{F4B7D1F2-DD9F-44E5-952E-ACCADC19A8AF}" type="presOf" srcId="{122A0DF7-8209-4FEE-9948-8EA66EBBB965}" destId="{3246982F-4830-4E62-AB49-86B8EF3D71CC}" srcOrd="1" destOrd="0" presId="urn:microsoft.com/office/officeart/2005/8/layout/orgChart1"/>
    <dgm:cxn modelId="{DD6214FF-1580-4A2A-8AC6-9660169AFE59}" srcId="{122A0DF7-8209-4FEE-9948-8EA66EBBB965}" destId="{E1003D2F-86BC-4B99-AB0D-14F134395F88}" srcOrd="1" destOrd="0" parTransId="{3438F38D-16FF-4CBB-94D6-D207710C3ADE}" sibTransId="{E1331FC9-F115-4FB7-9396-32E032926929}"/>
    <dgm:cxn modelId="{1029B268-5255-4AC9-AC55-950E0A04C075}" type="presOf" srcId="{EAF02E06-BED0-4EC3-AC81-3A91CC738CFB}" destId="{D4EA128C-DF21-45C0-BF4F-C14BA70ADDB2}" srcOrd="0" destOrd="0" presId="urn:microsoft.com/office/officeart/2005/8/layout/orgChart1"/>
    <dgm:cxn modelId="{C62F0B7A-EC2D-4124-B566-7E4D295FDBFC}" type="presOf" srcId="{F9DCB5D3-C543-4617-B37F-CFF86D0EB312}" destId="{5383D253-C5B7-4BD7-89A2-DA21CD9326DC}" srcOrd="1" destOrd="0" presId="urn:microsoft.com/office/officeart/2005/8/layout/orgChart1"/>
    <dgm:cxn modelId="{0B1940C7-8951-4F8A-9FD2-EB58572D69F4}" type="presOf" srcId="{8A1609C7-F78F-4F36-939C-D4A6AFD2156F}" destId="{0C00728A-798A-475D-8EC0-1E75F134B41F}" srcOrd="1" destOrd="0" presId="urn:microsoft.com/office/officeart/2005/8/layout/orgChart1"/>
    <dgm:cxn modelId="{8D7CD34D-6937-47C4-A586-15060E49DDE9}" type="presOf" srcId="{7B8002EF-75FD-46FE-B8D9-2C9453D3FBB8}" destId="{1BACF4A4-3653-4EAE-A88B-57D206F74968}" srcOrd="0" destOrd="0" presId="urn:microsoft.com/office/officeart/2005/8/layout/orgChart1"/>
    <dgm:cxn modelId="{689564CB-4A00-492B-9B4F-12021AA3DB38}" type="presOf" srcId="{75733C4A-4563-4BB8-B906-A878AC90CE91}" destId="{DDB9500F-2C57-4F81-80FC-3F3DAEBB27CD}" srcOrd="0" destOrd="0" presId="urn:microsoft.com/office/officeart/2005/8/layout/orgChart1"/>
    <dgm:cxn modelId="{37BD5C12-D05A-454D-AC46-0A0F8D1FA7BD}" srcId="{6722A1D3-CE7B-4A00-8912-11A598926017}" destId="{5A05280B-7813-433E-A5C7-35ADDF822739}" srcOrd="0" destOrd="0" parTransId="{31997D7C-2BDE-413E-B8A3-8113CDD8F68E}" sibTransId="{0FF175FA-5A27-441A-936F-E5CC19F81D61}"/>
    <dgm:cxn modelId="{5B6EBBD0-7A41-46D5-A821-E0C1046F231D}" type="presOf" srcId="{25247C44-1ED1-49AE-87BB-7478659A5DA7}" destId="{1EFF3FF4-9BA7-4114-B4BD-4C163B7E6D2C}" srcOrd="1" destOrd="0" presId="urn:microsoft.com/office/officeart/2005/8/layout/orgChart1"/>
    <dgm:cxn modelId="{81E11338-7A52-4161-B656-2B975C78411A}" type="presOf" srcId="{F963B530-32B8-46EC-9784-22BFD0DA4A62}" destId="{4ADACADE-388D-4CFF-9AC5-B30E89E8E213}" srcOrd="1" destOrd="0" presId="urn:microsoft.com/office/officeart/2005/8/layout/orgChart1"/>
    <dgm:cxn modelId="{75C27897-37BD-42E5-9484-BC03C2201F29}" type="presOf" srcId="{03DAACA6-9333-44FF-A341-3A949BC70EEB}" destId="{8B8B023A-5FEE-40D8-8347-0287C67560B1}" srcOrd="0" destOrd="0" presId="urn:microsoft.com/office/officeart/2005/8/layout/orgChart1"/>
    <dgm:cxn modelId="{B9E587E9-4825-494C-AE2A-857E1D71D1D2}" type="presOf" srcId="{1CDD30F0-0A8A-477B-8B54-DBFAF7B197C5}" destId="{6AC061CF-CC08-4F4F-AFFE-D64EFC45FB2C}" srcOrd="0" destOrd="0" presId="urn:microsoft.com/office/officeart/2005/8/layout/orgChart1"/>
    <dgm:cxn modelId="{6DC25D24-2ABE-45A6-85D4-DACC6288A9B0}" type="presOf" srcId="{43A51755-572A-46B4-BE31-1D1F6D0915C3}" destId="{B8C3FC53-197B-4638-ABB6-D23EA1537228}" srcOrd="0" destOrd="0" presId="urn:microsoft.com/office/officeart/2005/8/layout/orgChart1"/>
    <dgm:cxn modelId="{F36C4ECD-C8B8-4934-84A0-A69C5CC42DD6}" srcId="{5BF1D1CC-F321-49AB-B43E-7D2B6BDB9F74}" destId="{122A0DF7-8209-4FEE-9948-8EA66EBBB965}" srcOrd="2" destOrd="0" parTransId="{2246969D-A9E9-4F48-B9B0-B05FA77D17B1}" sibTransId="{C106D110-D63D-4E57-92DE-A8B2374EECC3}"/>
    <dgm:cxn modelId="{2FF2A5EC-F2FB-4547-8566-0276D87D186F}" type="presOf" srcId="{89E1FC92-2E9A-4973-B7A7-58A08F79102F}" destId="{2343D4BB-B37C-4576-8A78-341247D57629}" srcOrd="1" destOrd="0" presId="urn:microsoft.com/office/officeart/2005/8/layout/orgChart1"/>
    <dgm:cxn modelId="{64565E0A-AE1B-45ED-BF83-B9C8365254E5}" type="presOf" srcId="{94C8D8C0-FA08-4858-BC01-AF2245593307}" destId="{A3647E35-D473-46AE-BD74-39077DCF2F47}" srcOrd="0" destOrd="0" presId="urn:microsoft.com/office/officeart/2005/8/layout/orgChart1"/>
    <dgm:cxn modelId="{A19A6E61-CCD8-449B-8051-EEC7DE6C9CB0}" srcId="{757A7436-3FCE-4EA4-98A6-8774785120E2}" destId="{5BF1D1CC-F321-49AB-B43E-7D2B6BDB9F74}" srcOrd="3" destOrd="0" parTransId="{FAC2F488-8B67-4871-8527-8A290C5DC601}" sibTransId="{B47C13B8-D2AC-4564-80D2-32138560E5A7}"/>
    <dgm:cxn modelId="{6AECF351-C98A-40DE-B53C-B05D20A30724}" type="presOf" srcId="{5BF1D1CC-F321-49AB-B43E-7D2B6BDB9F74}" destId="{3E4001B8-0815-450D-B118-4245520BB44C}" srcOrd="1" destOrd="0" presId="urn:microsoft.com/office/officeart/2005/8/layout/orgChart1"/>
    <dgm:cxn modelId="{819CC55A-4195-48C5-8103-D45706C6889A}" type="presOf" srcId="{79EA3A8E-597E-4DE2-8BDB-B0D3CFB9A045}" destId="{9BA316A6-80A5-482C-8FA0-429A17DB7918}" srcOrd="0" destOrd="0" presId="urn:microsoft.com/office/officeart/2005/8/layout/orgChart1"/>
    <dgm:cxn modelId="{F52D7E39-5AA5-40D1-A332-433962F4910F}" type="presOf" srcId="{757A7436-3FCE-4EA4-98A6-8774785120E2}" destId="{2B169FED-9B21-4A48-916A-72107FAB323C}" srcOrd="1" destOrd="0" presId="urn:microsoft.com/office/officeart/2005/8/layout/orgChart1"/>
    <dgm:cxn modelId="{D19265C4-C634-43A9-A410-4FB92DDEC4BF}" type="presOf" srcId="{2766CA63-4716-42F6-A472-2443E49A1ADE}" destId="{810EC35F-8E32-4EC9-8501-26A94F89098A}" srcOrd="1" destOrd="0" presId="urn:microsoft.com/office/officeart/2005/8/layout/orgChart1"/>
    <dgm:cxn modelId="{E1D23C18-A7CC-460B-AD4F-A4C61BDE282C}" type="presOf" srcId="{25F6176B-988E-4B8C-ABA7-FAC514DE1B41}" destId="{45C7AE86-91BA-4BBC-815D-9E95AE2861D8}" srcOrd="1" destOrd="0" presId="urn:microsoft.com/office/officeart/2005/8/layout/orgChart1"/>
    <dgm:cxn modelId="{FD46383B-D42C-4347-9498-6248E1CB8592}" srcId="{2A7F98D4-0413-4470-B8BF-1500121EF719}" destId="{94C8D8C0-FA08-4858-BC01-AF2245593307}" srcOrd="2" destOrd="0" parTransId="{EBC2354C-A5DC-4FB0-852C-3E0FE07E78D3}" sibTransId="{1369CA4C-23C9-443A-A2F9-FB4321856CDD}"/>
    <dgm:cxn modelId="{D00B9CE6-F50F-466C-B9D2-39183CA96C72}" type="presOf" srcId="{6B31737F-3BAB-4A36-B93A-744C73025325}" destId="{9F29CBCB-BC47-4DE5-89C1-201A28505C78}" srcOrd="0" destOrd="0" presId="urn:microsoft.com/office/officeart/2005/8/layout/orgChart1"/>
    <dgm:cxn modelId="{93E1BE2B-0581-417F-B577-5DDCD3A7E330}" type="presOf" srcId="{E1003D2F-86BC-4B99-AB0D-14F134395F88}" destId="{4E7478B3-4D81-41D1-85DF-D62021172ACA}" srcOrd="0" destOrd="0" presId="urn:microsoft.com/office/officeart/2005/8/layout/orgChart1"/>
    <dgm:cxn modelId="{F46A39E4-3D05-4A4A-B998-F1382C38B7A4}" type="presOf" srcId="{FAC2F488-8B67-4871-8527-8A290C5DC601}" destId="{E2BA2384-16C6-41AF-AA03-30DE76175038}" srcOrd="0" destOrd="0" presId="urn:microsoft.com/office/officeart/2005/8/layout/orgChart1"/>
    <dgm:cxn modelId="{5B4EFAC0-BF4F-4089-8356-2534F8CBCC85}" type="presOf" srcId="{70952B51-6799-4495-99D1-34419239A938}" destId="{98C46B07-6D4D-4F00-B5F2-17D41102D307}" srcOrd="0" destOrd="0" presId="urn:microsoft.com/office/officeart/2005/8/layout/orgChart1"/>
    <dgm:cxn modelId="{B4487582-C545-46E9-A991-E7BCC2A190B7}" type="presOf" srcId="{FEFCA9D8-F2DC-49DB-8FD2-6361D5C58910}" destId="{9F57A6E5-4839-4B75-B49B-01F6EC6DD34B}" srcOrd="1" destOrd="0" presId="urn:microsoft.com/office/officeart/2005/8/layout/orgChart1"/>
    <dgm:cxn modelId="{2B71C79B-ABB1-435B-8859-3CD082817004}" type="presOf" srcId="{5406EFAE-BF64-48E7-89E5-673D76019A2F}" destId="{14B02933-18E1-4D5C-B46B-2FB4D4F5F149}" srcOrd="0" destOrd="0" presId="urn:microsoft.com/office/officeart/2005/8/layout/orgChart1"/>
    <dgm:cxn modelId="{29C62589-7153-4686-9BE1-54F044329140}" type="presOf" srcId="{8F9CC196-C090-4498-B2F6-53BB4801C8A7}" destId="{1B1B160F-FDFB-408A-B747-F68E274E44E1}" srcOrd="1" destOrd="0" presId="urn:microsoft.com/office/officeart/2005/8/layout/orgChart1"/>
    <dgm:cxn modelId="{E409FF17-73D2-4D95-89A7-13E39AA501C7}" srcId="{686083BA-B72E-4708-9DC9-BDB34D334C80}" destId="{85781100-4E5C-415B-BCA6-A8E860259C56}" srcOrd="0" destOrd="0" parTransId="{06955F22-FA60-4543-A52D-92E2EB657A47}" sibTransId="{946640B6-3AD2-4883-A8D4-D878EF02508A}"/>
    <dgm:cxn modelId="{87FFAFAC-5FBF-4D4C-A96A-112C638C5E83}" type="presOf" srcId="{2A29691D-ABC3-41C0-A3CD-15952F1ED9EB}" destId="{6924B78D-E9A6-44E0-BA14-9DD0739C4B9C}" srcOrd="0" destOrd="0" presId="urn:microsoft.com/office/officeart/2005/8/layout/orgChart1"/>
    <dgm:cxn modelId="{CAD8AB83-3354-49CB-8BD2-5AA841D149A0}" type="presOf" srcId="{0659507C-5527-4305-B91A-3A51431A1BD1}" destId="{AB8156B5-9D14-43C6-AD5E-82A42B051476}" srcOrd="0" destOrd="0" presId="urn:microsoft.com/office/officeart/2005/8/layout/orgChart1"/>
    <dgm:cxn modelId="{14502F9D-5373-4BD0-B704-BCB110939B8E}" type="presOf" srcId="{47D280C8-018F-4240-BF1F-7C10008C3738}" destId="{66150514-19F9-406E-BA0C-88EEBF8642BE}" srcOrd="0" destOrd="0" presId="urn:microsoft.com/office/officeart/2005/8/layout/orgChart1"/>
    <dgm:cxn modelId="{C1823177-23E5-45AC-B4BE-458A00C8DA95}" type="presOf" srcId="{48343668-9E66-4B1D-B811-038CB2CB37F3}" destId="{8EEA0984-B204-4C93-B8EF-B1673010C278}" srcOrd="0" destOrd="0" presId="urn:microsoft.com/office/officeart/2005/8/layout/orgChart1"/>
    <dgm:cxn modelId="{0A36E0B8-77B1-48D5-A32D-03F33DB11825}" srcId="{F9DCB5D3-C543-4617-B37F-CFF86D0EB312}" destId="{69143A65-8CD3-4988-AE60-E007DA94030F}" srcOrd="0" destOrd="0" parTransId="{48343668-9E66-4B1D-B811-038CB2CB37F3}" sibTransId="{BE240E57-13A6-4306-AF3F-30D0518507AF}"/>
    <dgm:cxn modelId="{28C29851-61CC-40AE-A4DF-476203F05D04}" type="presOf" srcId="{47D280C8-018F-4240-BF1F-7C10008C3738}" destId="{B5888153-D8FB-4E16-BD56-9F1A07650EB7}" srcOrd="1" destOrd="0" presId="urn:microsoft.com/office/officeart/2005/8/layout/orgChart1"/>
    <dgm:cxn modelId="{6268C168-8188-42DC-8CB4-56C068A2CD42}" type="presOf" srcId="{D6BF2D6F-AD6F-4A6E-A0D1-16F1386A432B}" destId="{FF628C03-4F58-4EA8-96C0-FF02E48E5712}" srcOrd="0" destOrd="0" presId="urn:microsoft.com/office/officeart/2005/8/layout/orgChart1"/>
    <dgm:cxn modelId="{EA3A409B-D658-40DF-83E1-FC8354A3903E}" srcId="{F9DCB5D3-C543-4617-B37F-CFF86D0EB312}" destId="{FEFCA9D8-F2DC-49DB-8FD2-6361D5C58910}" srcOrd="2" destOrd="0" parTransId="{B558798C-F97E-44FE-AF32-2AC05DA88C21}" sibTransId="{86D44CCA-61CC-4521-9A16-30FB072F12EB}"/>
    <dgm:cxn modelId="{A6E44679-D9BE-48FF-9CF9-A8D3B9B165EA}" type="presOf" srcId="{F7B8E7FC-BE02-460C-860A-35378352026A}" destId="{9E9A8419-1327-4B38-8EA7-4CED955139D6}" srcOrd="0" destOrd="0" presId="urn:microsoft.com/office/officeart/2005/8/layout/orgChart1"/>
    <dgm:cxn modelId="{A03CD275-767A-4E81-861D-146B1E328C02}" type="presOf" srcId="{388F2973-2913-4828-843F-3884B8839609}" destId="{052F90F9-9291-4E19-A1F2-793F98DB2291}" srcOrd="0" destOrd="0" presId="urn:microsoft.com/office/officeart/2005/8/layout/orgChart1"/>
    <dgm:cxn modelId="{2CCFC2F9-4789-4BB8-83EB-EBABCF30C18A}" type="presOf" srcId="{E1003D2F-86BC-4B99-AB0D-14F134395F88}" destId="{1F4FB6C7-BBC1-4D9C-9236-E4E8BF2A0BDC}" srcOrd="1" destOrd="0" presId="urn:microsoft.com/office/officeart/2005/8/layout/orgChart1"/>
    <dgm:cxn modelId="{C7533BA6-2B3A-4BF2-9C98-D1FA01C95167}" type="presOf" srcId="{497A1238-8576-4E28-A78F-1F14EA0D873D}" destId="{043DD402-8965-4ECF-B5DC-2BDAAA15C61E}" srcOrd="0" destOrd="0" presId="urn:microsoft.com/office/officeart/2005/8/layout/orgChart1"/>
    <dgm:cxn modelId="{41EC6C51-059F-438F-913A-19BC05C4B03A}" srcId="{5BF1D1CC-F321-49AB-B43E-7D2B6BDB9F74}" destId="{2A7F98D4-0413-4470-B8BF-1500121EF719}" srcOrd="1" destOrd="0" parTransId="{B9768134-A3F4-41D2-ADF3-353AE7123BAA}" sibTransId="{AA2428DD-81C4-47F6-909C-4F701B6806C0}"/>
    <dgm:cxn modelId="{EC3F4621-F2D2-445B-BBA2-DD41DADE43DE}" srcId="{C14EB1CB-AE56-480B-A9DC-4D92821727F2}" destId="{497A1238-8576-4E28-A78F-1F14EA0D873D}" srcOrd="0" destOrd="0" parTransId="{43A51755-572A-46B4-BE31-1D1F6D0915C3}" sibTransId="{5AE36EA0-C6CF-4FF7-A901-885ED63F353C}"/>
    <dgm:cxn modelId="{91A375D7-3F71-4676-B5B7-C9FF4DE4E52B}" type="presOf" srcId="{5D43BFA9-F819-438A-9B47-3C6EBF87A68F}" destId="{EC9AADF3-7CBB-432E-B7EF-BC4E51CC59AF}" srcOrd="0" destOrd="0" presId="urn:microsoft.com/office/officeart/2005/8/layout/orgChart1"/>
    <dgm:cxn modelId="{CA093D2E-6978-4006-8396-7B2F1E709CFF}" type="presOf" srcId="{A5D7A24C-2A4A-4B50-A99B-DFACFFDAF089}" destId="{CEF030A0-C670-41DE-B99F-6470DD1F3DE6}" srcOrd="0" destOrd="0" presId="urn:microsoft.com/office/officeart/2005/8/layout/orgChart1"/>
    <dgm:cxn modelId="{DBD6C339-FF83-47F8-B8CA-15143339A7CE}" srcId="{F9DCB5D3-C543-4617-B37F-CFF86D0EB312}" destId="{8F9CC196-C090-4498-B2F6-53BB4801C8A7}" srcOrd="5" destOrd="0" parTransId="{F7B8E7FC-BE02-460C-860A-35378352026A}" sibTransId="{1C4B4C6C-4E9D-4D99-8C13-7571CD38EF40}"/>
    <dgm:cxn modelId="{5FB375E6-1311-409E-B353-CF6AF79B23D7}" srcId="{8A1609C7-F78F-4F36-939C-D4A6AFD2156F}" destId="{3B016758-9B19-4583-86DB-CAB2EC4756D5}" srcOrd="1" destOrd="0" parTransId="{CA08EE5A-3F94-43DD-AC46-2E1145E5E60A}" sibTransId="{8A02647D-1356-44D8-A219-CCD76EE605A3}"/>
    <dgm:cxn modelId="{7BF0EFAA-EFD5-4F14-A15E-B5A272D72E5E}" type="presOf" srcId="{D5C5D72D-A7E3-4AF7-9B76-F3CB55F699A3}" destId="{239DCF95-E6E8-4DD8-B918-5241A47F39B3}" srcOrd="0" destOrd="0" presId="urn:microsoft.com/office/officeart/2005/8/layout/orgChart1"/>
    <dgm:cxn modelId="{CB0FC2EF-3275-4A60-B0A3-8CF88D83C87C}" srcId="{25247C44-1ED1-49AE-87BB-7478659A5DA7}" destId="{3BCCE053-941B-4483-8F1E-94A93E085D35}" srcOrd="0" destOrd="0" parTransId="{0A009885-D6E1-4A23-8A69-5B25A552EA8B}" sibTransId="{DCCDE61A-E382-4D7B-9193-454127BF492C}"/>
    <dgm:cxn modelId="{E44AAD6E-8865-4930-B5C2-1F219A8CCC3C}" type="presOf" srcId="{06955F22-FA60-4543-A52D-92E2EB657A47}" destId="{F2AAE23E-D403-4459-9F33-2D308F307B3C}" srcOrd="0" destOrd="0" presId="urn:microsoft.com/office/officeart/2005/8/layout/orgChart1"/>
    <dgm:cxn modelId="{56573870-06DA-49C0-A289-CFE0FE1125EA}" type="presOf" srcId="{816C9783-94D9-40D3-9AC7-6D57B1CA2411}" destId="{DDA77CC6-2E30-4CFA-AC77-8532B6CF5A16}" srcOrd="0" destOrd="0" presId="urn:microsoft.com/office/officeart/2005/8/layout/orgChart1"/>
    <dgm:cxn modelId="{D5208596-A07A-4D56-9AC4-592A454E5B7E}" type="presOf" srcId="{0B98223A-9404-4B97-A4E1-F8D3C7EE8BC3}" destId="{E1D809AD-507D-4E75-81B0-F8543CD788E0}" srcOrd="1" destOrd="0" presId="urn:microsoft.com/office/officeart/2005/8/layout/orgChart1"/>
    <dgm:cxn modelId="{D483C3FA-D32B-4CC7-8350-C2EBE230A186}" type="presOf" srcId="{AA442634-4345-42BC-9C64-F3AB2060A4A2}" destId="{FE062E2C-1EC6-42C3-BD15-75C62F50A378}" srcOrd="0" destOrd="0" presId="urn:microsoft.com/office/officeart/2005/8/layout/orgChart1"/>
    <dgm:cxn modelId="{34982C65-DA66-4B78-9E0D-86308A3E5525}" type="presOf" srcId="{A8FEE9B6-CB61-448D-A1D2-4BE34640F9F3}" destId="{6D5BC242-852F-4CD5-9D23-5228932F85E3}" srcOrd="0" destOrd="0" presId="urn:microsoft.com/office/officeart/2005/8/layout/orgChart1"/>
    <dgm:cxn modelId="{A57F249C-742E-4414-A7ED-B4B9ACDA06EF}" type="presOf" srcId="{03DAACA6-9333-44FF-A341-3A949BC70EEB}" destId="{EAA37ABF-8CD4-4146-9582-D688367A48C3}" srcOrd="1" destOrd="0" presId="urn:microsoft.com/office/officeart/2005/8/layout/orgChart1"/>
    <dgm:cxn modelId="{E6868A23-42EB-43AB-82FD-4EC180A8B7B6}" type="presOf" srcId="{C14EB1CB-AE56-480B-A9DC-4D92821727F2}" destId="{FDD5B8B3-EAC2-4EF5-A4FB-81C08D58FCC8}" srcOrd="1" destOrd="0" presId="urn:microsoft.com/office/officeart/2005/8/layout/orgChart1"/>
    <dgm:cxn modelId="{6E29A12D-0563-4DF1-A8F9-3EB5FB25777F}" type="presOf" srcId="{32F0BEEB-1736-4361-BCAF-D861843FF247}" destId="{63484696-703B-44B2-AE28-00F9E13489F2}" srcOrd="0" destOrd="0" presId="urn:microsoft.com/office/officeart/2005/8/layout/orgChart1"/>
    <dgm:cxn modelId="{3E8EEF29-9172-4709-8608-907BCD8CC872}" type="presOf" srcId="{2A7F98D4-0413-4470-B8BF-1500121EF719}" destId="{7B1516A1-C0FA-47D8-8FF5-88B0B2B9B530}" srcOrd="0" destOrd="0" presId="urn:microsoft.com/office/officeart/2005/8/layout/orgChart1"/>
    <dgm:cxn modelId="{6EE2EB8E-C475-4FEA-B84D-C5739D0D81E8}" srcId="{8F9CC196-C090-4498-B2F6-53BB4801C8A7}" destId="{1CDD30F0-0A8A-477B-8B54-DBFAF7B197C5}" srcOrd="0" destOrd="0" parTransId="{161645FA-81A4-4FB4-A31C-1E6A392CC0A8}" sibTransId="{EF033F51-9B4A-4F50-B45A-2DEB741EBA15}"/>
    <dgm:cxn modelId="{BBBFD682-9F7C-4257-B2DC-578ABE4FD257}" srcId="{122A0DF7-8209-4FEE-9948-8EA66EBBB965}" destId="{D4EA8887-F641-442C-A5E7-DCE8A13F9BC4}" srcOrd="0" destOrd="0" parTransId="{C3E4C47E-26B7-4C4D-AE96-76EF143BA490}" sibTransId="{0EB98200-7C4C-442E-A9A4-0762616A6821}"/>
    <dgm:cxn modelId="{F44B4FFA-7AC2-4BB1-97DB-4B314D385DFE}" type="presOf" srcId="{0E1854A5-31FD-4C6C-BE74-7721EAA6745C}" destId="{DD2E1F5E-7F3D-40EB-964F-C13873B9263B}" srcOrd="0" destOrd="0" presId="urn:microsoft.com/office/officeart/2005/8/layout/orgChart1"/>
    <dgm:cxn modelId="{D39A99E8-2453-4AE9-AE53-20E205C18973}" type="presOf" srcId="{3B016758-9B19-4583-86DB-CAB2EC4756D5}" destId="{1EA0F390-46A6-40DB-ABAF-491290EB0145}" srcOrd="1" destOrd="0" presId="urn:microsoft.com/office/officeart/2005/8/layout/orgChart1"/>
    <dgm:cxn modelId="{BF5D8C33-1E26-4DB3-8133-416F61026762}" type="presOf" srcId="{5BF1D1CC-F321-49AB-B43E-7D2B6BDB9F74}" destId="{97B477EA-1147-45EC-A03A-FDBFB56D83C8}" srcOrd="0" destOrd="0" presId="urn:microsoft.com/office/officeart/2005/8/layout/orgChart1"/>
    <dgm:cxn modelId="{1FD73FEF-549E-4202-B2C8-82FD5866D527}" srcId="{C14EB1CB-AE56-480B-A9DC-4D92821727F2}" destId="{32F0BEEB-1736-4361-BCAF-D861843FF247}" srcOrd="1" destOrd="0" parTransId="{02E3D7FC-52F4-4E30-91B3-4E919B4C7E92}" sibTransId="{ABF6CB43-5815-4C28-BD9D-E7D67642984A}"/>
    <dgm:cxn modelId="{28B085FC-BD88-4F2A-A7D8-C9975F0BF170}" srcId="{388F2973-2913-4828-843F-3884B8839609}" destId="{F9DCB5D3-C543-4617-B37F-CFF86D0EB312}" srcOrd="0" destOrd="0" parTransId="{A5D7A24C-2A4A-4B50-A99B-DFACFFDAF089}" sibTransId="{7CB35ECB-B430-47EB-A85B-3DA9EC73ACD4}"/>
    <dgm:cxn modelId="{AF78FEDF-649D-4C8C-AE22-E3116E6A8F9B}" srcId="{2A7F98D4-0413-4470-B8BF-1500121EF719}" destId="{6AFDDB80-B529-4E4C-A0FD-0EDB17CB6604}" srcOrd="0" destOrd="0" parTransId="{7FDDC606-6557-4A44-8ECA-8CF737E3471E}" sibTransId="{98B5E0E0-BE7C-4316-AC87-9DB86D251D1F}"/>
    <dgm:cxn modelId="{ED3ECC8F-812B-432A-98FE-0E04B563CD01}" type="presOf" srcId="{3B016758-9B19-4583-86DB-CAB2EC4756D5}" destId="{D7A2FDCB-2896-411A-B2BB-4AE81426E9D2}" srcOrd="0" destOrd="0" presId="urn:microsoft.com/office/officeart/2005/8/layout/orgChart1"/>
    <dgm:cxn modelId="{BAF99BC6-6E32-4189-AD96-E03CDC90D850}" srcId="{0B98223A-9404-4B97-A4E1-F8D3C7EE8BC3}" destId="{EAF02E06-BED0-4EC3-AC81-3A91CC738CFB}" srcOrd="3" destOrd="0" parTransId="{210E8AFE-82AF-442A-9DC7-DBB69EBCC999}" sibTransId="{D4A0D41A-6FF2-4BDC-A23E-1DE6C67D6881}"/>
    <dgm:cxn modelId="{4C3759C1-68C6-4A1C-8831-A9349EA3A0F4}" type="presOf" srcId="{122A0DF7-8209-4FEE-9948-8EA66EBBB965}" destId="{6779BD6A-7D87-418C-878A-03729CACBDAB}" srcOrd="0" destOrd="0" presId="urn:microsoft.com/office/officeart/2005/8/layout/orgChart1"/>
    <dgm:cxn modelId="{FD174489-F7A8-4576-A329-B0F8945F1603}" srcId="{122A0DF7-8209-4FEE-9948-8EA66EBBB965}" destId="{A6D5A8F1-3071-4D1B-83F6-57CDF754A351}" srcOrd="2" destOrd="0" parTransId="{0D9B5EFD-FEB2-4CAB-A2AB-432D7876C7F2}" sibTransId="{F5959A0A-80B6-4D25-8504-7AC91E4FBFEA}"/>
    <dgm:cxn modelId="{54AE25AB-3205-4A3E-80FD-17914F25BC91}" srcId="{8F9CC196-C090-4498-B2F6-53BB4801C8A7}" destId="{88DF5EAA-0ED2-40AE-8D5D-666E12FF4C1C}" srcOrd="1" destOrd="0" parTransId="{9A1C4013-5AB7-4BBF-8A6C-85871FF46142}" sibTransId="{75868833-2014-4C27-A4F6-32028AC2CB2B}"/>
    <dgm:cxn modelId="{1D4068F0-F5A2-486D-919B-017B554FC6B8}" type="presOf" srcId="{210E8AFE-82AF-442A-9DC7-DBB69EBCC999}" destId="{3D9FD3E3-88E0-477A-A56B-07BC808BF3F4}" srcOrd="0" destOrd="0" presId="urn:microsoft.com/office/officeart/2005/8/layout/orgChart1"/>
    <dgm:cxn modelId="{10503A24-8735-4F79-8805-6D6302A7FDDC}" type="presOf" srcId="{757A7436-3FCE-4EA4-98A6-8774785120E2}" destId="{432F130A-479F-418F-85F8-84EAABB2EFBD}" srcOrd="0" destOrd="0" presId="urn:microsoft.com/office/officeart/2005/8/layout/orgChart1"/>
    <dgm:cxn modelId="{A032E321-F361-4C4A-9A73-E0576AE096F3}" type="presOf" srcId="{FEFCA9D8-F2DC-49DB-8FD2-6361D5C58910}" destId="{B65811BC-91E8-415F-81FF-1CF0569FAC88}" srcOrd="0" destOrd="0" presId="urn:microsoft.com/office/officeart/2005/8/layout/orgChart1"/>
    <dgm:cxn modelId="{55A11448-8D9B-493B-A4C4-31A2EDE1B594}" type="presOf" srcId="{5D15E427-6E0C-4380-A284-2A2E9B49B543}" destId="{D1C38C4C-8CA7-4C13-9A39-2BFBD762656E}" srcOrd="0" destOrd="0" presId="urn:microsoft.com/office/officeart/2005/8/layout/orgChart1"/>
    <dgm:cxn modelId="{39B723C6-BE29-49EE-B3CB-72FC14B47B2A}" type="presOf" srcId="{EAF02E06-BED0-4EC3-AC81-3A91CC738CFB}" destId="{8FEA3F3B-97D9-4A90-B171-A5B7071C97F3}" srcOrd="1" destOrd="0" presId="urn:microsoft.com/office/officeart/2005/8/layout/orgChart1"/>
    <dgm:cxn modelId="{A3C76F78-0032-424F-8E1A-BF95C04A9FB0}" type="presOf" srcId="{69143A65-8CD3-4988-AE60-E007DA94030F}" destId="{9CC9DB37-06F4-4B73-92B8-555E1FE1CEA8}" srcOrd="0" destOrd="0" presId="urn:microsoft.com/office/officeart/2005/8/layout/orgChart1"/>
    <dgm:cxn modelId="{1FE30F41-C4EB-4E45-AD18-A76FEE06DE6A}" type="presOf" srcId="{25247C44-1ED1-49AE-87BB-7478659A5DA7}" destId="{0B6630BF-6D5C-424B-923E-EC7375F89897}" srcOrd="0" destOrd="0" presId="urn:microsoft.com/office/officeart/2005/8/layout/orgChart1"/>
    <dgm:cxn modelId="{8144A50A-E071-47D6-A926-3355021F70E4}" type="presOf" srcId="{BF19AF0D-FB6C-4B87-A1B9-1BABFF49F445}" destId="{DE0F2880-6562-4880-A7EF-C14D60BC443A}" srcOrd="1" destOrd="0" presId="urn:microsoft.com/office/officeart/2005/8/layout/orgChart1"/>
    <dgm:cxn modelId="{209365F9-C581-4A5A-87CF-F33210037E17}" type="presOf" srcId="{6722A1D3-CE7B-4A00-8912-11A598926017}" destId="{B133DE78-AB7B-43D3-BAF3-F72D45AFF75E}" srcOrd="0" destOrd="0" presId="urn:microsoft.com/office/officeart/2005/8/layout/orgChart1"/>
    <dgm:cxn modelId="{C7B42563-62D9-4BFA-B023-1F7B05ACF171}" srcId="{5A05280B-7813-433E-A5C7-35ADDF822739}" destId="{0B98223A-9404-4B97-A4E1-F8D3C7EE8BC3}" srcOrd="0" destOrd="0" parTransId="{C321F7C3-0D31-4706-B9E6-1EA118769EC4}" sibTransId="{47A283D0-2998-43B0-9AC9-D4C69BB8F897}"/>
    <dgm:cxn modelId="{23A42A21-8DE9-49C4-AA79-5B6E65CAD55D}" type="presOf" srcId="{6728C70A-D8EE-4F55-B518-BF0215783889}" destId="{3335ED73-5D35-4596-8F67-7CB9CBB3A78F}" srcOrd="0" destOrd="0" presId="urn:microsoft.com/office/officeart/2005/8/layout/orgChart1"/>
    <dgm:cxn modelId="{E3C195F8-7DFB-49ED-85B2-0C5FC197ED97}" type="presOf" srcId="{5406EFAE-BF64-48E7-89E5-673D76019A2F}" destId="{0C0B857E-F98A-42E0-9684-BC2B14D016D0}" srcOrd="1" destOrd="0" presId="urn:microsoft.com/office/officeart/2005/8/layout/orgChart1"/>
    <dgm:cxn modelId="{E53D8FFE-18A3-459C-9CDB-FE6763FE0383}" srcId="{757A7436-3FCE-4EA4-98A6-8774785120E2}" destId="{C14EB1CB-AE56-480B-A9DC-4D92821727F2}" srcOrd="0" destOrd="0" parTransId="{75733C4A-4563-4BB8-B906-A878AC90CE91}" sibTransId="{7A2F7A08-BA03-4ADC-87BD-ACC0F1D2905F}"/>
    <dgm:cxn modelId="{E74B4B1B-B84F-48E4-AB2E-2F8B0F15BE2C}" type="presOf" srcId="{F9DCB5D3-C543-4617-B37F-CFF86D0EB312}" destId="{2CFA37AB-61A6-4E3C-B639-C00E6001CD73}" srcOrd="0" destOrd="0" presId="urn:microsoft.com/office/officeart/2005/8/layout/orgChart1"/>
    <dgm:cxn modelId="{967FAC37-F6F7-48CF-A067-16BDDAA2F14C}" type="presOf" srcId="{C6214F99-54E3-454B-8BD3-336785EC8495}" destId="{7D4535F7-23FB-41F1-BF2C-ECE5CD3338D1}" srcOrd="1" destOrd="0" presId="urn:microsoft.com/office/officeart/2005/8/layout/orgChart1"/>
    <dgm:cxn modelId="{594E70D0-C181-45A6-9B16-A0D40C6922E7}" type="presOf" srcId="{FA440D9E-6B99-442F-B579-44E4740D24C6}" destId="{9124BCC0-F441-44E5-BBA1-A89CAF979D64}" srcOrd="1" destOrd="0" presId="urn:microsoft.com/office/officeart/2005/8/layout/orgChart1"/>
    <dgm:cxn modelId="{D79EC6C6-8DA6-4AAA-9BDE-DB2FBCBC6477}" type="presOf" srcId="{5A05280B-7813-433E-A5C7-35ADDF822739}" destId="{C3E37554-AC75-4384-A96D-F91B4AC49892}" srcOrd="1" destOrd="0" presId="urn:microsoft.com/office/officeart/2005/8/layout/orgChart1"/>
    <dgm:cxn modelId="{FCF5389D-0B06-433D-A1A6-5D372813A69E}" type="presOf" srcId="{D4EA8887-F641-442C-A5E7-DCE8A13F9BC4}" destId="{B686E10C-7AC2-4B4E-A0B2-F2A18C8AA672}" srcOrd="1" destOrd="0" presId="urn:microsoft.com/office/officeart/2005/8/layout/orgChart1"/>
    <dgm:cxn modelId="{B1430956-22FD-4201-B730-694208BA01E1}" type="presOf" srcId="{CA08EE5A-3F94-43DD-AC46-2E1145E5E60A}" destId="{69CE9D6D-9776-4863-8BC1-DE0D92497933}" srcOrd="0" destOrd="0" presId="urn:microsoft.com/office/officeart/2005/8/layout/orgChart1"/>
    <dgm:cxn modelId="{620282D2-F37E-4DEB-B528-DC561A490246}" srcId="{757A7436-3FCE-4EA4-98A6-8774785120E2}" destId="{D69A11DC-65DD-4575-A031-34EF890B2D1C}" srcOrd="1" destOrd="0" parTransId="{3A6DD5B1-23DB-4E30-A7B3-6E0B41941179}" sibTransId="{FEC79D1C-7541-459D-9515-0ADFF6473F26}"/>
    <dgm:cxn modelId="{3EB8DA55-629A-4CCD-8D63-D07993AA525C}" type="presOf" srcId="{3BCCE053-941B-4483-8F1E-94A93E085D35}" destId="{7E9A90C3-5E03-4E30-9C59-D3329E6ACC6A}" srcOrd="0" destOrd="0" presId="urn:microsoft.com/office/officeart/2005/8/layout/orgChart1"/>
    <dgm:cxn modelId="{91DB2044-8202-4E81-B33E-319E503D8E82}" type="presOf" srcId="{686083BA-B72E-4708-9DC9-BDB34D334C80}" destId="{948C4337-4368-4676-85B0-BA02A38EE57B}" srcOrd="1" destOrd="0" presId="urn:microsoft.com/office/officeart/2005/8/layout/orgChart1"/>
    <dgm:cxn modelId="{7498128F-803C-44ED-848C-E512D3021BCD}" type="presOf" srcId="{A6D5A8F1-3071-4D1B-83F6-57CDF754A351}" destId="{98A0D214-8F78-4E17-95C9-5B46D22A66F8}" srcOrd="1" destOrd="0" presId="urn:microsoft.com/office/officeart/2005/8/layout/orgChart1"/>
    <dgm:cxn modelId="{465E7D8E-3A61-4E38-8C2F-0773F69370C7}" type="presOf" srcId="{0D9B5EFD-FEB2-4CAB-A2AB-432D7876C7F2}" destId="{D1CC07C4-D477-4F38-B041-15059DF04B07}" srcOrd="0" destOrd="0" presId="urn:microsoft.com/office/officeart/2005/8/layout/orgChart1"/>
    <dgm:cxn modelId="{80248D14-32EB-4F3B-98F9-F96D9076E3A5}" type="presOf" srcId="{1194FEC6-1F1E-4CB5-BBAF-EDE56BEB8C73}" destId="{14F1AB17-2612-451B-B8F5-079A3245D089}" srcOrd="0" destOrd="0" presId="urn:microsoft.com/office/officeart/2005/8/layout/orgChart1"/>
    <dgm:cxn modelId="{06386179-B546-4784-BB5E-0A4D35A4035C}" type="presOf" srcId="{6AFDDB80-B529-4E4C-A0FD-0EDB17CB6604}" destId="{CC883DDA-8DE2-442B-B572-EB42CDB8515A}" srcOrd="0" destOrd="0" presId="urn:microsoft.com/office/officeart/2005/8/layout/orgChart1"/>
    <dgm:cxn modelId="{EB5530F1-0225-4365-B614-06FF44DB4398}" type="presOf" srcId="{6B31737F-3BAB-4A36-B93A-744C73025325}" destId="{D673EB7E-7AFD-4932-A988-E1D28CFB84E2}" srcOrd="1" destOrd="0" presId="urn:microsoft.com/office/officeart/2005/8/layout/orgChart1"/>
    <dgm:cxn modelId="{59D863D0-DB66-456F-911A-72882EF729A8}" type="presOf" srcId="{7D6F32D4-B8C2-4509-BA08-928EB219C4EA}" destId="{590220E1-FE62-48C3-BECC-EC1EC2E21324}" srcOrd="1" destOrd="0" presId="urn:microsoft.com/office/officeart/2005/8/layout/orgChart1"/>
    <dgm:cxn modelId="{54C06404-DED2-4403-AE49-2B0451FEFBA4}" type="presOf" srcId="{497A1238-8576-4E28-A78F-1F14EA0D873D}" destId="{063EFEDC-6028-4BDA-A913-CF110AA3E838}" srcOrd="1" destOrd="0" presId="urn:microsoft.com/office/officeart/2005/8/layout/orgChart1"/>
    <dgm:cxn modelId="{61CE4318-6893-456D-970C-E91F29610738}" type="presOf" srcId="{02E3D7FC-52F4-4E30-91B3-4E919B4C7E92}" destId="{399D923B-F4BF-402A-918E-4596CA7C2072}" srcOrd="0" destOrd="0" presId="urn:microsoft.com/office/officeart/2005/8/layout/orgChart1"/>
    <dgm:cxn modelId="{EF8D5100-5D72-4935-B3D4-022CD965C064}" type="presOf" srcId="{0FC62669-BBA6-4CED-AD11-FE733EBE1F36}" destId="{D51E6881-38ED-4536-9C05-D42F237297EA}" srcOrd="0" destOrd="0" presId="urn:microsoft.com/office/officeart/2005/8/layout/orgChart1"/>
    <dgm:cxn modelId="{54386753-2BFC-4553-8041-883BAFA933B7}" srcId="{D69A11DC-65DD-4575-A031-34EF890B2D1C}" destId="{6728C70A-D8EE-4F55-B518-BF0215783889}" srcOrd="1" destOrd="0" parTransId="{E84BDA00-4A78-4E14-921B-A8F19C24B888}" sibTransId="{DCC7DFDD-2765-4656-84CC-0F71E4F5A7B5}"/>
    <dgm:cxn modelId="{A84DD18A-F0E0-450F-A2F3-D724AADC76BF}" type="presOf" srcId="{BF19AF0D-FB6C-4B87-A1B9-1BABFF49F445}" destId="{80D49BAC-30D9-429D-B56B-213923853D34}" srcOrd="0" destOrd="0" presId="urn:microsoft.com/office/officeart/2005/8/layout/orgChart1"/>
    <dgm:cxn modelId="{3722B0A0-AF7D-456B-A251-70074A2FF0A7}" type="presOf" srcId="{CAF9CE3F-0CBE-4EAB-8E2E-DAAB4E6B0B47}" destId="{873DDAD6-BCDC-4C57-AD34-A4EEBFD25E82}" srcOrd="0" destOrd="0" presId="urn:microsoft.com/office/officeart/2005/8/layout/orgChart1"/>
    <dgm:cxn modelId="{F8C1E438-F38B-4D28-8306-65ECEC6A63A6}" type="presOf" srcId="{8F9CC196-C090-4498-B2F6-53BB4801C8A7}" destId="{C248BDA1-E772-4B98-B83F-23DAAEB74FE6}" srcOrd="0" destOrd="0" presId="urn:microsoft.com/office/officeart/2005/8/layout/orgChart1"/>
    <dgm:cxn modelId="{39065FD6-87F4-4F76-81E6-493943179CD1}" type="presOf" srcId="{6728C70A-D8EE-4F55-B518-BF0215783889}" destId="{02387E26-E3EE-44E8-9FAE-1AEC57A76CD5}" srcOrd="1" destOrd="0" presId="urn:microsoft.com/office/officeart/2005/8/layout/orgChart1"/>
    <dgm:cxn modelId="{9BC2742D-DA65-4545-AB3D-D441FB818814}" srcId="{757A7436-3FCE-4EA4-98A6-8774785120E2}" destId="{25247C44-1ED1-49AE-87BB-7478659A5DA7}" srcOrd="2" destOrd="0" parTransId="{79EA3A8E-597E-4DE2-8BDB-B0D3CFB9A045}" sibTransId="{952AADA8-8CE4-48C3-A746-29EF23E43069}"/>
    <dgm:cxn modelId="{065EE466-12AB-42BF-89C9-65A6B44AB4FD}" type="presOf" srcId="{F3A5C33E-9084-4677-97BB-C4598597EA0C}" destId="{95388C73-4E35-42F1-94F6-44519EC8456D}" srcOrd="1" destOrd="0" presId="urn:microsoft.com/office/officeart/2005/8/layout/orgChart1"/>
    <dgm:cxn modelId="{A8651919-149F-4FB7-8EA2-8309E32625D2}" srcId="{5A05280B-7813-433E-A5C7-35ADDF822739}" destId="{591505A1-85F5-42C4-A25D-35F11AAFD02A}" srcOrd="1" destOrd="0" parTransId="{D7E1038C-8186-4D0B-85EA-B3A2EF2030F9}" sibTransId="{A1888FBE-E0CA-483E-BB75-943DD66F61AC}"/>
    <dgm:cxn modelId="{C2D336E1-2CF1-4A1F-8DE4-42E28227DF57}" type="presOf" srcId="{5D15E427-6E0C-4380-A284-2A2E9B49B543}" destId="{29E5C6A3-BC7C-4703-A181-43356580C177}" srcOrd="1" destOrd="0" presId="urn:microsoft.com/office/officeart/2005/8/layout/orgChart1"/>
    <dgm:cxn modelId="{4FC66D6E-2A8E-4A3C-857F-02DA12C7AE61}" type="presOf" srcId="{94C8D8C0-FA08-4858-BC01-AF2245593307}" destId="{7C95DD07-0592-493F-BFD4-7D2225F2FA5E}" srcOrd="1" destOrd="0" presId="urn:microsoft.com/office/officeart/2005/8/layout/orgChart1"/>
    <dgm:cxn modelId="{95D301F5-930A-47F2-B38D-8A2C779FB273}" srcId="{E1003D2F-86BC-4B99-AB0D-14F134395F88}" destId="{70952B51-6799-4495-99D1-34419239A938}" srcOrd="0" destOrd="0" parTransId="{0FC62669-BBA6-4CED-AD11-FE733EBE1F36}" sibTransId="{C5BADD95-7D3D-4D46-A401-635135341246}"/>
    <dgm:cxn modelId="{D594BC41-A79B-480C-A3FA-70EA4E877C2F}" srcId="{5BF1D1CC-F321-49AB-B43E-7D2B6BDB9F74}" destId="{FA440D9E-6B99-442F-B579-44E4740D24C6}" srcOrd="0" destOrd="0" parTransId="{85E0AA7E-901B-4730-AA5C-DDC5F47F6B3B}" sibTransId="{93EF12A4-FAF6-4E0A-919D-36248F915D9A}"/>
    <dgm:cxn modelId="{75135F1F-2007-4B34-96C9-33C6AD81927A}" type="presOf" srcId="{1194FEC6-1F1E-4CB5-BBAF-EDE56BEB8C73}" destId="{C321ECCE-A331-4E4B-9A09-1FA42B9D9D1A}" srcOrd="1" destOrd="0" presId="urn:microsoft.com/office/officeart/2005/8/layout/orgChart1"/>
    <dgm:cxn modelId="{A4286369-3068-449F-8D51-C59B9E1E2BD0}" type="presOf" srcId="{32F0BEEB-1736-4361-BCAF-D861843FF247}" destId="{CD094F32-3F87-4931-9A53-EF29DCD0BFD8}" srcOrd="1" destOrd="0" presId="urn:microsoft.com/office/officeart/2005/8/layout/orgChart1"/>
    <dgm:cxn modelId="{0EBFAF58-28B2-42D7-BF80-CAC4E5DBAAFB}" type="presOf" srcId="{4E07AD2D-87AC-4D85-92F6-2F5E9444F5E1}" destId="{273E9022-5A8C-4693-923D-893C593F8E06}" srcOrd="0" destOrd="0" presId="urn:microsoft.com/office/officeart/2005/8/layout/orgChart1"/>
    <dgm:cxn modelId="{AE056C81-7952-4E84-A007-3F663190090E}" type="presOf" srcId="{A3EB5106-9DF8-4644-9098-440A1A5BA644}" destId="{3970077E-DC8F-4BC0-AFBC-3BCA04AA4596}" srcOrd="1" destOrd="0" presId="urn:microsoft.com/office/officeart/2005/8/layout/orgChart1"/>
    <dgm:cxn modelId="{9B0888BA-4C48-4702-BD98-902B609A4957}" type="presOf" srcId="{B11432E2-5F7D-483C-9163-F06002B50A17}" destId="{62B2FB17-BDB2-4CEC-8B1D-97BCBD8258C1}" srcOrd="0" destOrd="0" presId="urn:microsoft.com/office/officeart/2005/8/layout/orgChart1"/>
    <dgm:cxn modelId="{1AA54D2F-E821-4509-87D9-6BA2C26E77D6}" type="presOf" srcId="{E84BDA00-4A78-4E14-921B-A8F19C24B888}" destId="{C4222B9E-8839-4888-ABA0-98BC961419F6}" srcOrd="0" destOrd="0" presId="urn:microsoft.com/office/officeart/2005/8/layout/orgChart1"/>
    <dgm:cxn modelId="{EC0BE642-240F-4B1E-8F8E-F80302DAE449}" type="presOf" srcId="{A3EB5106-9DF8-4644-9098-440A1A5BA644}" destId="{4E33F582-0ACF-4752-9777-273DA2DE42AF}" srcOrd="0" destOrd="0" presId="urn:microsoft.com/office/officeart/2005/8/layout/orgChart1"/>
    <dgm:cxn modelId="{FA9705D0-ED87-4045-926B-67DB867AF3B6}" type="presOf" srcId="{2246969D-A9E9-4F48-B9B0-B05FA77D17B1}" destId="{68D3B770-AA4C-4BCA-A86D-87EBE7DD07AA}" srcOrd="0" destOrd="0" presId="urn:microsoft.com/office/officeart/2005/8/layout/orgChart1"/>
    <dgm:cxn modelId="{E5444DCD-F907-4EA7-AB25-2552F3049C55}" type="presOf" srcId="{88DF5EAA-0ED2-40AE-8D5D-666E12FF4C1C}" destId="{5C8E4539-33E2-4316-9135-B5BEABF70BF8}" srcOrd="0" destOrd="0" presId="urn:microsoft.com/office/officeart/2005/8/layout/orgChart1"/>
    <dgm:cxn modelId="{F8DDB323-FC64-4689-9309-E1AB1CDB5760}" type="presOf" srcId="{A6D5A8F1-3071-4D1B-83F6-57CDF754A351}" destId="{4D49C8F2-93FF-44CA-81D9-B204AD1331D1}" srcOrd="0" destOrd="0" presId="urn:microsoft.com/office/officeart/2005/8/layout/orgChart1"/>
    <dgm:cxn modelId="{D5BA00F5-B19D-45FE-82ED-7F84928EC04C}" type="presOf" srcId="{5A918A92-743B-44E4-B8D3-2ACE0FFFD8BE}" destId="{68875745-9348-41FD-9ADD-F553930F415D}" srcOrd="0" destOrd="0" presId="urn:microsoft.com/office/officeart/2005/8/layout/orgChart1"/>
    <dgm:cxn modelId="{F4064CCB-4CAD-41E5-A681-7B3A72751F0C}" type="presOf" srcId="{F963B530-32B8-46EC-9784-22BFD0DA4A62}" destId="{9ACF3576-BF1A-4CFB-ACA5-CCFFA2B66599}" srcOrd="0" destOrd="0" presId="urn:microsoft.com/office/officeart/2005/8/layout/orgChart1"/>
    <dgm:cxn modelId="{F6269AB5-7D73-46D8-925B-5153F60DF585}" type="presOf" srcId="{7D6F32D4-B8C2-4509-BA08-928EB219C4EA}" destId="{EBDBC34A-14B9-4D9C-B5B6-216E7CDD3FB6}" srcOrd="0" destOrd="0" presId="urn:microsoft.com/office/officeart/2005/8/layout/orgChart1"/>
    <dgm:cxn modelId="{EA945AC1-8025-434A-A7D0-BB971944BA51}" srcId="{32F0BEEB-1736-4361-BCAF-D861843FF247}" destId="{7D6F32D4-B8C2-4509-BA08-928EB219C4EA}" srcOrd="0" destOrd="0" parTransId="{4D0F617A-10D6-46B4-BD3A-0CBEA7A7081E}" sibTransId="{83FDD733-55AE-42F3-9684-B547DA6202BC}"/>
    <dgm:cxn modelId="{65BFA76F-CAC1-4495-9A45-FA15F01FC3B5}" type="presOf" srcId="{BF4C4A38-7E96-43D2-BF32-F5F7209C5E48}" destId="{BFF3661C-13D4-4B4B-8918-439447739003}" srcOrd="0" destOrd="0" presId="urn:microsoft.com/office/officeart/2005/8/layout/orgChart1"/>
    <dgm:cxn modelId="{4B407316-C57B-4131-BAEE-084B2402D422}" srcId="{5406EFAE-BF64-48E7-89E5-673D76019A2F}" destId="{C6214F99-54E3-454B-8BD3-336785EC8495}" srcOrd="1" destOrd="0" parTransId="{0E1854A5-31FD-4C6C-BE74-7721EAA6745C}" sibTransId="{C3C1EA1F-CA8D-412A-93EB-0FFF91E9ADAD}"/>
    <dgm:cxn modelId="{B5EF2E31-E453-4C7E-8019-FE3148F82D2D}" srcId="{5406EFAE-BF64-48E7-89E5-673D76019A2F}" destId="{8A1609C7-F78F-4F36-939C-D4A6AFD2156F}" srcOrd="2" destOrd="0" parTransId="{4E07AD2D-87AC-4D85-92F6-2F5E9444F5E1}" sibTransId="{3F97EE15-86ED-4711-A9AC-81761DCF5C14}"/>
    <dgm:cxn modelId="{8C2A38F2-B596-42F7-9410-BC65328C9484}" type="presOf" srcId="{C3E4C47E-26B7-4C4D-AE96-76EF143BA490}" destId="{FB2B7043-9B04-46F8-9F48-9F4017FF4DD2}" srcOrd="0" destOrd="0" presId="urn:microsoft.com/office/officeart/2005/8/layout/orgChart1"/>
    <dgm:cxn modelId="{F694FCE8-758E-4E2E-BC96-C1615093176E}" type="presOf" srcId="{9A1C4013-5AB7-4BBF-8A6C-85871FF46142}" destId="{CCA9156E-0B3A-4FD5-8425-DE8EE19674E4}" srcOrd="0" destOrd="0" presId="urn:microsoft.com/office/officeart/2005/8/layout/orgChart1"/>
    <dgm:cxn modelId="{E7187347-81CF-4E89-AC27-40A9453E30A3}" type="presOf" srcId="{388F2973-2913-4828-843F-3884B8839609}" destId="{9C388844-8D2F-4B01-9FF2-1CC09254C78C}" srcOrd="1" destOrd="0" presId="urn:microsoft.com/office/officeart/2005/8/layout/orgChart1"/>
    <dgm:cxn modelId="{C47A7720-1D38-40B6-94E8-F248BD0F5E50}" type="presOf" srcId="{70952B51-6799-4495-99D1-34419239A938}" destId="{221957C1-377A-4059-8CDE-0B5A564B964D}" srcOrd="1" destOrd="0" presId="urn:microsoft.com/office/officeart/2005/8/layout/orgChart1"/>
    <dgm:cxn modelId="{F948C413-D6FB-429D-AD69-2AD34AF656D7}" srcId="{5D15E427-6E0C-4380-A284-2A2E9B49B543}" destId="{388F2973-2913-4828-843F-3884B8839609}" srcOrd="0" destOrd="0" parTransId="{A3265BF1-3955-42CD-906B-920112714ABF}" sibTransId="{0B084B41-C284-41F7-9798-48EDE4617BF4}"/>
    <dgm:cxn modelId="{EF22BE8F-4309-476C-9ECD-7DC06D4FCAAF}" type="presOf" srcId="{B558798C-F97E-44FE-AF32-2AC05DA88C21}" destId="{97EB257B-F7C1-468C-9D56-4853B7908A97}" srcOrd="0" destOrd="0" presId="urn:microsoft.com/office/officeart/2005/8/layout/orgChart1"/>
    <dgm:cxn modelId="{E2754EE1-F111-4EFA-AA5B-842EF26FD978}" srcId="{FA440D9E-6B99-442F-B579-44E4740D24C6}" destId="{F963B530-32B8-46EC-9784-22BFD0DA4A62}" srcOrd="0" destOrd="0" parTransId="{3048DD57-D774-4C7A-89D0-9DED7A36345D}" sibTransId="{77703D7A-7284-444E-ADA8-04A6EEE211E4}"/>
    <dgm:cxn modelId="{2AA6781A-B711-4A79-81E8-D4B9EFA13FD1}" type="presOf" srcId="{2766CA63-4716-42F6-A472-2443E49A1ADE}" destId="{DB4D2263-EB4F-415D-BDBE-83CF312B23EC}" srcOrd="0" destOrd="0" presId="urn:microsoft.com/office/officeart/2005/8/layout/orgChart1"/>
    <dgm:cxn modelId="{C32656FF-40AA-47EC-9F14-6CB68379F4C0}" type="presOf" srcId="{85781100-4E5C-415B-BCA6-A8E860259C56}" destId="{59D2353A-8888-4405-9787-79965978A4E7}" srcOrd="1" destOrd="0" presId="urn:microsoft.com/office/officeart/2005/8/layout/orgChart1"/>
    <dgm:cxn modelId="{F7A66432-5A55-4F9D-8689-A54320ACF076}" srcId="{F9DCB5D3-C543-4617-B37F-CFF86D0EB312}" destId="{757A7436-3FCE-4EA4-98A6-8774785120E2}" srcOrd="3" destOrd="0" parTransId="{BF4C4A38-7E96-43D2-BF32-F5F7209C5E48}" sibTransId="{3B009595-C795-4B57-9B39-A966A12F0B20}"/>
    <dgm:cxn modelId="{8322EA47-63D6-4BE8-BCB1-1DE7B92B76A2}" srcId="{5BF1D1CC-F321-49AB-B43E-7D2B6BDB9F74}" destId="{A3EB5106-9DF8-4644-9098-440A1A5BA644}" srcOrd="3" destOrd="0" parTransId="{CAF9CE3F-0CBE-4EAB-8E2E-DAAB4E6B0B47}" sibTransId="{8DF28C58-5661-40AE-9566-DA138F32D111}"/>
    <dgm:cxn modelId="{971F1E7E-D886-42D3-A39E-B52F8A57151D}" type="presOf" srcId="{6AFDDB80-B529-4E4C-A0FD-0EDB17CB6604}" destId="{4974CEF8-0A13-4360-B74A-1D3E66743CC0}" srcOrd="1" destOrd="0" presId="urn:microsoft.com/office/officeart/2005/8/layout/orgChart1"/>
    <dgm:cxn modelId="{78584259-BDE6-4627-952C-E505971A6C80}" type="presOf" srcId="{89E1FC92-2E9A-4973-B7A7-58A08F79102F}" destId="{FB6ECC9F-1A98-4AB5-9BEE-6CC0A279FA04}" srcOrd="0" destOrd="0" presId="urn:microsoft.com/office/officeart/2005/8/layout/orgChart1"/>
    <dgm:cxn modelId="{8C624C62-DF0C-425B-AC8D-CA9F87470F46}" type="presOf" srcId="{C321F7C3-0D31-4706-B9E6-1EA118769EC4}" destId="{05100A20-93D4-4B7E-857A-7BACF6FEDE27}" srcOrd="0" destOrd="0" presId="urn:microsoft.com/office/officeart/2005/8/layout/orgChart1"/>
    <dgm:cxn modelId="{92B8B7C7-7370-4EC1-B4D6-DBD97251A3B8}" type="presOf" srcId="{3BCCE053-941B-4483-8F1E-94A93E085D35}" destId="{856000C9-742D-4E1D-8BFC-7B31265F2B73}" srcOrd="1" destOrd="0" presId="urn:microsoft.com/office/officeart/2005/8/layout/orgChart1"/>
    <dgm:cxn modelId="{1BE8B1F2-42D9-4FD0-AA8A-B54A92ACEB2A}" type="presOf" srcId="{4D0F617A-10D6-46B4-BD3A-0CBEA7A7081E}" destId="{28EAAB8B-17B4-40A5-A032-FD86D0C29E23}" srcOrd="0" destOrd="0" presId="urn:microsoft.com/office/officeart/2005/8/layout/orgChart1"/>
    <dgm:cxn modelId="{8F8324D8-8DF3-44D6-BAAE-F563AE5B2C48}" srcId="{FA440D9E-6B99-442F-B579-44E4740D24C6}" destId="{47D280C8-018F-4240-BF1F-7C10008C3738}" srcOrd="1" destOrd="0" parTransId="{A8FEE9B6-CB61-448D-A1D2-4BE34640F9F3}" sibTransId="{1E757A15-3155-478D-960C-28B669F6AC43}"/>
    <dgm:cxn modelId="{A49ED41E-3F1D-4569-95D2-23775CCE2EF1}" srcId="{25247C44-1ED1-49AE-87BB-7478659A5DA7}" destId="{03DAACA6-9333-44FF-A341-3A949BC70EEB}" srcOrd="1" destOrd="0" parTransId="{816C9783-94D9-40D3-9AC7-6D57B1CA2411}" sibTransId="{9B919987-D850-4BF5-91A9-FA16639F1F67}"/>
    <dgm:cxn modelId="{35861EE1-5D5A-4F92-9ACD-E6851AC6B1DE}" type="presOf" srcId="{332B6937-F8B4-4D9F-96A7-94857F41F3C3}" destId="{8A48FC2E-A7D6-4995-806E-3DB3E74C2FC0}" srcOrd="1" destOrd="0" presId="urn:microsoft.com/office/officeart/2005/8/layout/orgChart1"/>
    <dgm:cxn modelId="{4AFED57B-1115-403A-B54C-7D12AEE2FC47}" type="presOf" srcId="{FA440D9E-6B99-442F-B579-44E4740D24C6}" destId="{A6251617-BAA3-47D4-A526-2BC8A25E5BA9}" srcOrd="0" destOrd="0" presId="urn:microsoft.com/office/officeart/2005/8/layout/orgChart1"/>
    <dgm:cxn modelId="{4252F90E-25EA-41FC-8987-CBFB38A8E6BA}" type="presOf" srcId="{2A7F98D4-0413-4470-B8BF-1500121EF719}" destId="{FFF4F3F1-5EFB-4687-A44D-49CA099B07F6}" srcOrd="1" destOrd="0" presId="urn:microsoft.com/office/officeart/2005/8/layout/orgChart1"/>
    <dgm:cxn modelId="{58CF4B71-90B3-43F7-8085-6039E24B74E9}" type="presOf" srcId="{85781100-4E5C-415B-BCA6-A8E860259C56}" destId="{D0BEBF4C-3CC0-4911-8F01-F2794F029EB4}" srcOrd="0" destOrd="0" presId="urn:microsoft.com/office/officeart/2005/8/layout/orgChart1"/>
    <dgm:cxn modelId="{52F78E3D-3E10-433B-A7A9-2271E5103FCF}" srcId="{8A1609C7-F78F-4F36-939C-D4A6AFD2156F}" destId="{6B31737F-3BAB-4A36-B93A-744C73025325}" srcOrd="0" destOrd="0" parTransId="{D5C5D72D-A7E3-4AF7-9B76-F3CB55F699A3}" sibTransId="{4B8E0CB4-CC02-48AB-A540-B3D4186E9383}"/>
    <dgm:cxn modelId="{9868CEE8-C483-4482-BE51-5B79912E6EA3}" type="presOf" srcId="{591505A1-85F5-42C4-A25D-35F11AAFD02A}" destId="{6120BC4C-84AE-4B1F-BD4C-9486B1EED0DB}" srcOrd="0" destOrd="0" presId="urn:microsoft.com/office/officeart/2005/8/layout/orgChart1"/>
    <dgm:cxn modelId="{F3C4E2F8-5BE1-4B31-8894-9C1FC449B943}" type="presOf" srcId="{3A6DD5B1-23DB-4E30-A7B3-6E0B41941179}" destId="{F7612866-D728-4972-AD81-082E01EBE87E}" srcOrd="0" destOrd="0" presId="urn:microsoft.com/office/officeart/2005/8/layout/orgChart1"/>
    <dgm:cxn modelId="{3C4BFB28-FC84-44B9-B17D-0CD51C02D432}" type="presOf" srcId="{D6CE7951-7192-47C2-AD73-EE515DFFB326}" destId="{07844388-A3B4-4C13-A2D2-792D32DA861A}" srcOrd="0" destOrd="0" presId="urn:microsoft.com/office/officeart/2005/8/layout/orgChart1"/>
    <dgm:cxn modelId="{61CDBB41-7836-422D-AFF8-2179ACECA00E}" type="presOf" srcId="{85E0AA7E-901B-4730-AA5C-DDC5F47F6B3B}" destId="{14833949-89B2-4B49-869D-BC94D50EE4B9}" srcOrd="0" destOrd="0" presId="urn:microsoft.com/office/officeart/2005/8/layout/orgChart1"/>
    <dgm:cxn modelId="{79C30B0D-E8FA-40C7-B45F-48DEB7E74B26}" srcId="{2A7F98D4-0413-4470-B8BF-1500121EF719}" destId="{F3A5C33E-9084-4677-97BB-C4598597EA0C}" srcOrd="1" destOrd="0" parTransId="{AA442634-4345-42BC-9C64-F3AB2060A4A2}" sibTransId="{B6F5A32A-72F2-4F65-A410-456D3720AAA8}"/>
    <dgm:cxn modelId="{672A9588-1753-4CDE-9856-B4A68BCFE732}" srcId="{F9DCB5D3-C543-4617-B37F-CFF86D0EB312}" destId="{1194FEC6-1F1E-4CB5-BBAF-EDE56BEB8C73}" srcOrd="4" destOrd="0" parTransId="{DC62E08C-7C6B-49D5-9C40-A165440A00A6}" sibTransId="{828C919E-AB28-43DC-B158-B5FDAD979257}"/>
    <dgm:cxn modelId="{4EE61441-F762-4AF3-A58A-732DBD32B2BB}" srcId="{0B98223A-9404-4B97-A4E1-F8D3C7EE8BC3}" destId="{89E1FC92-2E9A-4973-B7A7-58A08F79102F}" srcOrd="1" destOrd="0" parTransId="{D6BF2D6F-AD6F-4A6E-A0D1-16F1386A432B}" sibTransId="{664FDDE1-0F5F-4303-B5F4-B3F8D6AD4B9E}"/>
    <dgm:cxn modelId="{882F3601-7130-460B-89E9-08C49942AD30}" type="presOf" srcId="{A3265BF1-3955-42CD-906B-920112714ABF}" destId="{F44886B8-8626-4D6E-B5E3-95C5865D9D46}" srcOrd="0" destOrd="0" presId="urn:microsoft.com/office/officeart/2005/8/layout/orgChart1"/>
    <dgm:cxn modelId="{F63A08F5-28B5-4B8A-9F75-01B5E43E6004}" type="presOf" srcId="{6DADC438-E59C-4258-9EE3-0798573D4CF4}" destId="{495955C5-013A-47D7-B839-C57DB3E8A100}" srcOrd="0" destOrd="0" presId="urn:microsoft.com/office/officeart/2005/8/layout/orgChart1"/>
    <dgm:cxn modelId="{99657796-F7B9-4CBB-BD1F-8F77A4652456}" type="presOf" srcId="{D7E1038C-8186-4D0B-85EA-B3A2EF2030F9}" destId="{BC882CBD-1CC9-45C4-9444-4B78B1DE87DE}" srcOrd="0" destOrd="0" presId="urn:microsoft.com/office/officeart/2005/8/layout/orgChart1"/>
    <dgm:cxn modelId="{5A79357C-1551-4440-A2AC-62FBE4C4FBC0}" type="presOf" srcId="{3048DD57-D774-4C7A-89D0-9DED7A36345D}" destId="{FA0F8742-664D-4CFA-800F-45698EC5501A}" srcOrd="0" destOrd="0" presId="urn:microsoft.com/office/officeart/2005/8/layout/orgChart1"/>
    <dgm:cxn modelId="{C2826274-5D0A-424B-85F3-B9F7EF3282F8}" type="presOf" srcId="{88DF5EAA-0ED2-40AE-8D5D-666E12FF4C1C}" destId="{313618FE-AA20-4574-B0A0-08A822E0C120}" srcOrd="1" destOrd="0" presId="urn:microsoft.com/office/officeart/2005/8/layout/orgChart1"/>
    <dgm:cxn modelId="{BF41E5BA-605A-42FC-A6FF-41BDA79EA61B}" srcId="{0B98223A-9404-4B97-A4E1-F8D3C7EE8BC3}" destId="{BF19AF0D-FB6C-4B87-A1B9-1BABFF49F445}" srcOrd="2" destOrd="0" parTransId="{7B8002EF-75FD-46FE-B8D9-2C9453D3FBB8}" sibTransId="{86403660-5B2A-4ED4-9ADA-895CB74F08DB}"/>
    <dgm:cxn modelId="{472DC589-7F1A-4F1A-B4D2-583275CCE278}" type="presOf" srcId="{591505A1-85F5-42C4-A25D-35F11AAFD02A}" destId="{4D8E0742-E159-4E1A-ADA3-9C1D18EE95C0}" srcOrd="1" destOrd="0" presId="urn:microsoft.com/office/officeart/2005/8/layout/orgChart1"/>
    <dgm:cxn modelId="{31415B13-ABE1-4B2D-8DA7-BFF9D47A4AD7}" type="presOf" srcId="{332B6937-F8B4-4D9F-96A7-94857F41F3C3}" destId="{1314EB1D-D4A5-417C-9B8A-A19C36109857}" srcOrd="0" destOrd="0" presId="urn:microsoft.com/office/officeart/2005/8/layout/orgChart1"/>
    <dgm:cxn modelId="{ED64ED3B-2EDE-487E-9F7E-A85F4415D648}" type="presOf" srcId="{D69A11DC-65DD-4575-A031-34EF890B2D1C}" destId="{80BA7277-41CF-4DBB-A3C9-A613C76DBBC3}" srcOrd="0" destOrd="0" presId="urn:microsoft.com/office/officeart/2005/8/layout/orgChart1"/>
    <dgm:cxn modelId="{9279A526-0886-4AE5-B6A4-AE82F1BDBF35}" type="presOf" srcId="{D69A11DC-65DD-4575-A031-34EF890B2D1C}" destId="{ADB8C25F-F08E-411B-B4DF-E69900289C66}" srcOrd="1" destOrd="0" presId="urn:microsoft.com/office/officeart/2005/8/layout/orgChart1"/>
    <dgm:cxn modelId="{2CDC57CD-2DCA-425B-85F0-4B0BD6837B02}" type="presOf" srcId="{F3A5C33E-9084-4677-97BB-C4598597EA0C}" destId="{816134AE-FBFE-441A-8BDB-F12FE955BDDE}" srcOrd="0" destOrd="0" presId="urn:microsoft.com/office/officeart/2005/8/layout/orgChart1"/>
    <dgm:cxn modelId="{92D4E7F3-CA27-4452-8E1F-C6FAED5C0A4A}" type="presOf" srcId="{B9768134-A3F4-41D2-ADF3-353AE7123BAA}" destId="{514FD5DA-B095-4F86-987C-4A855FC06027}" srcOrd="0" destOrd="0" presId="urn:microsoft.com/office/officeart/2005/8/layout/orgChart1"/>
    <dgm:cxn modelId="{BE303845-4C6B-43C5-A374-64A7555FFB92}" type="presOf" srcId="{C14EB1CB-AE56-480B-A9DC-4D92821727F2}" destId="{7A869336-8D0F-4E4B-9DE9-977D5B94E6E3}" srcOrd="0" destOrd="0" presId="urn:microsoft.com/office/officeart/2005/8/layout/orgChart1"/>
    <dgm:cxn modelId="{47514183-F636-4AEF-85D3-C43B6A96213F}" type="presOf" srcId="{0B98223A-9404-4B97-A4E1-F8D3C7EE8BC3}" destId="{87104EB8-9FE0-492C-9AA9-5952F2D304B4}" srcOrd="0" destOrd="0" presId="urn:microsoft.com/office/officeart/2005/8/layout/orgChart1"/>
    <dgm:cxn modelId="{3388C0A7-3A1D-4568-BFB7-2B50AFEE3002}" type="presOf" srcId="{1CDD30F0-0A8A-477B-8B54-DBFAF7B197C5}" destId="{7B7E5418-302C-4DCB-84B4-1FECB3AE2D7A}" srcOrd="1" destOrd="0" presId="urn:microsoft.com/office/officeart/2005/8/layout/orgChart1"/>
    <dgm:cxn modelId="{E354D847-33FA-4CC5-B77B-7C248FC86D82}" type="presOf" srcId="{C6214F99-54E3-454B-8BD3-336785EC8495}" destId="{9570D9A5-2609-418D-9459-71DDC798B540}" srcOrd="0" destOrd="0" presId="urn:microsoft.com/office/officeart/2005/8/layout/orgChart1"/>
    <dgm:cxn modelId="{90D811E3-0E13-43DF-8426-2BBD8BC1161B}" type="presOf" srcId="{D40BC0E2-313B-4CA7-B794-B715E4300FB6}" destId="{4DD9B34F-AFBD-424A-A79B-831268E04466}" srcOrd="0" destOrd="0" presId="urn:microsoft.com/office/officeart/2005/8/layout/orgChart1"/>
    <dgm:cxn modelId="{65CCE8FE-A57C-4EB0-8DF0-EACB0D41DD1B}" srcId="{C14EB1CB-AE56-480B-A9DC-4D92821727F2}" destId="{5406EFAE-BF64-48E7-89E5-673D76019A2F}" srcOrd="2" destOrd="0" parTransId="{D40BC0E2-313B-4CA7-B794-B715E4300FB6}" sibTransId="{A50F0601-667A-48CB-B9B7-3A35740DA3E3}"/>
    <dgm:cxn modelId="{8A5C892C-4D31-4231-B1B6-2ED14A36836B}" type="presOf" srcId="{DC62E08C-7C6B-49D5-9C40-A165440A00A6}" destId="{EF2ADA1A-BAD6-4DFE-953E-67886FCC668D}" srcOrd="0" destOrd="0" presId="urn:microsoft.com/office/officeart/2005/8/layout/orgChart1"/>
    <dgm:cxn modelId="{760B811E-861D-4216-B111-9255D43204AD}" srcId="{5406EFAE-BF64-48E7-89E5-673D76019A2F}" destId="{332B6937-F8B4-4D9F-96A7-94857F41F3C3}" srcOrd="0" destOrd="0" parTransId="{6DADC438-E59C-4258-9EE3-0798573D4CF4}" sibTransId="{D6EABBAA-9C13-46CF-A2A5-C7D04B63C98A}"/>
    <dgm:cxn modelId="{33372134-0F54-4FED-AF66-134AD81F68F4}" type="presOf" srcId="{686083BA-B72E-4708-9DC9-BDB34D334C80}" destId="{99638FEC-C50E-49EB-AB7F-60912F0B412F}" srcOrd="0" destOrd="0" presId="urn:microsoft.com/office/officeart/2005/8/layout/orgChart1"/>
    <dgm:cxn modelId="{B1F99AD9-8213-42B1-A69A-266BCF7CB67F}" type="presParOf" srcId="{B133DE78-AB7B-43D3-BAF3-F72D45AFF75E}" destId="{690B4ADB-98D1-476E-BB59-542D9C226BD4}" srcOrd="0" destOrd="0" presId="urn:microsoft.com/office/officeart/2005/8/layout/orgChart1"/>
    <dgm:cxn modelId="{5C06F122-242E-461C-B22C-BF4D6708BE19}" type="presParOf" srcId="{690B4ADB-98D1-476E-BB59-542D9C226BD4}" destId="{2AFAF9EB-E6B1-487D-A6FF-225DDD091C8A}" srcOrd="0" destOrd="0" presId="urn:microsoft.com/office/officeart/2005/8/layout/orgChart1"/>
    <dgm:cxn modelId="{555AB045-E00B-45F0-9A9E-E5E7A8DD016C}" type="presParOf" srcId="{2AFAF9EB-E6B1-487D-A6FF-225DDD091C8A}" destId="{1256C2D3-CFEB-4E9C-A9D4-125F82E43A43}" srcOrd="0" destOrd="0" presId="urn:microsoft.com/office/officeart/2005/8/layout/orgChart1"/>
    <dgm:cxn modelId="{300622AA-35A2-414A-BBE7-90BDDE967664}" type="presParOf" srcId="{2AFAF9EB-E6B1-487D-A6FF-225DDD091C8A}" destId="{C3E37554-AC75-4384-A96D-F91B4AC49892}" srcOrd="1" destOrd="0" presId="urn:microsoft.com/office/officeart/2005/8/layout/orgChart1"/>
    <dgm:cxn modelId="{DE1A0F8F-569E-4E5C-A486-42C16DF66167}" type="presParOf" srcId="{690B4ADB-98D1-476E-BB59-542D9C226BD4}" destId="{30FB4649-8B7D-4B10-999F-95CD6B9B0EB1}" srcOrd="1" destOrd="0" presId="urn:microsoft.com/office/officeart/2005/8/layout/orgChart1"/>
    <dgm:cxn modelId="{8C447553-3F24-426F-944F-0C96D2E1914D}" type="presParOf" srcId="{30FB4649-8B7D-4B10-999F-95CD6B9B0EB1}" destId="{05100A20-93D4-4B7E-857A-7BACF6FEDE27}" srcOrd="0" destOrd="0" presId="urn:microsoft.com/office/officeart/2005/8/layout/orgChart1"/>
    <dgm:cxn modelId="{D356C46F-3AED-4B98-BB2F-4A37CDA9059A}" type="presParOf" srcId="{30FB4649-8B7D-4B10-999F-95CD6B9B0EB1}" destId="{2CCFC2E9-18F6-4C83-B7BE-8D83151D3398}" srcOrd="1" destOrd="0" presId="urn:microsoft.com/office/officeart/2005/8/layout/orgChart1"/>
    <dgm:cxn modelId="{763061D4-5549-4B66-A54A-E6D21C65E80A}" type="presParOf" srcId="{2CCFC2E9-18F6-4C83-B7BE-8D83151D3398}" destId="{B25D55FE-8853-4B24-831C-24BA99642CCD}" srcOrd="0" destOrd="0" presId="urn:microsoft.com/office/officeart/2005/8/layout/orgChart1"/>
    <dgm:cxn modelId="{22658C8C-01F9-47BE-B68A-1F3C5A648065}" type="presParOf" srcId="{B25D55FE-8853-4B24-831C-24BA99642CCD}" destId="{87104EB8-9FE0-492C-9AA9-5952F2D304B4}" srcOrd="0" destOrd="0" presId="urn:microsoft.com/office/officeart/2005/8/layout/orgChart1"/>
    <dgm:cxn modelId="{CB57905A-1F79-4245-9256-C664E27DF5F5}" type="presParOf" srcId="{B25D55FE-8853-4B24-831C-24BA99642CCD}" destId="{E1D809AD-507D-4E75-81B0-F8543CD788E0}" srcOrd="1" destOrd="0" presId="urn:microsoft.com/office/officeart/2005/8/layout/orgChart1"/>
    <dgm:cxn modelId="{176ABDC3-5CC7-477F-AB31-863C669DC833}" type="presParOf" srcId="{2CCFC2E9-18F6-4C83-B7BE-8D83151D3398}" destId="{86A03B88-80C6-42F2-BF4E-3C358D6A9643}" srcOrd="1" destOrd="0" presId="urn:microsoft.com/office/officeart/2005/8/layout/orgChart1"/>
    <dgm:cxn modelId="{ACECDA77-22A0-461F-8739-B8929E45BD96}" type="presParOf" srcId="{86A03B88-80C6-42F2-BF4E-3C358D6A9643}" destId="{EC9AADF3-7CBB-432E-B7EF-BC4E51CC59AF}" srcOrd="0" destOrd="0" presId="urn:microsoft.com/office/officeart/2005/8/layout/orgChart1"/>
    <dgm:cxn modelId="{F92148AF-F62B-4AC3-A98A-7537AFAC714B}" type="presParOf" srcId="{86A03B88-80C6-42F2-BF4E-3C358D6A9643}" destId="{DC2780B7-1BA0-4098-B2EC-14A3D795989A}" srcOrd="1" destOrd="0" presId="urn:microsoft.com/office/officeart/2005/8/layout/orgChart1"/>
    <dgm:cxn modelId="{5835E9DC-8AE5-4816-B42E-5DD610F175A6}" type="presParOf" srcId="{DC2780B7-1BA0-4098-B2EC-14A3D795989A}" destId="{7DFCBDA6-7D5B-4E1A-B7F0-E589D2C69C0F}" srcOrd="0" destOrd="0" presId="urn:microsoft.com/office/officeart/2005/8/layout/orgChart1"/>
    <dgm:cxn modelId="{F248B565-0041-43BA-BC94-C23635F9F6B0}" type="presParOf" srcId="{7DFCBDA6-7D5B-4E1A-B7F0-E589D2C69C0F}" destId="{DB4D2263-EB4F-415D-BDBE-83CF312B23EC}" srcOrd="0" destOrd="0" presId="urn:microsoft.com/office/officeart/2005/8/layout/orgChart1"/>
    <dgm:cxn modelId="{ABB1B4BF-94E9-4C88-9FF6-77E970DE5E1F}" type="presParOf" srcId="{7DFCBDA6-7D5B-4E1A-B7F0-E589D2C69C0F}" destId="{810EC35F-8E32-4EC9-8501-26A94F89098A}" srcOrd="1" destOrd="0" presId="urn:microsoft.com/office/officeart/2005/8/layout/orgChart1"/>
    <dgm:cxn modelId="{995A75E9-A8D6-4CF6-BA66-68805C63D72C}" type="presParOf" srcId="{DC2780B7-1BA0-4098-B2EC-14A3D795989A}" destId="{86228B29-145B-4ECB-B9A4-C610A3607326}" srcOrd="1" destOrd="0" presId="urn:microsoft.com/office/officeart/2005/8/layout/orgChart1"/>
    <dgm:cxn modelId="{0E52A971-396F-47FE-8CC9-338B284C83ED}" type="presParOf" srcId="{DC2780B7-1BA0-4098-B2EC-14A3D795989A}" destId="{B48632CB-C372-48D5-B934-B3F439DEC385}" srcOrd="2" destOrd="0" presId="urn:microsoft.com/office/officeart/2005/8/layout/orgChart1"/>
    <dgm:cxn modelId="{E0305A66-EB73-4EFD-B257-2F650BB4B848}" type="presParOf" srcId="{86A03B88-80C6-42F2-BF4E-3C358D6A9643}" destId="{FF628C03-4F58-4EA8-96C0-FF02E48E5712}" srcOrd="2" destOrd="0" presId="urn:microsoft.com/office/officeart/2005/8/layout/orgChart1"/>
    <dgm:cxn modelId="{BE4D7136-5F28-4348-A9C7-D15C3A373CC0}" type="presParOf" srcId="{86A03B88-80C6-42F2-BF4E-3C358D6A9643}" destId="{7D71EA40-78DE-4455-8E38-C997C560D163}" srcOrd="3" destOrd="0" presId="urn:microsoft.com/office/officeart/2005/8/layout/orgChart1"/>
    <dgm:cxn modelId="{4FF19EFF-C486-4868-90C7-60F68A2451FD}" type="presParOf" srcId="{7D71EA40-78DE-4455-8E38-C997C560D163}" destId="{EC2EB8FD-FBDC-4839-AB31-3E510AC53760}" srcOrd="0" destOrd="0" presId="urn:microsoft.com/office/officeart/2005/8/layout/orgChart1"/>
    <dgm:cxn modelId="{515FB51F-05A5-433E-85C2-F95ECC0A8A64}" type="presParOf" srcId="{EC2EB8FD-FBDC-4839-AB31-3E510AC53760}" destId="{FB6ECC9F-1A98-4AB5-9BEE-6CC0A279FA04}" srcOrd="0" destOrd="0" presId="urn:microsoft.com/office/officeart/2005/8/layout/orgChart1"/>
    <dgm:cxn modelId="{5C42DFC8-2F75-4456-B60D-8DB3011E7681}" type="presParOf" srcId="{EC2EB8FD-FBDC-4839-AB31-3E510AC53760}" destId="{2343D4BB-B37C-4576-8A78-341247D57629}" srcOrd="1" destOrd="0" presId="urn:microsoft.com/office/officeart/2005/8/layout/orgChart1"/>
    <dgm:cxn modelId="{181C472B-612C-4432-A143-D8B46D0446B6}" type="presParOf" srcId="{7D71EA40-78DE-4455-8E38-C997C560D163}" destId="{C4D77F2F-6FEC-4627-AB14-6898076C89FB}" srcOrd="1" destOrd="0" presId="urn:microsoft.com/office/officeart/2005/8/layout/orgChart1"/>
    <dgm:cxn modelId="{24DD9703-C599-4388-8471-96D3CE140286}" type="presParOf" srcId="{C4D77F2F-6FEC-4627-AB14-6898076C89FB}" destId="{AB8156B5-9D14-43C6-AD5E-82A42B051476}" srcOrd="0" destOrd="0" presId="urn:microsoft.com/office/officeart/2005/8/layout/orgChart1"/>
    <dgm:cxn modelId="{1612BA8D-B653-47AE-B2C3-0E13A76F81A7}" type="presParOf" srcId="{C4D77F2F-6FEC-4627-AB14-6898076C89FB}" destId="{30818783-7A71-4063-B43C-BC585C6CA13A}" srcOrd="1" destOrd="0" presId="urn:microsoft.com/office/officeart/2005/8/layout/orgChart1"/>
    <dgm:cxn modelId="{B2012B56-1ADF-4779-9142-BDCC75DC2E8E}" type="presParOf" srcId="{30818783-7A71-4063-B43C-BC585C6CA13A}" destId="{DB6A9A10-4888-41DB-B9CE-D4A6C7BBD33E}" srcOrd="0" destOrd="0" presId="urn:microsoft.com/office/officeart/2005/8/layout/orgChart1"/>
    <dgm:cxn modelId="{D08D5C96-2D25-45EB-83FB-C3557803C873}" type="presParOf" srcId="{DB6A9A10-4888-41DB-B9CE-D4A6C7BBD33E}" destId="{D1C38C4C-8CA7-4C13-9A39-2BFBD762656E}" srcOrd="0" destOrd="0" presId="urn:microsoft.com/office/officeart/2005/8/layout/orgChart1"/>
    <dgm:cxn modelId="{E38C2DBF-667A-4ED4-9844-8DC0211B042F}" type="presParOf" srcId="{DB6A9A10-4888-41DB-B9CE-D4A6C7BBD33E}" destId="{29E5C6A3-BC7C-4703-A181-43356580C177}" srcOrd="1" destOrd="0" presId="urn:microsoft.com/office/officeart/2005/8/layout/orgChart1"/>
    <dgm:cxn modelId="{37582B5B-5156-4040-8A8F-E5BC5CC7CD49}" type="presParOf" srcId="{30818783-7A71-4063-B43C-BC585C6CA13A}" destId="{F91B3753-E225-4394-9F75-74D63CEBE30A}" srcOrd="1" destOrd="0" presId="urn:microsoft.com/office/officeart/2005/8/layout/orgChart1"/>
    <dgm:cxn modelId="{08D72AA1-4C68-4EE1-A205-3B1916502E58}" type="presParOf" srcId="{F91B3753-E225-4394-9F75-74D63CEBE30A}" destId="{F44886B8-8626-4D6E-B5E3-95C5865D9D46}" srcOrd="0" destOrd="0" presId="urn:microsoft.com/office/officeart/2005/8/layout/orgChart1"/>
    <dgm:cxn modelId="{DDA04DA5-CE98-4668-BD02-ADB4D802952A}" type="presParOf" srcId="{F91B3753-E225-4394-9F75-74D63CEBE30A}" destId="{5141ADA5-42D8-45F7-9460-BB8CF9C87644}" srcOrd="1" destOrd="0" presId="urn:microsoft.com/office/officeart/2005/8/layout/orgChart1"/>
    <dgm:cxn modelId="{44C3B90B-92ED-4645-8EA9-C84F23F14400}" type="presParOf" srcId="{5141ADA5-42D8-45F7-9460-BB8CF9C87644}" destId="{083E8E69-D7BD-4D28-B34F-BF65E97C5B8B}" srcOrd="0" destOrd="0" presId="urn:microsoft.com/office/officeart/2005/8/layout/orgChart1"/>
    <dgm:cxn modelId="{134BE857-CFCD-4C29-9E25-74B8686AEC92}" type="presParOf" srcId="{083E8E69-D7BD-4D28-B34F-BF65E97C5B8B}" destId="{052F90F9-9291-4E19-A1F2-793F98DB2291}" srcOrd="0" destOrd="0" presId="urn:microsoft.com/office/officeart/2005/8/layout/orgChart1"/>
    <dgm:cxn modelId="{DCADB598-BD62-446D-A3DE-E1106024618A}" type="presParOf" srcId="{083E8E69-D7BD-4D28-B34F-BF65E97C5B8B}" destId="{9C388844-8D2F-4B01-9FF2-1CC09254C78C}" srcOrd="1" destOrd="0" presId="urn:microsoft.com/office/officeart/2005/8/layout/orgChart1"/>
    <dgm:cxn modelId="{06688AA8-F02C-48CE-A36B-36078B88BD5E}" type="presParOf" srcId="{5141ADA5-42D8-45F7-9460-BB8CF9C87644}" destId="{5D5C261F-6842-404E-893E-94DF92B6F9CD}" srcOrd="1" destOrd="0" presId="urn:microsoft.com/office/officeart/2005/8/layout/orgChart1"/>
    <dgm:cxn modelId="{03943CEF-843E-4936-8DA5-78D14A8128F4}" type="presParOf" srcId="{5D5C261F-6842-404E-893E-94DF92B6F9CD}" destId="{CEF030A0-C670-41DE-B99F-6470DD1F3DE6}" srcOrd="0" destOrd="0" presId="urn:microsoft.com/office/officeart/2005/8/layout/orgChart1"/>
    <dgm:cxn modelId="{BEA1B333-75E9-407E-ACE2-C7CC21FE6103}" type="presParOf" srcId="{5D5C261F-6842-404E-893E-94DF92B6F9CD}" destId="{24EB5C6B-E884-4B69-A775-BC19A50D31C0}" srcOrd="1" destOrd="0" presId="urn:microsoft.com/office/officeart/2005/8/layout/orgChart1"/>
    <dgm:cxn modelId="{59E79EC2-CA67-46E3-BC84-540EF743A7F1}" type="presParOf" srcId="{24EB5C6B-E884-4B69-A775-BC19A50D31C0}" destId="{0B2B2986-27A7-4CAD-8A75-15DA5EF17C63}" srcOrd="0" destOrd="0" presId="urn:microsoft.com/office/officeart/2005/8/layout/orgChart1"/>
    <dgm:cxn modelId="{8084D365-0047-4034-97C8-E9F65B4F2AB9}" type="presParOf" srcId="{0B2B2986-27A7-4CAD-8A75-15DA5EF17C63}" destId="{2CFA37AB-61A6-4E3C-B639-C00E6001CD73}" srcOrd="0" destOrd="0" presId="urn:microsoft.com/office/officeart/2005/8/layout/orgChart1"/>
    <dgm:cxn modelId="{AE3629BA-D9E7-4372-A891-F62ED6ABC728}" type="presParOf" srcId="{0B2B2986-27A7-4CAD-8A75-15DA5EF17C63}" destId="{5383D253-C5B7-4BD7-89A2-DA21CD9326DC}" srcOrd="1" destOrd="0" presId="urn:microsoft.com/office/officeart/2005/8/layout/orgChart1"/>
    <dgm:cxn modelId="{6C54196A-68BA-4066-879D-7B3440BE8DAF}" type="presParOf" srcId="{24EB5C6B-E884-4B69-A775-BC19A50D31C0}" destId="{FD1FBADC-35EF-4069-955C-2DD4C80BB4D2}" srcOrd="1" destOrd="0" presId="urn:microsoft.com/office/officeart/2005/8/layout/orgChart1"/>
    <dgm:cxn modelId="{D81AF16F-6A8B-4981-9B72-F502C09E4449}" type="presParOf" srcId="{FD1FBADC-35EF-4069-955C-2DD4C80BB4D2}" destId="{8EEA0984-B204-4C93-B8EF-B1673010C278}" srcOrd="0" destOrd="0" presId="urn:microsoft.com/office/officeart/2005/8/layout/orgChart1"/>
    <dgm:cxn modelId="{086D0E3F-3374-45D9-BF99-9CC93A89D5D9}" type="presParOf" srcId="{FD1FBADC-35EF-4069-955C-2DD4C80BB4D2}" destId="{14924837-FCCF-4CBE-A7EB-8476BE900067}" srcOrd="1" destOrd="0" presId="urn:microsoft.com/office/officeart/2005/8/layout/orgChart1"/>
    <dgm:cxn modelId="{76A1558C-28F5-4C67-B1BE-D988EFC959A9}" type="presParOf" srcId="{14924837-FCCF-4CBE-A7EB-8476BE900067}" destId="{AD04D252-86B8-4EE4-923F-81AF794B479B}" srcOrd="0" destOrd="0" presId="urn:microsoft.com/office/officeart/2005/8/layout/orgChart1"/>
    <dgm:cxn modelId="{EFC1D33F-5099-46DC-96D4-EA6507B90DE7}" type="presParOf" srcId="{AD04D252-86B8-4EE4-923F-81AF794B479B}" destId="{9CC9DB37-06F4-4B73-92B8-555E1FE1CEA8}" srcOrd="0" destOrd="0" presId="urn:microsoft.com/office/officeart/2005/8/layout/orgChart1"/>
    <dgm:cxn modelId="{AA0F2EA6-8C08-4AD8-951C-F0625079EAD1}" type="presParOf" srcId="{AD04D252-86B8-4EE4-923F-81AF794B479B}" destId="{664B0A36-C086-4F8E-8913-FC68AB622034}" srcOrd="1" destOrd="0" presId="urn:microsoft.com/office/officeart/2005/8/layout/orgChart1"/>
    <dgm:cxn modelId="{C92D2782-1008-4B3C-8CC0-47CB0D22960A}" type="presParOf" srcId="{14924837-FCCF-4CBE-A7EB-8476BE900067}" destId="{2226A3A1-43BA-42FC-9918-9BB862AC9376}" srcOrd="1" destOrd="0" presId="urn:microsoft.com/office/officeart/2005/8/layout/orgChart1"/>
    <dgm:cxn modelId="{139F7BE1-CA5D-4D18-B562-DA19449537EF}" type="presParOf" srcId="{14924837-FCCF-4CBE-A7EB-8476BE900067}" destId="{A7AD59B7-6184-4CDD-881E-5A4AB434FC3D}" srcOrd="2" destOrd="0" presId="urn:microsoft.com/office/officeart/2005/8/layout/orgChart1"/>
    <dgm:cxn modelId="{FF0CBFB5-CCB7-423C-8D6D-A982F6B6364F}" type="presParOf" srcId="{FD1FBADC-35EF-4069-955C-2DD4C80BB4D2}" destId="{68875745-9348-41FD-9ADD-F553930F415D}" srcOrd="2" destOrd="0" presId="urn:microsoft.com/office/officeart/2005/8/layout/orgChart1"/>
    <dgm:cxn modelId="{F599B03E-2D5B-418A-92A6-4B85B274C1EB}" type="presParOf" srcId="{FD1FBADC-35EF-4069-955C-2DD4C80BB4D2}" destId="{D1452C35-C770-4F8D-9DF4-EB454332B41D}" srcOrd="3" destOrd="0" presId="urn:microsoft.com/office/officeart/2005/8/layout/orgChart1"/>
    <dgm:cxn modelId="{8AEE269C-D80E-4F1B-BFAF-D870B0D8A1C4}" type="presParOf" srcId="{D1452C35-C770-4F8D-9DF4-EB454332B41D}" destId="{BE583087-D79A-40F0-AA01-9376F375CD5B}" srcOrd="0" destOrd="0" presId="urn:microsoft.com/office/officeart/2005/8/layout/orgChart1"/>
    <dgm:cxn modelId="{C4FA5EBA-25A5-4381-BFAA-7FB70C98A456}" type="presParOf" srcId="{BE583087-D79A-40F0-AA01-9376F375CD5B}" destId="{9898FB4E-58D0-4DA4-A6F7-885A49288266}" srcOrd="0" destOrd="0" presId="urn:microsoft.com/office/officeart/2005/8/layout/orgChart1"/>
    <dgm:cxn modelId="{32DF617A-E5A8-4422-B074-66C11FBF47EC}" type="presParOf" srcId="{BE583087-D79A-40F0-AA01-9376F375CD5B}" destId="{45C7AE86-91BA-4BBC-815D-9E95AE2861D8}" srcOrd="1" destOrd="0" presId="urn:microsoft.com/office/officeart/2005/8/layout/orgChart1"/>
    <dgm:cxn modelId="{3AD05EF2-D7A6-4F63-9EE9-CBB8F7D6B2ED}" type="presParOf" srcId="{D1452C35-C770-4F8D-9DF4-EB454332B41D}" destId="{256E71F4-A9BC-438F-983C-0453CA8AB938}" srcOrd="1" destOrd="0" presId="urn:microsoft.com/office/officeart/2005/8/layout/orgChart1"/>
    <dgm:cxn modelId="{F33426BC-B47F-4DE0-B099-C953CA770013}" type="presParOf" srcId="{D1452C35-C770-4F8D-9DF4-EB454332B41D}" destId="{FDE98EF5-0023-4868-80EB-A7B3B331BB91}" srcOrd="2" destOrd="0" presId="urn:microsoft.com/office/officeart/2005/8/layout/orgChart1"/>
    <dgm:cxn modelId="{C57718AC-21CF-454F-85B8-AD7D21F0BB2B}" type="presParOf" srcId="{FD1FBADC-35EF-4069-955C-2DD4C80BB4D2}" destId="{97EB257B-F7C1-468C-9D56-4853B7908A97}" srcOrd="4" destOrd="0" presId="urn:microsoft.com/office/officeart/2005/8/layout/orgChart1"/>
    <dgm:cxn modelId="{381BFD87-FB72-4ED9-B7A9-58C7DC79C90F}" type="presParOf" srcId="{FD1FBADC-35EF-4069-955C-2DD4C80BB4D2}" destId="{36D47DFA-4346-4FC8-918F-A52AD7A058E7}" srcOrd="5" destOrd="0" presId="urn:microsoft.com/office/officeart/2005/8/layout/orgChart1"/>
    <dgm:cxn modelId="{CE6736B4-7DAC-44A8-B37A-B454395C887A}" type="presParOf" srcId="{36D47DFA-4346-4FC8-918F-A52AD7A058E7}" destId="{9F0B61E7-F8B7-428C-A709-65C23D19698D}" srcOrd="0" destOrd="0" presId="urn:microsoft.com/office/officeart/2005/8/layout/orgChart1"/>
    <dgm:cxn modelId="{6C224451-61D7-4ED1-8821-77C6DF512E8E}" type="presParOf" srcId="{9F0B61E7-F8B7-428C-A709-65C23D19698D}" destId="{B65811BC-91E8-415F-81FF-1CF0569FAC88}" srcOrd="0" destOrd="0" presId="urn:microsoft.com/office/officeart/2005/8/layout/orgChart1"/>
    <dgm:cxn modelId="{A99F3AF1-4DCE-4409-B1A5-0550E7F49FF0}" type="presParOf" srcId="{9F0B61E7-F8B7-428C-A709-65C23D19698D}" destId="{9F57A6E5-4839-4B75-B49B-01F6EC6DD34B}" srcOrd="1" destOrd="0" presId="urn:microsoft.com/office/officeart/2005/8/layout/orgChart1"/>
    <dgm:cxn modelId="{ADEE0D6F-FF8B-4F67-9EBD-70DFB0D01362}" type="presParOf" srcId="{36D47DFA-4346-4FC8-918F-A52AD7A058E7}" destId="{8D286E80-CFD4-4F3A-A70B-0DB2E1422F48}" srcOrd="1" destOrd="0" presId="urn:microsoft.com/office/officeart/2005/8/layout/orgChart1"/>
    <dgm:cxn modelId="{6E03EA21-CAD6-4544-A05F-2E12452F76B5}" type="presParOf" srcId="{36D47DFA-4346-4FC8-918F-A52AD7A058E7}" destId="{37C62F05-BE3A-4B95-B201-6D2A49E1C1BE}" srcOrd="2" destOrd="0" presId="urn:microsoft.com/office/officeart/2005/8/layout/orgChart1"/>
    <dgm:cxn modelId="{DF480B48-D26F-4B1D-B0ED-35BD39234924}" type="presParOf" srcId="{FD1FBADC-35EF-4069-955C-2DD4C80BB4D2}" destId="{BFF3661C-13D4-4B4B-8918-439447739003}" srcOrd="6" destOrd="0" presId="urn:microsoft.com/office/officeart/2005/8/layout/orgChart1"/>
    <dgm:cxn modelId="{860AC42A-FD8B-4C14-815C-CA1520160BDC}" type="presParOf" srcId="{FD1FBADC-35EF-4069-955C-2DD4C80BB4D2}" destId="{B2CC8767-33D6-4ABB-9E63-C67FFDA31553}" srcOrd="7" destOrd="0" presId="urn:microsoft.com/office/officeart/2005/8/layout/orgChart1"/>
    <dgm:cxn modelId="{10CF2DEC-BBCA-43E7-A366-1454907BDB82}" type="presParOf" srcId="{B2CC8767-33D6-4ABB-9E63-C67FFDA31553}" destId="{C5353400-82DD-48A4-894E-7AB5BAA27784}" srcOrd="0" destOrd="0" presId="urn:microsoft.com/office/officeart/2005/8/layout/orgChart1"/>
    <dgm:cxn modelId="{4DA042B2-F431-442F-BF6C-070F31785B8E}" type="presParOf" srcId="{C5353400-82DD-48A4-894E-7AB5BAA27784}" destId="{432F130A-479F-418F-85F8-84EAABB2EFBD}" srcOrd="0" destOrd="0" presId="urn:microsoft.com/office/officeart/2005/8/layout/orgChart1"/>
    <dgm:cxn modelId="{5202203A-77C7-4790-807C-0C93DD04ACBA}" type="presParOf" srcId="{C5353400-82DD-48A4-894E-7AB5BAA27784}" destId="{2B169FED-9B21-4A48-916A-72107FAB323C}" srcOrd="1" destOrd="0" presId="urn:microsoft.com/office/officeart/2005/8/layout/orgChart1"/>
    <dgm:cxn modelId="{20CC0BA2-1C28-4233-8192-22B8BC303115}" type="presParOf" srcId="{B2CC8767-33D6-4ABB-9E63-C67FFDA31553}" destId="{BCA1D850-E49B-4B60-8EB0-8BB5F1E1210F}" srcOrd="1" destOrd="0" presId="urn:microsoft.com/office/officeart/2005/8/layout/orgChart1"/>
    <dgm:cxn modelId="{FEFB2280-138E-4D29-BF16-6FD5F4D1D321}" type="presParOf" srcId="{BCA1D850-E49B-4B60-8EB0-8BB5F1E1210F}" destId="{DDB9500F-2C57-4F81-80FC-3F3DAEBB27CD}" srcOrd="0" destOrd="0" presId="urn:microsoft.com/office/officeart/2005/8/layout/orgChart1"/>
    <dgm:cxn modelId="{8D666ABA-64E8-461D-AD92-340E8508042E}" type="presParOf" srcId="{BCA1D850-E49B-4B60-8EB0-8BB5F1E1210F}" destId="{C96DA427-05A1-4C09-8159-A3304DD6B3B9}" srcOrd="1" destOrd="0" presId="urn:microsoft.com/office/officeart/2005/8/layout/orgChart1"/>
    <dgm:cxn modelId="{A3289FB2-FD1F-49BB-90E7-019A1D093CA9}" type="presParOf" srcId="{C96DA427-05A1-4C09-8159-A3304DD6B3B9}" destId="{DE7A3955-E7CC-4E4C-BBB4-C463F860FB42}" srcOrd="0" destOrd="0" presId="urn:microsoft.com/office/officeart/2005/8/layout/orgChart1"/>
    <dgm:cxn modelId="{B5D3EC7C-9AB7-4B61-A66A-8E2739ECCCDD}" type="presParOf" srcId="{DE7A3955-E7CC-4E4C-BBB4-C463F860FB42}" destId="{7A869336-8D0F-4E4B-9DE9-977D5B94E6E3}" srcOrd="0" destOrd="0" presId="urn:microsoft.com/office/officeart/2005/8/layout/orgChart1"/>
    <dgm:cxn modelId="{D0EC4F78-0AEC-4D63-8E99-97A27C3AF770}" type="presParOf" srcId="{DE7A3955-E7CC-4E4C-BBB4-C463F860FB42}" destId="{FDD5B8B3-EAC2-4EF5-A4FB-81C08D58FCC8}" srcOrd="1" destOrd="0" presId="urn:microsoft.com/office/officeart/2005/8/layout/orgChart1"/>
    <dgm:cxn modelId="{8E79AB2E-1416-47FC-B119-F78961028823}" type="presParOf" srcId="{C96DA427-05A1-4C09-8159-A3304DD6B3B9}" destId="{1EE07F26-4E9B-40C8-8AF1-D249BE2BAC45}" srcOrd="1" destOrd="0" presId="urn:microsoft.com/office/officeart/2005/8/layout/orgChart1"/>
    <dgm:cxn modelId="{BE90ACF2-F135-4AA3-93F9-F68B11BD5809}" type="presParOf" srcId="{1EE07F26-4E9B-40C8-8AF1-D249BE2BAC45}" destId="{B8C3FC53-197B-4638-ABB6-D23EA1537228}" srcOrd="0" destOrd="0" presId="urn:microsoft.com/office/officeart/2005/8/layout/orgChart1"/>
    <dgm:cxn modelId="{F0E79688-6247-4898-9947-87636B7C05FC}" type="presParOf" srcId="{1EE07F26-4E9B-40C8-8AF1-D249BE2BAC45}" destId="{2F80F2F8-75FA-4220-A674-2BBEC4994A2D}" srcOrd="1" destOrd="0" presId="urn:microsoft.com/office/officeart/2005/8/layout/orgChart1"/>
    <dgm:cxn modelId="{CAD08A61-726C-4E85-B34D-5256DC299ECF}" type="presParOf" srcId="{2F80F2F8-75FA-4220-A674-2BBEC4994A2D}" destId="{9370601E-B4FE-4C1E-93A4-ADC8174D6B0A}" srcOrd="0" destOrd="0" presId="urn:microsoft.com/office/officeart/2005/8/layout/orgChart1"/>
    <dgm:cxn modelId="{D2F4D7AE-6667-4997-B1C2-C775431AD637}" type="presParOf" srcId="{9370601E-B4FE-4C1E-93A4-ADC8174D6B0A}" destId="{043DD402-8965-4ECF-B5DC-2BDAAA15C61E}" srcOrd="0" destOrd="0" presId="urn:microsoft.com/office/officeart/2005/8/layout/orgChart1"/>
    <dgm:cxn modelId="{032E685C-A67B-428A-B54A-D9E9253F5442}" type="presParOf" srcId="{9370601E-B4FE-4C1E-93A4-ADC8174D6B0A}" destId="{063EFEDC-6028-4BDA-A913-CF110AA3E838}" srcOrd="1" destOrd="0" presId="urn:microsoft.com/office/officeart/2005/8/layout/orgChart1"/>
    <dgm:cxn modelId="{0A11E135-5BB9-4B86-BD78-1BD89F9CF03B}" type="presParOf" srcId="{2F80F2F8-75FA-4220-A674-2BBEC4994A2D}" destId="{55126B12-BDCE-41CF-BF3F-444B1A0A1195}" srcOrd="1" destOrd="0" presId="urn:microsoft.com/office/officeart/2005/8/layout/orgChart1"/>
    <dgm:cxn modelId="{47D47841-243B-4095-85D4-476365229305}" type="presParOf" srcId="{2F80F2F8-75FA-4220-A674-2BBEC4994A2D}" destId="{465C0AD2-3EFF-4B3B-A702-91CE42733DD7}" srcOrd="2" destOrd="0" presId="urn:microsoft.com/office/officeart/2005/8/layout/orgChart1"/>
    <dgm:cxn modelId="{971DED10-7E3B-4DCB-AD2B-FB98EE7E38BB}" type="presParOf" srcId="{1EE07F26-4E9B-40C8-8AF1-D249BE2BAC45}" destId="{399D923B-F4BF-402A-918E-4596CA7C2072}" srcOrd="2" destOrd="0" presId="urn:microsoft.com/office/officeart/2005/8/layout/orgChart1"/>
    <dgm:cxn modelId="{338DD573-FAA0-478A-B0C1-0E65A61DBDD4}" type="presParOf" srcId="{1EE07F26-4E9B-40C8-8AF1-D249BE2BAC45}" destId="{8FA67E10-9955-433F-A45C-A12AC0423CFC}" srcOrd="3" destOrd="0" presId="urn:microsoft.com/office/officeart/2005/8/layout/orgChart1"/>
    <dgm:cxn modelId="{BA99A882-3D9A-4D02-9015-73611F532BD0}" type="presParOf" srcId="{8FA67E10-9955-433F-A45C-A12AC0423CFC}" destId="{463CE477-8F50-482B-A8B1-F417D0BFD017}" srcOrd="0" destOrd="0" presId="urn:microsoft.com/office/officeart/2005/8/layout/orgChart1"/>
    <dgm:cxn modelId="{75C8378D-F024-4A4E-998B-09D5C9B3C3D6}" type="presParOf" srcId="{463CE477-8F50-482B-A8B1-F417D0BFD017}" destId="{63484696-703B-44B2-AE28-00F9E13489F2}" srcOrd="0" destOrd="0" presId="urn:microsoft.com/office/officeart/2005/8/layout/orgChart1"/>
    <dgm:cxn modelId="{2D7C108B-77A1-415E-8146-0F9B63923CFA}" type="presParOf" srcId="{463CE477-8F50-482B-A8B1-F417D0BFD017}" destId="{CD094F32-3F87-4931-9A53-EF29DCD0BFD8}" srcOrd="1" destOrd="0" presId="urn:microsoft.com/office/officeart/2005/8/layout/orgChart1"/>
    <dgm:cxn modelId="{20FD36E4-6088-4779-85CC-D5D0EAA95451}" type="presParOf" srcId="{8FA67E10-9955-433F-A45C-A12AC0423CFC}" destId="{FAD1F863-C3CE-40B4-AA57-8DC12338655C}" srcOrd="1" destOrd="0" presId="urn:microsoft.com/office/officeart/2005/8/layout/orgChart1"/>
    <dgm:cxn modelId="{E223F1D8-9659-4C69-A4A2-9398FB10DBE1}" type="presParOf" srcId="{FAD1F863-C3CE-40B4-AA57-8DC12338655C}" destId="{28EAAB8B-17B4-40A5-A032-FD86D0C29E23}" srcOrd="0" destOrd="0" presId="urn:microsoft.com/office/officeart/2005/8/layout/orgChart1"/>
    <dgm:cxn modelId="{626E412A-E0B1-410D-A358-190B047E5FA4}" type="presParOf" srcId="{FAD1F863-C3CE-40B4-AA57-8DC12338655C}" destId="{CC05D72C-A6ED-472C-8C8D-979ABFE373A6}" srcOrd="1" destOrd="0" presId="urn:microsoft.com/office/officeart/2005/8/layout/orgChart1"/>
    <dgm:cxn modelId="{BF90BB49-4750-4C9A-9DBA-15F41A865169}" type="presParOf" srcId="{CC05D72C-A6ED-472C-8C8D-979ABFE373A6}" destId="{D41397B1-5083-4575-B5BD-B98B1EB98943}" srcOrd="0" destOrd="0" presId="urn:microsoft.com/office/officeart/2005/8/layout/orgChart1"/>
    <dgm:cxn modelId="{F574C40C-CD2A-416D-BC5D-A89AF59E1195}" type="presParOf" srcId="{D41397B1-5083-4575-B5BD-B98B1EB98943}" destId="{EBDBC34A-14B9-4D9C-B5B6-216E7CDD3FB6}" srcOrd="0" destOrd="0" presId="urn:microsoft.com/office/officeart/2005/8/layout/orgChart1"/>
    <dgm:cxn modelId="{F9AD9E27-B8CC-4B79-A871-0D7BA79810B7}" type="presParOf" srcId="{D41397B1-5083-4575-B5BD-B98B1EB98943}" destId="{590220E1-FE62-48C3-BECC-EC1EC2E21324}" srcOrd="1" destOrd="0" presId="urn:microsoft.com/office/officeart/2005/8/layout/orgChart1"/>
    <dgm:cxn modelId="{1274AEF1-C0A6-4485-98BB-83554B143B27}" type="presParOf" srcId="{CC05D72C-A6ED-472C-8C8D-979ABFE373A6}" destId="{08D5689B-C15F-44F6-B7DE-0EE2D3A747F4}" srcOrd="1" destOrd="0" presId="urn:microsoft.com/office/officeart/2005/8/layout/orgChart1"/>
    <dgm:cxn modelId="{EA171111-C8BF-48DC-8618-AAB5572209D5}" type="presParOf" srcId="{CC05D72C-A6ED-472C-8C8D-979ABFE373A6}" destId="{3B3D9207-BC34-4355-9E47-A43ED40EE083}" srcOrd="2" destOrd="0" presId="urn:microsoft.com/office/officeart/2005/8/layout/orgChart1"/>
    <dgm:cxn modelId="{EFCC3371-D738-486F-B927-412894FA7A97}" type="presParOf" srcId="{8FA67E10-9955-433F-A45C-A12AC0423CFC}" destId="{D995D960-C121-4915-B2D6-A6802F1961EB}" srcOrd="2" destOrd="0" presId="urn:microsoft.com/office/officeart/2005/8/layout/orgChart1"/>
    <dgm:cxn modelId="{DEF349CE-C176-4776-9AAA-58E34C63C7FB}" type="presParOf" srcId="{1EE07F26-4E9B-40C8-8AF1-D249BE2BAC45}" destId="{4DD9B34F-AFBD-424A-A79B-831268E04466}" srcOrd="4" destOrd="0" presId="urn:microsoft.com/office/officeart/2005/8/layout/orgChart1"/>
    <dgm:cxn modelId="{5C97EBF3-AC25-4C54-AC1F-4DC43B1F6A5C}" type="presParOf" srcId="{1EE07F26-4E9B-40C8-8AF1-D249BE2BAC45}" destId="{B9A8E364-FBFB-4EDC-933A-AF45D474A20E}" srcOrd="5" destOrd="0" presId="urn:microsoft.com/office/officeart/2005/8/layout/orgChart1"/>
    <dgm:cxn modelId="{9F748E93-3FFE-47D6-9585-2B6B6DF45D67}" type="presParOf" srcId="{B9A8E364-FBFB-4EDC-933A-AF45D474A20E}" destId="{B80C1842-7729-4348-8533-CB84C1C3D809}" srcOrd="0" destOrd="0" presId="urn:microsoft.com/office/officeart/2005/8/layout/orgChart1"/>
    <dgm:cxn modelId="{97BAE498-F13C-41BD-9E73-3A146518D09E}" type="presParOf" srcId="{B80C1842-7729-4348-8533-CB84C1C3D809}" destId="{14B02933-18E1-4D5C-B46B-2FB4D4F5F149}" srcOrd="0" destOrd="0" presId="urn:microsoft.com/office/officeart/2005/8/layout/orgChart1"/>
    <dgm:cxn modelId="{DE2A5805-EE10-4383-8268-56F7234147C2}" type="presParOf" srcId="{B80C1842-7729-4348-8533-CB84C1C3D809}" destId="{0C0B857E-F98A-42E0-9684-BC2B14D016D0}" srcOrd="1" destOrd="0" presId="urn:microsoft.com/office/officeart/2005/8/layout/orgChart1"/>
    <dgm:cxn modelId="{7D91D4AC-8FB6-4EC5-80EC-B4A2DDACF104}" type="presParOf" srcId="{B9A8E364-FBFB-4EDC-933A-AF45D474A20E}" destId="{3F84B334-A448-4004-B397-7E6DA393D8B2}" srcOrd="1" destOrd="0" presId="urn:microsoft.com/office/officeart/2005/8/layout/orgChart1"/>
    <dgm:cxn modelId="{6FAB0DE4-845F-4D52-9C39-6AD06FBA2687}" type="presParOf" srcId="{3F84B334-A448-4004-B397-7E6DA393D8B2}" destId="{495955C5-013A-47D7-B839-C57DB3E8A100}" srcOrd="0" destOrd="0" presId="urn:microsoft.com/office/officeart/2005/8/layout/orgChart1"/>
    <dgm:cxn modelId="{F7B02F25-A857-4B75-9462-16762970DD22}" type="presParOf" srcId="{3F84B334-A448-4004-B397-7E6DA393D8B2}" destId="{CF30E25F-30BB-444A-AF30-0B25DE0D8C6A}" srcOrd="1" destOrd="0" presId="urn:microsoft.com/office/officeart/2005/8/layout/orgChart1"/>
    <dgm:cxn modelId="{0E49A8AB-3092-45CD-A94F-396A3C686337}" type="presParOf" srcId="{CF30E25F-30BB-444A-AF30-0B25DE0D8C6A}" destId="{F021B5B9-7F38-4FD3-A73E-9C3C8845E645}" srcOrd="0" destOrd="0" presId="urn:microsoft.com/office/officeart/2005/8/layout/orgChart1"/>
    <dgm:cxn modelId="{90564F8F-D50F-4A10-BDC3-CA2E0C5291F2}" type="presParOf" srcId="{F021B5B9-7F38-4FD3-A73E-9C3C8845E645}" destId="{1314EB1D-D4A5-417C-9B8A-A19C36109857}" srcOrd="0" destOrd="0" presId="urn:microsoft.com/office/officeart/2005/8/layout/orgChart1"/>
    <dgm:cxn modelId="{49E83023-C10C-4362-BB65-F7F2CD12345D}" type="presParOf" srcId="{F021B5B9-7F38-4FD3-A73E-9C3C8845E645}" destId="{8A48FC2E-A7D6-4995-806E-3DB3E74C2FC0}" srcOrd="1" destOrd="0" presId="urn:microsoft.com/office/officeart/2005/8/layout/orgChart1"/>
    <dgm:cxn modelId="{6AAB4291-E39B-4B60-9B21-60BDA306B576}" type="presParOf" srcId="{CF30E25F-30BB-444A-AF30-0B25DE0D8C6A}" destId="{ECE7BDDA-3D5C-4A6C-A0D3-0BA4EA938C03}" srcOrd="1" destOrd="0" presId="urn:microsoft.com/office/officeart/2005/8/layout/orgChart1"/>
    <dgm:cxn modelId="{CAB6A9C7-9CF9-4264-9C57-74AB4E9EC2D7}" type="presParOf" srcId="{CF30E25F-30BB-444A-AF30-0B25DE0D8C6A}" destId="{CE6B5639-DE25-446A-82BF-FD96F7E67894}" srcOrd="2" destOrd="0" presId="urn:microsoft.com/office/officeart/2005/8/layout/orgChart1"/>
    <dgm:cxn modelId="{F10930C4-032C-4700-9942-5BB7D18B5CC6}" type="presParOf" srcId="{3F84B334-A448-4004-B397-7E6DA393D8B2}" destId="{DD2E1F5E-7F3D-40EB-964F-C13873B9263B}" srcOrd="2" destOrd="0" presId="urn:microsoft.com/office/officeart/2005/8/layout/orgChart1"/>
    <dgm:cxn modelId="{3BD6E364-F73E-4A22-952D-7EDD75E1FC39}" type="presParOf" srcId="{3F84B334-A448-4004-B397-7E6DA393D8B2}" destId="{2CDB02BD-73EA-46AF-AA55-864D335E5066}" srcOrd="3" destOrd="0" presId="urn:microsoft.com/office/officeart/2005/8/layout/orgChart1"/>
    <dgm:cxn modelId="{B729C8D6-57D8-4F0A-A721-0CA67FB01539}" type="presParOf" srcId="{2CDB02BD-73EA-46AF-AA55-864D335E5066}" destId="{47403176-6649-434F-BD30-3ED89C5C71BD}" srcOrd="0" destOrd="0" presId="urn:microsoft.com/office/officeart/2005/8/layout/orgChart1"/>
    <dgm:cxn modelId="{7CF4DDAA-0C42-4E3B-8FD1-9DC8F19443C9}" type="presParOf" srcId="{47403176-6649-434F-BD30-3ED89C5C71BD}" destId="{9570D9A5-2609-418D-9459-71DDC798B540}" srcOrd="0" destOrd="0" presId="urn:microsoft.com/office/officeart/2005/8/layout/orgChart1"/>
    <dgm:cxn modelId="{DB1E792A-3C39-4872-B119-A871A8B92090}" type="presParOf" srcId="{47403176-6649-434F-BD30-3ED89C5C71BD}" destId="{7D4535F7-23FB-41F1-BF2C-ECE5CD3338D1}" srcOrd="1" destOrd="0" presId="urn:microsoft.com/office/officeart/2005/8/layout/orgChart1"/>
    <dgm:cxn modelId="{1F52C5DD-C98E-4F70-A596-A224A31AA050}" type="presParOf" srcId="{2CDB02BD-73EA-46AF-AA55-864D335E5066}" destId="{BCA7DC96-44D7-4C36-82B0-6D66A561D82E}" srcOrd="1" destOrd="0" presId="urn:microsoft.com/office/officeart/2005/8/layout/orgChart1"/>
    <dgm:cxn modelId="{769F3881-DC2B-4C90-B156-342C3DB3F600}" type="presParOf" srcId="{2CDB02BD-73EA-46AF-AA55-864D335E5066}" destId="{C840E5A5-8DF9-478D-A329-01225F1D3511}" srcOrd="2" destOrd="0" presId="urn:microsoft.com/office/officeart/2005/8/layout/orgChart1"/>
    <dgm:cxn modelId="{AF4BF37F-EF75-4E36-9B3E-56B925EEF754}" type="presParOf" srcId="{3F84B334-A448-4004-B397-7E6DA393D8B2}" destId="{273E9022-5A8C-4693-923D-893C593F8E06}" srcOrd="4" destOrd="0" presId="urn:microsoft.com/office/officeart/2005/8/layout/orgChart1"/>
    <dgm:cxn modelId="{4C99F064-0C3B-4671-B3A6-DA9ADB68D4B8}" type="presParOf" srcId="{3F84B334-A448-4004-B397-7E6DA393D8B2}" destId="{142459EE-A14C-4A21-81C2-18F6E20486D1}" srcOrd="5" destOrd="0" presId="urn:microsoft.com/office/officeart/2005/8/layout/orgChart1"/>
    <dgm:cxn modelId="{C6B20453-F2E5-4180-860A-8F8F1144BF72}" type="presParOf" srcId="{142459EE-A14C-4A21-81C2-18F6E20486D1}" destId="{3276B014-6DB1-436A-8D4E-EA00E571D176}" srcOrd="0" destOrd="0" presId="urn:microsoft.com/office/officeart/2005/8/layout/orgChart1"/>
    <dgm:cxn modelId="{3F7C1DC7-0527-4ABD-8A56-10695EADB16E}" type="presParOf" srcId="{3276B014-6DB1-436A-8D4E-EA00E571D176}" destId="{06E5DE2A-43BC-4698-BC30-24C07F2EF9EE}" srcOrd="0" destOrd="0" presId="urn:microsoft.com/office/officeart/2005/8/layout/orgChart1"/>
    <dgm:cxn modelId="{6DD237D0-168C-4997-A340-BAEDA1C08F3F}" type="presParOf" srcId="{3276B014-6DB1-436A-8D4E-EA00E571D176}" destId="{0C00728A-798A-475D-8EC0-1E75F134B41F}" srcOrd="1" destOrd="0" presId="urn:microsoft.com/office/officeart/2005/8/layout/orgChart1"/>
    <dgm:cxn modelId="{0AB3DF82-6EAC-41AA-8BE5-57458AA364DE}" type="presParOf" srcId="{142459EE-A14C-4A21-81C2-18F6E20486D1}" destId="{4F81EBD1-7854-4139-81D2-D380E745A2B9}" srcOrd="1" destOrd="0" presId="urn:microsoft.com/office/officeart/2005/8/layout/orgChart1"/>
    <dgm:cxn modelId="{60E10468-E656-487C-8965-912575E12747}" type="presParOf" srcId="{4F81EBD1-7854-4139-81D2-D380E745A2B9}" destId="{239DCF95-E6E8-4DD8-B918-5241A47F39B3}" srcOrd="0" destOrd="0" presId="urn:microsoft.com/office/officeart/2005/8/layout/orgChart1"/>
    <dgm:cxn modelId="{DD84CDAA-6619-44C0-BEA8-D64E2D8395BF}" type="presParOf" srcId="{4F81EBD1-7854-4139-81D2-D380E745A2B9}" destId="{502B5C7E-1AA0-4706-B43C-2031022F4B51}" srcOrd="1" destOrd="0" presId="urn:microsoft.com/office/officeart/2005/8/layout/orgChart1"/>
    <dgm:cxn modelId="{43FF844D-A5F6-4CE6-AE15-67A676377C8E}" type="presParOf" srcId="{502B5C7E-1AA0-4706-B43C-2031022F4B51}" destId="{26605F03-ED68-4D7E-9D12-CCF2F6ADB69E}" srcOrd="0" destOrd="0" presId="urn:microsoft.com/office/officeart/2005/8/layout/orgChart1"/>
    <dgm:cxn modelId="{B43BB62F-76F2-46A2-9B90-078ED0DF7DFE}" type="presParOf" srcId="{26605F03-ED68-4D7E-9D12-CCF2F6ADB69E}" destId="{9F29CBCB-BC47-4DE5-89C1-201A28505C78}" srcOrd="0" destOrd="0" presId="urn:microsoft.com/office/officeart/2005/8/layout/orgChart1"/>
    <dgm:cxn modelId="{84E7A5DF-BF06-4B6E-8E80-625C0D195938}" type="presParOf" srcId="{26605F03-ED68-4D7E-9D12-CCF2F6ADB69E}" destId="{D673EB7E-7AFD-4932-A988-E1D28CFB84E2}" srcOrd="1" destOrd="0" presId="urn:microsoft.com/office/officeart/2005/8/layout/orgChart1"/>
    <dgm:cxn modelId="{19AB4A4B-EB73-47D3-A2C0-2FB46EC48E3B}" type="presParOf" srcId="{502B5C7E-1AA0-4706-B43C-2031022F4B51}" destId="{32B54B46-70B4-42B7-B1DB-64296F845582}" srcOrd="1" destOrd="0" presId="urn:microsoft.com/office/officeart/2005/8/layout/orgChart1"/>
    <dgm:cxn modelId="{19A27D00-ACA5-439C-AF7B-0D8CF31F7A07}" type="presParOf" srcId="{502B5C7E-1AA0-4706-B43C-2031022F4B51}" destId="{63A7D411-C303-493E-888C-38F0D1DA5ECA}" srcOrd="2" destOrd="0" presId="urn:microsoft.com/office/officeart/2005/8/layout/orgChart1"/>
    <dgm:cxn modelId="{6BE0FA96-3998-46EE-86C3-50C83F17EE66}" type="presParOf" srcId="{4F81EBD1-7854-4139-81D2-D380E745A2B9}" destId="{69CE9D6D-9776-4863-8BC1-DE0D92497933}" srcOrd="2" destOrd="0" presId="urn:microsoft.com/office/officeart/2005/8/layout/orgChart1"/>
    <dgm:cxn modelId="{702077CC-43DD-4191-ADD9-E4EAFC2AD3FF}" type="presParOf" srcId="{4F81EBD1-7854-4139-81D2-D380E745A2B9}" destId="{E59757F3-1EE0-4F0C-911A-6D46CF6E07FB}" srcOrd="3" destOrd="0" presId="urn:microsoft.com/office/officeart/2005/8/layout/orgChart1"/>
    <dgm:cxn modelId="{BC579D51-34E9-4974-8A2C-48B3D932B8FE}" type="presParOf" srcId="{E59757F3-1EE0-4F0C-911A-6D46CF6E07FB}" destId="{7BDC21FC-E760-4C81-92F4-80328C43509A}" srcOrd="0" destOrd="0" presId="urn:microsoft.com/office/officeart/2005/8/layout/orgChart1"/>
    <dgm:cxn modelId="{BCA25335-6817-4402-9400-DB55F109605D}" type="presParOf" srcId="{7BDC21FC-E760-4C81-92F4-80328C43509A}" destId="{D7A2FDCB-2896-411A-B2BB-4AE81426E9D2}" srcOrd="0" destOrd="0" presId="urn:microsoft.com/office/officeart/2005/8/layout/orgChart1"/>
    <dgm:cxn modelId="{F78783E4-1F90-4658-8FAC-D6DE2B86AE45}" type="presParOf" srcId="{7BDC21FC-E760-4C81-92F4-80328C43509A}" destId="{1EA0F390-46A6-40DB-ABAF-491290EB0145}" srcOrd="1" destOrd="0" presId="urn:microsoft.com/office/officeart/2005/8/layout/orgChart1"/>
    <dgm:cxn modelId="{1ABBF702-8756-41E6-97CC-511F81B566F5}" type="presParOf" srcId="{E59757F3-1EE0-4F0C-911A-6D46CF6E07FB}" destId="{6F332879-0250-4EC2-8CC6-3D7E512D71DF}" srcOrd="1" destOrd="0" presId="urn:microsoft.com/office/officeart/2005/8/layout/orgChart1"/>
    <dgm:cxn modelId="{EDCF35CC-1699-4AB9-9A4A-84F4A25885A9}" type="presParOf" srcId="{E59757F3-1EE0-4F0C-911A-6D46CF6E07FB}" destId="{80A9AF2F-6E3B-4100-A8EB-5236FBD7F6A1}" srcOrd="2" destOrd="0" presId="urn:microsoft.com/office/officeart/2005/8/layout/orgChart1"/>
    <dgm:cxn modelId="{F42EF528-8B65-46D6-B864-FD8650BE479F}" type="presParOf" srcId="{142459EE-A14C-4A21-81C2-18F6E20486D1}" destId="{CC189C79-6A0D-4AF2-873B-6FADBE10490A}" srcOrd="2" destOrd="0" presId="urn:microsoft.com/office/officeart/2005/8/layout/orgChart1"/>
    <dgm:cxn modelId="{40CB7FC7-3991-4DB6-9179-272EE215A714}" type="presParOf" srcId="{B9A8E364-FBFB-4EDC-933A-AF45D474A20E}" destId="{1101C13A-BD47-46B9-82CE-171C47551C26}" srcOrd="2" destOrd="0" presId="urn:microsoft.com/office/officeart/2005/8/layout/orgChart1"/>
    <dgm:cxn modelId="{B4FB9C4F-4720-4C6E-BD1D-E3E8C58BE133}" type="presParOf" srcId="{C96DA427-05A1-4C09-8159-A3304DD6B3B9}" destId="{C356A2CC-94A8-4D87-8B5D-BBEF74073672}" srcOrd="2" destOrd="0" presId="urn:microsoft.com/office/officeart/2005/8/layout/orgChart1"/>
    <dgm:cxn modelId="{BC094C1A-1A92-4FA7-9291-C60818AEE5B3}" type="presParOf" srcId="{BCA1D850-E49B-4B60-8EB0-8BB5F1E1210F}" destId="{F7612866-D728-4972-AD81-082E01EBE87E}" srcOrd="2" destOrd="0" presId="urn:microsoft.com/office/officeart/2005/8/layout/orgChart1"/>
    <dgm:cxn modelId="{2F6BE8F8-52EF-48A4-9063-12D44249061E}" type="presParOf" srcId="{BCA1D850-E49B-4B60-8EB0-8BB5F1E1210F}" destId="{4FE9B96B-C848-4373-97CC-CE10C66BF688}" srcOrd="3" destOrd="0" presId="urn:microsoft.com/office/officeart/2005/8/layout/orgChart1"/>
    <dgm:cxn modelId="{B7E1FC98-A938-4433-A34F-62B117ED3DC5}" type="presParOf" srcId="{4FE9B96B-C848-4373-97CC-CE10C66BF688}" destId="{711358ED-976E-4912-8064-437EEFE47441}" srcOrd="0" destOrd="0" presId="urn:microsoft.com/office/officeart/2005/8/layout/orgChart1"/>
    <dgm:cxn modelId="{9EFE6EE8-74FA-4127-99A1-6D3E5B15C349}" type="presParOf" srcId="{711358ED-976E-4912-8064-437EEFE47441}" destId="{80BA7277-41CF-4DBB-A3C9-A613C76DBBC3}" srcOrd="0" destOrd="0" presId="urn:microsoft.com/office/officeart/2005/8/layout/orgChart1"/>
    <dgm:cxn modelId="{90B4444E-79B3-4900-870A-41E525DFD98C}" type="presParOf" srcId="{711358ED-976E-4912-8064-437EEFE47441}" destId="{ADB8C25F-F08E-411B-B4DF-E69900289C66}" srcOrd="1" destOrd="0" presId="urn:microsoft.com/office/officeart/2005/8/layout/orgChart1"/>
    <dgm:cxn modelId="{426049DF-0ECE-4B8F-ABEC-35CCABBE0FB2}" type="presParOf" srcId="{4FE9B96B-C848-4373-97CC-CE10C66BF688}" destId="{01F8BEC7-E39E-44F9-99CA-37A6EE0D95E0}" srcOrd="1" destOrd="0" presId="urn:microsoft.com/office/officeart/2005/8/layout/orgChart1"/>
    <dgm:cxn modelId="{81B9EFA1-16F3-4455-943C-2EAAE7B0C7D1}" type="presParOf" srcId="{01F8BEC7-E39E-44F9-99CA-37A6EE0D95E0}" destId="{6924B78D-E9A6-44E0-BA14-9DD0739C4B9C}" srcOrd="0" destOrd="0" presId="urn:microsoft.com/office/officeart/2005/8/layout/orgChart1"/>
    <dgm:cxn modelId="{D1BE6403-AF77-4234-B4B8-96465356D4E9}" type="presParOf" srcId="{01F8BEC7-E39E-44F9-99CA-37A6EE0D95E0}" destId="{3FDED22D-CF26-4498-86AB-2C59F77C6658}" srcOrd="1" destOrd="0" presId="urn:microsoft.com/office/officeart/2005/8/layout/orgChart1"/>
    <dgm:cxn modelId="{4E317E28-AB7B-4BE2-8DDB-A216CF3AA862}" type="presParOf" srcId="{3FDED22D-CF26-4498-86AB-2C59F77C6658}" destId="{8C92FAB8-6AD2-4353-96D4-64938BEDCC88}" srcOrd="0" destOrd="0" presId="urn:microsoft.com/office/officeart/2005/8/layout/orgChart1"/>
    <dgm:cxn modelId="{4532F417-1994-48EB-8372-04F2BB28F2B9}" type="presParOf" srcId="{8C92FAB8-6AD2-4353-96D4-64938BEDCC88}" destId="{07844388-A3B4-4C13-A2D2-792D32DA861A}" srcOrd="0" destOrd="0" presId="urn:microsoft.com/office/officeart/2005/8/layout/orgChart1"/>
    <dgm:cxn modelId="{42A6EABD-3B81-4A4D-86AC-BF8F1E7E0AA8}" type="presParOf" srcId="{8C92FAB8-6AD2-4353-96D4-64938BEDCC88}" destId="{44EEB922-C647-46C5-934C-BFEF348601D5}" srcOrd="1" destOrd="0" presId="urn:microsoft.com/office/officeart/2005/8/layout/orgChart1"/>
    <dgm:cxn modelId="{0BA4B81A-8378-42B0-A5C4-1C5890B0F698}" type="presParOf" srcId="{3FDED22D-CF26-4498-86AB-2C59F77C6658}" destId="{8894C6D1-60BA-4547-923C-688077BFF586}" srcOrd="1" destOrd="0" presId="urn:microsoft.com/office/officeart/2005/8/layout/orgChart1"/>
    <dgm:cxn modelId="{631F6F3A-14F9-4B03-B83B-CED8489192D4}" type="presParOf" srcId="{3FDED22D-CF26-4498-86AB-2C59F77C6658}" destId="{4EF129BA-52FE-4029-B58B-F71C3FEB0AF3}" srcOrd="2" destOrd="0" presId="urn:microsoft.com/office/officeart/2005/8/layout/orgChart1"/>
    <dgm:cxn modelId="{0CF07863-D0FC-4944-9FE9-8A794DD37653}" type="presParOf" srcId="{01F8BEC7-E39E-44F9-99CA-37A6EE0D95E0}" destId="{C4222B9E-8839-4888-ABA0-98BC961419F6}" srcOrd="2" destOrd="0" presId="urn:microsoft.com/office/officeart/2005/8/layout/orgChart1"/>
    <dgm:cxn modelId="{E989BA3A-A87A-4755-98CE-CB5100E89E79}" type="presParOf" srcId="{01F8BEC7-E39E-44F9-99CA-37A6EE0D95E0}" destId="{4D12C63E-FCF5-4C4F-BFD1-C03085F68C3A}" srcOrd="3" destOrd="0" presId="urn:microsoft.com/office/officeart/2005/8/layout/orgChart1"/>
    <dgm:cxn modelId="{5EE53F07-1ADC-42D3-A281-CB143219C1FF}" type="presParOf" srcId="{4D12C63E-FCF5-4C4F-BFD1-C03085F68C3A}" destId="{8590DE2D-FF40-469E-BD60-5D0EA03A2225}" srcOrd="0" destOrd="0" presId="urn:microsoft.com/office/officeart/2005/8/layout/orgChart1"/>
    <dgm:cxn modelId="{AF1D898F-A142-49C2-A85E-92E254667D27}" type="presParOf" srcId="{8590DE2D-FF40-469E-BD60-5D0EA03A2225}" destId="{3335ED73-5D35-4596-8F67-7CB9CBB3A78F}" srcOrd="0" destOrd="0" presId="urn:microsoft.com/office/officeart/2005/8/layout/orgChart1"/>
    <dgm:cxn modelId="{FEB64301-C2C8-4CA2-AA8B-8EA088D25F30}" type="presParOf" srcId="{8590DE2D-FF40-469E-BD60-5D0EA03A2225}" destId="{02387E26-E3EE-44E8-9FAE-1AEC57A76CD5}" srcOrd="1" destOrd="0" presId="urn:microsoft.com/office/officeart/2005/8/layout/orgChart1"/>
    <dgm:cxn modelId="{987B4041-2F22-4CCF-B3E1-15AB0B54014C}" type="presParOf" srcId="{4D12C63E-FCF5-4C4F-BFD1-C03085F68C3A}" destId="{23F38E52-55B8-4E67-8F77-0FCC29D2E2A3}" srcOrd="1" destOrd="0" presId="urn:microsoft.com/office/officeart/2005/8/layout/orgChart1"/>
    <dgm:cxn modelId="{B1393468-0816-4971-AAE4-5227CAEF5B4C}" type="presParOf" srcId="{4D12C63E-FCF5-4C4F-BFD1-C03085F68C3A}" destId="{8BB5466C-7F80-4D93-950B-6AB01AB4D715}" srcOrd="2" destOrd="0" presId="urn:microsoft.com/office/officeart/2005/8/layout/orgChart1"/>
    <dgm:cxn modelId="{ADA9EBDB-8B7D-4C39-8A2E-EB03B3F2D87B}" type="presParOf" srcId="{4FE9B96B-C848-4373-97CC-CE10C66BF688}" destId="{43B024FC-601F-40A9-90AA-51BCAA8108FD}" srcOrd="2" destOrd="0" presId="urn:microsoft.com/office/officeart/2005/8/layout/orgChart1"/>
    <dgm:cxn modelId="{618C37AF-1608-444F-BD89-0F130BF5DCA4}" type="presParOf" srcId="{BCA1D850-E49B-4B60-8EB0-8BB5F1E1210F}" destId="{9BA316A6-80A5-482C-8FA0-429A17DB7918}" srcOrd="4" destOrd="0" presId="urn:microsoft.com/office/officeart/2005/8/layout/orgChart1"/>
    <dgm:cxn modelId="{DA29C98A-D064-49DB-8969-B9820B3A48C6}" type="presParOf" srcId="{BCA1D850-E49B-4B60-8EB0-8BB5F1E1210F}" destId="{6607A1FD-92F6-4716-AE27-851D90411263}" srcOrd="5" destOrd="0" presId="urn:microsoft.com/office/officeart/2005/8/layout/orgChart1"/>
    <dgm:cxn modelId="{D17E6046-56C7-4C31-96C6-4E67F517B5E8}" type="presParOf" srcId="{6607A1FD-92F6-4716-AE27-851D90411263}" destId="{09BC738A-31D8-4F12-A3A8-CABA67847F34}" srcOrd="0" destOrd="0" presId="urn:microsoft.com/office/officeart/2005/8/layout/orgChart1"/>
    <dgm:cxn modelId="{B041DF5C-D12F-429C-87F5-A1EB0C181E94}" type="presParOf" srcId="{09BC738A-31D8-4F12-A3A8-CABA67847F34}" destId="{0B6630BF-6D5C-424B-923E-EC7375F89897}" srcOrd="0" destOrd="0" presId="urn:microsoft.com/office/officeart/2005/8/layout/orgChart1"/>
    <dgm:cxn modelId="{88B84A45-2593-4384-8B51-B0C43DD5E59B}" type="presParOf" srcId="{09BC738A-31D8-4F12-A3A8-CABA67847F34}" destId="{1EFF3FF4-9BA7-4114-B4BD-4C163B7E6D2C}" srcOrd="1" destOrd="0" presId="urn:microsoft.com/office/officeart/2005/8/layout/orgChart1"/>
    <dgm:cxn modelId="{492A3454-37B3-4546-AF3A-313E0DFEC441}" type="presParOf" srcId="{6607A1FD-92F6-4716-AE27-851D90411263}" destId="{64EF3DA3-EFA3-4E20-B692-DAC79580ABF2}" srcOrd="1" destOrd="0" presId="urn:microsoft.com/office/officeart/2005/8/layout/orgChart1"/>
    <dgm:cxn modelId="{691EF882-88E2-4E69-8F18-0462C32AE02B}" type="presParOf" srcId="{64EF3DA3-EFA3-4E20-B692-DAC79580ABF2}" destId="{1B5D52C5-D667-4125-9D5A-0AE4C5BDCC01}" srcOrd="0" destOrd="0" presId="urn:microsoft.com/office/officeart/2005/8/layout/orgChart1"/>
    <dgm:cxn modelId="{C9A4B667-A4DD-419E-A1FB-5E4F42D1A0B6}" type="presParOf" srcId="{64EF3DA3-EFA3-4E20-B692-DAC79580ABF2}" destId="{D07789E8-4A57-4843-9575-9228A2751F6A}" srcOrd="1" destOrd="0" presId="urn:microsoft.com/office/officeart/2005/8/layout/orgChart1"/>
    <dgm:cxn modelId="{544B5D52-0FDD-45BB-8997-8D0F55E95F1D}" type="presParOf" srcId="{D07789E8-4A57-4843-9575-9228A2751F6A}" destId="{68E7C802-CF60-41E6-8FE9-8C38CCB38587}" srcOrd="0" destOrd="0" presId="urn:microsoft.com/office/officeart/2005/8/layout/orgChart1"/>
    <dgm:cxn modelId="{566364AD-5FE4-4852-BEDA-BDF1B264A152}" type="presParOf" srcId="{68E7C802-CF60-41E6-8FE9-8C38CCB38587}" destId="{7E9A90C3-5E03-4E30-9C59-D3329E6ACC6A}" srcOrd="0" destOrd="0" presId="urn:microsoft.com/office/officeart/2005/8/layout/orgChart1"/>
    <dgm:cxn modelId="{6FF66231-571D-456B-8ABE-4C6888587220}" type="presParOf" srcId="{68E7C802-CF60-41E6-8FE9-8C38CCB38587}" destId="{856000C9-742D-4E1D-8BFC-7B31265F2B73}" srcOrd="1" destOrd="0" presId="urn:microsoft.com/office/officeart/2005/8/layout/orgChart1"/>
    <dgm:cxn modelId="{ECA58084-8EF4-4341-BB19-4479C739499A}" type="presParOf" srcId="{D07789E8-4A57-4843-9575-9228A2751F6A}" destId="{0238C4DD-7A32-484E-86C7-C01B2330C9FE}" srcOrd="1" destOrd="0" presId="urn:microsoft.com/office/officeart/2005/8/layout/orgChart1"/>
    <dgm:cxn modelId="{0482C9A7-6E70-425F-8F68-62BE8227AC9D}" type="presParOf" srcId="{D07789E8-4A57-4843-9575-9228A2751F6A}" destId="{0680996E-2936-4120-8899-0565AF6968F9}" srcOrd="2" destOrd="0" presId="urn:microsoft.com/office/officeart/2005/8/layout/orgChart1"/>
    <dgm:cxn modelId="{31F2DF50-9C0E-4EA7-8A67-4557D2405953}" type="presParOf" srcId="{64EF3DA3-EFA3-4E20-B692-DAC79580ABF2}" destId="{DDA77CC6-2E30-4CFA-AC77-8532B6CF5A16}" srcOrd="2" destOrd="0" presId="urn:microsoft.com/office/officeart/2005/8/layout/orgChart1"/>
    <dgm:cxn modelId="{C682B2E2-A42F-4709-8BB4-76E2A8AB0409}" type="presParOf" srcId="{64EF3DA3-EFA3-4E20-B692-DAC79580ABF2}" destId="{401B8894-64FC-4193-B85C-BA490D56D023}" srcOrd="3" destOrd="0" presId="urn:microsoft.com/office/officeart/2005/8/layout/orgChart1"/>
    <dgm:cxn modelId="{5D551539-FBA9-47FF-A997-91A0EEA05D33}" type="presParOf" srcId="{401B8894-64FC-4193-B85C-BA490D56D023}" destId="{A01FDCCC-D4B7-4F3D-A18D-BA861EC5D636}" srcOrd="0" destOrd="0" presId="urn:microsoft.com/office/officeart/2005/8/layout/orgChart1"/>
    <dgm:cxn modelId="{FD0A9083-F048-460A-9863-3C50DD8ECE3C}" type="presParOf" srcId="{A01FDCCC-D4B7-4F3D-A18D-BA861EC5D636}" destId="{8B8B023A-5FEE-40D8-8347-0287C67560B1}" srcOrd="0" destOrd="0" presId="urn:microsoft.com/office/officeart/2005/8/layout/orgChart1"/>
    <dgm:cxn modelId="{203216CE-A733-4D78-808A-E6A05BEB985A}" type="presParOf" srcId="{A01FDCCC-D4B7-4F3D-A18D-BA861EC5D636}" destId="{EAA37ABF-8CD4-4146-9582-D688367A48C3}" srcOrd="1" destOrd="0" presId="urn:microsoft.com/office/officeart/2005/8/layout/orgChart1"/>
    <dgm:cxn modelId="{8F03E0E8-90DC-4625-83A6-FCC5338D41F5}" type="presParOf" srcId="{401B8894-64FC-4193-B85C-BA490D56D023}" destId="{EA12EB34-814D-4A51-A825-B33390ED0877}" srcOrd="1" destOrd="0" presId="urn:microsoft.com/office/officeart/2005/8/layout/orgChart1"/>
    <dgm:cxn modelId="{8C0B4E32-3E3D-40AD-A2A3-ECD5E9C3A658}" type="presParOf" srcId="{401B8894-64FC-4193-B85C-BA490D56D023}" destId="{CA5CF1E6-FCC3-4F9A-9B26-D27BCF91A0EC}" srcOrd="2" destOrd="0" presId="urn:microsoft.com/office/officeart/2005/8/layout/orgChart1"/>
    <dgm:cxn modelId="{A3FFA97B-01D7-48E5-8BAC-73CEAE00A8C6}" type="presParOf" srcId="{6607A1FD-92F6-4716-AE27-851D90411263}" destId="{5C4B82C2-2A8A-423E-AFE5-A50C64FD9965}" srcOrd="2" destOrd="0" presId="urn:microsoft.com/office/officeart/2005/8/layout/orgChart1"/>
    <dgm:cxn modelId="{760003BE-053C-48AF-8ABC-DB275DBE8902}" type="presParOf" srcId="{BCA1D850-E49B-4B60-8EB0-8BB5F1E1210F}" destId="{E2BA2384-16C6-41AF-AA03-30DE76175038}" srcOrd="6" destOrd="0" presId="urn:microsoft.com/office/officeart/2005/8/layout/orgChart1"/>
    <dgm:cxn modelId="{198EEE26-0CCC-4FC4-BF40-2E51C03F46F7}" type="presParOf" srcId="{BCA1D850-E49B-4B60-8EB0-8BB5F1E1210F}" destId="{E78E2BCD-0707-4570-88FC-93697620625B}" srcOrd="7" destOrd="0" presId="urn:microsoft.com/office/officeart/2005/8/layout/orgChart1"/>
    <dgm:cxn modelId="{9604F7EE-5871-497A-8A1A-43C36165B602}" type="presParOf" srcId="{E78E2BCD-0707-4570-88FC-93697620625B}" destId="{3FA612A0-EA2D-4C2A-A117-875433F5B33B}" srcOrd="0" destOrd="0" presId="urn:microsoft.com/office/officeart/2005/8/layout/orgChart1"/>
    <dgm:cxn modelId="{4F96A6FA-3995-4819-982C-CCBD08D68163}" type="presParOf" srcId="{3FA612A0-EA2D-4C2A-A117-875433F5B33B}" destId="{97B477EA-1147-45EC-A03A-FDBFB56D83C8}" srcOrd="0" destOrd="0" presId="urn:microsoft.com/office/officeart/2005/8/layout/orgChart1"/>
    <dgm:cxn modelId="{3B87C852-D88A-4681-B6D9-FB35498A0BDD}" type="presParOf" srcId="{3FA612A0-EA2D-4C2A-A117-875433F5B33B}" destId="{3E4001B8-0815-450D-B118-4245520BB44C}" srcOrd="1" destOrd="0" presId="urn:microsoft.com/office/officeart/2005/8/layout/orgChart1"/>
    <dgm:cxn modelId="{D80ECE38-1DF4-4262-A3A1-84D2BB47A1B6}" type="presParOf" srcId="{E78E2BCD-0707-4570-88FC-93697620625B}" destId="{0C148A02-D145-463A-B1F9-250D77770F05}" srcOrd="1" destOrd="0" presId="urn:microsoft.com/office/officeart/2005/8/layout/orgChart1"/>
    <dgm:cxn modelId="{47CB48C0-2C67-496B-A07E-EF6B9E95683C}" type="presParOf" srcId="{0C148A02-D145-463A-B1F9-250D77770F05}" destId="{14833949-89B2-4B49-869D-BC94D50EE4B9}" srcOrd="0" destOrd="0" presId="urn:microsoft.com/office/officeart/2005/8/layout/orgChart1"/>
    <dgm:cxn modelId="{C428DA47-6B58-48E2-88D6-B43E78228B2A}" type="presParOf" srcId="{0C148A02-D145-463A-B1F9-250D77770F05}" destId="{28E87334-9551-4AF1-A6A8-426845C7BC1B}" srcOrd="1" destOrd="0" presId="urn:microsoft.com/office/officeart/2005/8/layout/orgChart1"/>
    <dgm:cxn modelId="{F46E37C8-26ED-416B-86A0-E54C114A175A}" type="presParOf" srcId="{28E87334-9551-4AF1-A6A8-426845C7BC1B}" destId="{54556970-7011-4B49-9460-430C91F72CF4}" srcOrd="0" destOrd="0" presId="urn:microsoft.com/office/officeart/2005/8/layout/orgChart1"/>
    <dgm:cxn modelId="{EC3C1C93-9985-4435-A0D4-A1EA4585A254}" type="presParOf" srcId="{54556970-7011-4B49-9460-430C91F72CF4}" destId="{A6251617-BAA3-47D4-A526-2BC8A25E5BA9}" srcOrd="0" destOrd="0" presId="urn:microsoft.com/office/officeart/2005/8/layout/orgChart1"/>
    <dgm:cxn modelId="{2A94A344-1712-43B7-9302-0190CEAF5168}" type="presParOf" srcId="{54556970-7011-4B49-9460-430C91F72CF4}" destId="{9124BCC0-F441-44E5-BBA1-A89CAF979D64}" srcOrd="1" destOrd="0" presId="urn:microsoft.com/office/officeart/2005/8/layout/orgChart1"/>
    <dgm:cxn modelId="{9227ED9D-1B8A-4692-9362-BFF565E87A29}" type="presParOf" srcId="{28E87334-9551-4AF1-A6A8-426845C7BC1B}" destId="{10AC582E-3593-4B7A-9AAB-85D5ADA7B0E2}" srcOrd="1" destOrd="0" presId="urn:microsoft.com/office/officeart/2005/8/layout/orgChart1"/>
    <dgm:cxn modelId="{1733D4D4-224C-4B34-9500-D99D94E7315C}" type="presParOf" srcId="{10AC582E-3593-4B7A-9AAB-85D5ADA7B0E2}" destId="{FA0F8742-664D-4CFA-800F-45698EC5501A}" srcOrd="0" destOrd="0" presId="urn:microsoft.com/office/officeart/2005/8/layout/orgChart1"/>
    <dgm:cxn modelId="{5122F03A-7857-442D-A924-21B5EFB0288E}" type="presParOf" srcId="{10AC582E-3593-4B7A-9AAB-85D5ADA7B0E2}" destId="{4B5627FD-48C5-4115-BC35-3F7D7FE57FD4}" srcOrd="1" destOrd="0" presId="urn:microsoft.com/office/officeart/2005/8/layout/orgChart1"/>
    <dgm:cxn modelId="{C1141D93-B232-4961-9905-413E6C8BE26F}" type="presParOf" srcId="{4B5627FD-48C5-4115-BC35-3F7D7FE57FD4}" destId="{2D1D6AEE-669D-4FF6-B639-304900FF8354}" srcOrd="0" destOrd="0" presId="urn:microsoft.com/office/officeart/2005/8/layout/orgChart1"/>
    <dgm:cxn modelId="{6B45B327-C273-40DD-9E9D-1AE8C3B852CB}" type="presParOf" srcId="{2D1D6AEE-669D-4FF6-B639-304900FF8354}" destId="{9ACF3576-BF1A-4CFB-ACA5-CCFFA2B66599}" srcOrd="0" destOrd="0" presId="urn:microsoft.com/office/officeart/2005/8/layout/orgChart1"/>
    <dgm:cxn modelId="{E9F35133-50B9-4278-B625-AF1EB28357C5}" type="presParOf" srcId="{2D1D6AEE-669D-4FF6-B639-304900FF8354}" destId="{4ADACADE-388D-4CFF-9AC5-B30E89E8E213}" srcOrd="1" destOrd="0" presId="urn:microsoft.com/office/officeart/2005/8/layout/orgChart1"/>
    <dgm:cxn modelId="{5784CCA3-20EB-43EA-AA0F-F3F4EBDF6A03}" type="presParOf" srcId="{4B5627FD-48C5-4115-BC35-3F7D7FE57FD4}" destId="{1B10870E-1544-460A-812B-FB8D1E0CB660}" srcOrd="1" destOrd="0" presId="urn:microsoft.com/office/officeart/2005/8/layout/orgChart1"/>
    <dgm:cxn modelId="{46E6117D-3C07-4C7F-B3FA-55827577911E}" type="presParOf" srcId="{4B5627FD-48C5-4115-BC35-3F7D7FE57FD4}" destId="{ECFABF09-534D-464E-9AC3-3F0CAC319212}" srcOrd="2" destOrd="0" presId="urn:microsoft.com/office/officeart/2005/8/layout/orgChart1"/>
    <dgm:cxn modelId="{EBE749C2-06A3-4620-B01A-722A8DC82DDC}" type="presParOf" srcId="{10AC582E-3593-4B7A-9AAB-85D5ADA7B0E2}" destId="{6D5BC242-852F-4CD5-9D23-5228932F85E3}" srcOrd="2" destOrd="0" presId="urn:microsoft.com/office/officeart/2005/8/layout/orgChart1"/>
    <dgm:cxn modelId="{E2FDF7AA-757C-4700-9961-9E619CA710F2}" type="presParOf" srcId="{10AC582E-3593-4B7A-9AAB-85D5ADA7B0E2}" destId="{F0248A9F-67FA-4F6D-A9A4-81D9E0C8FDF3}" srcOrd="3" destOrd="0" presId="urn:microsoft.com/office/officeart/2005/8/layout/orgChart1"/>
    <dgm:cxn modelId="{D995CA17-D2CF-4FDC-A18F-15D65106A55A}" type="presParOf" srcId="{F0248A9F-67FA-4F6D-A9A4-81D9E0C8FDF3}" destId="{CCD3327C-EAA2-49CE-9169-6673CC4413F1}" srcOrd="0" destOrd="0" presId="urn:microsoft.com/office/officeart/2005/8/layout/orgChart1"/>
    <dgm:cxn modelId="{57974268-5C5C-47CF-95DE-0B6B260DA8B1}" type="presParOf" srcId="{CCD3327C-EAA2-49CE-9169-6673CC4413F1}" destId="{66150514-19F9-406E-BA0C-88EEBF8642BE}" srcOrd="0" destOrd="0" presId="urn:microsoft.com/office/officeart/2005/8/layout/orgChart1"/>
    <dgm:cxn modelId="{2C55DF72-7447-452F-A277-5F215E888D83}" type="presParOf" srcId="{CCD3327C-EAA2-49CE-9169-6673CC4413F1}" destId="{B5888153-D8FB-4E16-BD56-9F1A07650EB7}" srcOrd="1" destOrd="0" presId="urn:microsoft.com/office/officeart/2005/8/layout/orgChart1"/>
    <dgm:cxn modelId="{05DDD6DE-B60F-4B3D-964D-CBC4DD35EBE9}" type="presParOf" srcId="{F0248A9F-67FA-4F6D-A9A4-81D9E0C8FDF3}" destId="{CE7E3A64-506C-48B5-AD5F-D2EFFA55DA58}" srcOrd="1" destOrd="0" presId="urn:microsoft.com/office/officeart/2005/8/layout/orgChart1"/>
    <dgm:cxn modelId="{10504CC2-F8B2-44CB-8C30-C8575066F4DC}" type="presParOf" srcId="{F0248A9F-67FA-4F6D-A9A4-81D9E0C8FDF3}" destId="{56A05EA5-59A3-4869-B0C3-21EDBB35EB97}" srcOrd="2" destOrd="0" presId="urn:microsoft.com/office/officeart/2005/8/layout/orgChart1"/>
    <dgm:cxn modelId="{572306ED-7802-490F-8BF7-B96561612205}" type="presParOf" srcId="{28E87334-9551-4AF1-A6A8-426845C7BC1B}" destId="{DB199F0C-724B-4124-AA18-F80414C1839C}" srcOrd="2" destOrd="0" presId="urn:microsoft.com/office/officeart/2005/8/layout/orgChart1"/>
    <dgm:cxn modelId="{0A2CF729-FE59-4A6C-98EA-DF57C487B8AE}" type="presParOf" srcId="{0C148A02-D145-463A-B1F9-250D77770F05}" destId="{514FD5DA-B095-4F86-987C-4A855FC06027}" srcOrd="2" destOrd="0" presId="urn:microsoft.com/office/officeart/2005/8/layout/orgChart1"/>
    <dgm:cxn modelId="{E8178EB0-6C00-4A87-AED8-6AC71CE815FC}" type="presParOf" srcId="{0C148A02-D145-463A-B1F9-250D77770F05}" destId="{E61AE2C8-3F23-4F9B-A718-2D92DAA98870}" srcOrd="3" destOrd="0" presId="urn:microsoft.com/office/officeart/2005/8/layout/orgChart1"/>
    <dgm:cxn modelId="{E4A8FCDB-2D94-499F-B5B6-C81429CB0751}" type="presParOf" srcId="{E61AE2C8-3F23-4F9B-A718-2D92DAA98870}" destId="{ED0D493D-AFC5-4A27-8F23-ECBE4AD7DF93}" srcOrd="0" destOrd="0" presId="urn:microsoft.com/office/officeart/2005/8/layout/orgChart1"/>
    <dgm:cxn modelId="{40B18901-5AD3-4BAF-B2BE-0291679EFD96}" type="presParOf" srcId="{ED0D493D-AFC5-4A27-8F23-ECBE4AD7DF93}" destId="{7B1516A1-C0FA-47D8-8FF5-88B0B2B9B530}" srcOrd="0" destOrd="0" presId="urn:microsoft.com/office/officeart/2005/8/layout/orgChart1"/>
    <dgm:cxn modelId="{443727A8-5E78-4E95-802E-05960A2EFD03}" type="presParOf" srcId="{ED0D493D-AFC5-4A27-8F23-ECBE4AD7DF93}" destId="{FFF4F3F1-5EFB-4687-A44D-49CA099B07F6}" srcOrd="1" destOrd="0" presId="urn:microsoft.com/office/officeart/2005/8/layout/orgChart1"/>
    <dgm:cxn modelId="{6BFAD063-308F-471F-88E8-9FD47FBFFD1B}" type="presParOf" srcId="{E61AE2C8-3F23-4F9B-A718-2D92DAA98870}" destId="{B5909F5A-DEDE-46E6-9A1A-09241925CDEA}" srcOrd="1" destOrd="0" presId="urn:microsoft.com/office/officeart/2005/8/layout/orgChart1"/>
    <dgm:cxn modelId="{D0A3CEFC-B5AA-4817-9E42-3C2E9041F52C}" type="presParOf" srcId="{B5909F5A-DEDE-46E6-9A1A-09241925CDEA}" destId="{64268E04-F066-444C-A878-3BD3E6856A1A}" srcOrd="0" destOrd="0" presId="urn:microsoft.com/office/officeart/2005/8/layout/orgChart1"/>
    <dgm:cxn modelId="{C4B846B0-DDBC-4025-B149-91B05EF2E48D}" type="presParOf" srcId="{B5909F5A-DEDE-46E6-9A1A-09241925CDEA}" destId="{A3647EC6-6259-458D-B70A-396BFEF366DA}" srcOrd="1" destOrd="0" presId="urn:microsoft.com/office/officeart/2005/8/layout/orgChart1"/>
    <dgm:cxn modelId="{F2F8C7A4-89FA-4CA0-9B81-D1B04263FE61}" type="presParOf" srcId="{A3647EC6-6259-458D-B70A-396BFEF366DA}" destId="{7E28CACE-BDDA-4A7D-946A-F8021993B6BB}" srcOrd="0" destOrd="0" presId="urn:microsoft.com/office/officeart/2005/8/layout/orgChart1"/>
    <dgm:cxn modelId="{BE14DAF2-7D20-414D-9368-17D968829167}" type="presParOf" srcId="{7E28CACE-BDDA-4A7D-946A-F8021993B6BB}" destId="{CC883DDA-8DE2-442B-B572-EB42CDB8515A}" srcOrd="0" destOrd="0" presId="urn:microsoft.com/office/officeart/2005/8/layout/orgChart1"/>
    <dgm:cxn modelId="{C55127EC-6BDE-44F3-BE69-37715F5A57D7}" type="presParOf" srcId="{7E28CACE-BDDA-4A7D-946A-F8021993B6BB}" destId="{4974CEF8-0A13-4360-B74A-1D3E66743CC0}" srcOrd="1" destOrd="0" presId="urn:microsoft.com/office/officeart/2005/8/layout/orgChart1"/>
    <dgm:cxn modelId="{0E98D673-B757-4A88-BE13-0F69A1F534FB}" type="presParOf" srcId="{A3647EC6-6259-458D-B70A-396BFEF366DA}" destId="{D29E54B0-FA9B-4476-8040-1FE1B40DE251}" srcOrd="1" destOrd="0" presId="urn:microsoft.com/office/officeart/2005/8/layout/orgChart1"/>
    <dgm:cxn modelId="{C2E2027A-E98A-4C69-B8DC-F11C0DA0B78B}" type="presParOf" srcId="{A3647EC6-6259-458D-B70A-396BFEF366DA}" destId="{C4F77B3F-09C1-481C-8BC9-0585B36F38BD}" srcOrd="2" destOrd="0" presId="urn:microsoft.com/office/officeart/2005/8/layout/orgChart1"/>
    <dgm:cxn modelId="{608F4070-7150-47B8-BF83-EF0D1132F79C}" type="presParOf" srcId="{B5909F5A-DEDE-46E6-9A1A-09241925CDEA}" destId="{FE062E2C-1EC6-42C3-BD15-75C62F50A378}" srcOrd="2" destOrd="0" presId="urn:microsoft.com/office/officeart/2005/8/layout/orgChart1"/>
    <dgm:cxn modelId="{4C6AC61E-C223-46E5-B812-4B5AF040D02A}" type="presParOf" srcId="{B5909F5A-DEDE-46E6-9A1A-09241925CDEA}" destId="{634E5262-8385-4B24-97A6-A15CBA402DBD}" srcOrd="3" destOrd="0" presId="urn:microsoft.com/office/officeart/2005/8/layout/orgChart1"/>
    <dgm:cxn modelId="{E5BF4D14-412C-4821-80B6-3F35DC73B96B}" type="presParOf" srcId="{634E5262-8385-4B24-97A6-A15CBA402DBD}" destId="{52D43D97-8CEA-489B-8E2D-5CC95A89361E}" srcOrd="0" destOrd="0" presId="urn:microsoft.com/office/officeart/2005/8/layout/orgChart1"/>
    <dgm:cxn modelId="{29AF4596-9AF4-49B8-AE44-47A7DA11F50F}" type="presParOf" srcId="{52D43D97-8CEA-489B-8E2D-5CC95A89361E}" destId="{816134AE-FBFE-441A-8BDB-F12FE955BDDE}" srcOrd="0" destOrd="0" presId="urn:microsoft.com/office/officeart/2005/8/layout/orgChart1"/>
    <dgm:cxn modelId="{E05665DC-8F14-4795-AD45-ED7AC3CDA4D0}" type="presParOf" srcId="{52D43D97-8CEA-489B-8E2D-5CC95A89361E}" destId="{95388C73-4E35-42F1-94F6-44519EC8456D}" srcOrd="1" destOrd="0" presId="urn:microsoft.com/office/officeart/2005/8/layout/orgChart1"/>
    <dgm:cxn modelId="{8DFDCF32-2442-447C-B03E-A98CCEFB5BBD}" type="presParOf" srcId="{634E5262-8385-4B24-97A6-A15CBA402DBD}" destId="{777B6DBE-6AF5-45A8-919A-C5B166577E3C}" srcOrd="1" destOrd="0" presId="urn:microsoft.com/office/officeart/2005/8/layout/orgChart1"/>
    <dgm:cxn modelId="{C440012C-A7CA-4198-B52F-50CCE2DEB56C}" type="presParOf" srcId="{634E5262-8385-4B24-97A6-A15CBA402DBD}" destId="{0A405164-1B21-44BE-954C-3D597F85CFF3}" srcOrd="2" destOrd="0" presId="urn:microsoft.com/office/officeart/2005/8/layout/orgChart1"/>
    <dgm:cxn modelId="{2402DB5C-FE77-4B39-8FA7-95DFF4B10F99}" type="presParOf" srcId="{B5909F5A-DEDE-46E6-9A1A-09241925CDEA}" destId="{5FB1B872-173C-4633-9913-714812367DAD}" srcOrd="4" destOrd="0" presId="urn:microsoft.com/office/officeart/2005/8/layout/orgChart1"/>
    <dgm:cxn modelId="{2E29B615-810D-49EF-B56D-CA6924460A82}" type="presParOf" srcId="{B5909F5A-DEDE-46E6-9A1A-09241925CDEA}" destId="{A2A66598-36DD-43D1-99D3-4AD0110479C4}" srcOrd="5" destOrd="0" presId="urn:microsoft.com/office/officeart/2005/8/layout/orgChart1"/>
    <dgm:cxn modelId="{E43075E6-3589-4FD3-AB1C-5CFB034C654A}" type="presParOf" srcId="{A2A66598-36DD-43D1-99D3-4AD0110479C4}" destId="{F0009739-B2A8-42EF-AC67-382BF9A1AC72}" srcOrd="0" destOrd="0" presId="urn:microsoft.com/office/officeart/2005/8/layout/orgChart1"/>
    <dgm:cxn modelId="{A34AB574-7729-4B71-81FA-C31D93E05161}" type="presParOf" srcId="{F0009739-B2A8-42EF-AC67-382BF9A1AC72}" destId="{A3647E35-D473-46AE-BD74-39077DCF2F47}" srcOrd="0" destOrd="0" presId="urn:microsoft.com/office/officeart/2005/8/layout/orgChart1"/>
    <dgm:cxn modelId="{20AD7C38-EED8-45E2-BA21-B68BEF46D6E8}" type="presParOf" srcId="{F0009739-B2A8-42EF-AC67-382BF9A1AC72}" destId="{7C95DD07-0592-493F-BFD4-7D2225F2FA5E}" srcOrd="1" destOrd="0" presId="urn:microsoft.com/office/officeart/2005/8/layout/orgChart1"/>
    <dgm:cxn modelId="{12E99DC5-ABB2-4AC2-B7A9-3B4C5FDAFEE2}" type="presParOf" srcId="{A2A66598-36DD-43D1-99D3-4AD0110479C4}" destId="{A3A4CDFB-8696-4587-9DBC-72C2253857E9}" srcOrd="1" destOrd="0" presId="urn:microsoft.com/office/officeart/2005/8/layout/orgChart1"/>
    <dgm:cxn modelId="{317A5EE0-32A6-4CA6-B0B6-1AE66CD382D4}" type="presParOf" srcId="{A2A66598-36DD-43D1-99D3-4AD0110479C4}" destId="{A4E80849-ED62-4B4C-A0AC-D4087165B56E}" srcOrd="2" destOrd="0" presId="urn:microsoft.com/office/officeart/2005/8/layout/orgChart1"/>
    <dgm:cxn modelId="{79567F01-D785-4641-8898-253BAC428E05}" type="presParOf" srcId="{E61AE2C8-3F23-4F9B-A718-2D92DAA98870}" destId="{F1180CCA-82BC-4421-98CD-73E06DED547A}" srcOrd="2" destOrd="0" presId="urn:microsoft.com/office/officeart/2005/8/layout/orgChart1"/>
    <dgm:cxn modelId="{DA703BE5-1DBA-4242-B4A9-CA6CF5D004F8}" type="presParOf" srcId="{0C148A02-D145-463A-B1F9-250D77770F05}" destId="{68D3B770-AA4C-4BCA-A86D-87EBE7DD07AA}" srcOrd="4" destOrd="0" presId="urn:microsoft.com/office/officeart/2005/8/layout/orgChart1"/>
    <dgm:cxn modelId="{71573CC1-C4FA-44E6-8148-75BA9CA33623}" type="presParOf" srcId="{0C148A02-D145-463A-B1F9-250D77770F05}" destId="{45227F64-6E75-473E-BCD8-DE6C3232589B}" srcOrd="5" destOrd="0" presId="urn:microsoft.com/office/officeart/2005/8/layout/orgChart1"/>
    <dgm:cxn modelId="{1A87F1D0-09AC-41D1-AE93-D0693904FEAE}" type="presParOf" srcId="{45227F64-6E75-473E-BCD8-DE6C3232589B}" destId="{7D901B7D-6CB2-45C6-BFFA-E3D7471A1786}" srcOrd="0" destOrd="0" presId="urn:microsoft.com/office/officeart/2005/8/layout/orgChart1"/>
    <dgm:cxn modelId="{0F968E5D-AE4F-4281-8443-8AD07B8B2878}" type="presParOf" srcId="{7D901B7D-6CB2-45C6-BFFA-E3D7471A1786}" destId="{6779BD6A-7D87-418C-878A-03729CACBDAB}" srcOrd="0" destOrd="0" presId="urn:microsoft.com/office/officeart/2005/8/layout/orgChart1"/>
    <dgm:cxn modelId="{41A8D531-F12C-4C41-ABFE-E3A3C6EB0F0B}" type="presParOf" srcId="{7D901B7D-6CB2-45C6-BFFA-E3D7471A1786}" destId="{3246982F-4830-4E62-AB49-86B8EF3D71CC}" srcOrd="1" destOrd="0" presId="urn:microsoft.com/office/officeart/2005/8/layout/orgChart1"/>
    <dgm:cxn modelId="{519E066F-22F8-41FE-968D-2420F8FC34E5}" type="presParOf" srcId="{45227F64-6E75-473E-BCD8-DE6C3232589B}" destId="{2617EA09-FAC8-4DD8-ACAB-79563F2F21CC}" srcOrd="1" destOrd="0" presId="urn:microsoft.com/office/officeart/2005/8/layout/orgChart1"/>
    <dgm:cxn modelId="{6992D8BD-A7C3-4FE4-8A7A-75EB6FE33177}" type="presParOf" srcId="{2617EA09-FAC8-4DD8-ACAB-79563F2F21CC}" destId="{FB2B7043-9B04-46F8-9F48-9F4017FF4DD2}" srcOrd="0" destOrd="0" presId="urn:microsoft.com/office/officeart/2005/8/layout/orgChart1"/>
    <dgm:cxn modelId="{C1DC8112-1E30-4208-8C99-A69795FCF49C}" type="presParOf" srcId="{2617EA09-FAC8-4DD8-ACAB-79563F2F21CC}" destId="{8A8F61C6-167A-4C60-8CB1-581B53739FC8}" srcOrd="1" destOrd="0" presId="urn:microsoft.com/office/officeart/2005/8/layout/orgChart1"/>
    <dgm:cxn modelId="{71BA084E-2EC4-4077-BB16-00C37B1E662F}" type="presParOf" srcId="{8A8F61C6-167A-4C60-8CB1-581B53739FC8}" destId="{8272B39A-E2B7-45FF-846A-D4E763B393FA}" srcOrd="0" destOrd="0" presId="urn:microsoft.com/office/officeart/2005/8/layout/orgChart1"/>
    <dgm:cxn modelId="{28E1031C-6C18-47B3-80B7-237853C8BE0C}" type="presParOf" srcId="{8272B39A-E2B7-45FF-846A-D4E763B393FA}" destId="{52DC18CA-4CFB-47D5-A2DC-697BCD52F3E0}" srcOrd="0" destOrd="0" presId="urn:microsoft.com/office/officeart/2005/8/layout/orgChart1"/>
    <dgm:cxn modelId="{B7524EC5-DAB3-42B6-954B-98DD1353CA53}" type="presParOf" srcId="{8272B39A-E2B7-45FF-846A-D4E763B393FA}" destId="{B686E10C-7AC2-4B4E-A0B2-F2A18C8AA672}" srcOrd="1" destOrd="0" presId="urn:microsoft.com/office/officeart/2005/8/layout/orgChart1"/>
    <dgm:cxn modelId="{6F8350AB-F09A-43AC-84E8-EC9D84018717}" type="presParOf" srcId="{8A8F61C6-167A-4C60-8CB1-581B53739FC8}" destId="{4A5DDDF4-F2BB-458E-8833-916386A6253D}" srcOrd="1" destOrd="0" presId="urn:microsoft.com/office/officeart/2005/8/layout/orgChart1"/>
    <dgm:cxn modelId="{255E556B-75F9-4CE6-8F72-93E46BCCE3A4}" type="presParOf" srcId="{8A8F61C6-167A-4C60-8CB1-581B53739FC8}" destId="{5F55DF4C-8A4C-411F-A3C2-96CAA479A538}" srcOrd="2" destOrd="0" presId="urn:microsoft.com/office/officeart/2005/8/layout/orgChart1"/>
    <dgm:cxn modelId="{F441E8CE-6D72-4038-BC6F-A4A9DB716130}" type="presParOf" srcId="{2617EA09-FAC8-4DD8-ACAB-79563F2F21CC}" destId="{74E53913-DBBF-477A-9E14-AF1DAD065A0C}" srcOrd="2" destOrd="0" presId="urn:microsoft.com/office/officeart/2005/8/layout/orgChart1"/>
    <dgm:cxn modelId="{4C2CE536-7C3C-4B88-8F5A-B2DA53D32932}" type="presParOf" srcId="{2617EA09-FAC8-4DD8-ACAB-79563F2F21CC}" destId="{401E2C44-D9F0-4E16-908E-A83C3B2DC7B8}" srcOrd="3" destOrd="0" presId="urn:microsoft.com/office/officeart/2005/8/layout/orgChart1"/>
    <dgm:cxn modelId="{C806061E-784C-4040-9321-D8BB67E02CB8}" type="presParOf" srcId="{401E2C44-D9F0-4E16-908E-A83C3B2DC7B8}" destId="{1285E970-3C6D-4EF0-A0E4-7AE10D46F9F6}" srcOrd="0" destOrd="0" presId="urn:microsoft.com/office/officeart/2005/8/layout/orgChart1"/>
    <dgm:cxn modelId="{1DFA2352-7916-410E-8431-C0FA58E5FCAD}" type="presParOf" srcId="{1285E970-3C6D-4EF0-A0E4-7AE10D46F9F6}" destId="{4E7478B3-4D81-41D1-85DF-D62021172ACA}" srcOrd="0" destOrd="0" presId="urn:microsoft.com/office/officeart/2005/8/layout/orgChart1"/>
    <dgm:cxn modelId="{B5FB7407-273E-4BD8-8E27-E8A60019FCDA}" type="presParOf" srcId="{1285E970-3C6D-4EF0-A0E4-7AE10D46F9F6}" destId="{1F4FB6C7-BBC1-4D9C-9236-E4E8BF2A0BDC}" srcOrd="1" destOrd="0" presId="urn:microsoft.com/office/officeart/2005/8/layout/orgChart1"/>
    <dgm:cxn modelId="{73D653A8-C572-4AE5-A235-073CF463E1A0}" type="presParOf" srcId="{401E2C44-D9F0-4E16-908E-A83C3B2DC7B8}" destId="{10E30215-7DD7-430B-AF0F-6F5DABBB941C}" srcOrd="1" destOrd="0" presId="urn:microsoft.com/office/officeart/2005/8/layout/orgChart1"/>
    <dgm:cxn modelId="{AF0F6A1A-75F3-4B61-9B1F-E0967BC11A5E}" type="presParOf" srcId="{10E30215-7DD7-430B-AF0F-6F5DABBB941C}" destId="{D51E6881-38ED-4536-9C05-D42F237297EA}" srcOrd="0" destOrd="0" presId="urn:microsoft.com/office/officeart/2005/8/layout/orgChart1"/>
    <dgm:cxn modelId="{50EBA51F-C0BE-442C-A57E-6E28ED4C4B4E}" type="presParOf" srcId="{10E30215-7DD7-430B-AF0F-6F5DABBB941C}" destId="{3FAC8BA1-43D1-4198-8888-83F363171FD3}" srcOrd="1" destOrd="0" presId="urn:microsoft.com/office/officeart/2005/8/layout/orgChart1"/>
    <dgm:cxn modelId="{31F7D472-A1F7-467E-BDD6-245FEB0F5E83}" type="presParOf" srcId="{3FAC8BA1-43D1-4198-8888-83F363171FD3}" destId="{62E260D5-8890-44D5-A9B0-B2D119CA60EA}" srcOrd="0" destOrd="0" presId="urn:microsoft.com/office/officeart/2005/8/layout/orgChart1"/>
    <dgm:cxn modelId="{4A902A17-D674-4677-AF47-4668282A8FAE}" type="presParOf" srcId="{62E260D5-8890-44D5-A9B0-B2D119CA60EA}" destId="{98C46B07-6D4D-4F00-B5F2-17D41102D307}" srcOrd="0" destOrd="0" presId="urn:microsoft.com/office/officeart/2005/8/layout/orgChart1"/>
    <dgm:cxn modelId="{3965A3CC-04C0-4500-BE94-D0322D099A06}" type="presParOf" srcId="{62E260D5-8890-44D5-A9B0-B2D119CA60EA}" destId="{221957C1-377A-4059-8CDE-0B5A564B964D}" srcOrd="1" destOrd="0" presId="urn:microsoft.com/office/officeart/2005/8/layout/orgChart1"/>
    <dgm:cxn modelId="{8F4E0F4A-E2E6-45E4-B10D-1790666C60DC}" type="presParOf" srcId="{3FAC8BA1-43D1-4198-8888-83F363171FD3}" destId="{6404FEA3-813B-48AE-AEDC-AFC960367E9B}" srcOrd="1" destOrd="0" presId="urn:microsoft.com/office/officeart/2005/8/layout/orgChart1"/>
    <dgm:cxn modelId="{7D251179-99A8-47E3-B861-95D645FBD0C7}" type="presParOf" srcId="{3FAC8BA1-43D1-4198-8888-83F363171FD3}" destId="{40D5C496-37FA-4946-9A11-74C59B8DC1A5}" srcOrd="2" destOrd="0" presId="urn:microsoft.com/office/officeart/2005/8/layout/orgChart1"/>
    <dgm:cxn modelId="{41E2E269-BA73-48CE-95B3-EA63F11685DE}" type="presParOf" srcId="{401E2C44-D9F0-4E16-908E-A83C3B2DC7B8}" destId="{CA544BA9-9F1C-48F6-BC96-10822697CD81}" srcOrd="2" destOrd="0" presId="urn:microsoft.com/office/officeart/2005/8/layout/orgChart1"/>
    <dgm:cxn modelId="{D3B50354-80AA-49AD-A6AB-D73BD36C4C12}" type="presParOf" srcId="{2617EA09-FAC8-4DD8-ACAB-79563F2F21CC}" destId="{D1CC07C4-D477-4F38-B041-15059DF04B07}" srcOrd="4" destOrd="0" presId="urn:microsoft.com/office/officeart/2005/8/layout/orgChart1"/>
    <dgm:cxn modelId="{377914EE-51D2-4248-971A-E3F682666C77}" type="presParOf" srcId="{2617EA09-FAC8-4DD8-ACAB-79563F2F21CC}" destId="{45F89CB4-C31C-47E6-8C50-71B21BD598BC}" srcOrd="5" destOrd="0" presId="urn:microsoft.com/office/officeart/2005/8/layout/orgChart1"/>
    <dgm:cxn modelId="{6D357647-0F53-45F9-80BF-F45B9FA01CBA}" type="presParOf" srcId="{45F89CB4-C31C-47E6-8C50-71B21BD598BC}" destId="{4F35C89D-51AD-436B-9DDC-FBBF64F9DA32}" srcOrd="0" destOrd="0" presId="urn:microsoft.com/office/officeart/2005/8/layout/orgChart1"/>
    <dgm:cxn modelId="{F122393D-542B-4CE4-A8D3-628572D314BE}" type="presParOf" srcId="{4F35C89D-51AD-436B-9DDC-FBBF64F9DA32}" destId="{4D49C8F2-93FF-44CA-81D9-B204AD1331D1}" srcOrd="0" destOrd="0" presId="urn:microsoft.com/office/officeart/2005/8/layout/orgChart1"/>
    <dgm:cxn modelId="{AFD75E10-9D5F-42F6-8104-FD3B9196188F}" type="presParOf" srcId="{4F35C89D-51AD-436B-9DDC-FBBF64F9DA32}" destId="{98A0D214-8F78-4E17-95C9-5B46D22A66F8}" srcOrd="1" destOrd="0" presId="urn:microsoft.com/office/officeart/2005/8/layout/orgChart1"/>
    <dgm:cxn modelId="{91188074-DC02-4088-BBCC-BD96449EDC45}" type="presParOf" srcId="{45F89CB4-C31C-47E6-8C50-71B21BD598BC}" destId="{240E9858-8BC5-4183-A46E-7E5B5FE541F8}" srcOrd="1" destOrd="0" presId="urn:microsoft.com/office/officeart/2005/8/layout/orgChart1"/>
    <dgm:cxn modelId="{C2CB8637-15D7-4D37-9248-D1A8985ABD41}" type="presParOf" srcId="{45F89CB4-C31C-47E6-8C50-71B21BD598BC}" destId="{39EBE4F4-6A6D-4D71-8BAF-913393B7061C}" srcOrd="2" destOrd="0" presId="urn:microsoft.com/office/officeart/2005/8/layout/orgChart1"/>
    <dgm:cxn modelId="{32776C1E-F56E-44C4-90BF-CA3ADAB8CF40}" type="presParOf" srcId="{45227F64-6E75-473E-BCD8-DE6C3232589B}" destId="{9BDBD4BD-8C7E-41BA-A622-9A4E58F3F6F9}" srcOrd="2" destOrd="0" presId="urn:microsoft.com/office/officeart/2005/8/layout/orgChart1"/>
    <dgm:cxn modelId="{C3F4416F-68B2-4D47-AC49-C1FDEE06E985}" type="presParOf" srcId="{0C148A02-D145-463A-B1F9-250D77770F05}" destId="{873DDAD6-BCDC-4C57-AD34-A4EEBFD25E82}" srcOrd="6" destOrd="0" presId="urn:microsoft.com/office/officeart/2005/8/layout/orgChart1"/>
    <dgm:cxn modelId="{B760A71A-37CB-4CD2-BFC3-52E02704E097}" type="presParOf" srcId="{0C148A02-D145-463A-B1F9-250D77770F05}" destId="{23091424-18E2-43E0-BED3-4BFBC7983AFF}" srcOrd="7" destOrd="0" presId="urn:microsoft.com/office/officeart/2005/8/layout/orgChart1"/>
    <dgm:cxn modelId="{6694B178-CB2F-4CB7-A6DF-AFB297D06D62}" type="presParOf" srcId="{23091424-18E2-43E0-BED3-4BFBC7983AFF}" destId="{1F7A03B7-89EC-47AC-9C3D-32F6142CF28E}" srcOrd="0" destOrd="0" presId="urn:microsoft.com/office/officeart/2005/8/layout/orgChart1"/>
    <dgm:cxn modelId="{258C3E50-12F8-43D5-93C6-C35016BE3D02}" type="presParOf" srcId="{1F7A03B7-89EC-47AC-9C3D-32F6142CF28E}" destId="{4E33F582-0ACF-4752-9777-273DA2DE42AF}" srcOrd="0" destOrd="0" presId="urn:microsoft.com/office/officeart/2005/8/layout/orgChart1"/>
    <dgm:cxn modelId="{B8A2A935-A1CF-42FC-908C-861C0C965441}" type="presParOf" srcId="{1F7A03B7-89EC-47AC-9C3D-32F6142CF28E}" destId="{3970077E-DC8F-4BC0-AFBC-3BCA04AA4596}" srcOrd="1" destOrd="0" presId="urn:microsoft.com/office/officeart/2005/8/layout/orgChart1"/>
    <dgm:cxn modelId="{75D445B5-8218-45F2-B61D-E1EECFAF8AB7}" type="presParOf" srcId="{23091424-18E2-43E0-BED3-4BFBC7983AFF}" destId="{89CD2989-9CBB-4326-A5EA-29D50C82B8E0}" srcOrd="1" destOrd="0" presId="urn:microsoft.com/office/officeart/2005/8/layout/orgChart1"/>
    <dgm:cxn modelId="{36ED18DC-4C65-4FB5-A5F1-A9454303DB66}" type="presParOf" srcId="{23091424-18E2-43E0-BED3-4BFBC7983AFF}" destId="{90F589C0-4687-4980-90FF-6E743BC5F407}" srcOrd="2" destOrd="0" presId="urn:microsoft.com/office/officeart/2005/8/layout/orgChart1"/>
    <dgm:cxn modelId="{07D6B9CD-704B-407D-91F4-84D8752294DC}" type="presParOf" srcId="{E78E2BCD-0707-4570-88FC-93697620625B}" destId="{94C4F1A6-CC3C-488B-9C41-AAB07DE06000}" srcOrd="2" destOrd="0" presId="urn:microsoft.com/office/officeart/2005/8/layout/orgChart1"/>
    <dgm:cxn modelId="{A5F8DF65-BFD0-4590-8868-78C863A37E4A}" type="presParOf" srcId="{B2CC8767-33D6-4ABB-9E63-C67FFDA31553}" destId="{6654886A-851A-4522-8EB8-0CA116758765}" srcOrd="2" destOrd="0" presId="urn:microsoft.com/office/officeart/2005/8/layout/orgChart1"/>
    <dgm:cxn modelId="{E35227E0-4530-4F7E-AD2F-B1010B00CAF2}" type="presParOf" srcId="{FD1FBADC-35EF-4069-955C-2DD4C80BB4D2}" destId="{EF2ADA1A-BAD6-4DFE-953E-67886FCC668D}" srcOrd="8" destOrd="0" presId="urn:microsoft.com/office/officeart/2005/8/layout/orgChart1"/>
    <dgm:cxn modelId="{157AF935-1805-45F3-9EBB-603853934C47}" type="presParOf" srcId="{FD1FBADC-35EF-4069-955C-2DD4C80BB4D2}" destId="{FD87D3B3-F23F-40DB-A0D9-9B6CAB8F84FC}" srcOrd="9" destOrd="0" presId="urn:microsoft.com/office/officeart/2005/8/layout/orgChart1"/>
    <dgm:cxn modelId="{3CB5099C-9C24-48E9-BC2B-D8373E0011D0}" type="presParOf" srcId="{FD87D3B3-F23F-40DB-A0D9-9B6CAB8F84FC}" destId="{00DD9FFE-786D-4EFB-BAFA-664345F9A0BA}" srcOrd="0" destOrd="0" presId="urn:microsoft.com/office/officeart/2005/8/layout/orgChart1"/>
    <dgm:cxn modelId="{121D31AC-38DB-457E-907C-BE2753F4B051}" type="presParOf" srcId="{00DD9FFE-786D-4EFB-BAFA-664345F9A0BA}" destId="{14F1AB17-2612-451B-B8F5-079A3245D089}" srcOrd="0" destOrd="0" presId="urn:microsoft.com/office/officeart/2005/8/layout/orgChart1"/>
    <dgm:cxn modelId="{E90238E6-8870-4B81-988F-0FC355E666CC}" type="presParOf" srcId="{00DD9FFE-786D-4EFB-BAFA-664345F9A0BA}" destId="{C321ECCE-A331-4E4B-9A09-1FA42B9D9D1A}" srcOrd="1" destOrd="0" presId="urn:microsoft.com/office/officeart/2005/8/layout/orgChart1"/>
    <dgm:cxn modelId="{8CB078D9-65EE-467E-8F47-92CFD3372106}" type="presParOf" srcId="{FD87D3B3-F23F-40DB-A0D9-9B6CAB8F84FC}" destId="{E2C88402-E87E-4388-ABF7-8B163B9ECA52}" srcOrd="1" destOrd="0" presId="urn:microsoft.com/office/officeart/2005/8/layout/orgChart1"/>
    <dgm:cxn modelId="{13BCF2AB-F5FB-44D5-A368-97A9E22339F1}" type="presParOf" srcId="{FD87D3B3-F23F-40DB-A0D9-9B6CAB8F84FC}" destId="{E99B7B7E-A9B2-481C-AD72-85201D8DA031}" srcOrd="2" destOrd="0" presId="urn:microsoft.com/office/officeart/2005/8/layout/orgChart1"/>
    <dgm:cxn modelId="{97112E9A-2C4F-4645-8ABA-58823F0CB325}" type="presParOf" srcId="{FD1FBADC-35EF-4069-955C-2DD4C80BB4D2}" destId="{9E9A8419-1327-4B38-8EA7-4CED955139D6}" srcOrd="10" destOrd="0" presId="urn:microsoft.com/office/officeart/2005/8/layout/orgChart1"/>
    <dgm:cxn modelId="{1520539D-BEB0-4D92-80D0-A02C54253AD1}" type="presParOf" srcId="{FD1FBADC-35EF-4069-955C-2DD4C80BB4D2}" destId="{982222AA-1C7C-4EE8-A102-C28A8E402DAC}" srcOrd="11" destOrd="0" presId="urn:microsoft.com/office/officeart/2005/8/layout/orgChart1"/>
    <dgm:cxn modelId="{3962D563-0459-4DC8-AC64-B2E559EDAFA5}" type="presParOf" srcId="{982222AA-1C7C-4EE8-A102-C28A8E402DAC}" destId="{A9E6D342-5936-416E-9A8C-94FCAF0BA2E1}" srcOrd="0" destOrd="0" presId="urn:microsoft.com/office/officeart/2005/8/layout/orgChart1"/>
    <dgm:cxn modelId="{E5E7AA7A-DCE7-4724-AD2E-3FE8E17328D3}" type="presParOf" srcId="{A9E6D342-5936-416E-9A8C-94FCAF0BA2E1}" destId="{C248BDA1-E772-4B98-B83F-23DAAEB74FE6}" srcOrd="0" destOrd="0" presId="urn:microsoft.com/office/officeart/2005/8/layout/orgChart1"/>
    <dgm:cxn modelId="{6DE7CECD-C22B-415D-ABB2-4E4C23FF5B13}" type="presParOf" srcId="{A9E6D342-5936-416E-9A8C-94FCAF0BA2E1}" destId="{1B1B160F-FDFB-408A-B747-F68E274E44E1}" srcOrd="1" destOrd="0" presId="urn:microsoft.com/office/officeart/2005/8/layout/orgChart1"/>
    <dgm:cxn modelId="{9EB45A4A-70F1-41F5-9BF5-429391AA4891}" type="presParOf" srcId="{982222AA-1C7C-4EE8-A102-C28A8E402DAC}" destId="{968E6F08-A73D-481D-AE07-3CFF74FCB55F}" srcOrd="1" destOrd="0" presId="urn:microsoft.com/office/officeart/2005/8/layout/orgChart1"/>
    <dgm:cxn modelId="{A504FF7A-2A4B-4DCB-8546-C57F0B69B47B}" type="presParOf" srcId="{968E6F08-A73D-481D-AE07-3CFF74FCB55F}" destId="{B61C9630-9CDE-4486-BFE1-93E0DBD61F3D}" srcOrd="0" destOrd="0" presId="urn:microsoft.com/office/officeart/2005/8/layout/orgChart1"/>
    <dgm:cxn modelId="{94E390C6-3B78-448C-B946-EA6CB28C2484}" type="presParOf" srcId="{968E6F08-A73D-481D-AE07-3CFF74FCB55F}" destId="{6E281429-B234-4003-8BB4-32C7AB681CC5}" srcOrd="1" destOrd="0" presId="urn:microsoft.com/office/officeart/2005/8/layout/orgChart1"/>
    <dgm:cxn modelId="{7FDC8FB5-E29D-4546-B65D-3DFA567FD256}" type="presParOf" srcId="{6E281429-B234-4003-8BB4-32C7AB681CC5}" destId="{57266CB1-B4E0-4860-B360-03110ADE234C}" srcOrd="0" destOrd="0" presId="urn:microsoft.com/office/officeart/2005/8/layout/orgChart1"/>
    <dgm:cxn modelId="{D65FFB96-24A0-40B3-A4CA-F6309055787C}" type="presParOf" srcId="{57266CB1-B4E0-4860-B360-03110ADE234C}" destId="{6AC061CF-CC08-4F4F-AFFE-D64EFC45FB2C}" srcOrd="0" destOrd="0" presId="urn:microsoft.com/office/officeart/2005/8/layout/orgChart1"/>
    <dgm:cxn modelId="{FB5E8800-0F64-4513-996C-8950F23113BA}" type="presParOf" srcId="{57266CB1-B4E0-4860-B360-03110ADE234C}" destId="{7B7E5418-302C-4DCB-84B4-1FECB3AE2D7A}" srcOrd="1" destOrd="0" presId="urn:microsoft.com/office/officeart/2005/8/layout/orgChart1"/>
    <dgm:cxn modelId="{75EACF71-318B-463B-99EC-1986841CCB16}" type="presParOf" srcId="{6E281429-B234-4003-8BB4-32C7AB681CC5}" destId="{477D5E49-4007-413E-96EB-5E1BD44F9993}" srcOrd="1" destOrd="0" presId="urn:microsoft.com/office/officeart/2005/8/layout/orgChart1"/>
    <dgm:cxn modelId="{9FD12A59-C358-4971-A0FC-02A68FEBC16F}" type="presParOf" srcId="{6E281429-B234-4003-8BB4-32C7AB681CC5}" destId="{7E3BEE8C-02CA-4876-A497-EE146AFDEF95}" srcOrd="2" destOrd="0" presId="urn:microsoft.com/office/officeart/2005/8/layout/orgChart1"/>
    <dgm:cxn modelId="{C50175BC-17E3-49E9-8676-38F360834711}" type="presParOf" srcId="{968E6F08-A73D-481D-AE07-3CFF74FCB55F}" destId="{CCA9156E-0B3A-4FD5-8425-DE8EE19674E4}" srcOrd="2" destOrd="0" presId="urn:microsoft.com/office/officeart/2005/8/layout/orgChart1"/>
    <dgm:cxn modelId="{191106D8-A3FD-4CCC-9B55-8128F52E3DFA}" type="presParOf" srcId="{968E6F08-A73D-481D-AE07-3CFF74FCB55F}" destId="{04420E94-85F2-42A4-A199-0E805DE698C9}" srcOrd="3" destOrd="0" presId="urn:microsoft.com/office/officeart/2005/8/layout/orgChart1"/>
    <dgm:cxn modelId="{CBAE3E22-3570-4900-A8E8-1448ED4E2F9E}" type="presParOf" srcId="{04420E94-85F2-42A4-A199-0E805DE698C9}" destId="{080257F6-E415-467B-AB99-15EC78600800}" srcOrd="0" destOrd="0" presId="urn:microsoft.com/office/officeart/2005/8/layout/orgChart1"/>
    <dgm:cxn modelId="{1BB68448-1F22-4614-9E9D-73B5BB98CC34}" type="presParOf" srcId="{080257F6-E415-467B-AB99-15EC78600800}" destId="{5C8E4539-33E2-4316-9135-B5BEABF70BF8}" srcOrd="0" destOrd="0" presId="urn:microsoft.com/office/officeart/2005/8/layout/orgChart1"/>
    <dgm:cxn modelId="{D43C59AE-ABE1-479A-8325-5E6CD45C2F47}" type="presParOf" srcId="{080257F6-E415-467B-AB99-15EC78600800}" destId="{313618FE-AA20-4574-B0A0-08A822E0C120}" srcOrd="1" destOrd="0" presId="urn:microsoft.com/office/officeart/2005/8/layout/orgChart1"/>
    <dgm:cxn modelId="{6DBD9C2B-A57E-431F-904A-F7C175909CC0}" type="presParOf" srcId="{04420E94-85F2-42A4-A199-0E805DE698C9}" destId="{7C418DD1-431F-42D1-AAED-CFD266D9017B}" srcOrd="1" destOrd="0" presId="urn:microsoft.com/office/officeart/2005/8/layout/orgChart1"/>
    <dgm:cxn modelId="{8D10D1D9-AFD0-46B9-B304-A84C51E64599}" type="presParOf" srcId="{04420E94-85F2-42A4-A199-0E805DE698C9}" destId="{A0E20398-A460-48DF-8055-8017AB11CB08}" srcOrd="2" destOrd="0" presId="urn:microsoft.com/office/officeart/2005/8/layout/orgChart1"/>
    <dgm:cxn modelId="{56FFDAEF-3915-40FD-BCE9-E1ACF2256A09}" type="presParOf" srcId="{982222AA-1C7C-4EE8-A102-C28A8E402DAC}" destId="{6BF46061-2932-4F6A-9659-B3821A33F348}" srcOrd="2" destOrd="0" presId="urn:microsoft.com/office/officeart/2005/8/layout/orgChart1"/>
    <dgm:cxn modelId="{C97C3052-E141-4DB5-ACB7-F8F0F4A50B65}" type="presParOf" srcId="{24EB5C6B-E884-4B69-A775-BC19A50D31C0}" destId="{733FF5C4-B5A8-4AB0-B877-45DB3F53448E}" srcOrd="2" destOrd="0" presId="urn:microsoft.com/office/officeart/2005/8/layout/orgChart1"/>
    <dgm:cxn modelId="{1EE97DC1-3B5E-4197-98DD-BAFE2137FBE3}" type="presParOf" srcId="{5141ADA5-42D8-45F7-9460-BB8CF9C87644}" destId="{C8153429-7A3E-4126-B95B-78E11D03ECEA}" srcOrd="2" destOrd="0" presId="urn:microsoft.com/office/officeart/2005/8/layout/orgChart1"/>
    <dgm:cxn modelId="{48EB79B0-21D5-41B1-86C3-F9ED6860118E}" type="presParOf" srcId="{30818783-7A71-4063-B43C-BC585C6CA13A}" destId="{79872B2E-B4D3-415C-9EC5-B6AD97B7FF61}" srcOrd="2" destOrd="0" presId="urn:microsoft.com/office/officeart/2005/8/layout/orgChart1"/>
    <dgm:cxn modelId="{0E5FF7E3-3B35-4D8E-AC85-AE6D866D5EA7}" type="presParOf" srcId="{C4D77F2F-6FEC-4627-AB14-6898076C89FB}" destId="{62B2FB17-BDB2-4CEC-8B1D-97BCBD8258C1}" srcOrd="2" destOrd="0" presId="urn:microsoft.com/office/officeart/2005/8/layout/orgChart1"/>
    <dgm:cxn modelId="{3510EBD1-4FB9-43F6-BC80-FBC9966462EA}" type="presParOf" srcId="{C4D77F2F-6FEC-4627-AB14-6898076C89FB}" destId="{F52D57C5-B4DC-4153-BE7C-F3F6AA489361}" srcOrd="3" destOrd="0" presId="urn:microsoft.com/office/officeart/2005/8/layout/orgChart1"/>
    <dgm:cxn modelId="{9B7D5439-A864-4C1D-A645-0BE94C5C15E3}" type="presParOf" srcId="{F52D57C5-B4DC-4153-BE7C-F3F6AA489361}" destId="{22EF4070-0211-4C72-B04B-E815FB47674D}" srcOrd="0" destOrd="0" presId="urn:microsoft.com/office/officeart/2005/8/layout/orgChart1"/>
    <dgm:cxn modelId="{A0C220F3-BF3E-49EC-9A69-952204C8F968}" type="presParOf" srcId="{22EF4070-0211-4C72-B04B-E815FB47674D}" destId="{99638FEC-C50E-49EB-AB7F-60912F0B412F}" srcOrd="0" destOrd="0" presId="urn:microsoft.com/office/officeart/2005/8/layout/orgChart1"/>
    <dgm:cxn modelId="{CEE6F31E-36EF-4E5D-8765-55C0B7A4841A}" type="presParOf" srcId="{22EF4070-0211-4C72-B04B-E815FB47674D}" destId="{948C4337-4368-4676-85B0-BA02A38EE57B}" srcOrd="1" destOrd="0" presId="urn:microsoft.com/office/officeart/2005/8/layout/orgChart1"/>
    <dgm:cxn modelId="{DC7D10A1-732F-472D-B371-1AFA5F2AE1F0}" type="presParOf" srcId="{F52D57C5-B4DC-4153-BE7C-F3F6AA489361}" destId="{AE0F53A8-5146-49E6-9AFC-17534C9C8AC2}" srcOrd="1" destOrd="0" presId="urn:microsoft.com/office/officeart/2005/8/layout/orgChart1"/>
    <dgm:cxn modelId="{07FC7B04-8A03-49AD-A44E-7A325FE899C8}" type="presParOf" srcId="{AE0F53A8-5146-49E6-9AFC-17534C9C8AC2}" destId="{F2AAE23E-D403-4459-9F33-2D308F307B3C}" srcOrd="0" destOrd="0" presId="urn:microsoft.com/office/officeart/2005/8/layout/orgChart1"/>
    <dgm:cxn modelId="{C5AD6DE6-9F7C-410D-80A8-3295F75AAA49}" type="presParOf" srcId="{AE0F53A8-5146-49E6-9AFC-17534C9C8AC2}" destId="{6AA7C80D-E5F9-4636-A714-D3A926D5A741}" srcOrd="1" destOrd="0" presId="urn:microsoft.com/office/officeart/2005/8/layout/orgChart1"/>
    <dgm:cxn modelId="{B0F1522E-3282-4694-AFFF-84BD697EBDDD}" type="presParOf" srcId="{6AA7C80D-E5F9-4636-A714-D3A926D5A741}" destId="{87985263-E26D-4EC8-B932-93D814011614}" srcOrd="0" destOrd="0" presId="urn:microsoft.com/office/officeart/2005/8/layout/orgChart1"/>
    <dgm:cxn modelId="{59229C19-10D5-48EB-A588-CBBBF100A70C}" type="presParOf" srcId="{87985263-E26D-4EC8-B932-93D814011614}" destId="{D0BEBF4C-3CC0-4911-8F01-F2794F029EB4}" srcOrd="0" destOrd="0" presId="urn:microsoft.com/office/officeart/2005/8/layout/orgChart1"/>
    <dgm:cxn modelId="{B1B51271-FB69-4E6B-BB52-5F51C425BC9A}" type="presParOf" srcId="{87985263-E26D-4EC8-B932-93D814011614}" destId="{59D2353A-8888-4405-9787-79965978A4E7}" srcOrd="1" destOrd="0" presId="urn:microsoft.com/office/officeart/2005/8/layout/orgChart1"/>
    <dgm:cxn modelId="{8C18F0A0-D217-47D2-95BA-8EE0E39BCB1B}" type="presParOf" srcId="{6AA7C80D-E5F9-4636-A714-D3A926D5A741}" destId="{1FD81A31-84A3-413D-89BF-12C5B2F1E31E}" srcOrd="1" destOrd="0" presId="urn:microsoft.com/office/officeart/2005/8/layout/orgChart1"/>
    <dgm:cxn modelId="{968FC92B-742C-47BA-961E-65DA7870E406}" type="presParOf" srcId="{6AA7C80D-E5F9-4636-A714-D3A926D5A741}" destId="{04AF1265-0F0B-42F4-91C6-F935DEAEB9DE}" srcOrd="2" destOrd="0" presId="urn:microsoft.com/office/officeart/2005/8/layout/orgChart1"/>
    <dgm:cxn modelId="{C7793F90-2301-4D53-A14C-AE97BB001D9A}" type="presParOf" srcId="{F52D57C5-B4DC-4153-BE7C-F3F6AA489361}" destId="{AA2D44CD-3E9E-4F0F-BC47-33A8013B15E7}" srcOrd="2" destOrd="0" presId="urn:microsoft.com/office/officeart/2005/8/layout/orgChart1"/>
    <dgm:cxn modelId="{1715F8DF-2AB9-492B-A84C-7F47503D9478}" type="presParOf" srcId="{7D71EA40-78DE-4455-8E38-C997C560D163}" destId="{4BAD6032-E05C-4D22-ABAD-6E86417983CB}" srcOrd="2" destOrd="0" presId="urn:microsoft.com/office/officeart/2005/8/layout/orgChart1"/>
    <dgm:cxn modelId="{222D044B-D6E1-4E60-8948-DBE8936B950F}" type="presParOf" srcId="{86A03B88-80C6-42F2-BF4E-3C358D6A9643}" destId="{1BACF4A4-3653-4EAE-A88B-57D206F74968}" srcOrd="4" destOrd="0" presId="urn:microsoft.com/office/officeart/2005/8/layout/orgChart1"/>
    <dgm:cxn modelId="{6C1B4955-2788-4475-B8D8-172A98203953}" type="presParOf" srcId="{86A03B88-80C6-42F2-BF4E-3C358D6A9643}" destId="{76CE1D0D-979C-406E-A2C4-D32D57693458}" srcOrd="5" destOrd="0" presId="urn:microsoft.com/office/officeart/2005/8/layout/orgChart1"/>
    <dgm:cxn modelId="{0AD9A7B8-8DA7-4995-A883-F3FB636060F2}" type="presParOf" srcId="{76CE1D0D-979C-406E-A2C4-D32D57693458}" destId="{74EBC8BD-76C6-45AB-9A91-BDDADAA49B07}" srcOrd="0" destOrd="0" presId="urn:microsoft.com/office/officeart/2005/8/layout/orgChart1"/>
    <dgm:cxn modelId="{F0F186AC-8413-445A-9F83-2EA5969F1090}" type="presParOf" srcId="{74EBC8BD-76C6-45AB-9A91-BDDADAA49B07}" destId="{80D49BAC-30D9-429D-B56B-213923853D34}" srcOrd="0" destOrd="0" presId="urn:microsoft.com/office/officeart/2005/8/layout/orgChart1"/>
    <dgm:cxn modelId="{A798FE51-8E66-4302-BF25-C41A2F1D5D4B}" type="presParOf" srcId="{74EBC8BD-76C6-45AB-9A91-BDDADAA49B07}" destId="{DE0F2880-6562-4880-A7EF-C14D60BC443A}" srcOrd="1" destOrd="0" presId="urn:microsoft.com/office/officeart/2005/8/layout/orgChart1"/>
    <dgm:cxn modelId="{F379CEBF-734E-4087-8064-EA1EDCAAB181}" type="presParOf" srcId="{76CE1D0D-979C-406E-A2C4-D32D57693458}" destId="{4304B1AB-B30A-47BA-A3CC-62CAEBE5BCCE}" srcOrd="1" destOrd="0" presId="urn:microsoft.com/office/officeart/2005/8/layout/orgChart1"/>
    <dgm:cxn modelId="{C73179DF-BD57-46FD-94B0-7AD52C05A8E8}" type="presParOf" srcId="{76CE1D0D-979C-406E-A2C4-D32D57693458}" destId="{A4F21005-A034-421C-BB44-4CB1402765D0}" srcOrd="2" destOrd="0" presId="urn:microsoft.com/office/officeart/2005/8/layout/orgChart1"/>
    <dgm:cxn modelId="{0D8FAB28-C4F5-4581-B8D2-E1D7922BEDE0}" type="presParOf" srcId="{86A03B88-80C6-42F2-BF4E-3C358D6A9643}" destId="{3D9FD3E3-88E0-477A-A56B-07BC808BF3F4}" srcOrd="6" destOrd="0" presId="urn:microsoft.com/office/officeart/2005/8/layout/orgChart1"/>
    <dgm:cxn modelId="{1AE1D0D4-000B-41B5-96A7-8202AE1BA658}" type="presParOf" srcId="{86A03B88-80C6-42F2-BF4E-3C358D6A9643}" destId="{85126A20-B74D-4464-863C-A4513302FC3E}" srcOrd="7" destOrd="0" presId="urn:microsoft.com/office/officeart/2005/8/layout/orgChart1"/>
    <dgm:cxn modelId="{13EFF314-F7FC-4C01-8D81-C7B3DDB7C7E6}" type="presParOf" srcId="{85126A20-B74D-4464-863C-A4513302FC3E}" destId="{EE4855D1-B2B0-4D08-8963-711B48A4D864}" srcOrd="0" destOrd="0" presId="urn:microsoft.com/office/officeart/2005/8/layout/orgChart1"/>
    <dgm:cxn modelId="{202B30EF-6BEC-43B8-860A-756EC6906EB8}" type="presParOf" srcId="{EE4855D1-B2B0-4D08-8963-711B48A4D864}" destId="{D4EA128C-DF21-45C0-BF4F-C14BA70ADDB2}" srcOrd="0" destOrd="0" presId="urn:microsoft.com/office/officeart/2005/8/layout/orgChart1"/>
    <dgm:cxn modelId="{7CAAEBA0-BDED-45CB-9643-FE71E72EBA3C}" type="presParOf" srcId="{EE4855D1-B2B0-4D08-8963-711B48A4D864}" destId="{8FEA3F3B-97D9-4A90-B171-A5B7071C97F3}" srcOrd="1" destOrd="0" presId="urn:microsoft.com/office/officeart/2005/8/layout/orgChart1"/>
    <dgm:cxn modelId="{09AB23A4-55A3-4FD5-A6B4-4DBB37BE06C7}" type="presParOf" srcId="{85126A20-B74D-4464-863C-A4513302FC3E}" destId="{76697CC2-C5F0-4562-98B8-5454AC30B071}" srcOrd="1" destOrd="0" presId="urn:microsoft.com/office/officeart/2005/8/layout/orgChart1"/>
    <dgm:cxn modelId="{1FCC94AC-868A-4B30-BBC7-E64F6015F978}" type="presParOf" srcId="{85126A20-B74D-4464-863C-A4513302FC3E}" destId="{E37C9DBD-BF19-48DB-B3BF-28BC5C60CA54}" srcOrd="2" destOrd="0" presId="urn:microsoft.com/office/officeart/2005/8/layout/orgChart1"/>
    <dgm:cxn modelId="{5362DF0A-5EAA-4CA5-AED5-207D0A6BB293}" type="presParOf" srcId="{2CCFC2E9-18F6-4C83-B7BE-8D83151D3398}" destId="{AB016DC5-0935-4B69-8491-3253A734CADB}" srcOrd="2" destOrd="0" presId="urn:microsoft.com/office/officeart/2005/8/layout/orgChart1"/>
    <dgm:cxn modelId="{CE070D56-596E-4C1D-9A04-ABE7A10AC931}" type="presParOf" srcId="{30FB4649-8B7D-4B10-999F-95CD6B9B0EB1}" destId="{BC882CBD-1CC9-45C4-9444-4B78B1DE87DE}" srcOrd="2" destOrd="0" presId="urn:microsoft.com/office/officeart/2005/8/layout/orgChart1"/>
    <dgm:cxn modelId="{22245C7C-897D-48BD-9A89-95FA82527B67}" type="presParOf" srcId="{30FB4649-8B7D-4B10-999F-95CD6B9B0EB1}" destId="{320A809A-D8AE-42C9-AF6C-020A232C5D3A}" srcOrd="3" destOrd="0" presId="urn:microsoft.com/office/officeart/2005/8/layout/orgChart1"/>
    <dgm:cxn modelId="{5CEEB546-0D9D-4666-A5F0-0932B5D03E1D}" type="presParOf" srcId="{320A809A-D8AE-42C9-AF6C-020A232C5D3A}" destId="{73581A50-A780-4D24-9FD6-8790D7A782B8}" srcOrd="0" destOrd="0" presId="urn:microsoft.com/office/officeart/2005/8/layout/orgChart1"/>
    <dgm:cxn modelId="{E1E167CE-31A4-49B0-B127-AC8A71460B12}" type="presParOf" srcId="{73581A50-A780-4D24-9FD6-8790D7A782B8}" destId="{6120BC4C-84AE-4B1F-BD4C-9486B1EED0DB}" srcOrd="0" destOrd="0" presId="urn:microsoft.com/office/officeart/2005/8/layout/orgChart1"/>
    <dgm:cxn modelId="{E1A91071-3C7C-42B3-8651-B7AF5FD8AC05}" type="presParOf" srcId="{73581A50-A780-4D24-9FD6-8790D7A782B8}" destId="{4D8E0742-E159-4E1A-ADA3-9C1D18EE95C0}" srcOrd="1" destOrd="0" presId="urn:microsoft.com/office/officeart/2005/8/layout/orgChart1"/>
    <dgm:cxn modelId="{3931E12B-C939-4864-B063-4D42CD428CDB}" type="presParOf" srcId="{320A809A-D8AE-42C9-AF6C-020A232C5D3A}" destId="{6C58D453-95F0-47C8-AB6B-89DB3277BC4F}" srcOrd="1" destOrd="0" presId="urn:microsoft.com/office/officeart/2005/8/layout/orgChart1"/>
    <dgm:cxn modelId="{B5141141-BC11-4C1B-B50A-C8E23E0E6B92}" type="presParOf" srcId="{320A809A-D8AE-42C9-AF6C-020A232C5D3A}" destId="{6BA0419C-AA25-4785-A6D9-053E398EE4E1}" srcOrd="2" destOrd="0" presId="urn:microsoft.com/office/officeart/2005/8/layout/orgChart1"/>
    <dgm:cxn modelId="{E7463D26-BCF4-492B-9AAB-F907ADD70E9B}" type="presParOf" srcId="{690B4ADB-98D1-476E-BB59-542D9C226BD4}" destId="{BAA722E8-D1D5-4E10-9144-33BB10520284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xmlns="" relId="rId1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0946CD39-D0EC-4653-83B4-64616E8EF086}" type="doc">
      <dgm:prSet loTypeId="urn:microsoft.com/office/officeart/2005/8/layout/orgChart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4E6F4D88-F713-487F-BCB4-5E8F7053040B}">
      <dgm:prSet phldrT="[Текст]" custT="1"/>
      <dgm:spPr>
        <a:solidFill>
          <a:srgbClr val="FBFCD0"/>
        </a:solidFill>
        <a:ln>
          <a:solidFill>
            <a:schemeClr val="tx1">
              <a:lumMod val="50000"/>
              <a:lumOff val="50000"/>
            </a:schemeClr>
          </a:solidFill>
        </a:ln>
        <a:scene3d>
          <a:camera prst="orthographicFront"/>
          <a:lightRig rig="threePt" dir="t"/>
        </a:scene3d>
        <a:sp3d z="38100"/>
      </dgm:spPr>
      <dgm:t>
        <a:bodyPr/>
        <a:lstStyle/>
        <a:p>
          <a:r>
            <a:rPr lang="en-US" sz="1100" b="1" dirty="0" smtClean="0">
              <a:solidFill>
                <a:schemeClr val="tx1">
                  <a:lumMod val="95000"/>
                  <a:lumOff val="5000"/>
                </a:schemeClr>
              </a:solidFill>
              <a:latin typeface="Calibri" pitchFamily="34" charset="0"/>
            </a:rPr>
            <a:t>Setter</a:t>
          </a:r>
          <a:endParaRPr lang="ru-RU" sz="1100" b="1" dirty="0">
            <a:solidFill>
              <a:schemeClr val="tx1">
                <a:lumMod val="95000"/>
                <a:lumOff val="5000"/>
              </a:schemeClr>
            </a:solidFill>
            <a:latin typeface="Calibri" pitchFamily="34" charset="0"/>
          </a:endParaRPr>
        </a:p>
      </dgm:t>
    </dgm:pt>
    <dgm:pt modelId="{FABDD56E-DF47-463A-97E0-E5A7841F3E2E}" type="parTrans" cxnId="{0577E11C-80D6-4ED4-8F48-BEF44F4CF7D0}">
      <dgm:prSet/>
      <dgm:spPr>
        <a:ln>
          <a:solidFill>
            <a:schemeClr val="tx1">
              <a:lumMod val="50000"/>
              <a:lumOff val="50000"/>
            </a:schemeClr>
          </a:solidFill>
        </a:ln>
        <a:scene3d>
          <a:camera prst="orthographicFront"/>
          <a:lightRig rig="threePt" dir="t"/>
        </a:scene3d>
        <a:sp3d z="38100"/>
      </dgm:spPr>
      <dgm:t>
        <a:bodyPr/>
        <a:lstStyle/>
        <a:p>
          <a:endParaRPr lang="ru-RU"/>
        </a:p>
      </dgm:t>
    </dgm:pt>
    <dgm:pt modelId="{02306607-58A3-42E8-8C59-C4BCCFB81933}" type="sibTrans" cxnId="{0577E11C-80D6-4ED4-8F48-BEF44F4CF7D0}">
      <dgm:prSet/>
      <dgm:spPr/>
      <dgm:t>
        <a:bodyPr/>
        <a:lstStyle/>
        <a:p>
          <a:endParaRPr lang="ru-RU"/>
        </a:p>
      </dgm:t>
    </dgm:pt>
    <dgm:pt modelId="{385DAD94-8E7C-4261-9FDB-7781D9289751}">
      <dgm:prSet phldrT="[Текст]" custT="1"/>
      <dgm:spPr>
        <a:solidFill>
          <a:srgbClr val="FBFCD0"/>
        </a:solidFill>
        <a:ln>
          <a:solidFill>
            <a:schemeClr val="tx1">
              <a:lumMod val="50000"/>
              <a:lumOff val="50000"/>
            </a:schemeClr>
          </a:solidFill>
        </a:ln>
        <a:scene3d>
          <a:camera prst="orthographicFront"/>
          <a:lightRig rig="threePt" dir="t"/>
        </a:scene3d>
        <a:sp3d z="38100"/>
      </dgm:spPr>
      <dgm:t>
        <a:bodyPr/>
        <a:lstStyle/>
        <a:p>
          <a:r>
            <a:rPr lang="en-US" sz="1100" b="1" dirty="0" smtClean="0">
              <a:solidFill>
                <a:schemeClr val="tx1">
                  <a:lumMod val="95000"/>
                  <a:lumOff val="5000"/>
                </a:schemeClr>
              </a:solidFill>
              <a:latin typeface="Calibri" pitchFamily="34" charset="0"/>
            </a:rPr>
            <a:t>EventSetter</a:t>
          </a:r>
          <a:endParaRPr lang="ru-RU" sz="1100" b="1" dirty="0">
            <a:solidFill>
              <a:schemeClr val="tx1">
                <a:lumMod val="95000"/>
                <a:lumOff val="5000"/>
              </a:schemeClr>
            </a:solidFill>
            <a:latin typeface="Calibri" pitchFamily="34" charset="0"/>
          </a:endParaRPr>
        </a:p>
      </dgm:t>
    </dgm:pt>
    <dgm:pt modelId="{BA9DA409-F591-4C84-B7B5-7F85AEA95A32}" type="parTrans" cxnId="{0C49A406-C9E8-434C-8572-474CA92C225F}">
      <dgm:prSet/>
      <dgm:spPr>
        <a:ln>
          <a:solidFill>
            <a:schemeClr val="tx1">
              <a:lumMod val="50000"/>
              <a:lumOff val="50000"/>
            </a:schemeClr>
          </a:solidFill>
        </a:ln>
        <a:scene3d>
          <a:camera prst="orthographicFront"/>
          <a:lightRig rig="threePt" dir="t"/>
        </a:scene3d>
        <a:sp3d z="38100"/>
      </dgm:spPr>
      <dgm:t>
        <a:bodyPr/>
        <a:lstStyle/>
        <a:p>
          <a:endParaRPr lang="ru-RU"/>
        </a:p>
      </dgm:t>
    </dgm:pt>
    <dgm:pt modelId="{AC8C4E63-6C25-4606-BB22-F4A0E6833F1E}" type="sibTrans" cxnId="{0C49A406-C9E8-434C-8572-474CA92C225F}">
      <dgm:prSet/>
      <dgm:spPr/>
      <dgm:t>
        <a:bodyPr/>
        <a:lstStyle/>
        <a:p>
          <a:endParaRPr lang="ru-RU"/>
        </a:p>
      </dgm:t>
    </dgm:pt>
    <dgm:pt modelId="{F5CD83A0-467C-4245-9626-52976CC3A6BB}">
      <dgm:prSet custT="1"/>
      <dgm:spPr>
        <a:solidFill>
          <a:srgbClr val="FBFCD0"/>
        </a:solidFill>
        <a:ln>
          <a:solidFill>
            <a:schemeClr val="tx1">
              <a:lumMod val="50000"/>
              <a:lumOff val="50000"/>
            </a:schemeClr>
          </a:solidFill>
        </a:ln>
        <a:scene3d>
          <a:camera prst="orthographicFront"/>
          <a:lightRig rig="threePt" dir="t"/>
        </a:scene3d>
        <a:sp3d z="38100"/>
      </dgm:spPr>
      <dgm:t>
        <a:bodyPr/>
        <a:lstStyle/>
        <a:p>
          <a:r>
            <a:rPr lang="en-US" sz="1100" b="1" dirty="0" smtClean="0">
              <a:solidFill>
                <a:schemeClr val="tx1">
                  <a:lumMod val="95000"/>
                  <a:lumOff val="5000"/>
                </a:schemeClr>
              </a:solidFill>
              <a:latin typeface="Calibri" pitchFamily="34" charset="0"/>
            </a:rPr>
            <a:t>Object</a:t>
          </a:r>
          <a:endParaRPr lang="ru-RU" sz="1100" b="1" dirty="0">
            <a:solidFill>
              <a:schemeClr val="tx1">
                <a:lumMod val="95000"/>
                <a:lumOff val="5000"/>
              </a:schemeClr>
            </a:solidFill>
            <a:latin typeface="Calibri" pitchFamily="34" charset="0"/>
          </a:endParaRPr>
        </a:p>
      </dgm:t>
    </dgm:pt>
    <dgm:pt modelId="{8ACDE004-A0DA-4441-8ECD-90F0906C086D}" type="parTrans" cxnId="{9240A2EC-7143-4363-B726-D1242E994ACB}">
      <dgm:prSet/>
      <dgm:spPr>
        <a:ln>
          <a:solidFill>
            <a:schemeClr val="tx1">
              <a:lumMod val="50000"/>
              <a:lumOff val="50000"/>
            </a:schemeClr>
          </a:solidFill>
        </a:ln>
        <a:scene3d>
          <a:camera prst="orthographicFront"/>
          <a:lightRig rig="threePt" dir="t"/>
        </a:scene3d>
        <a:sp3d z="38100"/>
      </dgm:spPr>
      <dgm:t>
        <a:bodyPr/>
        <a:lstStyle/>
        <a:p>
          <a:endParaRPr lang="ru-RU"/>
        </a:p>
      </dgm:t>
    </dgm:pt>
    <dgm:pt modelId="{0EFD94E0-9DD5-4B2B-A76D-0C664C0FB9D6}" type="sibTrans" cxnId="{9240A2EC-7143-4363-B726-D1242E994ACB}">
      <dgm:prSet/>
      <dgm:spPr/>
      <dgm:t>
        <a:bodyPr/>
        <a:lstStyle/>
        <a:p>
          <a:endParaRPr lang="ru-RU"/>
        </a:p>
      </dgm:t>
    </dgm:pt>
    <dgm:pt modelId="{915467A1-E2B8-4C1E-9024-AE76BEDFE2EB}">
      <dgm:prSet phldrT="[Текст]" custT="1"/>
      <dgm:spPr>
        <a:solidFill>
          <a:srgbClr val="FBFCD0"/>
        </a:solidFill>
        <a:ln>
          <a:solidFill>
            <a:schemeClr val="tx1">
              <a:lumMod val="50000"/>
              <a:lumOff val="50000"/>
            </a:schemeClr>
          </a:solidFill>
        </a:ln>
        <a:scene3d>
          <a:camera prst="orthographicFront"/>
          <a:lightRig rig="threePt" dir="t"/>
        </a:scene3d>
        <a:sp3d z="38100"/>
      </dgm:spPr>
      <dgm:t>
        <a:bodyPr/>
        <a:lstStyle/>
        <a:p>
          <a:r>
            <a:rPr lang="en-US" sz="1100" b="1" dirty="0" smtClean="0">
              <a:solidFill>
                <a:schemeClr val="tx1">
                  <a:lumMod val="95000"/>
                  <a:lumOff val="5000"/>
                </a:schemeClr>
              </a:solidFill>
              <a:latin typeface="Calibri" pitchFamily="34" charset="0"/>
            </a:rPr>
            <a:t>SetterBase</a:t>
          </a:r>
          <a:endParaRPr lang="ru-RU" sz="1100" b="1" dirty="0">
            <a:solidFill>
              <a:schemeClr val="tx1">
                <a:lumMod val="95000"/>
                <a:lumOff val="5000"/>
              </a:schemeClr>
            </a:solidFill>
            <a:latin typeface="Calibri" pitchFamily="34" charset="0"/>
          </a:endParaRPr>
        </a:p>
      </dgm:t>
    </dgm:pt>
    <dgm:pt modelId="{15770C0D-C97C-4331-8A74-BB2C84FA1733}" type="sibTrans" cxnId="{4A9EB97A-1E48-4626-800A-7CB48668F2A7}">
      <dgm:prSet/>
      <dgm:spPr/>
      <dgm:t>
        <a:bodyPr/>
        <a:lstStyle/>
        <a:p>
          <a:endParaRPr lang="ru-RU"/>
        </a:p>
      </dgm:t>
    </dgm:pt>
    <dgm:pt modelId="{92C3FDFF-F0C0-4EB8-84CC-13DC16B8AE9D}" type="parTrans" cxnId="{4A9EB97A-1E48-4626-800A-7CB48668F2A7}">
      <dgm:prSet/>
      <dgm:spPr>
        <a:ln>
          <a:solidFill>
            <a:schemeClr val="tx1">
              <a:lumMod val="50000"/>
              <a:lumOff val="50000"/>
            </a:schemeClr>
          </a:solidFill>
        </a:ln>
        <a:scene3d>
          <a:camera prst="orthographicFront"/>
          <a:lightRig rig="threePt" dir="t"/>
        </a:scene3d>
        <a:sp3d z="38100"/>
      </dgm:spPr>
      <dgm:t>
        <a:bodyPr/>
        <a:lstStyle/>
        <a:p>
          <a:endParaRPr lang="ru-RU"/>
        </a:p>
      </dgm:t>
    </dgm:pt>
    <dgm:pt modelId="{DE46324D-8F3F-403E-A3F9-C2D58DCE73FF}" type="pres">
      <dgm:prSet presAssocID="{0946CD39-D0EC-4653-83B4-64616E8EF086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19861E52-09A2-425C-9688-ADA8BDA9E04C}" type="pres">
      <dgm:prSet presAssocID="{F5CD83A0-467C-4245-9626-52976CC3A6BB}" presName="hierRoot1" presStyleCnt="0">
        <dgm:presLayoutVars>
          <dgm:hierBranch val="init"/>
        </dgm:presLayoutVars>
      </dgm:prSet>
      <dgm:spPr/>
    </dgm:pt>
    <dgm:pt modelId="{8D02B76C-23D3-4D3D-A1A8-B81A54859D71}" type="pres">
      <dgm:prSet presAssocID="{F5CD83A0-467C-4245-9626-52976CC3A6BB}" presName="rootComposite1" presStyleCnt="0"/>
      <dgm:spPr/>
    </dgm:pt>
    <dgm:pt modelId="{CBB938A1-B529-4028-83C9-A40D240B590A}" type="pres">
      <dgm:prSet presAssocID="{F5CD83A0-467C-4245-9626-52976CC3A6BB}" presName="rootText1" presStyleLbl="node0" presStyleIdx="0" presStyleCnt="1" custScaleX="69092" custScaleY="29464" custLinFactNeighborX="1186" custLinFactNeighborY="30544">
        <dgm:presLayoutVars>
          <dgm:chPref val="3"/>
        </dgm:presLayoutVars>
      </dgm:prSet>
      <dgm:spPr>
        <a:prstGeom prst="rect">
          <a:avLst/>
        </a:prstGeom>
      </dgm:spPr>
      <dgm:t>
        <a:bodyPr/>
        <a:lstStyle/>
        <a:p>
          <a:endParaRPr lang="ru-RU"/>
        </a:p>
      </dgm:t>
    </dgm:pt>
    <dgm:pt modelId="{1C81EEF9-4C9C-4128-81E6-D610F1CD1C5C}" type="pres">
      <dgm:prSet presAssocID="{F5CD83A0-467C-4245-9626-52976CC3A6BB}" presName="rootConnector1" presStyleLbl="node1" presStyleIdx="0" presStyleCnt="0"/>
      <dgm:spPr/>
      <dgm:t>
        <a:bodyPr/>
        <a:lstStyle/>
        <a:p>
          <a:endParaRPr lang="ru-RU"/>
        </a:p>
      </dgm:t>
    </dgm:pt>
    <dgm:pt modelId="{63503188-83C3-4522-A863-62F15E699201}" type="pres">
      <dgm:prSet presAssocID="{F5CD83A0-467C-4245-9626-52976CC3A6BB}" presName="hierChild2" presStyleCnt="0"/>
      <dgm:spPr/>
    </dgm:pt>
    <dgm:pt modelId="{60D2BBC8-4E64-4BD5-878E-069BDD5B64AC}" type="pres">
      <dgm:prSet presAssocID="{92C3FDFF-F0C0-4EB8-84CC-13DC16B8AE9D}" presName="Name37" presStyleLbl="parChTrans1D2" presStyleIdx="0" presStyleCnt="1"/>
      <dgm:spPr/>
      <dgm:t>
        <a:bodyPr/>
        <a:lstStyle/>
        <a:p>
          <a:endParaRPr lang="ru-RU"/>
        </a:p>
      </dgm:t>
    </dgm:pt>
    <dgm:pt modelId="{B1275321-D956-43C0-AC65-CBDD7F8A7501}" type="pres">
      <dgm:prSet presAssocID="{915467A1-E2B8-4C1E-9024-AE76BEDFE2EB}" presName="hierRoot2" presStyleCnt="0">
        <dgm:presLayoutVars>
          <dgm:hierBranch val="init"/>
        </dgm:presLayoutVars>
      </dgm:prSet>
      <dgm:spPr>
        <a:scene3d>
          <a:camera prst="orthographicFront"/>
          <a:lightRig rig="threePt" dir="t"/>
        </a:scene3d>
        <a:sp3d z="38100"/>
      </dgm:spPr>
    </dgm:pt>
    <dgm:pt modelId="{0A0EE2F9-254A-4639-962E-28F208D55F09}" type="pres">
      <dgm:prSet presAssocID="{915467A1-E2B8-4C1E-9024-AE76BEDFE2EB}" presName="rootComposite" presStyleCnt="0"/>
      <dgm:spPr>
        <a:scene3d>
          <a:camera prst="orthographicFront"/>
          <a:lightRig rig="threePt" dir="t"/>
        </a:scene3d>
        <a:sp3d z="38100"/>
      </dgm:spPr>
    </dgm:pt>
    <dgm:pt modelId="{1633B082-7331-4376-A1F8-EE1B9A08A63C}" type="pres">
      <dgm:prSet presAssocID="{915467A1-E2B8-4C1E-9024-AE76BEDFE2EB}" presName="rootText" presStyleLbl="node2" presStyleIdx="0" presStyleCnt="1" custScaleX="70118" custScaleY="28626" custLinFactNeighborX="1146" custLinFactNeighborY="9147">
        <dgm:presLayoutVars>
          <dgm:chPref val="3"/>
        </dgm:presLayoutVars>
      </dgm:prSet>
      <dgm:spPr>
        <a:prstGeom prst="rect">
          <a:avLst/>
        </a:prstGeom>
      </dgm:spPr>
      <dgm:t>
        <a:bodyPr/>
        <a:lstStyle/>
        <a:p>
          <a:endParaRPr lang="ru-RU"/>
        </a:p>
      </dgm:t>
    </dgm:pt>
    <dgm:pt modelId="{AADE91B5-DD34-454A-AF64-BB333835F81D}" type="pres">
      <dgm:prSet presAssocID="{915467A1-E2B8-4C1E-9024-AE76BEDFE2EB}" presName="rootConnector" presStyleLbl="node2" presStyleIdx="0" presStyleCnt="1"/>
      <dgm:spPr/>
      <dgm:t>
        <a:bodyPr/>
        <a:lstStyle/>
        <a:p>
          <a:endParaRPr lang="ru-RU"/>
        </a:p>
      </dgm:t>
    </dgm:pt>
    <dgm:pt modelId="{9DF2131E-C6F3-4F03-85ED-F1B11496D1EC}" type="pres">
      <dgm:prSet presAssocID="{915467A1-E2B8-4C1E-9024-AE76BEDFE2EB}" presName="hierChild4" presStyleCnt="0"/>
      <dgm:spPr>
        <a:scene3d>
          <a:camera prst="orthographicFront"/>
          <a:lightRig rig="threePt" dir="t"/>
        </a:scene3d>
        <a:sp3d z="38100"/>
      </dgm:spPr>
    </dgm:pt>
    <dgm:pt modelId="{A50D6A6B-44B3-45DA-8311-DFC0750B5746}" type="pres">
      <dgm:prSet presAssocID="{FABDD56E-DF47-463A-97E0-E5A7841F3E2E}" presName="Name37" presStyleLbl="parChTrans1D3" presStyleIdx="0" presStyleCnt="2"/>
      <dgm:spPr/>
      <dgm:t>
        <a:bodyPr/>
        <a:lstStyle/>
        <a:p>
          <a:endParaRPr lang="ru-RU"/>
        </a:p>
      </dgm:t>
    </dgm:pt>
    <dgm:pt modelId="{1D89F8A9-7FC0-4BAD-A2D5-2AD5B22B072A}" type="pres">
      <dgm:prSet presAssocID="{4E6F4D88-F713-487F-BCB4-5E8F7053040B}" presName="hierRoot2" presStyleCnt="0">
        <dgm:presLayoutVars>
          <dgm:hierBranch val="init"/>
        </dgm:presLayoutVars>
      </dgm:prSet>
      <dgm:spPr>
        <a:scene3d>
          <a:camera prst="orthographicFront"/>
          <a:lightRig rig="threePt" dir="t"/>
        </a:scene3d>
        <a:sp3d z="38100"/>
      </dgm:spPr>
    </dgm:pt>
    <dgm:pt modelId="{A2F209D1-DF60-49E3-9B93-5C14F63B10A5}" type="pres">
      <dgm:prSet presAssocID="{4E6F4D88-F713-487F-BCB4-5E8F7053040B}" presName="rootComposite" presStyleCnt="0"/>
      <dgm:spPr>
        <a:scene3d>
          <a:camera prst="orthographicFront"/>
          <a:lightRig rig="threePt" dir="t"/>
        </a:scene3d>
        <a:sp3d z="38100"/>
      </dgm:spPr>
    </dgm:pt>
    <dgm:pt modelId="{4F23420B-51C7-4EB9-8E04-7B1B53FA10B7}" type="pres">
      <dgm:prSet presAssocID="{4E6F4D88-F713-487F-BCB4-5E8F7053040B}" presName="rootText" presStyleLbl="node3" presStyleIdx="0" presStyleCnt="2" custScaleX="70118" custScaleY="28626" custLinFactNeighborX="60" custLinFactNeighborY="-13514">
        <dgm:presLayoutVars>
          <dgm:chPref val="3"/>
        </dgm:presLayoutVars>
      </dgm:prSet>
      <dgm:spPr>
        <a:prstGeom prst="rect">
          <a:avLst/>
        </a:prstGeom>
      </dgm:spPr>
      <dgm:t>
        <a:bodyPr/>
        <a:lstStyle/>
        <a:p>
          <a:endParaRPr lang="ru-RU"/>
        </a:p>
      </dgm:t>
    </dgm:pt>
    <dgm:pt modelId="{CC414143-2D12-4998-9B8D-01BAF4EE2E3B}" type="pres">
      <dgm:prSet presAssocID="{4E6F4D88-F713-487F-BCB4-5E8F7053040B}" presName="rootConnector" presStyleLbl="node3" presStyleIdx="0" presStyleCnt="2"/>
      <dgm:spPr/>
      <dgm:t>
        <a:bodyPr/>
        <a:lstStyle/>
        <a:p>
          <a:endParaRPr lang="ru-RU"/>
        </a:p>
      </dgm:t>
    </dgm:pt>
    <dgm:pt modelId="{9185062A-15B9-4629-A9D5-6533A708ECFF}" type="pres">
      <dgm:prSet presAssocID="{4E6F4D88-F713-487F-BCB4-5E8F7053040B}" presName="hierChild4" presStyleCnt="0"/>
      <dgm:spPr>
        <a:scene3d>
          <a:camera prst="orthographicFront"/>
          <a:lightRig rig="threePt" dir="t"/>
        </a:scene3d>
        <a:sp3d z="38100"/>
      </dgm:spPr>
    </dgm:pt>
    <dgm:pt modelId="{2BB7BB0B-F1DD-47D2-9D42-F559F22A4C0A}" type="pres">
      <dgm:prSet presAssocID="{4E6F4D88-F713-487F-BCB4-5E8F7053040B}" presName="hierChild5" presStyleCnt="0"/>
      <dgm:spPr>
        <a:scene3d>
          <a:camera prst="orthographicFront"/>
          <a:lightRig rig="threePt" dir="t"/>
        </a:scene3d>
        <a:sp3d z="38100"/>
      </dgm:spPr>
    </dgm:pt>
    <dgm:pt modelId="{0B504CA3-6D87-429B-B1B0-1C43721E4FC3}" type="pres">
      <dgm:prSet presAssocID="{BA9DA409-F591-4C84-B7B5-7F85AEA95A32}" presName="Name37" presStyleLbl="parChTrans1D3" presStyleIdx="1" presStyleCnt="2"/>
      <dgm:spPr/>
      <dgm:t>
        <a:bodyPr/>
        <a:lstStyle/>
        <a:p>
          <a:endParaRPr lang="ru-RU"/>
        </a:p>
      </dgm:t>
    </dgm:pt>
    <dgm:pt modelId="{9D7192B9-DA97-4229-834E-0FB1C0137BFF}" type="pres">
      <dgm:prSet presAssocID="{385DAD94-8E7C-4261-9FDB-7781D9289751}" presName="hierRoot2" presStyleCnt="0">
        <dgm:presLayoutVars>
          <dgm:hierBranch val="init"/>
        </dgm:presLayoutVars>
      </dgm:prSet>
      <dgm:spPr>
        <a:scene3d>
          <a:camera prst="orthographicFront"/>
          <a:lightRig rig="threePt" dir="t"/>
        </a:scene3d>
        <a:sp3d z="38100"/>
      </dgm:spPr>
    </dgm:pt>
    <dgm:pt modelId="{FEECE6F1-E5DA-48FB-8205-FCC94A947191}" type="pres">
      <dgm:prSet presAssocID="{385DAD94-8E7C-4261-9FDB-7781D9289751}" presName="rootComposite" presStyleCnt="0"/>
      <dgm:spPr>
        <a:scene3d>
          <a:camera prst="orthographicFront"/>
          <a:lightRig rig="threePt" dir="t"/>
        </a:scene3d>
        <a:sp3d z="38100"/>
      </dgm:spPr>
    </dgm:pt>
    <dgm:pt modelId="{86B9222D-1E10-4DE3-A258-7206DC94F805}" type="pres">
      <dgm:prSet presAssocID="{385DAD94-8E7C-4261-9FDB-7781D9289751}" presName="rootText" presStyleLbl="node3" presStyleIdx="1" presStyleCnt="2" custScaleX="70118" custScaleY="28626" custLinFactNeighborX="60" custLinFactNeighborY="-38072">
        <dgm:presLayoutVars>
          <dgm:chPref val="3"/>
        </dgm:presLayoutVars>
      </dgm:prSet>
      <dgm:spPr>
        <a:prstGeom prst="rect">
          <a:avLst/>
        </a:prstGeom>
      </dgm:spPr>
      <dgm:t>
        <a:bodyPr/>
        <a:lstStyle/>
        <a:p>
          <a:endParaRPr lang="ru-RU"/>
        </a:p>
      </dgm:t>
    </dgm:pt>
    <dgm:pt modelId="{89A4D2E7-6D21-48B4-83D8-273B69DEDAE3}" type="pres">
      <dgm:prSet presAssocID="{385DAD94-8E7C-4261-9FDB-7781D9289751}" presName="rootConnector" presStyleLbl="node3" presStyleIdx="1" presStyleCnt="2"/>
      <dgm:spPr/>
      <dgm:t>
        <a:bodyPr/>
        <a:lstStyle/>
        <a:p>
          <a:endParaRPr lang="ru-RU"/>
        </a:p>
      </dgm:t>
    </dgm:pt>
    <dgm:pt modelId="{2D78CAA3-FADB-41CD-9F4B-D0BCD414A8CC}" type="pres">
      <dgm:prSet presAssocID="{385DAD94-8E7C-4261-9FDB-7781D9289751}" presName="hierChild4" presStyleCnt="0"/>
      <dgm:spPr>
        <a:scene3d>
          <a:camera prst="orthographicFront"/>
          <a:lightRig rig="threePt" dir="t"/>
        </a:scene3d>
        <a:sp3d z="38100"/>
      </dgm:spPr>
    </dgm:pt>
    <dgm:pt modelId="{14DAC2E4-E95B-4C2F-AD86-698D487FC9BF}" type="pres">
      <dgm:prSet presAssocID="{385DAD94-8E7C-4261-9FDB-7781D9289751}" presName="hierChild5" presStyleCnt="0"/>
      <dgm:spPr>
        <a:scene3d>
          <a:camera prst="orthographicFront"/>
          <a:lightRig rig="threePt" dir="t"/>
        </a:scene3d>
        <a:sp3d z="38100"/>
      </dgm:spPr>
    </dgm:pt>
    <dgm:pt modelId="{1A680A73-2A90-45F2-A2CB-B1F9739AF924}" type="pres">
      <dgm:prSet presAssocID="{915467A1-E2B8-4C1E-9024-AE76BEDFE2EB}" presName="hierChild5" presStyleCnt="0"/>
      <dgm:spPr>
        <a:scene3d>
          <a:camera prst="orthographicFront"/>
          <a:lightRig rig="threePt" dir="t"/>
        </a:scene3d>
        <a:sp3d z="38100"/>
      </dgm:spPr>
    </dgm:pt>
    <dgm:pt modelId="{B5FBB919-C41D-4BAE-AE35-EC0445F6C082}" type="pres">
      <dgm:prSet presAssocID="{F5CD83A0-467C-4245-9626-52976CC3A6BB}" presName="hierChild3" presStyleCnt="0"/>
      <dgm:spPr/>
    </dgm:pt>
  </dgm:ptLst>
  <dgm:cxnLst>
    <dgm:cxn modelId="{3D2C8E61-86EA-4917-A09E-447B45A3A381}" type="presOf" srcId="{FABDD56E-DF47-463A-97E0-E5A7841F3E2E}" destId="{A50D6A6B-44B3-45DA-8311-DFC0750B5746}" srcOrd="0" destOrd="0" presId="urn:microsoft.com/office/officeart/2005/8/layout/orgChart1"/>
    <dgm:cxn modelId="{0817A9C1-73AB-433D-A656-DBE8137F6639}" type="presOf" srcId="{385DAD94-8E7C-4261-9FDB-7781D9289751}" destId="{89A4D2E7-6D21-48B4-83D8-273B69DEDAE3}" srcOrd="1" destOrd="0" presId="urn:microsoft.com/office/officeart/2005/8/layout/orgChart1"/>
    <dgm:cxn modelId="{7E063779-F80C-42DE-BF21-CF5E4EEA9CCD}" type="presOf" srcId="{915467A1-E2B8-4C1E-9024-AE76BEDFE2EB}" destId="{1633B082-7331-4376-A1F8-EE1B9A08A63C}" srcOrd="0" destOrd="0" presId="urn:microsoft.com/office/officeart/2005/8/layout/orgChart1"/>
    <dgm:cxn modelId="{E0521A3A-1F4A-4E56-9728-B5925E1A1004}" type="presOf" srcId="{F5CD83A0-467C-4245-9626-52976CC3A6BB}" destId="{1C81EEF9-4C9C-4128-81E6-D610F1CD1C5C}" srcOrd="1" destOrd="0" presId="urn:microsoft.com/office/officeart/2005/8/layout/orgChart1"/>
    <dgm:cxn modelId="{7104D659-78A7-494D-B800-961A7FB00C96}" type="presOf" srcId="{385DAD94-8E7C-4261-9FDB-7781D9289751}" destId="{86B9222D-1E10-4DE3-A258-7206DC94F805}" srcOrd="0" destOrd="0" presId="urn:microsoft.com/office/officeart/2005/8/layout/orgChart1"/>
    <dgm:cxn modelId="{449558C8-7253-443E-BF24-D685C6DD6626}" type="presOf" srcId="{4E6F4D88-F713-487F-BCB4-5E8F7053040B}" destId="{CC414143-2D12-4998-9B8D-01BAF4EE2E3B}" srcOrd="1" destOrd="0" presId="urn:microsoft.com/office/officeart/2005/8/layout/orgChart1"/>
    <dgm:cxn modelId="{4A9EB97A-1E48-4626-800A-7CB48668F2A7}" srcId="{F5CD83A0-467C-4245-9626-52976CC3A6BB}" destId="{915467A1-E2B8-4C1E-9024-AE76BEDFE2EB}" srcOrd="0" destOrd="0" parTransId="{92C3FDFF-F0C0-4EB8-84CC-13DC16B8AE9D}" sibTransId="{15770C0D-C97C-4331-8A74-BB2C84FA1733}"/>
    <dgm:cxn modelId="{9240A2EC-7143-4363-B726-D1242E994ACB}" srcId="{0946CD39-D0EC-4653-83B4-64616E8EF086}" destId="{F5CD83A0-467C-4245-9626-52976CC3A6BB}" srcOrd="0" destOrd="0" parTransId="{8ACDE004-A0DA-4441-8ECD-90F0906C086D}" sibTransId="{0EFD94E0-9DD5-4B2B-A76D-0C664C0FB9D6}"/>
    <dgm:cxn modelId="{66D677C4-F833-4FE6-8F16-74B4348EC783}" type="presOf" srcId="{F5CD83A0-467C-4245-9626-52976CC3A6BB}" destId="{CBB938A1-B529-4028-83C9-A40D240B590A}" srcOrd="0" destOrd="0" presId="urn:microsoft.com/office/officeart/2005/8/layout/orgChart1"/>
    <dgm:cxn modelId="{93CDD2CF-5B6F-4B52-9AF9-3CC06CFB7760}" type="presOf" srcId="{0946CD39-D0EC-4653-83B4-64616E8EF086}" destId="{DE46324D-8F3F-403E-A3F9-C2D58DCE73FF}" srcOrd="0" destOrd="0" presId="urn:microsoft.com/office/officeart/2005/8/layout/orgChart1"/>
    <dgm:cxn modelId="{9FF7A3B7-0CC0-49BE-8811-A1E6C23ECF18}" type="presOf" srcId="{BA9DA409-F591-4C84-B7B5-7F85AEA95A32}" destId="{0B504CA3-6D87-429B-B1B0-1C43721E4FC3}" srcOrd="0" destOrd="0" presId="urn:microsoft.com/office/officeart/2005/8/layout/orgChart1"/>
    <dgm:cxn modelId="{323E6092-6D67-4486-9865-88549F63BDC0}" type="presOf" srcId="{915467A1-E2B8-4C1E-9024-AE76BEDFE2EB}" destId="{AADE91B5-DD34-454A-AF64-BB333835F81D}" srcOrd="1" destOrd="0" presId="urn:microsoft.com/office/officeart/2005/8/layout/orgChart1"/>
    <dgm:cxn modelId="{0577E11C-80D6-4ED4-8F48-BEF44F4CF7D0}" srcId="{915467A1-E2B8-4C1E-9024-AE76BEDFE2EB}" destId="{4E6F4D88-F713-487F-BCB4-5E8F7053040B}" srcOrd="0" destOrd="0" parTransId="{FABDD56E-DF47-463A-97E0-E5A7841F3E2E}" sibTransId="{02306607-58A3-42E8-8C59-C4BCCFB81933}"/>
    <dgm:cxn modelId="{CF068830-D70B-42C8-A7B2-FAA4E5A33345}" type="presOf" srcId="{4E6F4D88-F713-487F-BCB4-5E8F7053040B}" destId="{4F23420B-51C7-4EB9-8E04-7B1B53FA10B7}" srcOrd="0" destOrd="0" presId="urn:microsoft.com/office/officeart/2005/8/layout/orgChart1"/>
    <dgm:cxn modelId="{D22590B8-4ED4-4463-8A70-4FA6E4F5C871}" type="presOf" srcId="{92C3FDFF-F0C0-4EB8-84CC-13DC16B8AE9D}" destId="{60D2BBC8-4E64-4BD5-878E-069BDD5B64AC}" srcOrd="0" destOrd="0" presId="urn:microsoft.com/office/officeart/2005/8/layout/orgChart1"/>
    <dgm:cxn modelId="{0C49A406-C9E8-434C-8572-474CA92C225F}" srcId="{915467A1-E2B8-4C1E-9024-AE76BEDFE2EB}" destId="{385DAD94-8E7C-4261-9FDB-7781D9289751}" srcOrd="1" destOrd="0" parTransId="{BA9DA409-F591-4C84-B7B5-7F85AEA95A32}" sibTransId="{AC8C4E63-6C25-4606-BB22-F4A0E6833F1E}"/>
    <dgm:cxn modelId="{93466E47-9209-4B22-B6DB-4E492DB2DE35}" type="presParOf" srcId="{DE46324D-8F3F-403E-A3F9-C2D58DCE73FF}" destId="{19861E52-09A2-425C-9688-ADA8BDA9E04C}" srcOrd="0" destOrd="0" presId="urn:microsoft.com/office/officeart/2005/8/layout/orgChart1"/>
    <dgm:cxn modelId="{CC6FE770-0B56-41B4-90CD-AF1853C271EF}" type="presParOf" srcId="{19861E52-09A2-425C-9688-ADA8BDA9E04C}" destId="{8D02B76C-23D3-4D3D-A1A8-B81A54859D71}" srcOrd="0" destOrd="0" presId="urn:microsoft.com/office/officeart/2005/8/layout/orgChart1"/>
    <dgm:cxn modelId="{6B104D45-C1A4-4B7A-A8F6-3501B2B82B6F}" type="presParOf" srcId="{8D02B76C-23D3-4D3D-A1A8-B81A54859D71}" destId="{CBB938A1-B529-4028-83C9-A40D240B590A}" srcOrd="0" destOrd="0" presId="urn:microsoft.com/office/officeart/2005/8/layout/orgChart1"/>
    <dgm:cxn modelId="{5A8B89A5-E831-4DBF-B071-3AEE75D2F910}" type="presParOf" srcId="{8D02B76C-23D3-4D3D-A1A8-B81A54859D71}" destId="{1C81EEF9-4C9C-4128-81E6-D610F1CD1C5C}" srcOrd="1" destOrd="0" presId="urn:microsoft.com/office/officeart/2005/8/layout/orgChart1"/>
    <dgm:cxn modelId="{81F9A633-A9C3-4A3E-A92E-7BECE73942AB}" type="presParOf" srcId="{19861E52-09A2-425C-9688-ADA8BDA9E04C}" destId="{63503188-83C3-4522-A863-62F15E699201}" srcOrd="1" destOrd="0" presId="urn:microsoft.com/office/officeart/2005/8/layout/orgChart1"/>
    <dgm:cxn modelId="{B99842D7-B620-403B-B02B-AB1D8B1C3B61}" type="presParOf" srcId="{63503188-83C3-4522-A863-62F15E699201}" destId="{60D2BBC8-4E64-4BD5-878E-069BDD5B64AC}" srcOrd="0" destOrd="0" presId="urn:microsoft.com/office/officeart/2005/8/layout/orgChart1"/>
    <dgm:cxn modelId="{D19D0195-80D1-4EB4-9798-E4F8A66E7CE2}" type="presParOf" srcId="{63503188-83C3-4522-A863-62F15E699201}" destId="{B1275321-D956-43C0-AC65-CBDD7F8A7501}" srcOrd="1" destOrd="0" presId="urn:microsoft.com/office/officeart/2005/8/layout/orgChart1"/>
    <dgm:cxn modelId="{DB149A4A-5BDD-4F82-AC91-AF326A02A766}" type="presParOf" srcId="{B1275321-D956-43C0-AC65-CBDD7F8A7501}" destId="{0A0EE2F9-254A-4639-962E-28F208D55F09}" srcOrd="0" destOrd="0" presId="urn:microsoft.com/office/officeart/2005/8/layout/orgChart1"/>
    <dgm:cxn modelId="{35184392-8306-4E27-8592-33FD4D8E4976}" type="presParOf" srcId="{0A0EE2F9-254A-4639-962E-28F208D55F09}" destId="{1633B082-7331-4376-A1F8-EE1B9A08A63C}" srcOrd="0" destOrd="0" presId="urn:microsoft.com/office/officeart/2005/8/layout/orgChart1"/>
    <dgm:cxn modelId="{1C501091-100A-4314-9DE8-24984BE3E04C}" type="presParOf" srcId="{0A0EE2F9-254A-4639-962E-28F208D55F09}" destId="{AADE91B5-DD34-454A-AF64-BB333835F81D}" srcOrd="1" destOrd="0" presId="urn:microsoft.com/office/officeart/2005/8/layout/orgChart1"/>
    <dgm:cxn modelId="{3726920C-3C38-447C-AF48-F241D24BE626}" type="presParOf" srcId="{B1275321-D956-43C0-AC65-CBDD7F8A7501}" destId="{9DF2131E-C6F3-4F03-85ED-F1B11496D1EC}" srcOrd="1" destOrd="0" presId="urn:microsoft.com/office/officeart/2005/8/layout/orgChart1"/>
    <dgm:cxn modelId="{20666271-93F0-4C11-9C3C-A6C9F96BDA20}" type="presParOf" srcId="{9DF2131E-C6F3-4F03-85ED-F1B11496D1EC}" destId="{A50D6A6B-44B3-45DA-8311-DFC0750B5746}" srcOrd="0" destOrd="0" presId="urn:microsoft.com/office/officeart/2005/8/layout/orgChart1"/>
    <dgm:cxn modelId="{D4CBEB18-194A-4826-A14B-F3B2B5C4B07B}" type="presParOf" srcId="{9DF2131E-C6F3-4F03-85ED-F1B11496D1EC}" destId="{1D89F8A9-7FC0-4BAD-A2D5-2AD5B22B072A}" srcOrd="1" destOrd="0" presId="urn:microsoft.com/office/officeart/2005/8/layout/orgChart1"/>
    <dgm:cxn modelId="{B1F213F8-019B-4A3D-81E3-3BF8FE4456D8}" type="presParOf" srcId="{1D89F8A9-7FC0-4BAD-A2D5-2AD5B22B072A}" destId="{A2F209D1-DF60-49E3-9B93-5C14F63B10A5}" srcOrd="0" destOrd="0" presId="urn:microsoft.com/office/officeart/2005/8/layout/orgChart1"/>
    <dgm:cxn modelId="{15D1C7CE-D6DD-40BC-98D1-411546D0B4D9}" type="presParOf" srcId="{A2F209D1-DF60-49E3-9B93-5C14F63B10A5}" destId="{4F23420B-51C7-4EB9-8E04-7B1B53FA10B7}" srcOrd="0" destOrd="0" presId="urn:microsoft.com/office/officeart/2005/8/layout/orgChart1"/>
    <dgm:cxn modelId="{6B76231A-3D97-4BF9-B079-0F583EB3FD15}" type="presParOf" srcId="{A2F209D1-DF60-49E3-9B93-5C14F63B10A5}" destId="{CC414143-2D12-4998-9B8D-01BAF4EE2E3B}" srcOrd="1" destOrd="0" presId="urn:microsoft.com/office/officeart/2005/8/layout/orgChart1"/>
    <dgm:cxn modelId="{4F3D8D52-5C8B-4326-9A60-FE820EBAEF95}" type="presParOf" srcId="{1D89F8A9-7FC0-4BAD-A2D5-2AD5B22B072A}" destId="{9185062A-15B9-4629-A9D5-6533A708ECFF}" srcOrd="1" destOrd="0" presId="urn:microsoft.com/office/officeart/2005/8/layout/orgChart1"/>
    <dgm:cxn modelId="{2C95F4EB-AA2E-446E-9A24-04E63117DCCE}" type="presParOf" srcId="{1D89F8A9-7FC0-4BAD-A2D5-2AD5B22B072A}" destId="{2BB7BB0B-F1DD-47D2-9D42-F559F22A4C0A}" srcOrd="2" destOrd="0" presId="urn:microsoft.com/office/officeart/2005/8/layout/orgChart1"/>
    <dgm:cxn modelId="{A14B531A-CEB1-484F-AD22-8E9D9A165AC8}" type="presParOf" srcId="{9DF2131E-C6F3-4F03-85ED-F1B11496D1EC}" destId="{0B504CA3-6D87-429B-B1B0-1C43721E4FC3}" srcOrd="2" destOrd="0" presId="urn:microsoft.com/office/officeart/2005/8/layout/orgChart1"/>
    <dgm:cxn modelId="{A41DCF32-2E3E-47E8-BAAB-3FF7445E6D78}" type="presParOf" srcId="{9DF2131E-C6F3-4F03-85ED-F1B11496D1EC}" destId="{9D7192B9-DA97-4229-834E-0FB1C0137BFF}" srcOrd="3" destOrd="0" presId="urn:microsoft.com/office/officeart/2005/8/layout/orgChart1"/>
    <dgm:cxn modelId="{2E57C89D-C268-4A47-9D2F-DA4516B50B4D}" type="presParOf" srcId="{9D7192B9-DA97-4229-834E-0FB1C0137BFF}" destId="{FEECE6F1-E5DA-48FB-8205-FCC94A947191}" srcOrd="0" destOrd="0" presId="urn:microsoft.com/office/officeart/2005/8/layout/orgChart1"/>
    <dgm:cxn modelId="{09AF088D-2CC0-4FA9-B5E7-D0EBFB5B836A}" type="presParOf" srcId="{FEECE6F1-E5DA-48FB-8205-FCC94A947191}" destId="{86B9222D-1E10-4DE3-A258-7206DC94F805}" srcOrd="0" destOrd="0" presId="urn:microsoft.com/office/officeart/2005/8/layout/orgChart1"/>
    <dgm:cxn modelId="{DFC14277-92D9-4F9D-802A-F340B896D2FB}" type="presParOf" srcId="{FEECE6F1-E5DA-48FB-8205-FCC94A947191}" destId="{89A4D2E7-6D21-48B4-83D8-273B69DEDAE3}" srcOrd="1" destOrd="0" presId="urn:microsoft.com/office/officeart/2005/8/layout/orgChart1"/>
    <dgm:cxn modelId="{F485DC55-53BB-43C4-A997-D405B44554AD}" type="presParOf" srcId="{9D7192B9-DA97-4229-834E-0FB1C0137BFF}" destId="{2D78CAA3-FADB-41CD-9F4B-D0BCD414A8CC}" srcOrd="1" destOrd="0" presId="urn:microsoft.com/office/officeart/2005/8/layout/orgChart1"/>
    <dgm:cxn modelId="{8FB1ACFE-E622-466F-9FA9-D6456AB14466}" type="presParOf" srcId="{9D7192B9-DA97-4229-834E-0FB1C0137BFF}" destId="{14DAC2E4-E95B-4C2F-AD86-698D487FC9BF}" srcOrd="2" destOrd="0" presId="urn:microsoft.com/office/officeart/2005/8/layout/orgChart1"/>
    <dgm:cxn modelId="{94A446E1-25A2-43EA-AC1D-A6D91B71820C}" type="presParOf" srcId="{B1275321-D956-43C0-AC65-CBDD7F8A7501}" destId="{1A680A73-2A90-45F2-A2CB-B1F9739AF924}" srcOrd="2" destOrd="0" presId="urn:microsoft.com/office/officeart/2005/8/layout/orgChart1"/>
    <dgm:cxn modelId="{51E63C61-A9B5-4D10-AD62-03CDA962E438}" type="presParOf" srcId="{19861E52-09A2-425C-9688-ADA8BDA9E04C}" destId="{B5FBB919-C41D-4BAE-AE35-EC0445F6C082}" srcOrd="2" destOrd="0" presId="urn:microsoft.com/office/officeart/2005/8/layout/orgChart1"/>
  </dgm:cxnLst>
  <dgm:bg>
    <a:solidFill>
      <a:schemeClr val="bg2">
        <a:lumMod val="20000"/>
        <a:lumOff val="80000"/>
      </a:schemeClr>
    </a:solidFill>
  </dgm:bg>
  <dgm:whole>
    <a:ln>
      <a:solidFill>
        <a:schemeClr val="tx1">
          <a:lumMod val="50000"/>
          <a:lumOff val="50000"/>
        </a:schemeClr>
      </a:solidFill>
    </a:ln>
  </dgm:whole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0946CD39-D0EC-4653-83B4-64616E8EF086}" type="doc">
      <dgm:prSet loTypeId="urn:microsoft.com/office/officeart/2005/8/layout/orgChart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1FFEF126-3F1C-4DD3-836A-81406D7F0667}">
      <dgm:prSet custT="1"/>
      <dgm:spPr>
        <a:solidFill>
          <a:srgbClr val="FBFCD0"/>
        </a:solidFill>
        <a:ln>
          <a:solidFill>
            <a:schemeClr val="tx1">
              <a:lumMod val="50000"/>
              <a:lumOff val="50000"/>
            </a:schemeClr>
          </a:solidFill>
        </a:ln>
        <a:scene3d>
          <a:camera prst="orthographicFront"/>
          <a:lightRig rig="threePt" dir="t"/>
        </a:scene3d>
        <a:sp3d z="38100"/>
      </dgm:spPr>
      <dgm:t>
        <a:bodyPr/>
        <a:lstStyle/>
        <a:p>
          <a:r>
            <a:rPr lang="en-US" sz="1100" b="1" dirty="0" smtClean="0">
              <a:solidFill>
                <a:schemeClr val="tx1">
                  <a:lumMod val="95000"/>
                  <a:lumOff val="5000"/>
                </a:schemeClr>
              </a:solidFill>
              <a:latin typeface="Calibri" pitchFamily="34" charset="0"/>
            </a:rPr>
            <a:t>TriggerBase</a:t>
          </a:r>
          <a:endParaRPr lang="ru-RU" sz="1100" b="1" dirty="0">
            <a:solidFill>
              <a:schemeClr val="tx1">
                <a:lumMod val="95000"/>
                <a:lumOff val="5000"/>
              </a:schemeClr>
            </a:solidFill>
            <a:latin typeface="Calibri" pitchFamily="34" charset="0"/>
          </a:endParaRPr>
        </a:p>
      </dgm:t>
    </dgm:pt>
    <dgm:pt modelId="{D3321BE8-AC20-401A-948A-CCC8E8A2A81B}" type="parTrans" cxnId="{E9B6E05B-F717-48B8-B6CA-8969BF96AD9F}">
      <dgm:prSet/>
      <dgm:spPr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endParaRPr lang="ru-RU"/>
        </a:p>
      </dgm:t>
    </dgm:pt>
    <dgm:pt modelId="{BA9D74DB-246B-4C26-9BB9-53369ED2181A}" type="sibTrans" cxnId="{E9B6E05B-F717-48B8-B6CA-8969BF96AD9F}">
      <dgm:prSet/>
      <dgm:spPr/>
      <dgm:t>
        <a:bodyPr/>
        <a:lstStyle/>
        <a:p>
          <a:endParaRPr lang="ru-RU"/>
        </a:p>
      </dgm:t>
    </dgm:pt>
    <dgm:pt modelId="{73F8F9B2-68C6-413B-A249-6833CEBE5BFB}">
      <dgm:prSet custT="1"/>
      <dgm:spPr>
        <a:solidFill>
          <a:srgbClr val="FBFCD0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sz="1100" b="1" dirty="0" smtClean="0">
              <a:solidFill>
                <a:schemeClr val="tx1">
                  <a:lumMod val="95000"/>
                  <a:lumOff val="5000"/>
                </a:schemeClr>
              </a:solidFill>
              <a:latin typeface="Calibri" pitchFamily="34" charset="0"/>
            </a:rPr>
            <a:t>DataTrigger</a:t>
          </a:r>
          <a:endParaRPr lang="ru-RU" sz="1100" b="1" dirty="0">
            <a:solidFill>
              <a:schemeClr val="tx1">
                <a:lumMod val="95000"/>
                <a:lumOff val="5000"/>
              </a:schemeClr>
            </a:solidFill>
            <a:latin typeface="Calibri" pitchFamily="34" charset="0"/>
          </a:endParaRPr>
        </a:p>
      </dgm:t>
    </dgm:pt>
    <dgm:pt modelId="{AD958805-E1E6-4F6A-AE52-6D76ACA222B6}" type="parTrans" cxnId="{15469F1B-EABE-40CA-87AA-2E72D8A5993F}">
      <dgm:prSet/>
      <dgm:spPr>
        <a:solidFill>
          <a:srgbClr val="FBFCD0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endParaRPr lang="ru-RU"/>
        </a:p>
      </dgm:t>
    </dgm:pt>
    <dgm:pt modelId="{CFFCF3FC-9652-468E-A0EE-92F5CCAC8CEC}" type="sibTrans" cxnId="{15469F1B-EABE-40CA-87AA-2E72D8A5993F}">
      <dgm:prSet/>
      <dgm:spPr/>
      <dgm:t>
        <a:bodyPr/>
        <a:lstStyle/>
        <a:p>
          <a:endParaRPr lang="ru-RU"/>
        </a:p>
      </dgm:t>
    </dgm:pt>
    <dgm:pt modelId="{8D36B96A-4D10-455E-9A06-D8DC71D9D10C}">
      <dgm:prSet custT="1"/>
      <dgm:spPr>
        <a:solidFill>
          <a:srgbClr val="FBFCD0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sz="1100" b="1" dirty="0" err="1" smtClean="0">
              <a:solidFill>
                <a:schemeClr val="tx1">
                  <a:lumMod val="95000"/>
                  <a:lumOff val="5000"/>
                </a:schemeClr>
              </a:solidFill>
              <a:latin typeface="Calibri" pitchFamily="34" charset="0"/>
            </a:rPr>
            <a:t>DependencyObject</a:t>
          </a:r>
          <a:endParaRPr lang="ru-RU" sz="1100" b="1" dirty="0">
            <a:solidFill>
              <a:schemeClr val="tx1">
                <a:lumMod val="95000"/>
                <a:lumOff val="5000"/>
              </a:schemeClr>
            </a:solidFill>
            <a:latin typeface="Calibri" pitchFamily="34" charset="0"/>
          </a:endParaRPr>
        </a:p>
      </dgm:t>
    </dgm:pt>
    <dgm:pt modelId="{1A303660-378F-4617-8600-49F5C900D493}" type="parTrans" cxnId="{5F1C7CE7-5CDA-48E1-8647-43005160F2A0}">
      <dgm:prSet/>
      <dgm:spPr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endParaRPr lang="ru-RU"/>
        </a:p>
      </dgm:t>
    </dgm:pt>
    <dgm:pt modelId="{ED2A40CF-980D-4EBD-8657-A7911119A51D}" type="sibTrans" cxnId="{5F1C7CE7-5CDA-48E1-8647-43005160F2A0}">
      <dgm:prSet/>
      <dgm:spPr/>
      <dgm:t>
        <a:bodyPr/>
        <a:lstStyle/>
        <a:p>
          <a:endParaRPr lang="ru-RU"/>
        </a:p>
      </dgm:t>
    </dgm:pt>
    <dgm:pt modelId="{713AFED3-5E0B-4992-845A-D38351C60C45}">
      <dgm:prSet custT="1"/>
      <dgm:spPr>
        <a:solidFill>
          <a:srgbClr val="FBFCD0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sz="1100" b="1" dirty="0" err="1" smtClean="0">
              <a:solidFill>
                <a:schemeClr val="tx1">
                  <a:lumMod val="95000"/>
                  <a:lumOff val="5000"/>
                </a:schemeClr>
              </a:solidFill>
              <a:latin typeface="Calibri" pitchFamily="34" charset="0"/>
            </a:rPr>
            <a:t>DispatcherObject</a:t>
          </a:r>
          <a:endParaRPr lang="ru-RU" sz="1100" b="1" dirty="0">
            <a:solidFill>
              <a:schemeClr val="tx1">
                <a:lumMod val="95000"/>
                <a:lumOff val="5000"/>
              </a:schemeClr>
            </a:solidFill>
            <a:latin typeface="Calibri" pitchFamily="34" charset="0"/>
          </a:endParaRPr>
        </a:p>
      </dgm:t>
    </dgm:pt>
    <dgm:pt modelId="{0604DE07-1EAF-4044-9216-CA6AEA2AE9AD}" type="parTrans" cxnId="{38E5EC64-6B41-4486-9549-37C952DF88E8}">
      <dgm:prSet/>
      <dgm:spPr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endParaRPr lang="ru-RU"/>
        </a:p>
      </dgm:t>
    </dgm:pt>
    <dgm:pt modelId="{BA200C69-6E08-45D3-B127-B7BE183B4F99}" type="sibTrans" cxnId="{38E5EC64-6B41-4486-9549-37C952DF88E8}">
      <dgm:prSet/>
      <dgm:spPr/>
      <dgm:t>
        <a:bodyPr/>
        <a:lstStyle/>
        <a:p>
          <a:endParaRPr lang="ru-RU"/>
        </a:p>
      </dgm:t>
    </dgm:pt>
    <dgm:pt modelId="{C3218496-15AB-4BA0-9D04-050A241B5FE5}">
      <dgm:prSet custT="1"/>
      <dgm:spPr>
        <a:solidFill>
          <a:srgbClr val="FBFCD0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sz="1100" b="1" dirty="0" smtClean="0">
              <a:solidFill>
                <a:schemeClr val="tx1">
                  <a:lumMod val="95000"/>
                  <a:lumOff val="5000"/>
                </a:schemeClr>
              </a:solidFill>
              <a:latin typeface="Calibri" pitchFamily="34" charset="0"/>
            </a:rPr>
            <a:t>Object</a:t>
          </a:r>
          <a:endParaRPr lang="ru-RU" sz="1100" b="1" dirty="0">
            <a:solidFill>
              <a:schemeClr val="tx1">
                <a:lumMod val="95000"/>
                <a:lumOff val="5000"/>
              </a:schemeClr>
            </a:solidFill>
            <a:latin typeface="Calibri" pitchFamily="34" charset="0"/>
          </a:endParaRPr>
        </a:p>
      </dgm:t>
    </dgm:pt>
    <dgm:pt modelId="{E77F6004-61EE-42D6-9223-EC0999F97564}" type="parTrans" cxnId="{02EC60D6-92D7-40B9-9D9F-253DF2E0479B}">
      <dgm:prSet/>
      <dgm:spPr/>
      <dgm:t>
        <a:bodyPr/>
        <a:lstStyle/>
        <a:p>
          <a:endParaRPr lang="ru-RU"/>
        </a:p>
      </dgm:t>
    </dgm:pt>
    <dgm:pt modelId="{97D0D0A1-52A6-4414-A997-659A337CC0C6}" type="sibTrans" cxnId="{02EC60D6-92D7-40B9-9D9F-253DF2E0479B}">
      <dgm:prSet/>
      <dgm:spPr/>
      <dgm:t>
        <a:bodyPr/>
        <a:lstStyle/>
        <a:p>
          <a:endParaRPr lang="ru-RU"/>
        </a:p>
      </dgm:t>
    </dgm:pt>
    <dgm:pt modelId="{6018FA45-0D5E-4ADB-BE05-DB20427ACED4}">
      <dgm:prSet custT="1"/>
      <dgm:spPr>
        <a:solidFill>
          <a:srgbClr val="FBFCD0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sz="1100" b="1" dirty="0" smtClean="0">
              <a:solidFill>
                <a:schemeClr val="tx1">
                  <a:lumMod val="95000"/>
                  <a:lumOff val="5000"/>
                </a:schemeClr>
              </a:solidFill>
              <a:latin typeface="Calibri" pitchFamily="34" charset="0"/>
            </a:rPr>
            <a:t>EventTrigger</a:t>
          </a:r>
          <a:endParaRPr lang="ru-RU" sz="1100" b="1" dirty="0">
            <a:solidFill>
              <a:schemeClr val="tx1">
                <a:lumMod val="95000"/>
                <a:lumOff val="5000"/>
              </a:schemeClr>
            </a:solidFill>
            <a:latin typeface="Calibri" pitchFamily="34" charset="0"/>
          </a:endParaRPr>
        </a:p>
      </dgm:t>
    </dgm:pt>
    <dgm:pt modelId="{1F040653-0F95-48C0-9946-C94F41E8501B}" type="parTrans" cxnId="{EE30487B-B971-4B5B-BDD9-13A6B34E94FB}">
      <dgm:prSet/>
      <dgm:spPr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endParaRPr lang="ru-RU"/>
        </a:p>
      </dgm:t>
    </dgm:pt>
    <dgm:pt modelId="{29F71F3D-1802-4FFA-BDA4-C4CE31B7A712}" type="sibTrans" cxnId="{EE30487B-B971-4B5B-BDD9-13A6B34E94FB}">
      <dgm:prSet/>
      <dgm:spPr/>
      <dgm:t>
        <a:bodyPr/>
        <a:lstStyle/>
        <a:p>
          <a:endParaRPr lang="ru-RU"/>
        </a:p>
      </dgm:t>
    </dgm:pt>
    <dgm:pt modelId="{CB15AA4D-65FC-4022-B6BB-E72E54DB8051}">
      <dgm:prSet custT="1"/>
      <dgm:spPr>
        <a:solidFill>
          <a:srgbClr val="FBFCD0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sz="1100" b="1" dirty="0" err="1" smtClean="0">
              <a:solidFill>
                <a:schemeClr val="tx1">
                  <a:lumMod val="95000"/>
                  <a:lumOff val="5000"/>
                </a:schemeClr>
              </a:solidFill>
              <a:latin typeface="Calibri" pitchFamily="34" charset="0"/>
            </a:rPr>
            <a:t>MultiDataTrigger</a:t>
          </a:r>
          <a:endParaRPr lang="ru-RU" sz="1100" b="1" dirty="0">
            <a:solidFill>
              <a:schemeClr val="tx1">
                <a:lumMod val="95000"/>
                <a:lumOff val="5000"/>
              </a:schemeClr>
            </a:solidFill>
            <a:latin typeface="Calibri" pitchFamily="34" charset="0"/>
          </a:endParaRPr>
        </a:p>
      </dgm:t>
    </dgm:pt>
    <dgm:pt modelId="{173C37E6-DC5A-4B23-BC4D-9B37C5C40C8B}" type="parTrans" cxnId="{1690D76C-0CAA-4EBF-B322-5E1EF5F13152}">
      <dgm:prSet/>
      <dgm:spPr>
        <a:solidFill>
          <a:srgbClr val="FBFCD0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endParaRPr lang="ru-RU"/>
        </a:p>
      </dgm:t>
    </dgm:pt>
    <dgm:pt modelId="{B1860366-6F1E-4606-A670-9928938C4A55}" type="sibTrans" cxnId="{1690D76C-0CAA-4EBF-B322-5E1EF5F13152}">
      <dgm:prSet/>
      <dgm:spPr/>
      <dgm:t>
        <a:bodyPr/>
        <a:lstStyle/>
        <a:p>
          <a:endParaRPr lang="ru-RU"/>
        </a:p>
      </dgm:t>
    </dgm:pt>
    <dgm:pt modelId="{7AB531BC-5BC3-449C-8CCF-73C43387AF11}">
      <dgm:prSet custT="1"/>
      <dgm:spPr>
        <a:solidFill>
          <a:srgbClr val="FBFCD0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sz="1100" b="1" dirty="0" smtClean="0">
              <a:solidFill>
                <a:schemeClr val="tx1">
                  <a:lumMod val="95000"/>
                  <a:lumOff val="5000"/>
                </a:schemeClr>
              </a:solidFill>
              <a:latin typeface="Calibri" pitchFamily="34" charset="0"/>
            </a:rPr>
            <a:t>MultiTrigger</a:t>
          </a:r>
          <a:endParaRPr lang="ru-RU" sz="1100" b="1" dirty="0">
            <a:solidFill>
              <a:schemeClr val="tx1">
                <a:lumMod val="95000"/>
                <a:lumOff val="5000"/>
              </a:schemeClr>
            </a:solidFill>
            <a:latin typeface="Calibri" pitchFamily="34" charset="0"/>
          </a:endParaRPr>
        </a:p>
      </dgm:t>
    </dgm:pt>
    <dgm:pt modelId="{98B48354-297A-4B3E-956B-74F7C78501CC}" type="parTrans" cxnId="{6A27807C-1146-4DCE-BE08-0A43B768EEDD}">
      <dgm:prSet/>
      <dgm:spPr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endParaRPr lang="ru-RU"/>
        </a:p>
      </dgm:t>
    </dgm:pt>
    <dgm:pt modelId="{7FE2BF30-DFBB-44BA-BCCB-15F8FEC4F735}" type="sibTrans" cxnId="{6A27807C-1146-4DCE-BE08-0A43B768EEDD}">
      <dgm:prSet/>
      <dgm:spPr/>
      <dgm:t>
        <a:bodyPr/>
        <a:lstStyle/>
        <a:p>
          <a:endParaRPr lang="ru-RU"/>
        </a:p>
      </dgm:t>
    </dgm:pt>
    <dgm:pt modelId="{B02ED3D1-3ECB-4C77-AA31-0E94B91A43C7}">
      <dgm:prSet custT="1"/>
      <dgm:spPr>
        <a:solidFill>
          <a:srgbClr val="FBFCD0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sz="1100" b="1" dirty="0" smtClean="0">
              <a:solidFill>
                <a:schemeClr val="tx1">
                  <a:lumMod val="95000"/>
                  <a:lumOff val="5000"/>
                </a:schemeClr>
              </a:solidFill>
              <a:latin typeface="Calibri" pitchFamily="34" charset="0"/>
            </a:rPr>
            <a:t>Trigger</a:t>
          </a:r>
          <a:endParaRPr lang="ru-RU" sz="1100" b="1" dirty="0">
            <a:solidFill>
              <a:schemeClr val="tx1">
                <a:lumMod val="95000"/>
                <a:lumOff val="5000"/>
              </a:schemeClr>
            </a:solidFill>
            <a:latin typeface="Calibri" pitchFamily="34" charset="0"/>
          </a:endParaRPr>
        </a:p>
      </dgm:t>
    </dgm:pt>
    <dgm:pt modelId="{B1392364-1BC0-45A1-A00E-4F00BA147F76}" type="parTrans" cxnId="{26F48132-2BB6-4574-BB46-34DA5C079478}">
      <dgm:prSet/>
      <dgm:spPr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endParaRPr lang="ru-RU"/>
        </a:p>
      </dgm:t>
    </dgm:pt>
    <dgm:pt modelId="{2EFC872C-AF64-4EFA-9ACC-530C0FE4B955}" type="sibTrans" cxnId="{26F48132-2BB6-4574-BB46-34DA5C079478}">
      <dgm:prSet/>
      <dgm:spPr/>
      <dgm:t>
        <a:bodyPr/>
        <a:lstStyle/>
        <a:p>
          <a:endParaRPr lang="ru-RU"/>
        </a:p>
      </dgm:t>
    </dgm:pt>
    <dgm:pt modelId="{DE46324D-8F3F-403E-A3F9-C2D58DCE73FF}" type="pres">
      <dgm:prSet presAssocID="{0946CD39-D0EC-4653-83B4-64616E8EF086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C94B238A-048F-4437-91C8-153F07656834}" type="pres">
      <dgm:prSet presAssocID="{C3218496-15AB-4BA0-9D04-050A241B5FE5}" presName="hierRoot1" presStyleCnt="0">
        <dgm:presLayoutVars>
          <dgm:hierBranch val="init"/>
        </dgm:presLayoutVars>
      </dgm:prSet>
      <dgm:spPr/>
    </dgm:pt>
    <dgm:pt modelId="{0131532D-058B-409C-8D8A-A303452455E7}" type="pres">
      <dgm:prSet presAssocID="{C3218496-15AB-4BA0-9D04-050A241B5FE5}" presName="rootComposite1" presStyleCnt="0"/>
      <dgm:spPr/>
    </dgm:pt>
    <dgm:pt modelId="{80658E33-00F3-4D15-826E-65FCC095F994}" type="pres">
      <dgm:prSet presAssocID="{C3218496-15AB-4BA0-9D04-050A241B5FE5}" presName="rootText1" presStyleLbl="node0" presStyleIdx="0" presStyleCnt="1" custScaleX="110708" custScaleY="55151" custLinFactNeighborY="11100">
        <dgm:presLayoutVars>
          <dgm:chPref val="3"/>
        </dgm:presLayoutVars>
      </dgm:prSet>
      <dgm:spPr>
        <a:prstGeom prst="rect">
          <a:avLst/>
        </a:prstGeom>
      </dgm:spPr>
      <dgm:t>
        <a:bodyPr/>
        <a:lstStyle/>
        <a:p>
          <a:endParaRPr lang="ru-RU"/>
        </a:p>
      </dgm:t>
    </dgm:pt>
    <dgm:pt modelId="{F54244FB-2B67-4C35-86B3-4E2804C888A3}" type="pres">
      <dgm:prSet presAssocID="{C3218496-15AB-4BA0-9D04-050A241B5FE5}" presName="rootConnector1" presStyleLbl="node1" presStyleIdx="0" presStyleCnt="0"/>
      <dgm:spPr/>
      <dgm:t>
        <a:bodyPr/>
        <a:lstStyle/>
        <a:p>
          <a:endParaRPr lang="ru-RU"/>
        </a:p>
      </dgm:t>
    </dgm:pt>
    <dgm:pt modelId="{FF5EDD4D-5DA5-40E1-B803-5BFF612A9C52}" type="pres">
      <dgm:prSet presAssocID="{C3218496-15AB-4BA0-9D04-050A241B5FE5}" presName="hierChild2" presStyleCnt="0"/>
      <dgm:spPr/>
    </dgm:pt>
    <dgm:pt modelId="{7D4DDA45-A4FB-497D-9BF9-E87F8C46C7B4}" type="pres">
      <dgm:prSet presAssocID="{0604DE07-1EAF-4044-9216-CA6AEA2AE9AD}" presName="Name37" presStyleLbl="parChTrans1D2" presStyleIdx="0" presStyleCnt="1"/>
      <dgm:spPr/>
      <dgm:t>
        <a:bodyPr/>
        <a:lstStyle/>
        <a:p>
          <a:endParaRPr lang="ru-RU"/>
        </a:p>
      </dgm:t>
    </dgm:pt>
    <dgm:pt modelId="{EBE2539D-7997-4ABB-A5BE-7AD3BAD63153}" type="pres">
      <dgm:prSet presAssocID="{713AFED3-5E0B-4992-845A-D38351C60C45}" presName="hierRoot2" presStyleCnt="0">
        <dgm:presLayoutVars>
          <dgm:hierBranch val="init"/>
        </dgm:presLayoutVars>
      </dgm:prSet>
      <dgm:spPr/>
    </dgm:pt>
    <dgm:pt modelId="{DD90C654-F949-4819-92FD-40939057559C}" type="pres">
      <dgm:prSet presAssocID="{713AFED3-5E0B-4992-845A-D38351C60C45}" presName="rootComposite" presStyleCnt="0"/>
      <dgm:spPr/>
    </dgm:pt>
    <dgm:pt modelId="{36EA2A72-ADC2-40C5-92A1-D547B906D1A4}" type="pres">
      <dgm:prSet presAssocID="{713AFED3-5E0B-4992-845A-D38351C60C45}" presName="rootText" presStyleLbl="node2" presStyleIdx="0" presStyleCnt="1" custScaleX="110708" custScaleY="55151" custLinFactNeighborY="1786">
        <dgm:presLayoutVars>
          <dgm:chPref val="3"/>
        </dgm:presLayoutVars>
      </dgm:prSet>
      <dgm:spPr>
        <a:prstGeom prst="rect">
          <a:avLst/>
        </a:prstGeom>
      </dgm:spPr>
      <dgm:t>
        <a:bodyPr/>
        <a:lstStyle/>
        <a:p>
          <a:endParaRPr lang="ru-RU"/>
        </a:p>
      </dgm:t>
    </dgm:pt>
    <dgm:pt modelId="{0ECAD88D-46C2-402F-AAB2-BD691FE46148}" type="pres">
      <dgm:prSet presAssocID="{713AFED3-5E0B-4992-845A-D38351C60C45}" presName="rootConnector" presStyleLbl="node2" presStyleIdx="0" presStyleCnt="1"/>
      <dgm:spPr/>
      <dgm:t>
        <a:bodyPr/>
        <a:lstStyle/>
        <a:p>
          <a:endParaRPr lang="ru-RU"/>
        </a:p>
      </dgm:t>
    </dgm:pt>
    <dgm:pt modelId="{586D07EF-6D8C-4148-A0A8-3F211A14AB36}" type="pres">
      <dgm:prSet presAssocID="{713AFED3-5E0B-4992-845A-D38351C60C45}" presName="hierChild4" presStyleCnt="0"/>
      <dgm:spPr/>
    </dgm:pt>
    <dgm:pt modelId="{2CF62A6C-C365-4976-B3CE-0D59D4061E9C}" type="pres">
      <dgm:prSet presAssocID="{1A303660-378F-4617-8600-49F5C900D493}" presName="Name37" presStyleLbl="parChTrans1D3" presStyleIdx="0" presStyleCnt="1"/>
      <dgm:spPr/>
      <dgm:t>
        <a:bodyPr/>
        <a:lstStyle/>
        <a:p>
          <a:endParaRPr lang="ru-RU"/>
        </a:p>
      </dgm:t>
    </dgm:pt>
    <dgm:pt modelId="{0EC7D3AF-59F1-446C-BFFA-F857F5603BE3}" type="pres">
      <dgm:prSet presAssocID="{8D36B96A-4D10-455E-9A06-D8DC71D9D10C}" presName="hierRoot2" presStyleCnt="0">
        <dgm:presLayoutVars>
          <dgm:hierBranch val="init"/>
        </dgm:presLayoutVars>
      </dgm:prSet>
      <dgm:spPr/>
    </dgm:pt>
    <dgm:pt modelId="{09F9E1AE-9E19-4ECC-8A0C-7CACC57CA241}" type="pres">
      <dgm:prSet presAssocID="{8D36B96A-4D10-455E-9A06-D8DC71D9D10C}" presName="rootComposite" presStyleCnt="0"/>
      <dgm:spPr/>
    </dgm:pt>
    <dgm:pt modelId="{8AC06827-7E78-4221-8701-2583703A4147}" type="pres">
      <dgm:prSet presAssocID="{8D36B96A-4D10-455E-9A06-D8DC71D9D10C}" presName="rootText" presStyleLbl="node3" presStyleIdx="0" presStyleCnt="1" custScaleX="110708" custScaleY="55151" custLinFactNeighborY="1786">
        <dgm:presLayoutVars>
          <dgm:chPref val="3"/>
        </dgm:presLayoutVars>
      </dgm:prSet>
      <dgm:spPr>
        <a:prstGeom prst="rect">
          <a:avLst/>
        </a:prstGeom>
      </dgm:spPr>
      <dgm:t>
        <a:bodyPr/>
        <a:lstStyle/>
        <a:p>
          <a:endParaRPr lang="ru-RU"/>
        </a:p>
      </dgm:t>
    </dgm:pt>
    <dgm:pt modelId="{0025443A-1736-45E8-B832-EDADC1486AB0}" type="pres">
      <dgm:prSet presAssocID="{8D36B96A-4D10-455E-9A06-D8DC71D9D10C}" presName="rootConnector" presStyleLbl="node3" presStyleIdx="0" presStyleCnt="1"/>
      <dgm:spPr/>
      <dgm:t>
        <a:bodyPr/>
        <a:lstStyle/>
        <a:p>
          <a:endParaRPr lang="ru-RU"/>
        </a:p>
      </dgm:t>
    </dgm:pt>
    <dgm:pt modelId="{5F0386AE-2918-4DE8-A570-B9E5624267A9}" type="pres">
      <dgm:prSet presAssocID="{8D36B96A-4D10-455E-9A06-D8DC71D9D10C}" presName="hierChild4" presStyleCnt="0"/>
      <dgm:spPr/>
    </dgm:pt>
    <dgm:pt modelId="{2003B920-0B07-46C1-86AA-4B65E7C8204D}" type="pres">
      <dgm:prSet presAssocID="{D3321BE8-AC20-401A-948A-CCC8E8A2A81B}" presName="Name37" presStyleLbl="parChTrans1D4" presStyleIdx="0" presStyleCnt="6"/>
      <dgm:spPr/>
      <dgm:t>
        <a:bodyPr/>
        <a:lstStyle/>
        <a:p>
          <a:endParaRPr lang="ru-RU"/>
        </a:p>
      </dgm:t>
    </dgm:pt>
    <dgm:pt modelId="{3D634DE9-3A8A-43F3-B846-DBA7826DF473}" type="pres">
      <dgm:prSet presAssocID="{1FFEF126-3F1C-4DD3-836A-81406D7F0667}" presName="hierRoot2" presStyleCnt="0">
        <dgm:presLayoutVars>
          <dgm:hierBranch val="init"/>
        </dgm:presLayoutVars>
      </dgm:prSet>
      <dgm:spPr/>
    </dgm:pt>
    <dgm:pt modelId="{612E43A8-F0D1-48E0-ACFD-6FE44DEFED19}" type="pres">
      <dgm:prSet presAssocID="{1FFEF126-3F1C-4DD3-836A-81406D7F0667}" presName="rootComposite" presStyleCnt="0"/>
      <dgm:spPr/>
    </dgm:pt>
    <dgm:pt modelId="{6E21E258-3CED-4997-B5D4-DB1056DD5F11}" type="pres">
      <dgm:prSet presAssocID="{1FFEF126-3F1C-4DD3-836A-81406D7F0667}" presName="rootText" presStyleLbl="node4" presStyleIdx="0" presStyleCnt="6" custAng="0" custScaleX="110708" custScaleY="55151" custLinFactNeighborY="1786">
        <dgm:presLayoutVars>
          <dgm:chPref val="3"/>
        </dgm:presLayoutVars>
      </dgm:prSet>
      <dgm:spPr>
        <a:prstGeom prst="rect">
          <a:avLst/>
        </a:prstGeom>
      </dgm:spPr>
      <dgm:t>
        <a:bodyPr/>
        <a:lstStyle/>
        <a:p>
          <a:endParaRPr lang="ru-RU"/>
        </a:p>
      </dgm:t>
    </dgm:pt>
    <dgm:pt modelId="{68BD6996-D63B-43A8-A60B-258BB8A633C7}" type="pres">
      <dgm:prSet presAssocID="{1FFEF126-3F1C-4DD3-836A-81406D7F0667}" presName="rootConnector" presStyleLbl="node4" presStyleIdx="0" presStyleCnt="6"/>
      <dgm:spPr/>
      <dgm:t>
        <a:bodyPr/>
        <a:lstStyle/>
        <a:p>
          <a:endParaRPr lang="ru-RU"/>
        </a:p>
      </dgm:t>
    </dgm:pt>
    <dgm:pt modelId="{FC2A9187-5E95-4C1A-8E6B-D5F34A29B175}" type="pres">
      <dgm:prSet presAssocID="{1FFEF126-3F1C-4DD3-836A-81406D7F0667}" presName="hierChild4" presStyleCnt="0"/>
      <dgm:spPr/>
    </dgm:pt>
    <dgm:pt modelId="{982729E1-3F65-40EF-8816-A8D27ABEF14D}" type="pres">
      <dgm:prSet presAssocID="{AD958805-E1E6-4F6A-AE52-6D76ACA222B6}" presName="Name37" presStyleLbl="parChTrans1D4" presStyleIdx="1" presStyleCnt="6"/>
      <dgm:spPr/>
      <dgm:t>
        <a:bodyPr/>
        <a:lstStyle/>
        <a:p>
          <a:endParaRPr lang="ru-RU"/>
        </a:p>
      </dgm:t>
    </dgm:pt>
    <dgm:pt modelId="{59296522-EFD0-4CFE-BD3F-5EC1811E4228}" type="pres">
      <dgm:prSet presAssocID="{73F8F9B2-68C6-413B-A249-6833CEBE5BFB}" presName="hierRoot2" presStyleCnt="0">
        <dgm:presLayoutVars>
          <dgm:hierBranch val="init"/>
        </dgm:presLayoutVars>
      </dgm:prSet>
      <dgm:spPr/>
    </dgm:pt>
    <dgm:pt modelId="{A239AD2A-E955-47E2-98FB-A10F8D19860B}" type="pres">
      <dgm:prSet presAssocID="{73F8F9B2-68C6-413B-A249-6833CEBE5BFB}" presName="rootComposite" presStyleCnt="0"/>
      <dgm:spPr/>
    </dgm:pt>
    <dgm:pt modelId="{FACB9002-C973-4169-8534-7767F718A8DB}" type="pres">
      <dgm:prSet presAssocID="{73F8F9B2-68C6-413B-A249-6833CEBE5BFB}" presName="rootText" presStyleLbl="node4" presStyleIdx="1" presStyleCnt="6" custAng="0" custScaleX="110708" custScaleY="55151" custLinFactNeighborY="1786">
        <dgm:presLayoutVars>
          <dgm:chPref val="3"/>
        </dgm:presLayoutVars>
      </dgm:prSet>
      <dgm:spPr>
        <a:prstGeom prst="rect">
          <a:avLst/>
        </a:prstGeom>
      </dgm:spPr>
      <dgm:t>
        <a:bodyPr/>
        <a:lstStyle/>
        <a:p>
          <a:endParaRPr lang="ru-RU"/>
        </a:p>
      </dgm:t>
    </dgm:pt>
    <dgm:pt modelId="{18DA953A-E2A0-44D4-99F1-88A6949A30A0}" type="pres">
      <dgm:prSet presAssocID="{73F8F9B2-68C6-413B-A249-6833CEBE5BFB}" presName="rootConnector" presStyleLbl="node4" presStyleIdx="1" presStyleCnt="6"/>
      <dgm:spPr/>
      <dgm:t>
        <a:bodyPr/>
        <a:lstStyle/>
        <a:p>
          <a:endParaRPr lang="ru-RU"/>
        </a:p>
      </dgm:t>
    </dgm:pt>
    <dgm:pt modelId="{890C2C35-35BD-46CD-A8D6-4BD54CF2CA76}" type="pres">
      <dgm:prSet presAssocID="{73F8F9B2-68C6-413B-A249-6833CEBE5BFB}" presName="hierChild4" presStyleCnt="0"/>
      <dgm:spPr/>
    </dgm:pt>
    <dgm:pt modelId="{3D06250E-2499-4657-8516-F2960C7CC3C6}" type="pres">
      <dgm:prSet presAssocID="{73F8F9B2-68C6-413B-A249-6833CEBE5BFB}" presName="hierChild5" presStyleCnt="0"/>
      <dgm:spPr/>
    </dgm:pt>
    <dgm:pt modelId="{AD712373-FAAA-4ACF-814F-09127B1A9F90}" type="pres">
      <dgm:prSet presAssocID="{1F040653-0F95-48C0-9946-C94F41E8501B}" presName="Name37" presStyleLbl="parChTrans1D4" presStyleIdx="2" presStyleCnt="6"/>
      <dgm:spPr/>
      <dgm:t>
        <a:bodyPr/>
        <a:lstStyle/>
        <a:p>
          <a:endParaRPr lang="ru-RU"/>
        </a:p>
      </dgm:t>
    </dgm:pt>
    <dgm:pt modelId="{813F93DD-727E-4AAF-96C8-218737C88A53}" type="pres">
      <dgm:prSet presAssocID="{6018FA45-0D5E-4ADB-BE05-DB20427ACED4}" presName="hierRoot2" presStyleCnt="0">
        <dgm:presLayoutVars>
          <dgm:hierBranch val="init"/>
        </dgm:presLayoutVars>
      </dgm:prSet>
      <dgm:spPr/>
    </dgm:pt>
    <dgm:pt modelId="{76F9E246-9114-4FD9-9F65-F484CC2696EE}" type="pres">
      <dgm:prSet presAssocID="{6018FA45-0D5E-4ADB-BE05-DB20427ACED4}" presName="rootComposite" presStyleCnt="0"/>
      <dgm:spPr/>
    </dgm:pt>
    <dgm:pt modelId="{344FF372-4D45-46AD-8E1E-018112A8B6D1}" type="pres">
      <dgm:prSet presAssocID="{6018FA45-0D5E-4ADB-BE05-DB20427ACED4}" presName="rootText" presStyleLbl="node4" presStyleIdx="2" presStyleCnt="6" custAng="0" custScaleX="110708" custScaleY="55151" custLinFactNeighborY="1786">
        <dgm:presLayoutVars>
          <dgm:chPref val="3"/>
        </dgm:presLayoutVars>
      </dgm:prSet>
      <dgm:spPr>
        <a:prstGeom prst="rect">
          <a:avLst/>
        </a:prstGeom>
      </dgm:spPr>
      <dgm:t>
        <a:bodyPr/>
        <a:lstStyle/>
        <a:p>
          <a:endParaRPr lang="ru-RU"/>
        </a:p>
      </dgm:t>
    </dgm:pt>
    <dgm:pt modelId="{2369CF77-A739-4231-AE9D-6911F116CF32}" type="pres">
      <dgm:prSet presAssocID="{6018FA45-0D5E-4ADB-BE05-DB20427ACED4}" presName="rootConnector" presStyleLbl="node4" presStyleIdx="2" presStyleCnt="6"/>
      <dgm:spPr/>
      <dgm:t>
        <a:bodyPr/>
        <a:lstStyle/>
        <a:p>
          <a:endParaRPr lang="ru-RU"/>
        </a:p>
      </dgm:t>
    </dgm:pt>
    <dgm:pt modelId="{A0992666-F205-4440-98AC-3DF8672A0FC1}" type="pres">
      <dgm:prSet presAssocID="{6018FA45-0D5E-4ADB-BE05-DB20427ACED4}" presName="hierChild4" presStyleCnt="0"/>
      <dgm:spPr/>
    </dgm:pt>
    <dgm:pt modelId="{A0836492-A9FC-425F-B6E4-50BBE2FD003D}" type="pres">
      <dgm:prSet presAssocID="{6018FA45-0D5E-4ADB-BE05-DB20427ACED4}" presName="hierChild5" presStyleCnt="0"/>
      <dgm:spPr/>
    </dgm:pt>
    <dgm:pt modelId="{5FA287FA-A05E-48E7-A211-720DB6FA8586}" type="pres">
      <dgm:prSet presAssocID="{173C37E6-DC5A-4B23-BC4D-9B37C5C40C8B}" presName="Name37" presStyleLbl="parChTrans1D4" presStyleIdx="3" presStyleCnt="6"/>
      <dgm:spPr/>
      <dgm:t>
        <a:bodyPr/>
        <a:lstStyle/>
        <a:p>
          <a:endParaRPr lang="ru-RU"/>
        </a:p>
      </dgm:t>
    </dgm:pt>
    <dgm:pt modelId="{4AE90CDD-949F-4262-B5B9-541E9C6C8037}" type="pres">
      <dgm:prSet presAssocID="{CB15AA4D-65FC-4022-B6BB-E72E54DB8051}" presName="hierRoot2" presStyleCnt="0">
        <dgm:presLayoutVars>
          <dgm:hierBranch val="init"/>
        </dgm:presLayoutVars>
      </dgm:prSet>
      <dgm:spPr/>
    </dgm:pt>
    <dgm:pt modelId="{05CD1CF5-B8FD-4688-9AB8-A06CB610CA48}" type="pres">
      <dgm:prSet presAssocID="{CB15AA4D-65FC-4022-B6BB-E72E54DB8051}" presName="rootComposite" presStyleCnt="0"/>
      <dgm:spPr/>
    </dgm:pt>
    <dgm:pt modelId="{2DB0DE6E-8C64-4608-828E-52E7F436E14A}" type="pres">
      <dgm:prSet presAssocID="{CB15AA4D-65FC-4022-B6BB-E72E54DB8051}" presName="rootText" presStyleLbl="node4" presStyleIdx="3" presStyleCnt="6" custAng="0" custScaleX="110708" custScaleY="55151" custLinFactNeighborY="1786">
        <dgm:presLayoutVars>
          <dgm:chPref val="3"/>
        </dgm:presLayoutVars>
      </dgm:prSet>
      <dgm:spPr>
        <a:prstGeom prst="rect">
          <a:avLst/>
        </a:prstGeom>
      </dgm:spPr>
      <dgm:t>
        <a:bodyPr/>
        <a:lstStyle/>
        <a:p>
          <a:endParaRPr lang="ru-RU"/>
        </a:p>
      </dgm:t>
    </dgm:pt>
    <dgm:pt modelId="{361EDED3-DA9B-4370-960C-AA440AA409E7}" type="pres">
      <dgm:prSet presAssocID="{CB15AA4D-65FC-4022-B6BB-E72E54DB8051}" presName="rootConnector" presStyleLbl="node4" presStyleIdx="3" presStyleCnt="6"/>
      <dgm:spPr/>
      <dgm:t>
        <a:bodyPr/>
        <a:lstStyle/>
        <a:p>
          <a:endParaRPr lang="ru-RU"/>
        </a:p>
      </dgm:t>
    </dgm:pt>
    <dgm:pt modelId="{9FE3AC20-4225-4D78-B30F-8D8899A242FD}" type="pres">
      <dgm:prSet presAssocID="{CB15AA4D-65FC-4022-B6BB-E72E54DB8051}" presName="hierChild4" presStyleCnt="0"/>
      <dgm:spPr/>
    </dgm:pt>
    <dgm:pt modelId="{D41F0F0E-378F-4FEC-853F-1649C0071D35}" type="pres">
      <dgm:prSet presAssocID="{CB15AA4D-65FC-4022-B6BB-E72E54DB8051}" presName="hierChild5" presStyleCnt="0"/>
      <dgm:spPr/>
    </dgm:pt>
    <dgm:pt modelId="{3F85EA72-6D73-46C2-953C-F206065954AF}" type="pres">
      <dgm:prSet presAssocID="{98B48354-297A-4B3E-956B-74F7C78501CC}" presName="Name37" presStyleLbl="parChTrans1D4" presStyleIdx="4" presStyleCnt="6"/>
      <dgm:spPr/>
      <dgm:t>
        <a:bodyPr/>
        <a:lstStyle/>
        <a:p>
          <a:endParaRPr lang="ru-RU"/>
        </a:p>
      </dgm:t>
    </dgm:pt>
    <dgm:pt modelId="{B3FE0105-8FC0-482B-98C0-1D1AC7A979B0}" type="pres">
      <dgm:prSet presAssocID="{7AB531BC-5BC3-449C-8CCF-73C43387AF11}" presName="hierRoot2" presStyleCnt="0">
        <dgm:presLayoutVars>
          <dgm:hierBranch val="init"/>
        </dgm:presLayoutVars>
      </dgm:prSet>
      <dgm:spPr/>
    </dgm:pt>
    <dgm:pt modelId="{D8382BEA-312C-478C-A4D2-3EF60755C86B}" type="pres">
      <dgm:prSet presAssocID="{7AB531BC-5BC3-449C-8CCF-73C43387AF11}" presName="rootComposite" presStyleCnt="0"/>
      <dgm:spPr/>
    </dgm:pt>
    <dgm:pt modelId="{0B3694FD-5A46-4BE6-B5CD-99CCE24B921B}" type="pres">
      <dgm:prSet presAssocID="{7AB531BC-5BC3-449C-8CCF-73C43387AF11}" presName="rootText" presStyleLbl="node4" presStyleIdx="4" presStyleCnt="6" custAng="0" custScaleX="110708" custScaleY="55151" custLinFactNeighborY="1786">
        <dgm:presLayoutVars>
          <dgm:chPref val="3"/>
        </dgm:presLayoutVars>
      </dgm:prSet>
      <dgm:spPr>
        <a:prstGeom prst="rect">
          <a:avLst/>
        </a:prstGeom>
      </dgm:spPr>
      <dgm:t>
        <a:bodyPr/>
        <a:lstStyle/>
        <a:p>
          <a:endParaRPr lang="ru-RU"/>
        </a:p>
      </dgm:t>
    </dgm:pt>
    <dgm:pt modelId="{78A1ECA0-7EFB-4842-ADB5-90E94EEFF1B6}" type="pres">
      <dgm:prSet presAssocID="{7AB531BC-5BC3-449C-8CCF-73C43387AF11}" presName="rootConnector" presStyleLbl="node4" presStyleIdx="4" presStyleCnt="6"/>
      <dgm:spPr/>
      <dgm:t>
        <a:bodyPr/>
        <a:lstStyle/>
        <a:p>
          <a:endParaRPr lang="ru-RU"/>
        </a:p>
      </dgm:t>
    </dgm:pt>
    <dgm:pt modelId="{38011B09-493C-445F-B56D-43AE1653F743}" type="pres">
      <dgm:prSet presAssocID="{7AB531BC-5BC3-449C-8CCF-73C43387AF11}" presName="hierChild4" presStyleCnt="0"/>
      <dgm:spPr/>
    </dgm:pt>
    <dgm:pt modelId="{05E4E299-75D6-4A5A-A975-7B8C133CF2B4}" type="pres">
      <dgm:prSet presAssocID="{7AB531BC-5BC3-449C-8CCF-73C43387AF11}" presName="hierChild5" presStyleCnt="0"/>
      <dgm:spPr/>
    </dgm:pt>
    <dgm:pt modelId="{6AC3ECC9-40BE-407F-95C2-B83A4B9DF073}" type="pres">
      <dgm:prSet presAssocID="{B1392364-1BC0-45A1-A00E-4F00BA147F76}" presName="Name37" presStyleLbl="parChTrans1D4" presStyleIdx="5" presStyleCnt="6"/>
      <dgm:spPr/>
      <dgm:t>
        <a:bodyPr/>
        <a:lstStyle/>
        <a:p>
          <a:endParaRPr lang="ru-RU"/>
        </a:p>
      </dgm:t>
    </dgm:pt>
    <dgm:pt modelId="{05FF49A6-040F-4C2C-9633-FAC616FB6F07}" type="pres">
      <dgm:prSet presAssocID="{B02ED3D1-3ECB-4C77-AA31-0E94B91A43C7}" presName="hierRoot2" presStyleCnt="0">
        <dgm:presLayoutVars>
          <dgm:hierBranch val="init"/>
        </dgm:presLayoutVars>
      </dgm:prSet>
      <dgm:spPr/>
    </dgm:pt>
    <dgm:pt modelId="{8F9B168E-D21A-44DE-9FFA-9667B623175F}" type="pres">
      <dgm:prSet presAssocID="{B02ED3D1-3ECB-4C77-AA31-0E94B91A43C7}" presName="rootComposite" presStyleCnt="0"/>
      <dgm:spPr/>
    </dgm:pt>
    <dgm:pt modelId="{C9A4A96A-7A17-46DF-A666-B23510628F88}" type="pres">
      <dgm:prSet presAssocID="{B02ED3D1-3ECB-4C77-AA31-0E94B91A43C7}" presName="rootText" presStyleLbl="node4" presStyleIdx="5" presStyleCnt="6" custAng="0" custScaleX="110708" custScaleY="55151" custLinFactNeighborY="-12358">
        <dgm:presLayoutVars>
          <dgm:chPref val="3"/>
        </dgm:presLayoutVars>
      </dgm:prSet>
      <dgm:spPr>
        <a:prstGeom prst="rect">
          <a:avLst/>
        </a:prstGeom>
      </dgm:spPr>
      <dgm:t>
        <a:bodyPr/>
        <a:lstStyle/>
        <a:p>
          <a:endParaRPr lang="ru-RU"/>
        </a:p>
      </dgm:t>
    </dgm:pt>
    <dgm:pt modelId="{F335CFD2-9FC5-47BE-9090-EF9E574C8D5B}" type="pres">
      <dgm:prSet presAssocID="{B02ED3D1-3ECB-4C77-AA31-0E94B91A43C7}" presName="rootConnector" presStyleLbl="node4" presStyleIdx="5" presStyleCnt="6"/>
      <dgm:spPr/>
      <dgm:t>
        <a:bodyPr/>
        <a:lstStyle/>
        <a:p>
          <a:endParaRPr lang="ru-RU"/>
        </a:p>
      </dgm:t>
    </dgm:pt>
    <dgm:pt modelId="{4195FAAB-0DA0-4221-BF6A-1C5C73B5D2CE}" type="pres">
      <dgm:prSet presAssocID="{B02ED3D1-3ECB-4C77-AA31-0E94B91A43C7}" presName="hierChild4" presStyleCnt="0"/>
      <dgm:spPr/>
    </dgm:pt>
    <dgm:pt modelId="{DF85BE44-BD71-4F10-A8C9-A0D4838FDE08}" type="pres">
      <dgm:prSet presAssocID="{B02ED3D1-3ECB-4C77-AA31-0E94B91A43C7}" presName="hierChild5" presStyleCnt="0"/>
      <dgm:spPr/>
    </dgm:pt>
    <dgm:pt modelId="{2822F160-17B7-4C0F-82F7-3DCA77290C66}" type="pres">
      <dgm:prSet presAssocID="{1FFEF126-3F1C-4DD3-836A-81406D7F0667}" presName="hierChild5" presStyleCnt="0"/>
      <dgm:spPr/>
    </dgm:pt>
    <dgm:pt modelId="{0C329A48-585F-48C3-96A9-5C5B89A06383}" type="pres">
      <dgm:prSet presAssocID="{8D36B96A-4D10-455E-9A06-D8DC71D9D10C}" presName="hierChild5" presStyleCnt="0"/>
      <dgm:spPr/>
    </dgm:pt>
    <dgm:pt modelId="{D0A9783B-7570-40B4-9CE7-114B272420A6}" type="pres">
      <dgm:prSet presAssocID="{713AFED3-5E0B-4992-845A-D38351C60C45}" presName="hierChild5" presStyleCnt="0"/>
      <dgm:spPr/>
    </dgm:pt>
    <dgm:pt modelId="{5E159080-336E-4C1E-AC92-910CF3344885}" type="pres">
      <dgm:prSet presAssocID="{C3218496-15AB-4BA0-9D04-050A241B5FE5}" presName="hierChild3" presStyleCnt="0"/>
      <dgm:spPr/>
    </dgm:pt>
  </dgm:ptLst>
  <dgm:cxnLst>
    <dgm:cxn modelId="{4F156E64-9C32-4FA1-A03C-7FB00B0D3177}" type="presOf" srcId="{8D36B96A-4D10-455E-9A06-D8DC71D9D10C}" destId="{0025443A-1736-45E8-B832-EDADC1486AB0}" srcOrd="1" destOrd="0" presId="urn:microsoft.com/office/officeart/2005/8/layout/orgChart1"/>
    <dgm:cxn modelId="{C7BB35C0-C2A7-43C6-AC14-3F991EAD6F75}" type="presOf" srcId="{7AB531BC-5BC3-449C-8CCF-73C43387AF11}" destId="{0B3694FD-5A46-4BE6-B5CD-99CCE24B921B}" srcOrd="0" destOrd="0" presId="urn:microsoft.com/office/officeart/2005/8/layout/orgChart1"/>
    <dgm:cxn modelId="{C3451A8C-F4A6-43DF-A78E-E24191D313F1}" type="presOf" srcId="{0946CD39-D0EC-4653-83B4-64616E8EF086}" destId="{DE46324D-8F3F-403E-A3F9-C2D58DCE73FF}" srcOrd="0" destOrd="0" presId="urn:microsoft.com/office/officeart/2005/8/layout/orgChart1"/>
    <dgm:cxn modelId="{02EC60D6-92D7-40B9-9D9F-253DF2E0479B}" srcId="{0946CD39-D0EC-4653-83B4-64616E8EF086}" destId="{C3218496-15AB-4BA0-9D04-050A241B5FE5}" srcOrd="0" destOrd="0" parTransId="{E77F6004-61EE-42D6-9223-EC0999F97564}" sibTransId="{97D0D0A1-52A6-4414-A997-659A337CC0C6}"/>
    <dgm:cxn modelId="{0016630D-E62E-456E-BE55-E2E56B358E2A}" type="presOf" srcId="{AD958805-E1E6-4F6A-AE52-6D76ACA222B6}" destId="{982729E1-3F65-40EF-8816-A8D27ABEF14D}" srcOrd="0" destOrd="0" presId="urn:microsoft.com/office/officeart/2005/8/layout/orgChart1"/>
    <dgm:cxn modelId="{52DDB100-5FBA-4CF7-9AC4-CD3F7B4BEA22}" type="presOf" srcId="{73F8F9B2-68C6-413B-A249-6833CEBE5BFB}" destId="{18DA953A-E2A0-44D4-99F1-88A6949A30A0}" srcOrd="1" destOrd="0" presId="urn:microsoft.com/office/officeart/2005/8/layout/orgChart1"/>
    <dgm:cxn modelId="{15469F1B-EABE-40CA-87AA-2E72D8A5993F}" srcId="{1FFEF126-3F1C-4DD3-836A-81406D7F0667}" destId="{73F8F9B2-68C6-413B-A249-6833CEBE5BFB}" srcOrd="0" destOrd="0" parTransId="{AD958805-E1E6-4F6A-AE52-6D76ACA222B6}" sibTransId="{CFFCF3FC-9652-468E-A0EE-92F5CCAC8CEC}"/>
    <dgm:cxn modelId="{EE30487B-B971-4B5B-BDD9-13A6B34E94FB}" srcId="{1FFEF126-3F1C-4DD3-836A-81406D7F0667}" destId="{6018FA45-0D5E-4ADB-BE05-DB20427ACED4}" srcOrd="1" destOrd="0" parTransId="{1F040653-0F95-48C0-9946-C94F41E8501B}" sibTransId="{29F71F3D-1802-4FFA-BDA4-C4CE31B7A712}"/>
    <dgm:cxn modelId="{4682F53D-0AB4-4B4E-B11A-65ABA0761B25}" type="presOf" srcId="{0604DE07-1EAF-4044-9216-CA6AEA2AE9AD}" destId="{7D4DDA45-A4FB-497D-9BF9-E87F8C46C7B4}" srcOrd="0" destOrd="0" presId="urn:microsoft.com/office/officeart/2005/8/layout/orgChart1"/>
    <dgm:cxn modelId="{09228971-9956-4827-9F5C-D33FC882B80F}" type="presOf" srcId="{73F8F9B2-68C6-413B-A249-6833CEBE5BFB}" destId="{FACB9002-C973-4169-8534-7767F718A8DB}" srcOrd="0" destOrd="0" presId="urn:microsoft.com/office/officeart/2005/8/layout/orgChart1"/>
    <dgm:cxn modelId="{38E5EC64-6B41-4486-9549-37C952DF88E8}" srcId="{C3218496-15AB-4BA0-9D04-050A241B5FE5}" destId="{713AFED3-5E0B-4992-845A-D38351C60C45}" srcOrd="0" destOrd="0" parTransId="{0604DE07-1EAF-4044-9216-CA6AEA2AE9AD}" sibTransId="{BA200C69-6E08-45D3-B127-B7BE183B4F99}"/>
    <dgm:cxn modelId="{B9BA6E95-A066-46AF-A18A-9D861639A92E}" type="presOf" srcId="{8D36B96A-4D10-455E-9A06-D8DC71D9D10C}" destId="{8AC06827-7E78-4221-8701-2583703A4147}" srcOrd="0" destOrd="0" presId="urn:microsoft.com/office/officeart/2005/8/layout/orgChart1"/>
    <dgm:cxn modelId="{1198D261-E4BB-4CDA-811E-84F3B006DA3F}" type="presOf" srcId="{1A303660-378F-4617-8600-49F5C900D493}" destId="{2CF62A6C-C365-4976-B3CE-0D59D4061E9C}" srcOrd="0" destOrd="0" presId="urn:microsoft.com/office/officeart/2005/8/layout/orgChart1"/>
    <dgm:cxn modelId="{E2ED9C30-9C03-4FFD-A7BF-2DB16D8E4C07}" type="presOf" srcId="{CB15AA4D-65FC-4022-B6BB-E72E54DB8051}" destId="{2DB0DE6E-8C64-4608-828E-52E7F436E14A}" srcOrd="0" destOrd="0" presId="urn:microsoft.com/office/officeart/2005/8/layout/orgChart1"/>
    <dgm:cxn modelId="{1690D76C-0CAA-4EBF-B322-5E1EF5F13152}" srcId="{1FFEF126-3F1C-4DD3-836A-81406D7F0667}" destId="{CB15AA4D-65FC-4022-B6BB-E72E54DB8051}" srcOrd="2" destOrd="0" parTransId="{173C37E6-DC5A-4B23-BC4D-9B37C5C40C8B}" sibTransId="{B1860366-6F1E-4606-A670-9928938C4A55}"/>
    <dgm:cxn modelId="{CB1EC8FA-B533-4C11-88D2-B99350280720}" type="presOf" srcId="{98B48354-297A-4B3E-956B-74F7C78501CC}" destId="{3F85EA72-6D73-46C2-953C-F206065954AF}" srcOrd="0" destOrd="0" presId="urn:microsoft.com/office/officeart/2005/8/layout/orgChart1"/>
    <dgm:cxn modelId="{2A8AAAF8-AEC5-4197-BF12-1DA91E654750}" type="presOf" srcId="{6018FA45-0D5E-4ADB-BE05-DB20427ACED4}" destId="{2369CF77-A739-4231-AE9D-6911F116CF32}" srcOrd="1" destOrd="0" presId="urn:microsoft.com/office/officeart/2005/8/layout/orgChart1"/>
    <dgm:cxn modelId="{BDE75994-D79F-4AFA-A850-49461C2135C7}" type="presOf" srcId="{1FFEF126-3F1C-4DD3-836A-81406D7F0667}" destId="{68BD6996-D63B-43A8-A60B-258BB8A633C7}" srcOrd="1" destOrd="0" presId="urn:microsoft.com/office/officeart/2005/8/layout/orgChart1"/>
    <dgm:cxn modelId="{3A297FDD-E97F-4106-B429-F619CA532FBF}" type="presOf" srcId="{C3218496-15AB-4BA0-9D04-050A241B5FE5}" destId="{F54244FB-2B67-4C35-86B3-4E2804C888A3}" srcOrd="1" destOrd="0" presId="urn:microsoft.com/office/officeart/2005/8/layout/orgChart1"/>
    <dgm:cxn modelId="{4131E1FA-D17C-4425-A568-1AF60F057DE1}" type="presOf" srcId="{7AB531BC-5BC3-449C-8CCF-73C43387AF11}" destId="{78A1ECA0-7EFB-4842-ADB5-90E94EEFF1B6}" srcOrd="1" destOrd="0" presId="urn:microsoft.com/office/officeart/2005/8/layout/orgChart1"/>
    <dgm:cxn modelId="{5F1C7CE7-5CDA-48E1-8647-43005160F2A0}" srcId="{713AFED3-5E0B-4992-845A-D38351C60C45}" destId="{8D36B96A-4D10-455E-9A06-D8DC71D9D10C}" srcOrd="0" destOrd="0" parTransId="{1A303660-378F-4617-8600-49F5C900D493}" sibTransId="{ED2A40CF-980D-4EBD-8657-A7911119A51D}"/>
    <dgm:cxn modelId="{4E7875AF-1F2F-4FF2-A4A6-D470FEE6BA36}" type="presOf" srcId="{B02ED3D1-3ECB-4C77-AA31-0E94B91A43C7}" destId="{F335CFD2-9FC5-47BE-9090-EF9E574C8D5B}" srcOrd="1" destOrd="0" presId="urn:microsoft.com/office/officeart/2005/8/layout/orgChart1"/>
    <dgm:cxn modelId="{0D0CFEB9-4A5D-48C1-971A-5F00C0A724A8}" type="presOf" srcId="{173C37E6-DC5A-4B23-BC4D-9B37C5C40C8B}" destId="{5FA287FA-A05E-48E7-A211-720DB6FA8586}" srcOrd="0" destOrd="0" presId="urn:microsoft.com/office/officeart/2005/8/layout/orgChart1"/>
    <dgm:cxn modelId="{CF028412-1D28-4B2C-BA24-B1A45D6E2939}" type="presOf" srcId="{713AFED3-5E0B-4992-845A-D38351C60C45}" destId="{36EA2A72-ADC2-40C5-92A1-D547B906D1A4}" srcOrd="0" destOrd="0" presId="urn:microsoft.com/office/officeart/2005/8/layout/orgChart1"/>
    <dgm:cxn modelId="{E9B6E05B-F717-48B8-B6CA-8969BF96AD9F}" srcId="{8D36B96A-4D10-455E-9A06-D8DC71D9D10C}" destId="{1FFEF126-3F1C-4DD3-836A-81406D7F0667}" srcOrd="0" destOrd="0" parTransId="{D3321BE8-AC20-401A-948A-CCC8E8A2A81B}" sibTransId="{BA9D74DB-246B-4C26-9BB9-53369ED2181A}"/>
    <dgm:cxn modelId="{DB51BFE2-40E4-41E5-9C4D-4E8652CB9F2A}" type="presOf" srcId="{1F040653-0F95-48C0-9946-C94F41E8501B}" destId="{AD712373-FAAA-4ACF-814F-09127B1A9F90}" srcOrd="0" destOrd="0" presId="urn:microsoft.com/office/officeart/2005/8/layout/orgChart1"/>
    <dgm:cxn modelId="{BC66132D-4DB1-4E12-8FB3-CF825CB4D34B}" type="presOf" srcId="{713AFED3-5E0B-4992-845A-D38351C60C45}" destId="{0ECAD88D-46C2-402F-AAB2-BD691FE46148}" srcOrd="1" destOrd="0" presId="urn:microsoft.com/office/officeart/2005/8/layout/orgChart1"/>
    <dgm:cxn modelId="{147479CD-6745-4AF3-A963-DC403E5862B7}" type="presOf" srcId="{D3321BE8-AC20-401A-948A-CCC8E8A2A81B}" destId="{2003B920-0B07-46C1-86AA-4B65E7C8204D}" srcOrd="0" destOrd="0" presId="urn:microsoft.com/office/officeart/2005/8/layout/orgChart1"/>
    <dgm:cxn modelId="{B8F536EC-8245-4E8A-BC72-F70A4BF587CC}" type="presOf" srcId="{C3218496-15AB-4BA0-9D04-050A241B5FE5}" destId="{80658E33-00F3-4D15-826E-65FCC095F994}" srcOrd="0" destOrd="0" presId="urn:microsoft.com/office/officeart/2005/8/layout/orgChart1"/>
    <dgm:cxn modelId="{41F37AA9-8609-4CD7-9894-E3C956471036}" type="presOf" srcId="{CB15AA4D-65FC-4022-B6BB-E72E54DB8051}" destId="{361EDED3-DA9B-4370-960C-AA440AA409E7}" srcOrd="1" destOrd="0" presId="urn:microsoft.com/office/officeart/2005/8/layout/orgChart1"/>
    <dgm:cxn modelId="{0F222DF6-AB58-4611-B173-77EBC72D6744}" type="presOf" srcId="{B02ED3D1-3ECB-4C77-AA31-0E94B91A43C7}" destId="{C9A4A96A-7A17-46DF-A666-B23510628F88}" srcOrd="0" destOrd="0" presId="urn:microsoft.com/office/officeart/2005/8/layout/orgChart1"/>
    <dgm:cxn modelId="{15DDFB6E-81BB-4B00-A9F4-4DC298AF9E7E}" type="presOf" srcId="{1FFEF126-3F1C-4DD3-836A-81406D7F0667}" destId="{6E21E258-3CED-4997-B5D4-DB1056DD5F11}" srcOrd="0" destOrd="0" presId="urn:microsoft.com/office/officeart/2005/8/layout/orgChart1"/>
    <dgm:cxn modelId="{6A27807C-1146-4DCE-BE08-0A43B768EEDD}" srcId="{1FFEF126-3F1C-4DD3-836A-81406D7F0667}" destId="{7AB531BC-5BC3-449C-8CCF-73C43387AF11}" srcOrd="3" destOrd="0" parTransId="{98B48354-297A-4B3E-956B-74F7C78501CC}" sibTransId="{7FE2BF30-DFBB-44BA-BCCB-15F8FEC4F735}"/>
    <dgm:cxn modelId="{26F48132-2BB6-4574-BB46-34DA5C079478}" srcId="{1FFEF126-3F1C-4DD3-836A-81406D7F0667}" destId="{B02ED3D1-3ECB-4C77-AA31-0E94B91A43C7}" srcOrd="4" destOrd="0" parTransId="{B1392364-1BC0-45A1-A00E-4F00BA147F76}" sibTransId="{2EFC872C-AF64-4EFA-9ACC-530C0FE4B955}"/>
    <dgm:cxn modelId="{B98CF1C6-367F-40F3-9375-D339AD77C3DA}" type="presOf" srcId="{6018FA45-0D5E-4ADB-BE05-DB20427ACED4}" destId="{344FF372-4D45-46AD-8E1E-018112A8B6D1}" srcOrd="0" destOrd="0" presId="urn:microsoft.com/office/officeart/2005/8/layout/orgChart1"/>
    <dgm:cxn modelId="{7A402199-B72D-4ABD-BA7F-F3366E81091A}" type="presOf" srcId="{B1392364-1BC0-45A1-A00E-4F00BA147F76}" destId="{6AC3ECC9-40BE-407F-95C2-B83A4B9DF073}" srcOrd="0" destOrd="0" presId="urn:microsoft.com/office/officeart/2005/8/layout/orgChart1"/>
    <dgm:cxn modelId="{55BDBCC5-3D00-4946-8F7F-44766782EA90}" type="presParOf" srcId="{DE46324D-8F3F-403E-A3F9-C2D58DCE73FF}" destId="{C94B238A-048F-4437-91C8-153F07656834}" srcOrd="0" destOrd="0" presId="urn:microsoft.com/office/officeart/2005/8/layout/orgChart1"/>
    <dgm:cxn modelId="{728EF55B-5566-4FC7-96E1-E620B9CF9DAC}" type="presParOf" srcId="{C94B238A-048F-4437-91C8-153F07656834}" destId="{0131532D-058B-409C-8D8A-A303452455E7}" srcOrd="0" destOrd="0" presId="urn:microsoft.com/office/officeart/2005/8/layout/orgChart1"/>
    <dgm:cxn modelId="{F09FF4BB-3EB9-4087-BFC5-0222FD78EB28}" type="presParOf" srcId="{0131532D-058B-409C-8D8A-A303452455E7}" destId="{80658E33-00F3-4D15-826E-65FCC095F994}" srcOrd="0" destOrd="0" presId="urn:microsoft.com/office/officeart/2005/8/layout/orgChart1"/>
    <dgm:cxn modelId="{B869BAEF-6BB4-4F76-930F-E763C15149E7}" type="presParOf" srcId="{0131532D-058B-409C-8D8A-A303452455E7}" destId="{F54244FB-2B67-4C35-86B3-4E2804C888A3}" srcOrd="1" destOrd="0" presId="urn:microsoft.com/office/officeart/2005/8/layout/orgChart1"/>
    <dgm:cxn modelId="{E7FBB822-FD78-4FB7-9D92-751C5625BC17}" type="presParOf" srcId="{C94B238A-048F-4437-91C8-153F07656834}" destId="{FF5EDD4D-5DA5-40E1-B803-5BFF612A9C52}" srcOrd="1" destOrd="0" presId="urn:microsoft.com/office/officeart/2005/8/layout/orgChart1"/>
    <dgm:cxn modelId="{95F4C6FC-A311-4C13-9B55-50B0B5A9DDAB}" type="presParOf" srcId="{FF5EDD4D-5DA5-40E1-B803-5BFF612A9C52}" destId="{7D4DDA45-A4FB-497D-9BF9-E87F8C46C7B4}" srcOrd="0" destOrd="0" presId="urn:microsoft.com/office/officeart/2005/8/layout/orgChart1"/>
    <dgm:cxn modelId="{C25830D1-8C69-44AA-B94D-4D9BA91F7F7B}" type="presParOf" srcId="{FF5EDD4D-5DA5-40E1-B803-5BFF612A9C52}" destId="{EBE2539D-7997-4ABB-A5BE-7AD3BAD63153}" srcOrd="1" destOrd="0" presId="urn:microsoft.com/office/officeart/2005/8/layout/orgChart1"/>
    <dgm:cxn modelId="{573340FD-E467-4892-A2A8-80474B6DCD08}" type="presParOf" srcId="{EBE2539D-7997-4ABB-A5BE-7AD3BAD63153}" destId="{DD90C654-F949-4819-92FD-40939057559C}" srcOrd="0" destOrd="0" presId="urn:microsoft.com/office/officeart/2005/8/layout/orgChart1"/>
    <dgm:cxn modelId="{710F267F-D0E2-4CAB-8C57-31C03DDB9F4E}" type="presParOf" srcId="{DD90C654-F949-4819-92FD-40939057559C}" destId="{36EA2A72-ADC2-40C5-92A1-D547B906D1A4}" srcOrd="0" destOrd="0" presId="urn:microsoft.com/office/officeart/2005/8/layout/orgChart1"/>
    <dgm:cxn modelId="{9AB01224-CA3F-4570-A533-2E5634DF1F88}" type="presParOf" srcId="{DD90C654-F949-4819-92FD-40939057559C}" destId="{0ECAD88D-46C2-402F-AAB2-BD691FE46148}" srcOrd="1" destOrd="0" presId="urn:microsoft.com/office/officeart/2005/8/layout/orgChart1"/>
    <dgm:cxn modelId="{C3006CD7-3EB0-4EB1-9AB2-F611A52935FC}" type="presParOf" srcId="{EBE2539D-7997-4ABB-A5BE-7AD3BAD63153}" destId="{586D07EF-6D8C-4148-A0A8-3F211A14AB36}" srcOrd="1" destOrd="0" presId="urn:microsoft.com/office/officeart/2005/8/layout/orgChart1"/>
    <dgm:cxn modelId="{C3711849-C396-4866-B1EE-A04E289132DF}" type="presParOf" srcId="{586D07EF-6D8C-4148-A0A8-3F211A14AB36}" destId="{2CF62A6C-C365-4976-B3CE-0D59D4061E9C}" srcOrd="0" destOrd="0" presId="urn:microsoft.com/office/officeart/2005/8/layout/orgChart1"/>
    <dgm:cxn modelId="{2BCF50C9-BF58-4855-B0EF-F3D9B4B23980}" type="presParOf" srcId="{586D07EF-6D8C-4148-A0A8-3F211A14AB36}" destId="{0EC7D3AF-59F1-446C-BFFA-F857F5603BE3}" srcOrd="1" destOrd="0" presId="urn:microsoft.com/office/officeart/2005/8/layout/orgChart1"/>
    <dgm:cxn modelId="{1A7473BA-7482-41F7-AD11-2DE82C2091D2}" type="presParOf" srcId="{0EC7D3AF-59F1-446C-BFFA-F857F5603BE3}" destId="{09F9E1AE-9E19-4ECC-8A0C-7CACC57CA241}" srcOrd="0" destOrd="0" presId="urn:microsoft.com/office/officeart/2005/8/layout/orgChart1"/>
    <dgm:cxn modelId="{C4D4FC21-BD8E-4227-AA8C-F4930986863F}" type="presParOf" srcId="{09F9E1AE-9E19-4ECC-8A0C-7CACC57CA241}" destId="{8AC06827-7E78-4221-8701-2583703A4147}" srcOrd="0" destOrd="0" presId="urn:microsoft.com/office/officeart/2005/8/layout/orgChart1"/>
    <dgm:cxn modelId="{9ED38936-650E-495A-A2DC-405B70F9050E}" type="presParOf" srcId="{09F9E1AE-9E19-4ECC-8A0C-7CACC57CA241}" destId="{0025443A-1736-45E8-B832-EDADC1486AB0}" srcOrd="1" destOrd="0" presId="urn:microsoft.com/office/officeart/2005/8/layout/orgChart1"/>
    <dgm:cxn modelId="{5D7D8D23-3929-4FC1-8654-B429CAD7A7EF}" type="presParOf" srcId="{0EC7D3AF-59F1-446C-BFFA-F857F5603BE3}" destId="{5F0386AE-2918-4DE8-A570-B9E5624267A9}" srcOrd="1" destOrd="0" presId="urn:microsoft.com/office/officeart/2005/8/layout/orgChart1"/>
    <dgm:cxn modelId="{B0C7AD39-46E4-4DEE-9E54-1B8CFF11E049}" type="presParOf" srcId="{5F0386AE-2918-4DE8-A570-B9E5624267A9}" destId="{2003B920-0B07-46C1-86AA-4B65E7C8204D}" srcOrd="0" destOrd="0" presId="urn:microsoft.com/office/officeart/2005/8/layout/orgChart1"/>
    <dgm:cxn modelId="{B94944C1-B805-4C3C-ABED-D8BF4533560A}" type="presParOf" srcId="{5F0386AE-2918-4DE8-A570-B9E5624267A9}" destId="{3D634DE9-3A8A-43F3-B846-DBA7826DF473}" srcOrd="1" destOrd="0" presId="urn:microsoft.com/office/officeart/2005/8/layout/orgChart1"/>
    <dgm:cxn modelId="{2E5B4FFF-6F9D-4713-ABED-3196C41BF3D7}" type="presParOf" srcId="{3D634DE9-3A8A-43F3-B846-DBA7826DF473}" destId="{612E43A8-F0D1-48E0-ACFD-6FE44DEFED19}" srcOrd="0" destOrd="0" presId="urn:microsoft.com/office/officeart/2005/8/layout/orgChart1"/>
    <dgm:cxn modelId="{51E2EDB4-381E-4E45-9A55-CDF86F6DF102}" type="presParOf" srcId="{612E43A8-F0D1-48E0-ACFD-6FE44DEFED19}" destId="{6E21E258-3CED-4997-B5D4-DB1056DD5F11}" srcOrd="0" destOrd="0" presId="urn:microsoft.com/office/officeart/2005/8/layout/orgChart1"/>
    <dgm:cxn modelId="{E1AF86E3-43AD-4FD4-90EE-6D7A255E5B0F}" type="presParOf" srcId="{612E43A8-F0D1-48E0-ACFD-6FE44DEFED19}" destId="{68BD6996-D63B-43A8-A60B-258BB8A633C7}" srcOrd="1" destOrd="0" presId="urn:microsoft.com/office/officeart/2005/8/layout/orgChart1"/>
    <dgm:cxn modelId="{975131F2-5D18-4168-8938-CF5836B5FD32}" type="presParOf" srcId="{3D634DE9-3A8A-43F3-B846-DBA7826DF473}" destId="{FC2A9187-5E95-4C1A-8E6B-D5F34A29B175}" srcOrd="1" destOrd="0" presId="urn:microsoft.com/office/officeart/2005/8/layout/orgChart1"/>
    <dgm:cxn modelId="{CDBBDC4A-BABF-4069-A8CE-03571F3E01CE}" type="presParOf" srcId="{FC2A9187-5E95-4C1A-8E6B-D5F34A29B175}" destId="{982729E1-3F65-40EF-8816-A8D27ABEF14D}" srcOrd="0" destOrd="0" presId="urn:microsoft.com/office/officeart/2005/8/layout/orgChart1"/>
    <dgm:cxn modelId="{D4DF6FBB-B3ED-4972-8A8C-2CB91C032AF5}" type="presParOf" srcId="{FC2A9187-5E95-4C1A-8E6B-D5F34A29B175}" destId="{59296522-EFD0-4CFE-BD3F-5EC1811E4228}" srcOrd="1" destOrd="0" presId="urn:microsoft.com/office/officeart/2005/8/layout/orgChart1"/>
    <dgm:cxn modelId="{38E4A383-4DCA-4D7B-8F53-8925DB8D3D23}" type="presParOf" srcId="{59296522-EFD0-4CFE-BD3F-5EC1811E4228}" destId="{A239AD2A-E955-47E2-98FB-A10F8D19860B}" srcOrd="0" destOrd="0" presId="urn:microsoft.com/office/officeart/2005/8/layout/orgChart1"/>
    <dgm:cxn modelId="{1BC261E9-702A-4842-9104-1D0058343957}" type="presParOf" srcId="{A239AD2A-E955-47E2-98FB-A10F8D19860B}" destId="{FACB9002-C973-4169-8534-7767F718A8DB}" srcOrd="0" destOrd="0" presId="urn:microsoft.com/office/officeart/2005/8/layout/orgChart1"/>
    <dgm:cxn modelId="{CA818700-84A4-418F-B175-45CC8FAECF0D}" type="presParOf" srcId="{A239AD2A-E955-47E2-98FB-A10F8D19860B}" destId="{18DA953A-E2A0-44D4-99F1-88A6949A30A0}" srcOrd="1" destOrd="0" presId="urn:microsoft.com/office/officeart/2005/8/layout/orgChart1"/>
    <dgm:cxn modelId="{1B2FFBF7-76DB-4741-B241-C73B42BF8AB8}" type="presParOf" srcId="{59296522-EFD0-4CFE-BD3F-5EC1811E4228}" destId="{890C2C35-35BD-46CD-A8D6-4BD54CF2CA76}" srcOrd="1" destOrd="0" presId="urn:microsoft.com/office/officeart/2005/8/layout/orgChart1"/>
    <dgm:cxn modelId="{83E015EB-F7F0-4523-BB3D-9E1CEBD919CC}" type="presParOf" srcId="{59296522-EFD0-4CFE-BD3F-5EC1811E4228}" destId="{3D06250E-2499-4657-8516-F2960C7CC3C6}" srcOrd="2" destOrd="0" presId="urn:microsoft.com/office/officeart/2005/8/layout/orgChart1"/>
    <dgm:cxn modelId="{7CB3C933-B529-4B72-9DEE-B01B2691E1AA}" type="presParOf" srcId="{FC2A9187-5E95-4C1A-8E6B-D5F34A29B175}" destId="{AD712373-FAAA-4ACF-814F-09127B1A9F90}" srcOrd="2" destOrd="0" presId="urn:microsoft.com/office/officeart/2005/8/layout/orgChart1"/>
    <dgm:cxn modelId="{13228070-3A37-41B8-8CAB-C53C7737BB0A}" type="presParOf" srcId="{FC2A9187-5E95-4C1A-8E6B-D5F34A29B175}" destId="{813F93DD-727E-4AAF-96C8-218737C88A53}" srcOrd="3" destOrd="0" presId="urn:microsoft.com/office/officeart/2005/8/layout/orgChart1"/>
    <dgm:cxn modelId="{26C0E49E-6F29-48B7-A8CA-70367CE61AEC}" type="presParOf" srcId="{813F93DD-727E-4AAF-96C8-218737C88A53}" destId="{76F9E246-9114-4FD9-9F65-F484CC2696EE}" srcOrd="0" destOrd="0" presId="urn:microsoft.com/office/officeart/2005/8/layout/orgChart1"/>
    <dgm:cxn modelId="{FFBA68BD-D005-497A-847F-51FB01B284E7}" type="presParOf" srcId="{76F9E246-9114-4FD9-9F65-F484CC2696EE}" destId="{344FF372-4D45-46AD-8E1E-018112A8B6D1}" srcOrd="0" destOrd="0" presId="urn:microsoft.com/office/officeart/2005/8/layout/orgChart1"/>
    <dgm:cxn modelId="{2757975A-7635-42D9-B100-9772A1BBE376}" type="presParOf" srcId="{76F9E246-9114-4FD9-9F65-F484CC2696EE}" destId="{2369CF77-A739-4231-AE9D-6911F116CF32}" srcOrd="1" destOrd="0" presId="urn:microsoft.com/office/officeart/2005/8/layout/orgChart1"/>
    <dgm:cxn modelId="{43C5DE62-F20B-43B8-BFFA-C8F10B90D5D5}" type="presParOf" srcId="{813F93DD-727E-4AAF-96C8-218737C88A53}" destId="{A0992666-F205-4440-98AC-3DF8672A0FC1}" srcOrd="1" destOrd="0" presId="urn:microsoft.com/office/officeart/2005/8/layout/orgChart1"/>
    <dgm:cxn modelId="{0E0AEDF3-7C2C-4EF5-979A-E9D722AEEC7E}" type="presParOf" srcId="{813F93DD-727E-4AAF-96C8-218737C88A53}" destId="{A0836492-A9FC-425F-B6E4-50BBE2FD003D}" srcOrd="2" destOrd="0" presId="urn:microsoft.com/office/officeart/2005/8/layout/orgChart1"/>
    <dgm:cxn modelId="{BBB5C9BC-0F9B-4DBA-923C-842CE74152CD}" type="presParOf" srcId="{FC2A9187-5E95-4C1A-8E6B-D5F34A29B175}" destId="{5FA287FA-A05E-48E7-A211-720DB6FA8586}" srcOrd="4" destOrd="0" presId="urn:microsoft.com/office/officeart/2005/8/layout/orgChart1"/>
    <dgm:cxn modelId="{EA4240B8-FEE4-4890-9C70-EC56C2F9D310}" type="presParOf" srcId="{FC2A9187-5E95-4C1A-8E6B-D5F34A29B175}" destId="{4AE90CDD-949F-4262-B5B9-541E9C6C8037}" srcOrd="5" destOrd="0" presId="urn:microsoft.com/office/officeart/2005/8/layout/orgChart1"/>
    <dgm:cxn modelId="{4C5ED681-36E7-4932-9BFD-5A2CB5442876}" type="presParOf" srcId="{4AE90CDD-949F-4262-B5B9-541E9C6C8037}" destId="{05CD1CF5-B8FD-4688-9AB8-A06CB610CA48}" srcOrd="0" destOrd="0" presId="urn:microsoft.com/office/officeart/2005/8/layout/orgChart1"/>
    <dgm:cxn modelId="{8F2F1366-C533-425A-B363-207B6007F6C2}" type="presParOf" srcId="{05CD1CF5-B8FD-4688-9AB8-A06CB610CA48}" destId="{2DB0DE6E-8C64-4608-828E-52E7F436E14A}" srcOrd="0" destOrd="0" presId="urn:microsoft.com/office/officeart/2005/8/layout/orgChart1"/>
    <dgm:cxn modelId="{DC7F98C1-6328-4AA6-83EA-42C6CC90B592}" type="presParOf" srcId="{05CD1CF5-B8FD-4688-9AB8-A06CB610CA48}" destId="{361EDED3-DA9B-4370-960C-AA440AA409E7}" srcOrd="1" destOrd="0" presId="urn:microsoft.com/office/officeart/2005/8/layout/orgChart1"/>
    <dgm:cxn modelId="{B3B0B734-31AE-4F5E-AE3F-8CE815E493A8}" type="presParOf" srcId="{4AE90CDD-949F-4262-B5B9-541E9C6C8037}" destId="{9FE3AC20-4225-4D78-B30F-8D8899A242FD}" srcOrd="1" destOrd="0" presId="urn:microsoft.com/office/officeart/2005/8/layout/orgChart1"/>
    <dgm:cxn modelId="{EEC17C29-3D65-4ACE-8131-B547A1B4D886}" type="presParOf" srcId="{4AE90CDD-949F-4262-B5B9-541E9C6C8037}" destId="{D41F0F0E-378F-4FEC-853F-1649C0071D35}" srcOrd="2" destOrd="0" presId="urn:microsoft.com/office/officeart/2005/8/layout/orgChart1"/>
    <dgm:cxn modelId="{B36EF84C-8828-4E85-8BDE-AB55BF7082E1}" type="presParOf" srcId="{FC2A9187-5E95-4C1A-8E6B-D5F34A29B175}" destId="{3F85EA72-6D73-46C2-953C-F206065954AF}" srcOrd="6" destOrd="0" presId="urn:microsoft.com/office/officeart/2005/8/layout/orgChart1"/>
    <dgm:cxn modelId="{2EAFCCAA-8F1E-4141-A7A8-C8FD5B03F0D4}" type="presParOf" srcId="{FC2A9187-5E95-4C1A-8E6B-D5F34A29B175}" destId="{B3FE0105-8FC0-482B-98C0-1D1AC7A979B0}" srcOrd="7" destOrd="0" presId="urn:microsoft.com/office/officeart/2005/8/layout/orgChart1"/>
    <dgm:cxn modelId="{DA0029F6-4F59-4737-89A5-5935488F5C06}" type="presParOf" srcId="{B3FE0105-8FC0-482B-98C0-1D1AC7A979B0}" destId="{D8382BEA-312C-478C-A4D2-3EF60755C86B}" srcOrd="0" destOrd="0" presId="urn:microsoft.com/office/officeart/2005/8/layout/orgChart1"/>
    <dgm:cxn modelId="{3058F896-BADA-4AD1-B4AF-6EB4719A0FD3}" type="presParOf" srcId="{D8382BEA-312C-478C-A4D2-3EF60755C86B}" destId="{0B3694FD-5A46-4BE6-B5CD-99CCE24B921B}" srcOrd="0" destOrd="0" presId="urn:microsoft.com/office/officeart/2005/8/layout/orgChart1"/>
    <dgm:cxn modelId="{67379A13-A84B-4217-A1FE-0F27D1130A90}" type="presParOf" srcId="{D8382BEA-312C-478C-A4D2-3EF60755C86B}" destId="{78A1ECA0-7EFB-4842-ADB5-90E94EEFF1B6}" srcOrd="1" destOrd="0" presId="urn:microsoft.com/office/officeart/2005/8/layout/orgChart1"/>
    <dgm:cxn modelId="{B4268F48-E7CE-4878-A814-5524D81597EF}" type="presParOf" srcId="{B3FE0105-8FC0-482B-98C0-1D1AC7A979B0}" destId="{38011B09-493C-445F-B56D-43AE1653F743}" srcOrd="1" destOrd="0" presId="urn:microsoft.com/office/officeart/2005/8/layout/orgChart1"/>
    <dgm:cxn modelId="{6D3C15E2-A769-4756-9EA5-27DBA21FB255}" type="presParOf" srcId="{B3FE0105-8FC0-482B-98C0-1D1AC7A979B0}" destId="{05E4E299-75D6-4A5A-A975-7B8C133CF2B4}" srcOrd="2" destOrd="0" presId="urn:microsoft.com/office/officeart/2005/8/layout/orgChart1"/>
    <dgm:cxn modelId="{EAF62CBA-A602-446C-9177-F24BE34CEDB7}" type="presParOf" srcId="{FC2A9187-5E95-4C1A-8E6B-D5F34A29B175}" destId="{6AC3ECC9-40BE-407F-95C2-B83A4B9DF073}" srcOrd="8" destOrd="0" presId="urn:microsoft.com/office/officeart/2005/8/layout/orgChart1"/>
    <dgm:cxn modelId="{1FD69779-8951-4245-9360-9DA2CA3BFD02}" type="presParOf" srcId="{FC2A9187-5E95-4C1A-8E6B-D5F34A29B175}" destId="{05FF49A6-040F-4C2C-9633-FAC616FB6F07}" srcOrd="9" destOrd="0" presId="urn:microsoft.com/office/officeart/2005/8/layout/orgChart1"/>
    <dgm:cxn modelId="{6760309A-7E59-4A46-828A-A2639744DC44}" type="presParOf" srcId="{05FF49A6-040F-4C2C-9633-FAC616FB6F07}" destId="{8F9B168E-D21A-44DE-9FFA-9667B623175F}" srcOrd="0" destOrd="0" presId="urn:microsoft.com/office/officeart/2005/8/layout/orgChart1"/>
    <dgm:cxn modelId="{418AC541-92B2-4E7B-8930-06625AEB43FC}" type="presParOf" srcId="{8F9B168E-D21A-44DE-9FFA-9667B623175F}" destId="{C9A4A96A-7A17-46DF-A666-B23510628F88}" srcOrd="0" destOrd="0" presId="urn:microsoft.com/office/officeart/2005/8/layout/orgChart1"/>
    <dgm:cxn modelId="{6A03C3AF-D3AC-4071-9141-E69629DD818D}" type="presParOf" srcId="{8F9B168E-D21A-44DE-9FFA-9667B623175F}" destId="{F335CFD2-9FC5-47BE-9090-EF9E574C8D5B}" srcOrd="1" destOrd="0" presId="urn:microsoft.com/office/officeart/2005/8/layout/orgChart1"/>
    <dgm:cxn modelId="{2B5279FF-B66F-4A4E-80DF-5597D6616EE6}" type="presParOf" srcId="{05FF49A6-040F-4C2C-9633-FAC616FB6F07}" destId="{4195FAAB-0DA0-4221-BF6A-1C5C73B5D2CE}" srcOrd="1" destOrd="0" presId="urn:microsoft.com/office/officeart/2005/8/layout/orgChart1"/>
    <dgm:cxn modelId="{C8B4AF0A-1483-4D7E-B064-B3250458B35F}" type="presParOf" srcId="{05FF49A6-040F-4C2C-9633-FAC616FB6F07}" destId="{DF85BE44-BD71-4F10-A8C9-A0D4838FDE08}" srcOrd="2" destOrd="0" presId="urn:microsoft.com/office/officeart/2005/8/layout/orgChart1"/>
    <dgm:cxn modelId="{905C040B-7DA8-4B71-81CF-16368D842800}" type="presParOf" srcId="{3D634DE9-3A8A-43F3-B846-DBA7826DF473}" destId="{2822F160-17B7-4C0F-82F7-3DCA77290C66}" srcOrd="2" destOrd="0" presId="urn:microsoft.com/office/officeart/2005/8/layout/orgChart1"/>
    <dgm:cxn modelId="{5F4C109B-BD19-48D4-98BA-D4A7A1FFB49A}" type="presParOf" srcId="{0EC7D3AF-59F1-446C-BFFA-F857F5603BE3}" destId="{0C329A48-585F-48C3-96A9-5C5B89A06383}" srcOrd="2" destOrd="0" presId="urn:microsoft.com/office/officeart/2005/8/layout/orgChart1"/>
    <dgm:cxn modelId="{2934D454-19ED-4D58-B638-6D13F3895CC5}" type="presParOf" srcId="{EBE2539D-7997-4ABB-A5BE-7AD3BAD63153}" destId="{D0A9783B-7570-40B4-9CE7-114B272420A6}" srcOrd="2" destOrd="0" presId="urn:microsoft.com/office/officeart/2005/8/layout/orgChart1"/>
    <dgm:cxn modelId="{AD16F92F-F5B1-4EA1-A5B0-F5AA4C1B28F8}" type="presParOf" srcId="{C94B238A-048F-4437-91C8-153F07656834}" destId="{5E159080-336E-4C1E-AC92-910CF3344885}" srcOrd="2" destOrd="0" presId="urn:microsoft.com/office/officeart/2005/8/layout/orgChart1"/>
  </dgm:cxnLst>
  <dgm:bg>
    <a:solidFill>
      <a:schemeClr val="bg2">
        <a:lumMod val="20000"/>
        <a:lumOff val="80000"/>
      </a:schemeClr>
    </a:solidFill>
  </dgm:bg>
  <dgm:whole>
    <a:ln>
      <a:solidFill>
        <a:schemeClr val="tx1">
          <a:lumMod val="50000"/>
          <a:lumOff val="50000"/>
        </a:schemeClr>
      </a:solidFill>
    </a:ln>
  </dgm:whole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2FF45DA4-B698-4C5F-9D4C-FA4F7C135378}" type="doc">
      <dgm:prSet loTypeId="urn:microsoft.com/office/officeart/2005/8/layout/orgChart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E7C53F39-BAB6-484A-93C4-DDEA01C01B02}">
      <dgm:prSet phldrT="[Текст]" custT="1"/>
      <dgm:spPr>
        <a:solidFill>
          <a:srgbClr val="FBFCD0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sz="1100" b="1" dirty="0" smtClean="0">
              <a:solidFill>
                <a:schemeClr val="tx1"/>
              </a:solidFill>
              <a:latin typeface="Calibri" pitchFamily="34" charset="0"/>
            </a:rPr>
            <a:t>Object</a:t>
          </a:r>
          <a:endParaRPr lang="ru-RU" sz="1100" b="1" dirty="0">
            <a:solidFill>
              <a:schemeClr val="tx1"/>
            </a:solidFill>
            <a:latin typeface="Calibri" pitchFamily="34" charset="0"/>
          </a:endParaRPr>
        </a:p>
      </dgm:t>
    </dgm:pt>
    <dgm:pt modelId="{4B9BDEB0-388A-4270-A3A9-45217A0B28F2}" type="parTrans" cxnId="{7830EC72-4DD6-4C67-B552-86C3F60C7E9D}">
      <dgm:prSet/>
      <dgm:spPr/>
      <dgm:t>
        <a:bodyPr/>
        <a:lstStyle/>
        <a:p>
          <a:endParaRPr lang="ru-RU"/>
        </a:p>
      </dgm:t>
    </dgm:pt>
    <dgm:pt modelId="{25F1BC26-B374-48A5-B63E-33B8949C7A9C}" type="sibTrans" cxnId="{7830EC72-4DD6-4C67-B552-86C3F60C7E9D}">
      <dgm:prSet/>
      <dgm:spPr/>
      <dgm:t>
        <a:bodyPr/>
        <a:lstStyle/>
        <a:p>
          <a:endParaRPr lang="ru-RU"/>
        </a:p>
      </dgm:t>
    </dgm:pt>
    <dgm:pt modelId="{7A1B229B-6311-4C20-8B0C-C8D076BB4D60}">
      <dgm:prSet phldrT="[Текст]" custT="1"/>
      <dgm:spPr>
        <a:solidFill>
          <a:srgbClr val="FBFCD0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sz="1100" b="1" dirty="0" err="1" smtClean="0">
              <a:solidFill>
                <a:schemeClr val="tx1"/>
              </a:solidFill>
              <a:latin typeface="Calibri" pitchFamily="34" charset="0"/>
            </a:rPr>
            <a:t>DispatcherObject</a:t>
          </a:r>
          <a:endParaRPr lang="ru-RU" sz="1100" dirty="0">
            <a:solidFill>
              <a:schemeClr val="tx1"/>
            </a:solidFill>
            <a:latin typeface="Calibri" pitchFamily="34" charset="0"/>
          </a:endParaRPr>
        </a:p>
      </dgm:t>
    </dgm:pt>
    <dgm:pt modelId="{6DB3DD5E-1579-4C42-956C-8AFE69141016}" type="parTrans" cxnId="{18EB306C-A90D-4F7A-BEB2-A6329EE9B44D}">
      <dgm:prSet/>
      <dgm:spPr>
        <a:solidFill>
          <a:srgbClr val="FBFCD0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endParaRPr lang="ru-RU"/>
        </a:p>
      </dgm:t>
    </dgm:pt>
    <dgm:pt modelId="{32583FC8-8516-432B-849A-0EED19D1B605}" type="sibTrans" cxnId="{18EB306C-A90D-4F7A-BEB2-A6329EE9B44D}">
      <dgm:prSet/>
      <dgm:spPr/>
      <dgm:t>
        <a:bodyPr/>
        <a:lstStyle/>
        <a:p>
          <a:endParaRPr lang="ru-RU"/>
        </a:p>
      </dgm:t>
    </dgm:pt>
    <dgm:pt modelId="{E5DA701F-899E-4F0E-A221-44CF396BD694}">
      <dgm:prSet custT="1"/>
      <dgm:spPr>
        <a:solidFill>
          <a:srgbClr val="FBFCD0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sz="1100" b="1" dirty="0" err="1" smtClean="0">
              <a:solidFill>
                <a:schemeClr val="tx1"/>
              </a:solidFill>
              <a:latin typeface="Calibri" pitchFamily="34" charset="0"/>
            </a:rPr>
            <a:t>FrameworkTemplate</a:t>
          </a:r>
          <a:endParaRPr lang="ru-RU" sz="1100" dirty="0">
            <a:solidFill>
              <a:schemeClr val="tx1"/>
            </a:solidFill>
            <a:latin typeface="Calibri" pitchFamily="34" charset="0"/>
          </a:endParaRPr>
        </a:p>
      </dgm:t>
    </dgm:pt>
    <dgm:pt modelId="{7A45A411-021C-4DBE-BDAA-E2047C06888C}" type="parTrans" cxnId="{626B0D4D-090C-4905-9568-3658BDB46C37}">
      <dgm:prSet/>
      <dgm:spPr>
        <a:solidFill>
          <a:srgbClr val="FBFCD0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endParaRPr lang="ru-RU"/>
        </a:p>
      </dgm:t>
    </dgm:pt>
    <dgm:pt modelId="{6A2B5109-F7AF-4C91-8E42-431C7745C694}" type="sibTrans" cxnId="{626B0D4D-090C-4905-9568-3658BDB46C37}">
      <dgm:prSet/>
      <dgm:spPr/>
      <dgm:t>
        <a:bodyPr/>
        <a:lstStyle/>
        <a:p>
          <a:endParaRPr lang="ru-RU"/>
        </a:p>
      </dgm:t>
    </dgm:pt>
    <dgm:pt modelId="{F7E0FED5-D9C9-4126-88CB-57BE9D156A01}">
      <dgm:prSet custT="1"/>
      <dgm:spPr>
        <a:solidFill>
          <a:srgbClr val="FBFCD0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sz="1100" b="1" dirty="0" err="1" smtClean="0">
              <a:solidFill>
                <a:schemeClr val="tx1"/>
              </a:solidFill>
              <a:latin typeface="Calibri" pitchFamily="34" charset="0"/>
            </a:rPr>
            <a:t>ControlTemplate</a:t>
          </a:r>
          <a:endParaRPr lang="ru-RU" sz="1100" dirty="0">
            <a:solidFill>
              <a:schemeClr val="tx1"/>
            </a:solidFill>
            <a:latin typeface="Calibri" pitchFamily="34" charset="0"/>
          </a:endParaRPr>
        </a:p>
      </dgm:t>
    </dgm:pt>
    <dgm:pt modelId="{34DCFCEA-0F06-4BEF-97D1-D32C914A7D2C}" type="parTrans" cxnId="{8D0DCB6C-386A-4C2F-AAEE-04F3684994E2}">
      <dgm:prSet/>
      <dgm:spPr>
        <a:solidFill>
          <a:srgbClr val="FBFCD0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endParaRPr lang="ru-RU"/>
        </a:p>
      </dgm:t>
    </dgm:pt>
    <dgm:pt modelId="{A4D39F74-BE1F-4853-A94C-7D6CB675A98F}" type="sibTrans" cxnId="{8D0DCB6C-386A-4C2F-AAEE-04F3684994E2}">
      <dgm:prSet/>
      <dgm:spPr/>
      <dgm:t>
        <a:bodyPr/>
        <a:lstStyle/>
        <a:p>
          <a:endParaRPr lang="ru-RU"/>
        </a:p>
      </dgm:t>
    </dgm:pt>
    <dgm:pt modelId="{FAFFE192-F499-4A5A-ABE0-11AF5B336345}">
      <dgm:prSet custT="1"/>
      <dgm:spPr>
        <a:solidFill>
          <a:srgbClr val="FBFCD0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sz="1100" b="1" dirty="0" err="1" smtClean="0">
              <a:solidFill>
                <a:schemeClr val="tx1"/>
              </a:solidFill>
              <a:latin typeface="Calibri" pitchFamily="34" charset="0"/>
            </a:rPr>
            <a:t>ItemsPanelTemplate</a:t>
          </a:r>
          <a:endParaRPr lang="ru-RU" sz="1100" dirty="0">
            <a:solidFill>
              <a:schemeClr val="tx1"/>
            </a:solidFill>
            <a:latin typeface="Calibri" pitchFamily="34" charset="0"/>
          </a:endParaRPr>
        </a:p>
      </dgm:t>
    </dgm:pt>
    <dgm:pt modelId="{805F05DC-7727-42EB-97C8-0D281EE1C5EA}" type="parTrans" cxnId="{1C906D62-40A9-4EA9-86E8-E4987E899E12}">
      <dgm:prSet/>
      <dgm:spPr>
        <a:solidFill>
          <a:srgbClr val="FBFCD0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endParaRPr lang="ru-RU"/>
        </a:p>
      </dgm:t>
    </dgm:pt>
    <dgm:pt modelId="{7E7DE747-EE65-4DA9-A4A1-D229A7DA0789}" type="sibTrans" cxnId="{1C906D62-40A9-4EA9-86E8-E4987E899E12}">
      <dgm:prSet/>
      <dgm:spPr/>
      <dgm:t>
        <a:bodyPr/>
        <a:lstStyle/>
        <a:p>
          <a:endParaRPr lang="ru-RU"/>
        </a:p>
      </dgm:t>
    </dgm:pt>
    <dgm:pt modelId="{F7D502E5-DC1D-4D70-BC54-2F2F8C19748D}">
      <dgm:prSet custT="1"/>
      <dgm:spPr>
        <a:solidFill>
          <a:srgbClr val="FBFCD0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sz="1100" b="1" dirty="0" err="1" smtClean="0">
              <a:solidFill>
                <a:schemeClr val="tx1"/>
              </a:solidFill>
              <a:latin typeface="Calibri" pitchFamily="34" charset="0"/>
            </a:rPr>
            <a:t>DataTemplate</a:t>
          </a:r>
          <a:endParaRPr lang="ru-RU" sz="1100" dirty="0">
            <a:solidFill>
              <a:schemeClr val="tx1"/>
            </a:solidFill>
            <a:latin typeface="Calibri" pitchFamily="34" charset="0"/>
          </a:endParaRPr>
        </a:p>
      </dgm:t>
    </dgm:pt>
    <dgm:pt modelId="{6866C222-8AA7-4F58-AB25-E354E142414E}" type="parTrans" cxnId="{7D74AC96-8783-41D4-A6DF-0F1356492E79}">
      <dgm:prSet/>
      <dgm:spPr>
        <a:solidFill>
          <a:srgbClr val="FBFCD0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endParaRPr lang="ru-RU"/>
        </a:p>
      </dgm:t>
    </dgm:pt>
    <dgm:pt modelId="{F3E19640-EABE-45E1-B171-FAA49B97D9CF}" type="sibTrans" cxnId="{7D74AC96-8783-41D4-A6DF-0F1356492E79}">
      <dgm:prSet/>
      <dgm:spPr/>
      <dgm:t>
        <a:bodyPr/>
        <a:lstStyle/>
        <a:p>
          <a:endParaRPr lang="ru-RU"/>
        </a:p>
      </dgm:t>
    </dgm:pt>
    <dgm:pt modelId="{D200715B-BB4F-4A21-B741-0ABA969AE0BC}">
      <dgm:prSet custT="1"/>
      <dgm:spPr>
        <a:solidFill>
          <a:srgbClr val="FBFCD0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pPr rtl="0"/>
          <a:r>
            <a:rPr lang="en-US" sz="1100" b="1" dirty="0" err="1" smtClean="0">
              <a:solidFill>
                <a:schemeClr val="tx1"/>
              </a:solidFill>
              <a:latin typeface="Calibri" pitchFamily="34" charset="0"/>
            </a:rPr>
            <a:t>HierarchicalDataTemplate</a:t>
          </a:r>
          <a:endParaRPr lang="ru-RU" sz="1100" dirty="0">
            <a:solidFill>
              <a:schemeClr val="tx1"/>
            </a:solidFill>
            <a:latin typeface="Calibri" pitchFamily="34" charset="0"/>
          </a:endParaRPr>
        </a:p>
      </dgm:t>
    </dgm:pt>
    <dgm:pt modelId="{C707D654-FC9F-4527-B24C-1DE574C39E0C}" type="parTrans" cxnId="{7E805C5E-A206-40CF-B30E-364A5CFCF418}">
      <dgm:prSet/>
      <dgm:spPr>
        <a:solidFill>
          <a:srgbClr val="FBFCD0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endParaRPr lang="ru-RU"/>
        </a:p>
      </dgm:t>
    </dgm:pt>
    <dgm:pt modelId="{CB16FA87-938B-434D-9BE6-482E64C33A3B}" type="sibTrans" cxnId="{7E805C5E-A206-40CF-B30E-364A5CFCF418}">
      <dgm:prSet/>
      <dgm:spPr/>
      <dgm:t>
        <a:bodyPr/>
        <a:lstStyle/>
        <a:p>
          <a:endParaRPr lang="ru-RU"/>
        </a:p>
      </dgm:t>
    </dgm:pt>
    <dgm:pt modelId="{6BCE39C7-6D2C-4452-B6C2-B917CAF0689D}" type="pres">
      <dgm:prSet presAssocID="{2FF45DA4-B698-4C5F-9D4C-FA4F7C135378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04346A46-6C5E-47BA-B905-1559B58FED89}" type="pres">
      <dgm:prSet presAssocID="{E7C53F39-BAB6-484A-93C4-DDEA01C01B02}" presName="hierRoot1" presStyleCnt="0">
        <dgm:presLayoutVars>
          <dgm:hierBranch val="init"/>
        </dgm:presLayoutVars>
      </dgm:prSet>
      <dgm:spPr/>
    </dgm:pt>
    <dgm:pt modelId="{22AA43F3-5DA6-443C-8529-F573917790CC}" type="pres">
      <dgm:prSet presAssocID="{E7C53F39-BAB6-484A-93C4-DDEA01C01B02}" presName="rootComposite1" presStyleCnt="0"/>
      <dgm:spPr/>
    </dgm:pt>
    <dgm:pt modelId="{E4266696-03F1-4DD8-ACBA-CA14FD467FF4}" type="pres">
      <dgm:prSet presAssocID="{E7C53F39-BAB6-484A-93C4-DDEA01C01B02}" presName="rootText1" presStyleLbl="node0" presStyleIdx="0" presStyleCnt="1" custScaleX="22173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0F07C722-D868-4B99-9230-B286BE6C79EC}" type="pres">
      <dgm:prSet presAssocID="{E7C53F39-BAB6-484A-93C4-DDEA01C01B02}" presName="rootConnector1" presStyleLbl="node1" presStyleIdx="0" presStyleCnt="0"/>
      <dgm:spPr/>
      <dgm:t>
        <a:bodyPr/>
        <a:lstStyle/>
        <a:p>
          <a:endParaRPr lang="ru-RU"/>
        </a:p>
      </dgm:t>
    </dgm:pt>
    <dgm:pt modelId="{79F0EEE5-8349-442A-BFE8-06D17EF5F30E}" type="pres">
      <dgm:prSet presAssocID="{E7C53F39-BAB6-484A-93C4-DDEA01C01B02}" presName="hierChild2" presStyleCnt="0"/>
      <dgm:spPr/>
    </dgm:pt>
    <dgm:pt modelId="{BB69772B-5081-4C59-8CB3-511373D8674B}" type="pres">
      <dgm:prSet presAssocID="{6DB3DD5E-1579-4C42-956C-8AFE69141016}" presName="Name37" presStyleLbl="parChTrans1D2" presStyleIdx="0" presStyleCnt="1"/>
      <dgm:spPr/>
      <dgm:t>
        <a:bodyPr/>
        <a:lstStyle/>
        <a:p>
          <a:endParaRPr lang="ru-RU"/>
        </a:p>
      </dgm:t>
    </dgm:pt>
    <dgm:pt modelId="{527F3CAD-8470-43F8-9149-3F73FC906233}" type="pres">
      <dgm:prSet presAssocID="{7A1B229B-6311-4C20-8B0C-C8D076BB4D60}" presName="hierRoot2" presStyleCnt="0">
        <dgm:presLayoutVars>
          <dgm:hierBranch/>
        </dgm:presLayoutVars>
      </dgm:prSet>
      <dgm:spPr/>
    </dgm:pt>
    <dgm:pt modelId="{36D84F2A-FE7F-4C50-A9FF-4DC5949DB7F9}" type="pres">
      <dgm:prSet presAssocID="{7A1B229B-6311-4C20-8B0C-C8D076BB4D60}" presName="rootComposite" presStyleCnt="0"/>
      <dgm:spPr/>
    </dgm:pt>
    <dgm:pt modelId="{1DB76909-354E-4F7C-8CE8-E68323C77983}" type="pres">
      <dgm:prSet presAssocID="{7A1B229B-6311-4C20-8B0C-C8D076BB4D60}" presName="rootText" presStyleLbl="node2" presStyleIdx="0" presStyleCnt="1" custScaleX="221735" custLinFactNeighborX="-12" custLinFactNeighborY="-287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F3C24739-0DD0-4218-84B5-2BA00BF2D1B6}" type="pres">
      <dgm:prSet presAssocID="{7A1B229B-6311-4C20-8B0C-C8D076BB4D60}" presName="rootConnector" presStyleLbl="node2" presStyleIdx="0" presStyleCnt="1"/>
      <dgm:spPr/>
      <dgm:t>
        <a:bodyPr/>
        <a:lstStyle/>
        <a:p>
          <a:endParaRPr lang="ru-RU"/>
        </a:p>
      </dgm:t>
    </dgm:pt>
    <dgm:pt modelId="{9C99BE78-E9B3-4217-836E-6AFBC35C263C}" type="pres">
      <dgm:prSet presAssocID="{7A1B229B-6311-4C20-8B0C-C8D076BB4D60}" presName="hierChild4" presStyleCnt="0"/>
      <dgm:spPr/>
    </dgm:pt>
    <dgm:pt modelId="{3A8E0297-DD40-435C-BC8B-3EEC10A80E95}" type="pres">
      <dgm:prSet presAssocID="{7A45A411-021C-4DBE-BDAA-E2047C06888C}" presName="Name35" presStyleLbl="parChTrans1D3" presStyleIdx="0" presStyleCnt="1"/>
      <dgm:spPr/>
      <dgm:t>
        <a:bodyPr/>
        <a:lstStyle/>
        <a:p>
          <a:endParaRPr lang="ru-RU"/>
        </a:p>
      </dgm:t>
    </dgm:pt>
    <dgm:pt modelId="{CB598E39-820E-4435-A1FA-0B609112321E}" type="pres">
      <dgm:prSet presAssocID="{E5DA701F-899E-4F0E-A221-44CF396BD694}" presName="hierRoot2" presStyleCnt="0">
        <dgm:presLayoutVars>
          <dgm:hierBranch val="r"/>
        </dgm:presLayoutVars>
      </dgm:prSet>
      <dgm:spPr/>
    </dgm:pt>
    <dgm:pt modelId="{C470B7C4-53A6-4452-A870-35FF653E3F2E}" type="pres">
      <dgm:prSet presAssocID="{E5DA701F-899E-4F0E-A221-44CF396BD694}" presName="rootComposite" presStyleCnt="0"/>
      <dgm:spPr/>
    </dgm:pt>
    <dgm:pt modelId="{B8B4B88E-24DA-4063-BAE9-A0EA2DDC48A1}" type="pres">
      <dgm:prSet presAssocID="{E5DA701F-899E-4F0E-A221-44CF396BD694}" presName="rootText" presStyleLbl="node3" presStyleIdx="0" presStyleCnt="1" custScaleX="22173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37EA92C1-CAC4-42DB-B146-FB14669E9E20}" type="pres">
      <dgm:prSet presAssocID="{E5DA701F-899E-4F0E-A221-44CF396BD694}" presName="rootConnector" presStyleLbl="node3" presStyleIdx="0" presStyleCnt="1"/>
      <dgm:spPr/>
      <dgm:t>
        <a:bodyPr/>
        <a:lstStyle/>
        <a:p>
          <a:endParaRPr lang="ru-RU"/>
        </a:p>
      </dgm:t>
    </dgm:pt>
    <dgm:pt modelId="{686DB83E-82AA-4201-81CE-750AC1E47B39}" type="pres">
      <dgm:prSet presAssocID="{E5DA701F-899E-4F0E-A221-44CF396BD694}" presName="hierChild4" presStyleCnt="0"/>
      <dgm:spPr/>
    </dgm:pt>
    <dgm:pt modelId="{8ED683CD-C729-4DD8-AC51-817743D6F0A9}" type="pres">
      <dgm:prSet presAssocID="{34DCFCEA-0F06-4BEF-97D1-D32C914A7D2C}" presName="Name50" presStyleLbl="parChTrans1D4" presStyleIdx="0" presStyleCnt="4"/>
      <dgm:spPr/>
      <dgm:t>
        <a:bodyPr/>
        <a:lstStyle/>
        <a:p>
          <a:endParaRPr lang="ru-RU"/>
        </a:p>
      </dgm:t>
    </dgm:pt>
    <dgm:pt modelId="{425AE25D-9D6B-4A6A-9DC7-4750BA483904}" type="pres">
      <dgm:prSet presAssocID="{F7E0FED5-D9C9-4126-88CB-57BE9D156A01}" presName="hierRoot2" presStyleCnt="0">
        <dgm:presLayoutVars>
          <dgm:hierBranch val="init"/>
        </dgm:presLayoutVars>
      </dgm:prSet>
      <dgm:spPr/>
    </dgm:pt>
    <dgm:pt modelId="{D25E95E8-6E64-4157-A264-4C140CB57412}" type="pres">
      <dgm:prSet presAssocID="{F7E0FED5-D9C9-4126-88CB-57BE9D156A01}" presName="rootComposite" presStyleCnt="0"/>
      <dgm:spPr/>
    </dgm:pt>
    <dgm:pt modelId="{16DB896A-A810-44D8-A46F-F03C5131BE77}" type="pres">
      <dgm:prSet presAssocID="{F7E0FED5-D9C9-4126-88CB-57BE9D156A01}" presName="rootText" presStyleLbl="node4" presStyleIdx="0" presStyleCnt="4" custScaleX="22173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244DDB76-1AD1-44D1-9A67-8EAB31FC588C}" type="pres">
      <dgm:prSet presAssocID="{F7E0FED5-D9C9-4126-88CB-57BE9D156A01}" presName="rootConnector" presStyleLbl="node4" presStyleIdx="0" presStyleCnt="4"/>
      <dgm:spPr/>
      <dgm:t>
        <a:bodyPr/>
        <a:lstStyle/>
        <a:p>
          <a:endParaRPr lang="ru-RU"/>
        </a:p>
      </dgm:t>
    </dgm:pt>
    <dgm:pt modelId="{13B0F4BD-6730-446E-BF5B-8FA9300CE912}" type="pres">
      <dgm:prSet presAssocID="{F7E0FED5-D9C9-4126-88CB-57BE9D156A01}" presName="hierChild4" presStyleCnt="0"/>
      <dgm:spPr/>
    </dgm:pt>
    <dgm:pt modelId="{7BC75D8A-B905-4BE8-9DFA-98A716BED101}" type="pres">
      <dgm:prSet presAssocID="{F7E0FED5-D9C9-4126-88CB-57BE9D156A01}" presName="hierChild5" presStyleCnt="0"/>
      <dgm:spPr/>
    </dgm:pt>
    <dgm:pt modelId="{B55FBD6A-A39A-4457-B561-AA55A181A921}" type="pres">
      <dgm:prSet presAssocID="{805F05DC-7727-42EB-97C8-0D281EE1C5EA}" presName="Name50" presStyleLbl="parChTrans1D4" presStyleIdx="1" presStyleCnt="4"/>
      <dgm:spPr/>
      <dgm:t>
        <a:bodyPr/>
        <a:lstStyle/>
        <a:p>
          <a:endParaRPr lang="ru-RU"/>
        </a:p>
      </dgm:t>
    </dgm:pt>
    <dgm:pt modelId="{1F249A12-BF6E-459D-8A39-F35F7EA4D571}" type="pres">
      <dgm:prSet presAssocID="{FAFFE192-F499-4A5A-ABE0-11AF5B336345}" presName="hierRoot2" presStyleCnt="0">
        <dgm:presLayoutVars>
          <dgm:hierBranch val="init"/>
        </dgm:presLayoutVars>
      </dgm:prSet>
      <dgm:spPr/>
    </dgm:pt>
    <dgm:pt modelId="{46A11747-0BED-40DD-ACCB-66B5D99EFC2C}" type="pres">
      <dgm:prSet presAssocID="{FAFFE192-F499-4A5A-ABE0-11AF5B336345}" presName="rootComposite" presStyleCnt="0"/>
      <dgm:spPr/>
    </dgm:pt>
    <dgm:pt modelId="{BD578FB1-9411-4A67-8D48-F4DAB07095A2}" type="pres">
      <dgm:prSet presAssocID="{FAFFE192-F499-4A5A-ABE0-11AF5B336345}" presName="rootText" presStyleLbl="node4" presStyleIdx="1" presStyleCnt="4" custScaleX="22173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190816BB-7628-416F-9B1E-A57E1DE931A7}" type="pres">
      <dgm:prSet presAssocID="{FAFFE192-F499-4A5A-ABE0-11AF5B336345}" presName="rootConnector" presStyleLbl="node4" presStyleIdx="1" presStyleCnt="4"/>
      <dgm:spPr/>
      <dgm:t>
        <a:bodyPr/>
        <a:lstStyle/>
        <a:p>
          <a:endParaRPr lang="ru-RU"/>
        </a:p>
      </dgm:t>
    </dgm:pt>
    <dgm:pt modelId="{E8D3BB31-02A1-4F47-A63C-5B34D2D214F9}" type="pres">
      <dgm:prSet presAssocID="{FAFFE192-F499-4A5A-ABE0-11AF5B336345}" presName="hierChild4" presStyleCnt="0"/>
      <dgm:spPr/>
    </dgm:pt>
    <dgm:pt modelId="{22D0A446-7357-43B8-9D64-658A9D465F6E}" type="pres">
      <dgm:prSet presAssocID="{FAFFE192-F499-4A5A-ABE0-11AF5B336345}" presName="hierChild5" presStyleCnt="0"/>
      <dgm:spPr/>
    </dgm:pt>
    <dgm:pt modelId="{D0B0C0E3-A7B9-4467-87E5-BA06A74730B3}" type="pres">
      <dgm:prSet presAssocID="{6866C222-8AA7-4F58-AB25-E354E142414E}" presName="Name50" presStyleLbl="parChTrans1D4" presStyleIdx="2" presStyleCnt="4"/>
      <dgm:spPr/>
      <dgm:t>
        <a:bodyPr/>
        <a:lstStyle/>
        <a:p>
          <a:endParaRPr lang="ru-RU"/>
        </a:p>
      </dgm:t>
    </dgm:pt>
    <dgm:pt modelId="{2DB6F2EF-401B-443E-A732-22130E3CD0F5}" type="pres">
      <dgm:prSet presAssocID="{F7D502E5-DC1D-4D70-BC54-2F2F8C19748D}" presName="hierRoot2" presStyleCnt="0">
        <dgm:presLayoutVars>
          <dgm:hierBranch/>
        </dgm:presLayoutVars>
      </dgm:prSet>
      <dgm:spPr/>
    </dgm:pt>
    <dgm:pt modelId="{C0A27899-2112-490C-990B-29E83C464D13}" type="pres">
      <dgm:prSet presAssocID="{F7D502E5-DC1D-4D70-BC54-2F2F8C19748D}" presName="rootComposite" presStyleCnt="0"/>
      <dgm:spPr/>
    </dgm:pt>
    <dgm:pt modelId="{74D3B9C1-8F89-4E0B-8569-0BC1DAE3FE51}" type="pres">
      <dgm:prSet presAssocID="{F7D502E5-DC1D-4D70-BC54-2F2F8C19748D}" presName="rootText" presStyleLbl="node4" presStyleIdx="2" presStyleCnt="4" custScaleX="22173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C165CB62-24F2-4D80-84E8-DC5FA6DEEA35}" type="pres">
      <dgm:prSet presAssocID="{F7D502E5-DC1D-4D70-BC54-2F2F8C19748D}" presName="rootConnector" presStyleLbl="node4" presStyleIdx="2" presStyleCnt="4"/>
      <dgm:spPr/>
      <dgm:t>
        <a:bodyPr/>
        <a:lstStyle/>
        <a:p>
          <a:endParaRPr lang="ru-RU"/>
        </a:p>
      </dgm:t>
    </dgm:pt>
    <dgm:pt modelId="{B407F75C-A013-4155-9BE4-33C488A4D540}" type="pres">
      <dgm:prSet presAssocID="{F7D502E5-DC1D-4D70-BC54-2F2F8C19748D}" presName="hierChild4" presStyleCnt="0"/>
      <dgm:spPr/>
    </dgm:pt>
    <dgm:pt modelId="{3CD5BDE4-797A-4E57-B1A0-1FBB63BCE788}" type="pres">
      <dgm:prSet presAssocID="{C707D654-FC9F-4527-B24C-1DE574C39E0C}" presName="Name35" presStyleLbl="parChTrans1D4" presStyleIdx="3" presStyleCnt="4"/>
      <dgm:spPr/>
      <dgm:t>
        <a:bodyPr/>
        <a:lstStyle/>
        <a:p>
          <a:endParaRPr lang="ru-RU"/>
        </a:p>
      </dgm:t>
    </dgm:pt>
    <dgm:pt modelId="{A725775E-54F4-4CA5-BFCF-031C00CF0F50}" type="pres">
      <dgm:prSet presAssocID="{D200715B-BB4F-4A21-B741-0ABA969AE0BC}" presName="hierRoot2" presStyleCnt="0">
        <dgm:presLayoutVars>
          <dgm:hierBranch val="init"/>
        </dgm:presLayoutVars>
      </dgm:prSet>
      <dgm:spPr/>
    </dgm:pt>
    <dgm:pt modelId="{1DD1F5B4-5D94-416A-BBD8-9E49033F12A6}" type="pres">
      <dgm:prSet presAssocID="{D200715B-BB4F-4A21-B741-0ABA969AE0BC}" presName="rootComposite" presStyleCnt="0"/>
      <dgm:spPr/>
    </dgm:pt>
    <dgm:pt modelId="{102D3454-226F-4AF0-95A9-80A3663B9067}" type="pres">
      <dgm:prSet presAssocID="{D200715B-BB4F-4A21-B741-0ABA969AE0BC}" presName="rootText" presStyleLbl="node4" presStyleIdx="3" presStyleCnt="4" custScaleX="22173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973EF82D-FF6F-47D6-A556-E2087FF81D61}" type="pres">
      <dgm:prSet presAssocID="{D200715B-BB4F-4A21-B741-0ABA969AE0BC}" presName="rootConnector" presStyleLbl="node4" presStyleIdx="3" presStyleCnt="4"/>
      <dgm:spPr/>
      <dgm:t>
        <a:bodyPr/>
        <a:lstStyle/>
        <a:p>
          <a:endParaRPr lang="ru-RU"/>
        </a:p>
      </dgm:t>
    </dgm:pt>
    <dgm:pt modelId="{B7E43078-CB1D-487B-927E-AE8D941311DF}" type="pres">
      <dgm:prSet presAssocID="{D200715B-BB4F-4A21-B741-0ABA969AE0BC}" presName="hierChild4" presStyleCnt="0"/>
      <dgm:spPr/>
    </dgm:pt>
    <dgm:pt modelId="{E6BC6194-E9D6-41C2-97FF-E42C06E0F410}" type="pres">
      <dgm:prSet presAssocID="{D200715B-BB4F-4A21-B741-0ABA969AE0BC}" presName="hierChild5" presStyleCnt="0"/>
      <dgm:spPr/>
    </dgm:pt>
    <dgm:pt modelId="{642F83C0-660B-4909-BAE7-5F3E0F2A5DAC}" type="pres">
      <dgm:prSet presAssocID="{F7D502E5-DC1D-4D70-BC54-2F2F8C19748D}" presName="hierChild5" presStyleCnt="0"/>
      <dgm:spPr/>
    </dgm:pt>
    <dgm:pt modelId="{07918A11-4992-4B56-8F9D-9550A2A4AD71}" type="pres">
      <dgm:prSet presAssocID="{E5DA701F-899E-4F0E-A221-44CF396BD694}" presName="hierChild5" presStyleCnt="0"/>
      <dgm:spPr/>
    </dgm:pt>
    <dgm:pt modelId="{D4985F78-01E4-4B7F-8CE0-DF34AF92B610}" type="pres">
      <dgm:prSet presAssocID="{7A1B229B-6311-4C20-8B0C-C8D076BB4D60}" presName="hierChild5" presStyleCnt="0"/>
      <dgm:spPr/>
    </dgm:pt>
    <dgm:pt modelId="{94E99F89-2DC3-423E-9519-6DA6DD4B48CA}" type="pres">
      <dgm:prSet presAssocID="{E7C53F39-BAB6-484A-93C4-DDEA01C01B02}" presName="hierChild3" presStyleCnt="0"/>
      <dgm:spPr/>
    </dgm:pt>
  </dgm:ptLst>
  <dgm:cxnLst>
    <dgm:cxn modelId="{04998B59-DD8F-45F9-B5E8-FF74CE4F131F}" type="presOf" srcId="{E5DA701F-899E-4F0E-A221-44CF396BD694}" destId="{37EA92C1-CAC4-42DB-B146-FB14669E9E20}" srcOrd="1" destOrd="0" presId="urn:microsoft.com/office/officeart/2005/8/layout/orgChart1"/>
    <dgm:cxn modelId="{120CCA8F-3374-4568-97D3-696A9597EF53}" type="presOf" srcId="{805F05DC-7727-42EB-97C8-0D281EE1C5EA}" destId="{B55FBD6A-A39A-4457-B561-AA55A181A921}" srcOrd="0" destOrd="0" presId="urn:microsoft.com/office/officeart/2005/8/layout/orgChart1"/>
    <dgm:cxn modelId="{0FE02336-D5D1-4674-A02F-F3D5615E7C19}" type="presOf" srcId="{2FF45DA4-B698-4C5F-9D4C-FA4F7C135378}" destId="{6BCE39C7-6D2C-4452-B6C2-B917CAF0689D}" srcOrd="0" destOrd="0" presId="urn:microsoft.com/office/officeart/2005/8/layout/orgChart1"/>
    <dgm:cxn modelId="{2E048774-97A1-4EAE-AD18-96F16797BD94}" type="presOf" srcId="{FAFFE192-F499-4A5A-ABE0-11AF5B336345}" destId="{190816BB-7628-416F-9B1E-A57E1DE931A7}" srcOrd="1" destOrd="0" presId="urn:microsoft.com/office/officeart/2005/8/layout/orgChart1"/>
    <dgm:cxn modelId="{15B5BE02-6678-44B4-8B17-4AA9BD128158}" type="presOf" srcId="{7A45A411-021C-4DBE-BDAA-E2047C06888C}" destId="{3A8E0297-DD40-435C-BC8B-3EEC10A80E95}" srcOrd="0" destOrd="0" presId="urn:microsoft.com/office/officeart/2005/8/layout/orgChart1"/>
    <dgm:cxn modelId="{92DB5991-9858-404E-8230-36C50C351232}" type="presOf" srcId="{D200715B-BB4F-4A21-B741-0ABA969AE0BC}" destId="{973EF82D-FF6F-47D6-A556-E2087FF81D61}" srcOrd="1" destOrd="0" presId="urn:microsoft.com/office/officeart/2005/8/layout/orgChart1"/>
    <dgm:cxn modelId="{7D74AC96-8783-41D4-A6DF-0F1356492E79}" srcId="{E5DA701F-899E-4F0E-A221-44CF396BD694}" destId="{F7D502E5-DC1D-4D70-BC54-2F2F8C19748D}" srcOrd="2" destOrd="0" parTransId="{6866C222-8AA7-4F58-AB25-E354E142414E}" sibTransId="{F3E19640-EABE-45E1-B171-FAA49B97D9CF}"/>
    <dgm:cxn modelId="{86DF6A72-FEC7-4FC6-87A4-C6DDBC1856A9}" type="presOf" srcId="{F7D502E5-DC1D-4D70-BC54-2F2F8C19748D}" destId="{C165CB62-24F2-4D80-84E8-DC5FA6DEEA35}" srcOrd="1" destOrd="0" presId="urn:microsoft.com/office/officeart/2005/8/layout/orgChart1"/>
    <dgm:cxn modelId="{3BCD85E7-54AA-4CBD-8D2E-8BF4FD4E396C}" type="presOf" srcId="{F7E0FED5-D9C9-4126-88CB-57BE9D156A01}" destId="{16DB896A-A810-44D8-A46F-F03C5131BE77}" srcOrd="0" destOrd="0" presId="urn:microsoft.com/office/officeart/2005/8/layout/orgChart1"/>
    <dgm:cxn modelId="{AA655836-34D4-478C-948E-04C6794F29E5}" type="presOf" srcId="{F7E0FED5-D9C9-4126-88CB-57BE9D156A01}" destId="{244DDB76-1AD1-44D1-9A67-8EAB31FC588C}" srcOrd="1" destOrd="0" presId="urn:microsoft.com/office/officeart/2005/8/layout/orgChart1"/>
    <dgm:cxn modelId="{1649BF83-C2A2-47CA-BD61-51ABF1E312F1}" type="presOf" srcId="{7A1B229B-6311-4C20-8B0C-C8D076BB4D60}" destId="{F3C24739-0DD0-4218-84B5-2BA00BF2D1B6}" srcOrd="1" destOrd="0" presId="urn:microsoft.com/office/officeart/2005/8/layout/orgChart1"/>
    <dgm:cxn modelId="{7830EC72-4DD6-4C67-B552-86C3F60C7E9D}" srcId="{2FF45DA4-B698-4C5F-9D4C-FA4F7C135378}" destId="{E7C53F39-BAB6-484A-93C4-DDEA01C01B02}" srcOrd="0" destOrd="0" parTransId="{4B9BDEB0-388A-4270-A3A9-45217A0B28F2}" sibTransId="{25F1BC26-B374-48A5-B63E-33B8949C7A9C}"/>
    <dgm:cxn modelId="{3D0F8539-1D9B-4E45-9607-4B528FAB690B}" type="presOf" srcId="{6866C222-8AA7-4F58-AB25-E354E142414E}" destId="{D0B0C0E3-A7B9-4467-87E5-BA06A74730B3}" srcOrd="0" destOrd="0" presId="urn:microsoft.com/office/officeart/2005/8/layout/orgChart1"/>
    <dgm:cxn modelId="{B445AA10-EBD2-4370-8F38-7758B787A9C5}" type="presOf" srcId="{C707D654-FC9F-4527-B24C-1DE574C39E0C}" destId="{3CD5BDE4-797A-4E57-B1A0-1FBB63BCE788}" srcOrd="0" destOrd="0" presId="urn:microsoft.com/office/officeart/2005/8/layout/orgChart1"/>
    <dgm:cxn modelId="{1C906D62-40A9-4EA9-86E8-E4987E899E12}" srcId="{E5DA701F-899E-4F0E-A221-44CF396BD694}" destId="{FAFFE192-F499-4A5A-ABE0-11AF5B336345}" srcOrd="1" destOrd="0" parTransId="{805F05DC-7727-42EB-97C8-0D281EE1C5EA}" sibTransId="{7E7DE747-EE65-4DA9-A4A1-D229A7DA0789}"/>
    <dgm:cxn modelId="{18EB306C-A90D-4F7A-BEB2-A6329EE9B44D}" srcId="{E7C53F39-BAB6-484A-93C4-DDEA01C01B02}" destId="{7A1B229B-6311-4C20-8B0C-C8D076BB4D60}" srcOrd="0" destOrd="0" parTransId="{6DB3DD5E-1579-4C42-956C-8AFE69141016}" sibTransId="{32583FC8-8516-432B-849A-0EED19D1B605}"/>
    <dgm:cxn modelId="{A357876F-8BB6-4275-B754-48CDBBE46C01}" type="presOf" srcId="{E7C53F39-BAB6-484A-93C4-DDEA01C01B02}" destId="{E4266696-03F1-4DD8-ACBA-CA14FD467FF4}" srcOrd="0" destOrd="0" presId="urn:microsoft.com/office/officeart/2005/8/layout/orgChart1"/>
    <dgm:cxn modelId="{2593B003-B6D6-4756-BB47-783F3332B47D}" type="presOf" srcId="{34DCFCEA-0F06-4BEF-97D1-D32C914A7D2C}" destId="{8ED683CD-C729-4DD8-AC51-817743D6F0A9}" srcOrd="0" destOrd="0" presId="urn:microsoft.com/office/officeart/2005/8/layout/orgChart1"/>
    <dgm:cxn modelId="{8D0DCB6C-386A-4C2F-AAEE-04F3684994E2}" srcId="{E5DA701F-899E-4F0E-A221-44CF396BD694}" destId="{F7E0FED5-D9C9-4126-88CB-57BE9D156A01}" srcOrd="0" destOrd="0" parTransId="{34DCFCEA-0F06-4BEF-97D1-D32C914A7D2C}" sibTransId="{A4D39F74-BE1F-4853-A94C-7D6CB675A98F}"/>
    <dgm:cxn modelId="{EE44609D-9FAC-4897-ADF4-7FB1A720FFA6}" type="presOf" srcId="{E7C53F39-BAB6-484A-93C4-DDEA01C01B02}" destId="{0F07C722-D868-4B99-9230-B286BE6C79EC}" srcOrd="1" destOrd="0" presId="urn:microsoft.com/office/officeart/2005/8/layout/orgChart1"/>
    <dgm:cxn modelId="{626B0D4D-090C-4905-9568-3658BDB46C37}" srcId="{7A1B229B-6311-4C20-8B0C-C8D076BB4D60}" destId="{E5DA701F-899E-4F0E-A221-44CF396BD694}" srcOrd="0" destOrd="0" parTransId="{7A45A411-021C-4DBE-BDAA-E2047C06888C}" sibTransId="{6A2B5109-F7AF-4C91-8E42-431C7745C694}"/>
    <dgm:cxn modelId="{62B4197B-C4DB-45EE-B3D0-AF0BB07233AA}" type="presOf" srcId="{F7D502E5-DC1D-4D70-BC54-2F2F8C19748D}" destId="{74D3B9C1-8F89-4E0B-8569-0BC1DAE3FE51}" srcOrd="0" destOrd="0" presId="urn:microsoft.com/office/officeart/2005/8/layout/orgChart1"/>
    <dgm:cxn modelId="{D58FA4CE-15EE-450E-BD3B-1A1D4E970524}" type="presOf" srcId="{6DB3DD5E-1579-4C42-956C-8AFE69141016}" destId="{BB69772B-5081-4C59-8CB3-511373D8674B}" srcOrd="0" destOrd="0" presId="urn:microsoft.com/office/officeart/2005/8/layout/orgChart1"/>
    <dgm:cxn modelId="{EF8F5EA4-3824-4FE8-8794-0AD707662C76}" type="presOf" srcId="{FAFFE192-F499-4A5A-ABE0-11AF5B336345}" destId="{BD578FB1-9411-4A67-8D48-F4DAB07095A2}" srcOrd="0" destOrd="0" presId="urn:microsoft.com/office/officeart/2005/8/layout/orgChart1"/>
    <dgm:cxn modelId="{62592C49-D8F3-4EBA-9B71-D12DFBD6BEBE}" type="presOf" srcId="{7A1B229B-6311-4C20-8B0C-C8D076BB4D60}" destId="{1DB76909-354E-4F7C-8CE8-E68323C77983}" srcOrd="0" destOrd="0" presId="urn:microsoft.com/office/officeart/2005/8/layout/orgChart1"/>
    <dgm:cxn modelId="{C1F0C864-7ABF-4812-AC5C-1F00F1B0DBE3}" type="presOf" srcId="{E5DA701F-899E-4F0E-A221-44CF396BD694}" destId="{B8B4B88E-24DA-4063-BAE9-A0EA2DDC48A1}" srcOrd="0" destOrd="0" presId="urn:microsoft.com/office/officeart/2005/8/layout/orgChart1"/>
    <dgm:cxn modelId="{B3116EC3-7E96-4040-A6CC-231CE262BFE0}" type="presOf" srcId="{D200715B-BB4F-4A21-B741-0ABA969AE0BC}" destId="{102D3454-226F-4AF0-95A9-80A3663B9067}" srcOrd="0" destOrd="0" presId="urn:microsoft.com/office/officeart/2005/8/layout/orgChart1"/>
    <dgm:cxn modelId="{7E805C5E-A206-40CF-B30E-364A5CFCF418}" srcId="{F7D502E5-DC1D-4D70-BC54-2F2F8C19748D}" destId="{D200715B-BB4F-4A21-B741-0ABA969AE0BC}" srcOrd="0" destOrd="0" parTransId="{C707D654-FC9F-4527-B24C-1DE574C39E0C}" sibTransId="{CB16FA87-938B-434D-9BE6-482E64C33A3B}"/>
    <dgm:cxn modelId="{28837985-123A-4D63-89A3-42DD1A0841BE}" type="presParOf" srcId="{6BCE39C7-6D2C-4452-B6C2-B917CAF0689D}" destId="{04346A46-6C5E-47BA-B905-1559B58FED89}" srcOrd="0" destOrd="0" presId="urn:microsoft.com/office/officeart/2005/8/layout/orgChart1"/>
    <dgm:cxn modelId="{65F44FF7-3945-4C91-945E-DD9D52C7F688}" type="presParOf" srcId="{04346A46-6C5E-47BA-B905-1559B58FED89}" destId="{22AA43F3-5DA6-443C-8529-F573917790CC}" srcOrd="0" destOrd="0" presId="urn:microsoft.com/office/officeart/2005/8/layout/orgChart1"/>
    <dgm:cxn modelId="{476226C8-6865-4D84-824A-F5BE37264178}" type="presParOf" srcId="{22AA43F3-5DA6-443C-8529-F573917790CC}" destId="{E4266696-03F1-4DD8-ACBA-CA14FD467FF4}" srcOrd="0" destOrd="0" presId="urn:microsoft.com/office/officeart/2005/8/layout/orgChart1"/>
    <dgm:cxn modelId="{C6BE6964-B5B7-498D-9661-DC6A2ACA55B1}" type="presParOf" srcId="{22AA43F3-5DA6-443C-8529-F573917790CC}" destId="{0F07C722-D868-4B99-9230-B286BE6C79EC}" srcOrd="1" destOrd="0" presId="urn:microsoft.com/office/officeart/2005/8/layout/orgChart1"/>
    <dgm:cxn modelId="{A1EC2198-0008-40CD-BC8E-4F4E91B34CCB}" type="presParOf" srcId="{04346A46-6C5E-47BA-B905-1559B58FED89}" destId="{79F0EEE5-8349-442A-BFE8-06D17EF5F30E}" srcOrd="1" destOrd="0" presId="urn:microsoft.com/office/officeart/2005/8/layout/orgChart1"/>
    <dgm:cxn modelId="{14E72D73-C3E5-46E0-B619-5BF9E5790BE7}" type="presParOf" srcId="{79F0EEE5-8349-442A-BFE8-06D17EF5F30E}" destId="{BB69772B-5081-4C59-8CB3-511373D8674B}" srcOrd="0" destOrd="0" presId="urn:microsoft.com/office/officeart/2005/8/layout/orgChart1"/>
    <dgm:cxn modelId="{595A1E00-6BC7-49AE-866D-C4BF21EB8778}" type="presParOf" srcId="{79F0EEE5-8349-442A-BFE8-06D17EF5F30E}" destId="{527F3CAD-8470-43F8-9149-3F73FC906233}" srcOrd="1" destOrd="0" presId="urn:microsoft.com/office/officeart/2005/8/layout/orgChart1"/>
    <dgm:cxn modelId="{0B6832A0-B2DE-4280-8420-8124AD2E47FD}" type="presParOf" srcId="{527F3CAD-8470-43F8-9149-3F73FC906233}" destId="{36D84F2A-FE7F-4C50-A9FF-4DC5949DB7F9}" srcOrd="0" destOrd="0" presId="urn:microsoft.com/office/officeart/2005/8/layout/orgChart1"/>
    <dgm:cxn modelId="{E2EC68C1-75BD-46AD-8734-FC8134D0250C}" type="presParOf" srcId="{36D84F2A-FE7F-4C50-A9FF-4DC5949DB7F9}" destId="{1DB76909-354E-4F7C-8CE8-E68323C77983}" srcOrd="0" destOrd="0" presId="urn:microsoft.com/office/officeart/2005/8/layout/orgChart1"/>
    <dgm:cxn modelId="{853A7276-C536-4E4F-9C08-C20AD8CBC0ED}" type="presParOf" srcId="{36D84F2A-FE7F-4C50-A9FF-4DC5949DB7F9}" destId="{F3C24739-0DD0-4218-84B5-2BA00BF2D1B6}" srcOrd="1" destOrd="0" presId="urn:microsoft.com/office/officeart/2005/8/layout/orgChart1"/>
    <dgm:cxn modelId="{754328D5-6AE8-4341-AEFD-0A3A61767BCF}" type="presParOf" srcId="{527F3CAD-8470-43F8-9149-3F73FC906233}" destId="{9C99BE78-E9B3-4217-836E-6AFBC35C263C}" srcOrd="1" destOrd="0" presId="urn:microsoft.com/office/officeart/2005/8/layout/orgChart1"/>
    <dgm:cxn modelId="{A1D19154-7E7C-4516-A901-BEC3AB346BE6}" type="presParOf" srcId="{9C99BE78-E9B3-4217-836E-6AFBC35C263C}" destId="{3A8E0297-DD40-435C-BC8B-3EEC10A80E95}" srcOrd="0" destOrd="0" presId="urn:microsoft.com/office/officeart/2005/8/layout/orgChart1"/>
    <dgm:cxn modelId="{5F02FDBB-CA5D-46D0-8927-F249E82947F4}" type="presParOf" srcId="{9C99BE78-E9B3-4217-836E-6AFBC35C263C}" destId="{CB598E39-820E-4435-A1FA-0B609112321E}" srcOrd="1" destOrd="0" presId="urn:microsoft.com/office/officeart/2005/8/layout/orgChart1"/>
    <dgm:cxn modelId="{46F7DCB0-02AE-4706-86F8-BB5EFF27304B}" type="presParOf" srcId="{CB598E39-820E-4435-A1FA-0B609112321E}" destId="{C470B7C4-53A6-4452-A870-35FF653E3F2E}" srcOrd="0" destOrd="0" presId="urn:microsoft.com/office/officeart/2005/8/layout/orgChart1"/>
    <dgm:cxn modelId="{F52E2FB6-C1F7-432A-A716-E67008663CA1}" type="presParOf" srcId="{C470B7C4-53A6-4452-A870-35FF653E3F2E}" destId="{B8B4B88E-24DA-4063-BAE9-A0EA2DDC48A1}" srcOrd="0" destOrd="0" presId="urn:microsoft.com/office/officeart/2005/8/layout/orgChart1"/>
    <dgm:cxn modelId="{DB689FF5-54B6-42AB-8C22-27E739DEF2E4}" type="presParOf" srcId="{C470B7C4-53A6-4452-A870-35FF653E3F2E}" destId="{37EA92C1-CAC4-42DB-B146-FB14669E9E20}" srcOrd="1" destOrd="0" presId="urn:microsoft.com/office/officeart/2005/8/layout/orgChart1"/>
    <dgm:cxn modelId="{66B27A65-400D-4471-9BD9-F12AF29686A7}" type="presParOf" srcId="{CB598E39-820E-4435-A1FA-0B609112321E}" destId="{686DB83E-82AA-4201-81CE-750AC1E47B39}" srcOrd="1" destOrd="0" presId="urn:microsoft.com/office/officeart/2005/8/layout/orgChart1"/>
    <dgm:cxn modelId="{98AB6FFD-3A8D-44DE-A6E6-809D395AAAD0}" type="presParOf" srcId="{686DB83E-82AA-4201-81CE-750AC1E47B39}" destId="{8ED683CD-C729-4DD8-AC51-817743D6F0A9}" srcOrd="0" destOrd="0" presId="urn:microsoft.com/office/officeart/2005/8/layout/orgChart1"/>
    <dgm:cxn modelId="{49C6B061-DB08-4D64-A2DB-1AFA6320812A}" type="presParOf" srcId="{686DB83E-82AA-4201-81CE-750AC1E47B39}" destId="{425AE25D-9D6B-4A6A-9DC7-4750BA483904}" srcOrd="1" destOrd="0" presId="urn:microsoft.com/office/officeart/2005/8/layout/orgChart1"/>
    <dgm:cxn modelId="{2A7D3D29-DE5A-44F8-9646-3791B6714423}" type="presParOf" srcId="{425AE25D-9D6B-4A6A-9DC7-4750BA483904}" destId="{D25E95E8-6E64-4157-A264-4C140CB57412}" srcOrd="0" destOrd="0" presId="urn:microsoft.com/office/officeart/2005/8/layout/orgChart1"/>
    <dgm:cxn modelId="{5D27C839-E924-43CB-A0FF-C0074950442A}" type="presParOf" srcId="{D25E95E8-6E64-4157-A264-4C140CB57412}" destId="{16DB896A-A810-44D8-A46F-F03C5131BE77}" srcOrd="0" destOrd="0" presId="urn:microsoft.com/office/officeart/2005/8/layout/orgChart1"/>
    <dgm:cxn modelId="{DB541740-9C37-468B-B1B5-59584A3E16AC}" type="presParOf" srcId="{D25E95E8-6E64-4157-A264-4C140CB57412}" destId="{244DDB76-1AD1-44D1-9A67-8EAB31FC588C}" srcOrd="1" destOrd="0" presId="urn:microsoft.com/office/officeart/2005/8/layout/orgChart1"/>
    <dgm:cxn modelId="{E04A50F1-393C-4D17-BDD5-CA2B9423BE02}" type="presParOf" srcId="{425AE25D-9D6B-4A6A-9DC7-4750BA483904}" destId="{13B0F4BD-6730-446E-BF5B-8FA9300CE912}" srcOrd="1" destOrd="0" presId="urn:microsoft.com/office/officeart/2005/8/layout/orgChart1"/>
    <dgm:cxn modelId="{7FA086E2-C5AE-472A-A5C1-50ADF3230B74}" type="presParOf" srcId="{425AE25D-9D6B-4A6A-9DC7-4750BA483904}" destId="{7BC75D8A-B905-4BE8-9DFA-98A716BED101}" srcOrd="2" destOrd="0" presId="urn:microsoft.com/office/officeart/2005/8/layout/orgChart1"/>
    <dgm:cxn modelId="{E8035A64-D4E9-40AF-8D9E-D6E786CE5053}" type="presParOf" srcId="{686DB83E-82AA-4201-81CE-750AC1E47B39}" destId="{B55FBD6A-A39A-4457-B561-AA55A181A921}" srcOrd="2" destOrd="0" presId="urn:microsoft.com/office/officeart/2005/8/layout/orgChart1"/>
    <dgm:cxn modelId="{9E676C24-76A8-4B6A-B718-4E44AFC5604F}" type="presParOf" srcId="{686DB83E-82AA-4201-81CE-750AC1E47B39}" destId="{1F249A12-BF6E-459D-8A39-F35F7EA4D571}" srcOrd="3" destOrd="0" presId="urn:microsoft.com/office/officeart/2005/8/layout/orgChart1"/>
    <dgm:cxn modelId="{584D86DD-B629-42D6-AC60-4FBEA57F8712}" type="presParOf" srcId="{1F249A12-BF6E-459D-8A39-F35F7EA4D571}" destId="{46A11747-0BED-40DD-ACCB-66B5D99EFC2C}" srcOrd="0" destOrd="0" presId="urn:microsoft.com/office/officeart/2005/8/layout/orgChart1"/>
    <dgm:cxn modelId="{413CE96A-5BAC-4919-B2E2-34B62700D80A}" type="presParOf" srcId="{46A11747-0BED-40DD-ACCB-66B5D99EFC2C}" destId="{BD578FB1-9411-4A67-8D48-F4DAB07095A2}" srcOrd="0" destOrd="0" presId="urn:microsoft.com/office/officeart/2005/8/layout/orgChart1"/>
    <dgm:cxn modelId="{156B2365-4F91-44CF-9F72-2A8E717F5C3A}" type="presParOf" srcId="{46A11747-0BED-40DD-ACCB-66B5D99EFC2C}" destId="{190816BB-7628-416F-9B1E-A57E1DE931A7}" srcOrd="1" destOrd="0" presId="urn:microsoft.com/office/officeart/2005/8/layout/orgChart1"/>
    <dgm:cxn modelId="{8A0D0F88-EF95-4A1A-9F4A-0C3F6CE4D838}" type="presParOf" srcId="{1F249A12-BF6E-459D-8A39-F35F7EA4D571}" destId="{E8D3BB31-02A1-4F47-A63C-5B34D2D214F9}" srcOrd="1" destOrd="0" presId="urn:microsoft.com/office/officeart/2005/8/layout/orgChart1"/>
    <dgm:cxn modelId="{7F39418B-B185-4FEC-B47F-C985847199C5}" type="presParOf" srcId="{1F249A12-BF6E-459D-8A39-F35F7EA4D571}" destId="{22D0A446-7357-43B8-9D64-658A9D465F6E}" srcOrd="2" destOrd="0" presId="urn:microsoft.com/office/officeart/2005/8/layout/orgChart1"/>
    <dgm:cxn modelId="{D7421EF5-18FF-4C48-8A11-57B4D11D86F4}" type="presParOf" srcId="{686DB83E-82AA-4201-81CE-750AC1E47B39}" destId="{D0B0C0E3-A7B9-4467-87E5-BA06A74730B3}" srcOrd="4" destOrd="0" presId="urn:microsoft.com/office/officeart/2005/8/layout/orgChart1"/>
    <dgm:cxn modelId="{13162215-8E9D-405C-AD47-31192E9A312B}" type="presParOf" srcId="{686DB83E-82AA-4201-81CE-750AC1E47B39}" destId="{2DB6F2EF-401B-443E-A732-22130E3CD0F5}" srcOrd="5" destOrd="0" presId="urn:microsoft.com/office/officeart/2005/8/layout/orgChart1"/>
    <dgm:cxn modelId="{5CF7B753-E561-4BA4-B30B-BA280A44430C}" type="presParOf" srcId="{2DB6F2EF-401B-443E-A732-22130E3CD0F5}" destId="{C0A27899-2112-490C-990B-29E83C464D13}" srcOrd="0" destOrd="0" presId="urn:microsoft.com/office/officeart/2005/8/layout/orgChart1"/>
    <dgm:cxn modelId="{79162ABC-CE0D-441F-87B6-294C989340E6}" type="presParOf" srcId="{C0A27899-2112-490C-990B-29E83C464D13}" destId="{74D3B9C1-8F89-4E0B-8569-0BC1DAE3FE51}" srcOrd="0" destOrd="0" presId="urn:microsoft.com/office/officeart/2005/8/layout/orgChart1"/>
    <dgm:cxn modelId="{20A5389C-B10F-4A3A-B13B-A237BD7515BA}" type="presParOf" srcId="{C0A27899-2112-490C-990B-29E83C464D13}" destId="{C165CB62-24F2-4D80-84E8-DC5FA6DEEA35}" srcOrd="1" destOrd="0" presId="urn:microsoft.com/office/officeart/2005/8/layout/orgChart1"/>
    <dgm:cxn modelId="{56A8DC4A-324F-43BF-B649-610443D8E17E}" type="presParOf" srcId="{2DB6F2EF-401B-443E-A732-22130E3CD0F5}" destId="{B407F75C-A013-4155-9BE4-33C488A4D540}" srcOrd="1" destOrd="0" presId="urn:microsoft.com/office/officeart/2005/8/layout/orgChart1"/>
    <dgm:cxn modelId="{255EE12D-BCAB-4E77-AEBB-0FE99B4E0487}" type="presParOf" srcId="{B407F75C-A013-4155-9BE4-33C488A4D540}" destId="{3CD5BDE4-797A-4E57-B1A0-1FBB63BCE788}" srcOrd="0" destOrd="0" presId="urn:microsoft.com/office/officeart/2005/8/layout/orgChart1"/>
    <dgm:cxn modelId="{A1960E88-ADC1-4CA9-AE39-E05E7147D2CC}" type="presParOf" srcId="{B407F75C-A013-4155-9BE4-33C488A4D540}" destId="{A725775E-54F4-4CA5-BFCF-031C00CF0F50}" srcOrd="1" destOrd="0" presId="urn:microsoft.com/office/officeart/2005/8/layout/orgChart1"/>
    <dgm:cxn modelId="{202DB776-90BC-456A-969E-11080A405FDD}" type="presParOf" srcId="{A725775E-54F4-4CA5-BFCF-031C00CF0F50}" destId="{1DD1F5B4-5D94-416A-BBD8-9E49033F12A6}" srcOrd="0" destOrd="0" presId="urn:microsoft.com/office/officeart/2005/8/layout/orgChart1"/>
    <dgm:cxn modelId="{84F42DF9-A539-4FB2-91A4-84FEE6B27F4B}" type="presParOf" srcId="{1DD1F5B4-5D94-416A-BBD8-9E49033F12A6}" destId="{102D3454-226F-4AF0-95A9-80A3663B9067}" srcOrd="0" destOrd="0" presId="urn:microsoft.com/office/officeart/2005/8/layout/orgChart1"/>
    <dgm:cxn modelId="{DCA7A348-2D9C-47B8-B7C6-F60B35C5632E}" type="presParOf" srcId="{1DD1F5B4-5D94-416A-BBD8-9E49033F12A6}" destId="{973EF82D-FF6F-47D6-A556-E2087FF81D61}" srcOrd="1" destOrd="0" presId="urn:microsoft.com/office/officeart/2005/8/layout/orgChart1"/>
    <dgm:cxn modelId="{A6689941-3DD6-4FE6-A42A-59AAB92E8C8B}" type="presParOf" srcId="{A725775E-54F4-4CA5-BFCF-031C00CF0F50}" destId="{B7E43078-CB1D-487B-927E-AE8D941311DF}" srcOrd="1" destOrd="0" presId="urn:microsoft.com/office/officeart/2005/8/layout/orgChart1"/>
    <dgm:cxn modelId="{6489C8B4-AD81-4DD6-A3DC-DE893BFBA7A0}" type="presParOf" srcId="{A725775E-54F4-4CA5-BFCF-031C00CF0F50}" destId="{E6BC6194-E9D6-41C2-97FF-E42C06E0F410}" srcOrd="2" destOrd="0" presId="urn:microsoft.com/office/officeart/2005/8/layout/orgChart1"/>
    <dgm:cxn modelId="{A1C6E915-557E-4686-B747-EA52ADCD9CD0}" type="presParOf" srcId="{2DB6F2EF-401B-443E-A732-22130E3CD0F5}" destId="{642F83C0-660B-4909-BAE7-5F3E0F2A5DAC}" srcOrd="2" destOrd="0" presId="urn:microsoft.com/office/officeart/2005/8/layout/orgChart1"/>
    <dgm:cxn modelId="{C29D14E2-B8DF-4635-9BE3-49612C8B2100}" type="presParOf" srcId="{CB598E39-820E-4435-A1FA-0B609112321E}" destId="{07918A11-4992-4B56-8F9D-9550A2A4AD71}" srcOrd="2" destOrd="0" presId="urn:microsoft.com/office/officeart/2005/8/layout/orgChart1"/>
    <dgm:cxn modelId="{0E01B3D9-5CD3-4295-A729-4557DD1A5475}" type="presParOf" srcId="{527F3CAD-8470-43F8-9149-3F73FC906233}" destId="{D4985F78-01E4-4B7F-8CE0-DF34AF92B610}" srcOrd="2" destOrd="0" presId="urn:microsoft.com/office/officeart/2005/8/layout/orgChart1"/>
    <dgm:cxn modelId="{5593F584-C438-4653-B11B-97F5E923018D}" type="presParOf" srcId="{04346A46-6C5E-47BA-B905-1559B58FED89}" destId="{94E99F89-2DC3-423E-9519-6DA6DD4B48CA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</dsp:spTree>
</dsp:drawing>
</file>

<file path=ppt/diagrams/drawing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</dsp:spTree>
</dsp:drawing>
</file>

<file path=ppt/diagrams/drawing3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BC882CBD-1CC9-45C4-9444-4B78B1DE87DE}">
      <dsp:nvSpPr>
        <dsp:cNvPr id="0" name=""/>
        <dsp:cNvSpPr/>
      </dsp:nvSpPr>
      <dsp:spPr>
        <a:xfrm>
          <a:off x="6443749" y="263055"/>
          <a:ext cx="1379436" cy="11031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55156"/>
              </a:lnTo>
              <a:lnTo>
                <a:pt x="1379436" y="55156"/>
              </a:lnTo>
              <a:lnTo>
                <a:pt x="1379436" y="110312"/>
              </a:lnTo>
            </a:path>
          </a:pathLst>
        </a:custGeom>
        <a:noFill/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D9FD3E3-88E0-477A-A56B-07BC808BF3F4}">
      <dsp:nvSpPr>
        <dsp:cNvPr id="0" name=""/>
        <dsp:cNvSpPr/>
      </dsp:nvSpPr>
      <dsp:spPr>
        <a:xfrm>
          <a:off x="5639220" y="636017"/>
          <a:ext cx="2353458" cy="11031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55156"/>
              </a:lnTo>
              <a:lnTo>
                <a:pt x="2353458" y="55156"/>
              </a:lnTo>
              <a:lnTo>
                <a:pt x="2353458" y="110312"/>
              </a:lnTo>
            </a:path>
          </a:pathLst>
        </a:custGeom>
        <a:noFill/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BACF4A4-3653-4EAE-A88B-57D206F74968}">
      <dsp:nvSpPr>
        <dsp:cNvPr id="0" name=""/>
        <dsp:cNvSpPr/>
      </dsp:nvSpPr>
      <dsp:spPr>
        <a:xfrm>
          <a:off x="5639220" y="636017"/>
          <a:ext cx="1028474" cy="11031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55156"/>
              </a:lnTo>
              <a:lnTo>
                <a:pt x="1028474" y="55156"/>
              </a:lnTo>
              <a:lnTo>
                <a:pt x="1028474" y="110312"/>
              </a:lnTo>
            </a:path>
          </a:pathLst>
        </a:custGeom>
        <a:noFill/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2AAE23E-D403-4459-9F33-2D308F307B3C}">
      <dsp:nvSpPr>
        <dsp:cNvPr id="0" name=""/>
        <dsp:cNvSpPr/>
      </dsp:nvSpPr>
      <dsp:spPr>
        <a:xfrm>
          <a:off x="5698334" y="1381941"/>
          <a:ext cx="91440" cy="110312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110312"/>
              </a:lnTo>
            </a:path>
          </a:pathLst>
        </a:custGeom>
        <a:noFill/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2B2FB17-BDB2-4CEC-8B1D-97BCBD8258C1}">
      <dsp:nvSpPr>
        <dsp:cNvPr id="0" name=""/>
        <dsp:cNvSpPr/>
      </dsp:nvSpPr>
      <dsp:spPr>
        <a:xfrm>
          <a:off x="4881222" y="1008979"/>
          <a:ext cx="862831" cy="11031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55156"/>
              </a:lnTo>
              <a:lnTo>
                <a:pt x="862831" y="55156"/>
              </a:lnTo>
              <a:lnTo>
                <a:pt x="862831" y="110312"/>
              </a:lnTo>
            </a:path>
          </a:pathLst>
        </a:custGeom>
        <a:noFill/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CA9156E-0B3A-4FD5-8425-DE8EE19674E4}">
      <dsp:nvSpPr>
        <dsp:cNvPr id="0" name=""/>
        <dsp:cNvSpPr/>
      </dsp:nvSpPr>
      <dsp:spPr>
        <a:xfrm>
          <a:off x="7346315" y="2500827"/>
          <a:ext cx="520455" cy="11031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55156"/>
              </a:lnTo>
              <a:lnTo>
                <a:pt x="520455" y="55156"/>
              </a:lnTo>
              <a:lnTo>
                <a:pt x="520455" y="110312"/>
              </a:lnTo>
            </a:path>
          </a:pathLst>
        </a:custGeom>
        <a:noFill/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61C9630-9CDE-4486-BFE1-93E0DBD61F3D}">
      <dsp:nvSpPr>
        <dsp:cNvPr id="0" name=""/>
        <dsp:cNvSpPr/>
      </dsp:nvSpPr>
      <dsp:spPr>
        <a:xfrm>
          <a:off x="6825860" y="2500827"/>
          <a:ext cx="520455" cy="110312"/>
        </a:xfrm>
        <a:custGeom>
          <a:avLst/>
          <a:gdLst/>
          <a:ahLst/>
          <a:cxnLst/>
          <a:rect l="0" t="0" r="0" b="0"/>
          <a:pathLst>
            <a:path>
              <a:moveTo>
                <a:pt x="520455" y="0"/>
              </a:moveTo>
              <a:lnTo>
                <a:pt x="520455" y="55156"/>
              </a:lnTo>
              <a:lnTo>
                <a:pt x="0" y="55156"/>
              </a:lnTo>
              <a:lnTo>
                <a:pt x="0" y="110312"/>
              </a:lnTo>
            </a:path>
          </a:pathLst>
        </a:custGeom>
        <a:noFill/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E9A8419-1327-4B38-8EA7-4CED955139D6}">
      <dsp:nvSpPr>
        <dsp:cNvPr id="0" name=""/>
        <dsp:cNvSpPr/>
      </dsp:nvSpPr>
      <dsp:spPr>
        <a:xfrm>
          <a:off x="3952673" y="2127865"/>
          <a:ext cx="3393642" cy="11031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55156"/>
              </a:lnTo>
              <a:lnTo>
                <a:pt x="3393642" y="55156"/>
              </a:lnTo>
              <a:lnTo>
                <a:pt x="3393642" y="110312"/>
              </a:lnTo>
            </a:path>
          </a:pathLst>
        </a:custGeom>
        <a:noFill/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F2ADA1A-BAD6-4DFE-953E-67886FCC668D}">
      <dsp:nvSpPr>
        <dsp:cNvPr id="0" name=""/>
        <dsp:cNvSpPr/>
      </dsp:nvSpPr>
      <dsp:spPr>
        <a:xfrm>
          <a:off x="3952673" y="2127865"/>
          <a:ext cx="1985804" cy="13085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75700"/>
              </a:lnTo>
              <a:lnTo>
                <a:pt x="1985804" y="75700"/>
              </a:lnTo>
              <a:lnTo>
                <a:pt x="1985804" y="130857"/>
              </a:lnTo>
            </a:path>
          </a:pathLst>
        </a:custGeom>
        <a:noFill/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73DDAD6-BCDC-4C57-AD34-A4EEBFD25E82}">
      <dsp:nvSpPr>
        <dsp:cNvPr id="0" name=""/>
        <dsp:cNvSpPr/>
      </dsp:nvSpPr>
      <dsp:spPr>
        <a:xfrm>
          <a:off x="5208001" y="2955673"/>
          <a:ext cx="139589" cy="267637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676378"/>
              </a:lnTo>
              <a:lnTo>
                <a:pt x="139589" y="2676378"/>
              </a:lnTo>
            </a:path>
          </a:pathLst>
        </a:custGeom>
        <a:noFill/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1CC07C4-D477-4F38-B041-15059DF04B07}">
      <dsp:nvSpPr>
        <dsp:cNvPr id="0" name=""/>
        <dsp:cNvSpPr/>
      </dsp:nvSpPr>
      <dsp:spPr>
        <a:xfrm>
          <a:off x="6853800" y="4820483"/>
          <a:ext cx="1040910" cy="10873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53583"/>
              </a:lnTo>
              <a:lnTo>
                <a:pt x="1040910" y="53583"/>
              </a:lnTo>
              <a:lnTo>
                <a:pt x="1040910" y="108739"/>
              </a:lnTo>
            </a:path>
          </a:pathLst>
        </a:custGeom>
        <a:noFill/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51E6881-38ED-4536-9C05-D42F237297EA}">
      <dsp:nvSpPr>
        <dsp:cNvPr id="0" name=""/>
        <dsp:cNvSpPr/>
      </dsp:nvSpPr>
      <dsp:spPr>
        <a:xfrm>
          <a:off x="6806489" y="5191872"/>
          <a:ext cx="91440" cy="111334"/>
        </a:xfrm>
        <a:custGeom>
          <a:avLst/>
          <a:gdLst/>
          <a:ahLst/>
          <a:cxnLst/>
          <a:rect l="0" t="0" r="0" b="0"/>
          <a:pathLst>
            <a:path>
              <a:moveTo>
                <a:pt x="47311" y="0"/>
              </a:moveTo>
              <a:lnTo>
                <a:pt x="47311" y="56178"/>
              </a:lnTo>
              <a:lnTo>
                <a:pt x="45720" y="56178"/>
              </a:lnTo>
              <a:lnTo>
                <a:pt x="45720" y="111334"/>
              </a:lnTo>
            </a:path>
          </a:pathLst>
        </a:custGeom>
        <a:noFill/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4E53913-DBBF-477A-9E14-AF1DAD065A0C}">
      <dsp:nvSpPr>
        <dsp:cNvPr id="0" name=""/>
        <dsp:cNvSpPr/>
      </dsp:nvSpPr>
      <dsp:spPr>
        <a:xfrm>
          <a:off x="6808080" y="4820483"/>
          <a:ext cx="91440" cy="108739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108739"/>
              </a:lnTo>
            </a:path>
          </a:pathLst>
        </a:custGeom>
        <a:noFill/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B2B7043-9B04-46F8-9F48-9F4017FF4DD2}">
      <dsp:nvSpPr>
        <dsp:cNvPr id="0" name=""/>
        <dsp:cNvSpPr/>
      </dsp:nvSpPr>
      <dsp:spPr>
        <a:xfrm>
          <a:off x="5812890" y="4820483"/>
          <a:ext cx="1040910" cy="110312"/>
        </a:xfrm>
        <a:custGeom>
          <a:avLst/>
          <a:gdLst/>
          <a:ahLst/>
          <a:cxnLst/>
          <a:rect l="0" t="0" r="0" b="0"/>
          <a:pathLst>
            <a:path>
              <a:moveTo>
                <a:pt x="1040910" y="0"/>
              </a:moveTo>
              <a:lnTo>
                <a:pt x="1040910" y="55156"/>
              </a:lnTo>
              <a:lnTo>
                <a:pt x="0" y="55156"/>
              </a:lnTo>
              <a:lnTo>
                <a:pt x="0" y="110312"/>
              </a:lnTo>
            </a:path>
          </a:pathLst>
        </a:custGeom>
        <a:noFill/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8D3B770-AA4C-4BCA-A86D-87EBE7DD07AA}">
      <dsp:nvSpPr>
        <dsp:cNvPr id="0" name=""/>
        <dsp:cNvSpPr/>
      </dsp:nvSpPr>
      <dsp:spPr>
        <a:xfrm>
          <a:off x="5208001" y="2955673"/>
          <a:ext cx="1180500" cy="173348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733485"/>
              </a:lnTo>
              <a:lnTo>
                <a:pt x="1180500" y="1733485"/>
              </a:lnTo>
            </a:path>
          </a:pathLst>
        </a:custGeom>
        <a:noFill/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FB1B872-173C-4633-9913-714812367DAD}">
      <dsp:nvSpPr>
        <dsp:cNvPr id="0" name=""/>
        <dsp:cNvSpPr/>
      </dsp:nvSpPr>
      <dsp:spPr>
        <a:xfrm>
          <a:off x="6853800" y="4074559"/>
          <a:ext cx="1112487" cy="9614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0983"/>
              </a:lnTo>
              <a:lnTo>
                <a:pt x="1112487" y="40983"/>
              </a:lnTo>
              <a:lnTo>
                <a:pt x="1112487" y="96140"/>
              </a:lnTo>
            </a:path>
          </a:pathLst>
        </a:custGeom>
        <a:noFill/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E062E2C-1EC6-42C3-BD15-75C62F50A378}">
      <dsp:nvSpPr>
        <dsp:cNvPr id="0" name=""/>
        <dsp:cNvSpPr/>
      </dsp:nvSpPr>
      <dsp:spPr>
        <a:xfrm>
          <a:off x="6808080" y="4074559"/>
          <a:ext cx="91440" cy="110312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110312"/>
              </a:lnTo>
            </a:path>
          </a:pathLst>
        </a:custGeom>
        <a:noFill/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4268E04-F066-444C-A878-3BD3E6856A1A}">
      <dsp:nvSpPr>
        <dsp:cNvPr id="0" name=""/>
        <dsp:cNvSpPr/>
      </dsp:nvSpPr>
      <dsp:spPr>
        <a:xfrm>
          <a:off x="5812890" y="4074559"/>
          <a:ext cx="1040910" cy="110312"/>
        </a:xfrm>
        <a:custGeom>
          <a:avLst/>
          <a:gdLst/>
          <a:ahLst/>
          <a:cxnLst/>
          <a:rect l="0" t="0" r="0" b="0"/>
          <a:pathLst>
            <a:path>
              <a:moveTo>
                <a:pt x="1040910" y="0"/>
              </a:moveTo>
              <a:lnTo>
                <a:pt x="1040910" y="55156"/>
              </a:lnTo>
              <a:lnTo>
                <a:pt x="0" y="55156"/>
              </a:lnTo>
              <a:lnTo>
                <a:pt x="0" y="110312"/>
              </a:lnTo>
            </a:path>
          </a:pathLst>
        </a:custGeom>
        <a:noFill/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14FD5DA-B095-4F86-987C-4A855FC06027}">
      <dsp:nvSpPr>
        <dsp:cNvPr id="0" name=""/>
        <dsp:cNvSpPr/>
      </dsp:nvSpPr>
      <dsp:spPr>
        <a:xfrm>
          <a:off x="5208001" y="2955673"/>
          <a:ext cx="896426" cy="98756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987561"/>
              </a:lnTo>
              <a:lnTo>
                <a:pt x="896426" y="987561"/>
              </a:lnTo>
            </a:path>
          </a:pathLst>
        </a:custGeom>
        <a:noFill/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D5BC242-852F-4CD5-9D23-5228932F85E3}">
      <dsp:nvSpPr>
        <dsp:cNvPr id="0" name=""/>
        <dsp:cNvSpPr/>
      </dsp:nvSpPr>
      <dsp:spPr>
        <a:xfrm>
          <a:off x="6333345" y="3328635"/>
          <a:ext cx="520455" cy="11031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55156"/>
              </a:lnTo>
              <a:lnTo>
                <a:pt x="520455" y="55156"/>
              </a:lnTo>
              <a:lnTo>
                <a:pt x="520455" y="110312"/>
              </a:lnTo>
            </a:path>
          </a:pathLst>
        </a:custGeom>
        <a:noFill/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A0F8742-664D-4CFA-800F-45698EC5501A}">
      <dsp:nvSpPr>
        <dsp:cNvPr id="0" name=""/>
        <dsp:cNvSpPr/>
      </dsp:nvSpPr>
      <dsp:spPr>
        <a:xfrm>
          <a:off x="5812890" y="3328635"/>
          <a:ext cx="520455" cy="110312"/>
        </a:xfrm>
        <a:custGeom>
          <a:avLst/>
          <a:gdLst/>
          <a:ahLst/>
          <a:cxnLst/>
          <a:rect l="0" t="0" r="0" b="0"/>
          <a:pathLst>
            <a:path>
              <a:moveTo>
                <a:pt x="520455" y="0"/>
              </a:moveTo>
              <a:lnTo>
                <a:pt x="520455" y="55156"/>
              </a:lnTo>
              <a:lnTo>
                <a:pt x="0" y="55156"/>
              </a:lnTo>
              <a:lnTo>
                <a:pt x="0" y="110312"/>
              </a:lnTo>
            </a:path>
          </a:pathLst>
        </a:custGeom>
        <a:noFill/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4833949-89B2-4B49-869D-BC94D50EE4B9}">
      <dsp:nvSpPr>
        <dsp:cNvPr id="0" name=""/>
        <dsp:cNvSpPr/>
      </dsp:nvSpPr>
      <dsp:spPr>
        <a:xfrm>
          <a:off x="5208001" y="2955673"/>
          <a:ext cx="660045" cy="24163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41637"/>
              </a:lnTo>
              <a:lnTo>
                <a:pt x="660045" y="241637"/>
              </a:lnTo>
            </a:path>
          </a:pathLst>
        </a:custGeom>
        <a:noFill/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2BA2384-16C6-41AF-AA03-30DE76175038}">
      <dsp:nvSpPr>
        <dsp:cNvPr id="0" name=""/>
        <dsp:cNvSpPr/>
      </dsp:nvSpPr>
      <dsp:spPr>
        <a:xfrm>
          <a:off x="3950211" y="2535019"/>
          <a:ext cx="1630028" cy="15800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02848"/>
              </a:lnTo>
              <a:lnTo>
                <a:pt x="1630028" y="102848"/>
              </a:lnTo>
              <a:lnTo>
                <a:pt x="1630028" y="158004"/>
              </a:lnTo>
            </a:path>
          </a:pathLst>
        </a:custGeom>
        <a:noFill/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DA77CC6-2E30-4CFA-AC77-8532B6CF5A16}">
      <dsp:nvSpPr>
        <dsp:cNvPr id="0" name=""/>
        <dsp:cNvSpPr/>
      </dsp:nvSpPr>
      <dsp:spPr>
        <a:xfrm>
          <a:off x="3966100" y="2955673"/>
          <a:ext cx="139589" cy="57365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573657"/>
              </a:lnTo>
              <a:lnTo>
                <a:pt x="139589" y="573657"/>
              </a:lnTo>
            </a:path>
          </a:pathLst>
        </a:custGeom>
        <a:noFill/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B5D52C5-D667-4125-9D5A-0AE4C5BDCC01}">
      <dsp:nvSpPr>
        <dsp:cNvPr id="0" name=""/>
        <dsp:cNvSpPr/>
      </dsp:nvSpPr>
      <dsp:spPr>
        <a:xfrm>
          <a:off x="3966100" y="2955673"/>
          <a:ext cx="139589" cy="24163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41637"/>
              </a:lnTo>
              <a:lnTo>
                <a:pt x="139589" y="241637"/>
              </a:lnTo>
            </a:path>
          </a:pathLst>
        </a:custGeom>
        <a:noFill/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BA316A6-80A5-482C-8FA0-429A17DB7918}">
      <dsp:nvSpPr>
        <dsp:cNvPr id="0" name=""/>
        <dsp:cNvSpPr/>
      </dsp:nvSpPr>
      <dsp:spPr>
        <a:xfrm>
          <a:off x="3950211" y="2535019"/>
          <a:ext cx="388128" cy="15800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02848"/>
              </a:lnTo>
              <a:lnTo>
                <a:pt x="388128" y="102848"/>
              </a:lnTo>
              <a:lnTo>
                <a:pt x="388128" y="158004"/>
              </a:lnTo>
            </a:path>
          </a:pathLst>
        </a:custGeom>
        <a:noFill/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4222B9E-8839-4888-ABA0-98BC961419F6}">
      <dsp:nvSpPr>
        <dsp:cNvPr id="0" name=""/>
        <dsp:cNvSpPr/>
      </dsp:nvSpPr>
      <dsp:spPr>
        <a:xfrm>
          <a:off x="2652418" y="2963647"/>
          <a:ext cx="139589" cy="56568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565683"/>
              </a:lnTo>
              <a:lnTo>
                <a:pt x="139589" y="565683"/>
              </a:lnTo>
            </a:path>
          </a:pathLst>
        </a:custGeom>
        <a:noFill/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924B78D-E9A6-44E0-BA14-9DD0739C4B9C}">
      <dsp:nvSpPr>
        <dsp:cNvPr id="0" name=""/>
        <dsp:cNvSpPr/>
      </dsp:nvSpPr>
      <dsp:spPr>
        <a:xfrm>
          <a:off x="2652418" y="2963647"/>
          <a:ext cx="139589" cy="23366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33663"/>
              </a:lnTo>
              <a:lnTo>
                <a:pt x="139589" y="233663"/>
              </a:lnTo>
            </a:path>
          </a:pathLst>
        </a:custGeom>
        <a:noFill/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7612866-D728-4972-AD81-082E01EBE87E}">
      <dsp:nvSpPr>
        <dsp:cNvPr id="0" name=""/>
        <dsp:cNvSpPr/>
      </dsp:nvSpPr>
      <dsp:spPr>
        <a:xfrm>
          <a:off x="3024657" y="2535019"/>
          <a:ext cx="925554" cy="165978"/>
        </a:xfrm>
        <a:custGeom>
          <a:avLst/>
          <a:gdLst/>
          <a:ahLst/>
          <a:cxnLst/>
          <a:rect l="0" t="0" r="0" b="0"/>
          <a:pathLst>
            <a:path>
              <a:moveTo>
                <a:pt x="925554" y="0"/>
              </a:moveTo>
              <a:lnTo>
                <a:pt x="925554" y="110822"/>
              </a:lnTo>
              <a:lnTo>
                <a:pt x="0" y="110822"/>
              </a:lnTo>
              <a:lnTo>
                <a:pt x="0" y="165978"/>
              </a:lnTo>
            </a:path>
          </a:pathLst>
        </a:custGeom>
        <a:noFill/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9CE9D6D-9776-4863-8BC1-DE0D92497933}">
      <dsp:nvSpPr>
        <dsp:cNvPr id="0" name=""/>
        <dsp:cNvSpPr/>
      </dsp:nvSpPr>
      <dsp:spPr>
        <a:xfrm>
          <a:off x="2394643" y="5493392"/>
          <a:ext cx="520455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0" y="46693"/>
              </a:lnTo>
              <a:lnTo>
                <a:pt x="520455" y="46693"/>
              </a:lnTo>
              <a:lnTo>
                <a:pt x="520455" y="101849"/>
              </a:lnTo>
            </a:path>
          </a:pathLst>
        </a:custGeom>
        <a:noFill/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39DCF95-E6E8-4DD8-B918-5241A47F39B3}">
      <dsp:nvSpPr>
        <dsp:cNvPr id="0" name=""/>
        <dsp:cNvSpPr/>
      </dsp:nvSpPr>
      <dsp:spPr>
        <a:xfrm>
          <a:off x="1874187" y="5493392"/>
          <a:ext cx="520455" cy="91440"/>
        </a:xfrm>
        <a:custGeom>
          <a:avLst/>
          <a:gdLst/>
          <a:ahLst/>
          <a:cxnLst/>
          <a:rect l="0" t="0" r="0" b="0"/>
          <a:pathLst>
            <a:path>
              <a:moveTo>
                <a:pt x="520455" y="45720"/>
              </a:moveTo>
              <a:lnTo>
                <a:pt x="520455" y="46693"/>
              </a:lnTo>
              <a:lnTo>
                <a:pt x="0" y="46693"/>
              </a:lnTo>
              <a:lnTo>
                <a:pt x="0" y="101849"/>
              </a:lnTo>
            </a:path>
          </a:pathLst>
        </a:custGeom>
        <a:noFill/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73E9022-5A8C-4693-923D-893C593F8E06}">
      <dsp:nvSpPr>
        <dsp:cNvPr id="0" name=""/>
        <dsp:cNvSpPr/>
      </dsp:nvSpPr>
      <dsp:spPr>
        <a:xfrm>
          <a:off x="1269298" y="4447521"/>
          <a:ext cx="660045" cy="96026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960266"/>
              </a:lnTo>
              <a:lnTo>
                <a:pt x="660045" y="960266"/>
              </a:lnTo>
            </a:path>
          </a:pathLst>
        </a:custGeom>
        <a:noFill/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D2E1F5E-7F3D-40EB-964F-C13873B9263B}">
      <dsp:nvSpPr>
        <dsp:cNvPr id="0" name=""/>
        <dsp:cNvSpPr/>
      </dsp:nvSpPr>
      <dsp:spPr>
        <a:xfrm>
          <a:off x="1269298" y="4447521"/>
          <a:ext cx="139589" cy="61459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614599"/>
              </a:lnTo>
              <a:lnTo>
                <a:pt x="139589" y="614599"/>
              </a:lnTo>
            </a:path>
          </a:pathLst>
        </a:custGeom>
        <a:noFill/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95955C5-013A-47D7-B839-C57DB3E8A100}">
      <dsp:nvSpPr>
        <dsp:cNvPr id="0" name=""/>
        <dsp:cNvSpPr/>
      </dsp:nvSpPr>
      <dsp:spPr>
        <a:xfrm>
          <a:off x="1269298" y="4447521"/>
          <a:ext cx="139589" cy="24163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41637"/>
              </a:lnTo>
              <a:lnTo>
                <a:pt x="139589" y="241637"/>
              </a:lnTo>
            </a:path>
          </a:pathLst>
        </a:custGeom>
        <a:noFill/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DD9B34F-AFBD-424A-A79B-831268E04466}">
      <dsp:nvSpPr>
        <dsp:cNvPr id="0" name=""/>
        <dsp:cNvSpPr/>
      </dsp:nvSpPr>
      <dsp:spPr>
        <a:xfrm>
          <a:off x="777632" y="2955673"/>
          <a:ext cx="398606" cy="136052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360523"/>
              </a:lnTo>
              <a:lnTo>
                <a:pt x="398606" y="1360523"/>
              </a:lnTo>
            </a:path>
          </a:pathLst>
        </a:custGeom>
        <a:noFill/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8EAAB8B-17B4-40A5-A032-FD86D0C29E23}">
      <dsp:nvSpPr>
        <dsp:cNvPr id="0" name=""/>
        <dsp:cNvSpPr/>
      </dsp:nvSpPr>
      <dsp:spPr>
        <a:xfrm>
          <a:off x="1652776" y="3701597"/>
          <a:ext cx="456673" cy="13585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80701"/>
              </a:lnTo>
              <a:lnTo>
                <a:pt x="456673" y="80701"/>
              </a:lnTo>
              <a:lnTo>
                <a:pt x="456673" y="135857"/>
              </a:lnTo>
            </a:path>
          </a:pathLst>
        </a:custGeom>
        <a:noFill/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99D923B-F4BF-402A-918E-4596CA7C2072}">
      <dsp:nvSpPr>
        <dsp:cNvPr id="0" name=""/>
        <dsp:cNvSpPr/>
      </dsp:nvSpPr>
      <dsp:spPr>
        <a:xfrm>
          <a:off x="777632" y="2955673"/>
          <a:ext cx="409845" cy="61459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614599"/>
              </a:lnTo>
              <a:lnTo>
                <a:pt x="409845" y="614599"/>
              </a:lnTo>
            </a:path>
          </a:pathLst>
        </a:custGeom>
        <a:noFill/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8C3FC53-197B-4638-ABB6-D23EA1537228}">
      <dsp:nvSpPr>
        <dsp:cNvPr id="0" name=""/>
        <dsp:cNvSpPr/>
      </dsp:nvSpPr>
      <dsp:spPr>
        <a:xfrm>
          <a:off x="777632" y="2955673"/>
          <a:ext cx="398606" cy="24163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41637"/>
              </a:lnTo>
              <a:lnTo>
                <a:pt x="398606" y="241637"/>
              </a:lnTo>
            </a:path>
          </a:pathLst>
        </a:custGeom>
        <a:noFill/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DB9500F-2C57-4F81-80FC-3F3DAEBB27CD}">
      <dsp:nvSpPr>
        <dsp:cNvPr id="0" name=""/>
        <dsp:cNvSpPr/>
      </dsp:nvSpPr>
      <dsp:spPr>
        <a:xfrm>
          <a:off x="1228042" y="2535019"/>
          <a:ext cx="2722169" cy="158004"/>
        </a:xfrm>
        <a:custGeom>
          <a:avLst/>
          <a:gdLst/>
          <a:ahLst/>
          <a:cxnLst/>
          <a:rect l="0" t="0" r="0" b="0"/>
          <a:pathLst>
            <a:path>
              <a:moveTo>
                <a:pt x="2722169" y="0"/>
              </a:moveTo>
              <a:lnTo>
                <a:pt x="2722169" y="102848"/>
              </a:lnTo>
              <a:lnTo>
                <a:pt x="0" y="102848"/>
              </a:lnTo>
              <a:lnTo>
                <a:pt x="0" y="158004"/>
              </a:lnTo>
            </a:path>
          </a:pathLst>
        </a:custGeom>
        <a:noFill/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FF3661C-13D4-4B4B-8918-439447739003}">
      <dsp:nvSpPr>
        <dsp:cNvPr id="0" name=""/>
        <dsp:cNvSpPr/>
      </dsp:nvSpPr>
      <dsp:spPr>
        <a:xfrm>
          <a:off x="3904491" y="2127865"/>
          <a:ext cx="91440" cy="144504"/>
        </a:xfrm>
        <a:custGeom>
          <a:avLst/>
          <a:gdLst/>
          <a:ahLst/>
          <a:cxnLst/>
          <a:rect l="0" t="0" r="0" b="0"/>
          <a:pathLst>
            <a:path>
              <a:moveTo>
                <a:pt x="48181" y="0"/>
              </a:moveTo>
              <a:lnTo>
                <a:pt x="48181" y="89348"/>
              </a:lnTo>
              <a:lnTo>
                <a:pt x="45720" y="89348"/>
              </a:lnTo>
              <a:lnTo>
                <a:pt x="45720" y="144504"/>
              </a:lnTo>
            </a:path>
          </a:pathLst>
        </a:custGeom>
        <a:noFill/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7EB257B-F7C1-468C-9D56-4853B7908A97}">
      <dsp:nvSpPr>
        <dsp:cNvPr id="0" name=""/>
        <dsp:cNvSpPr/>
      </dsp:nvSpPr>
      <dsp:spPr>
        <a:xfrm>
          <a:off x="2613080" y="2127865"/>
          <a:ext cx="1339593" cy="126665"/>
        </a:xfrm>
        <a:custGeom>
          <a:avLst/>
          <a:gdLst/>
          <a:ahLst/>
          <a:cxnLst/>
          <a:rect l="0" t="0" r="0" b="0"/>
          <a:pathLst>
            <a:path>
              <a:moveTo>
                <a:pt x="1339593" y="0"/>
              </a:moveTo>
              <a:lnTo>
                <a:pt x="1339593" y="71508"/>
              </a:lnTo>
              <a:lnTo>
                <a:pt x="0" y="71508"/>
              </a:lnTo>
              <a:lnTo>
                <a:pt x="0" y="126665"/>
              </a:lnTo>
            </a:path>
          </a:pathLst>
        </a:custGeom>
        <a:noFill/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8875745-9348-41FD-9ADD-F553930F415D}">
      <dsp:nvSpPr>
        <dsp:cNvPr id="0" name=""/>
        <dsp:cNvSpPr/>
      </dsp:nvSpPr>
      <dsp:spPr>
        <a:xfrm>
          <a:off x="1572647" y="2127865"/>
          <a:ext cx="2380026" cy="123959"/>
        </a:xfrm>
        <a:custGeom>
          <a:avLst/>
          <a:gdLst/>
          <a:ahLst/>
          <a:cxnLst/>
          <a:rect l="0" t="0" r="0" b="0"/>
          <a:pathLst>
            <a:path>
              <a:moveTo>
                <a:pt x="2380026" y="0"/>
              </a:moveTo>
              <a:lnTo>
                <a:pt x="2380026" y="68803"/>
              </a:lnTo>
              <a:lnTo>
                <a:pt x="0" y="68803"/>
              </a:lnTo>
              <a:lnTo>
                <a:pt x="0" y="123959"/>
              </a:lnTo>
            </a:path>
          </a:pathLst>
        </a:custGeom>
        <a:noFill/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EEA0984-B204-4C93-B8EF-B1673010C278}">
      <dsp:nvSpPr>
        <dsp:cNvPr id="0" name=""/>
        <dsp:cNvSpPr/>
      </dsp:nvSpPr>
      <dsp:spPr>
        <a:xfrm>
          <a:off x="531736" y="2127865"/>
          <a:ext cx="3420936" cy="110312"/>
        </a:xfrm>
        <a:custGeom>
          <a:avLst/>
          <a:gdLst/>
          <a:ahLst/>
          <a:cxnLst/>
          <a:rect l="0" t="0" r="0" b="0"/>
          <a:pathLst>
            <a:path>
              <a:moveTo>
                <a:pt x="3420936" y="0"/>
              </a:moveTo>
              <a:lnTo>
                <a:pt x="3420936" y="55156"/>
              </a:lnTo>
              <a:lnTo>
                <a:pt x="0" y="55156"/>
              </a:lnTo>
              <a:lnTo>
                <a:pt x="0" y="110312"/>
              </a:lnTo>
            </a:path>
          </a:pathLst>
        </a:custGeom>
        <a:noFill/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EF030A0-C670-41DE-B99F-6470DD1F3DE6}">
      <dsp:nvSpPr>
        <dsp:cNvPr id="0" name=""/>
        <dsp:cNvSpPr/>
      </dsp:nvSpPr>
      <dsp:spPr>
        <a:xfrm>
          <a:off x="3906953" y="1754903"/>
          <a:ext cx="91440" cy="110312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110312"/>
              </a:lnTo>
            </a:path>
          </a:pathLst>
        </a:custGeom>
        <a:noFill/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44886B8-8626-4D6E-B5E3-95C5865D9D46}">
      <dsp:nvSpPr>
        <dsp:cNvPr id="0" name=""/>
        <dsp:cNvSpPr/>
      </dsp:nvSpPr>
      <dsp:spPr>
        <a:xfrm>
          <a:off x="3906953" y="1381941"/>
          <a:ext cx="91440" cy="110312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110312"/>
              </a:lnTo>
            </a:path>
          </a:pathLst>
        </a:custGeom>
        <a:noFill/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B8156B5-9D14-43C6-AD5E-82A42B051476}">
      <dsp:nvSpPr>
        <dsp:cNvPr id="0" name=""/>
        <dsp:cNvSpPr/>
      </dsp:nvSpPr>
      <dsp:spPr>
        <a:xfrm>
          <a:off x="3952673" y="1008979"/>
          <a:ext cx="928549" cy="110312"/>
        </a:xfrm>
        <a:custGeom>
          <a:avLst/>
          <a:gdLst/>
          <a:ahLst/>
          <a:cxnLst/>
          <a:rect l="0" t="0" r="0" b="0"/>
          <a:pathLst>
            <a:path>
              <a:moveTo>
                <a:pt x="928549" y="0"/>
              </a:moveTo>
              <a:lnTo>
                <a:pt x="928549" y="55156"/>
              </a:lnTo>
              <a:lnTo>
                <a:pt x="0" y="55156"/>
              </a:lnTo>
              <a:lnTo>
                <a:pt x="0" y="110312"/>
              </a:lnTo>
            </a:path>
          </a:pathLst>
        </a:custGeom>
        <a:noFill/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F628C03-4F58-4EA8-96C0-FF02E48E5712}">
      <dsp:nvSpPr>
        <dsp:cNvPr id="0" name=""/>
        <dsp:cNvSpPr/>
      </dsp:nvSpPr>
      <dsp:spPr>
        <a:xfrm>
          <a:off x="4881222" y="636017"/>
          <a:ext cx="757998" cy="110312"/>
        </a:xfrm>
        <a:custGeom>
          <a:avLst/>
          <a:gdLst/>
          <a:ahLst/>
          <a:cxnLst/>
          <a:rect l="0" t="0" r="0" b="0"/>
          <a:pathLst>
            <a:path>
              <a:moveTo>
                <a:pt x="757998" y="0"/>
              </a:moveTo>
              <a:lnTo>
                <a:pt x="757998" y="55156"/>
              </a:lnTo>
              <a:lnTo>
                <a:pt x="0" y="55156"/>
              </a:lnTo>
              <a:lnTo>
                <a:pt x="0" y="110312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C9AADF3-7CBB-432E-B7EF-BC4E51CC59AF}">
      <dsp:nvSpPr>
        <dsp:cNvPr id="0" name=""/>
        <dsp:cNvSpPr/>
      </dsp:nvSpPr>
      <dsp:spPr>
        <a:xfrm>
          <a:off x="3277703" y="636017"/>
          <a:ext cx="2361516" cy="110312"/>
        </a:xfrm>
        <a:custGeom>
          <a:avLst/>
          <a:gdLst/>
          <a:ahLst/>
          <a:cxnLst/>
          <a:rect l="0" t="0" r="0" b="0"/>
          <a:pathLst>
            <a:path>
              <a:moveTo>
                <a:pt x="2361516" y="0"/>
              </a:moveTo>
              <a:lnTo>
                <a:pt x="2361516" y="55156"/>
              </a:lnTo>
              <a:lnTo>
                <a:pt x="0" y="55156"/>
              </a:lnTo>
              <a:lnTo>
                <a:pt x="0" y="110312"/>
              </a:lnTo>
            </a:path>
          </a:pathLst>
        </a:custGeom>
        <a:noFill/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5100A20-93D4-4B7E-857A-7BACF6FEDE27}">
      <dsp:nvSpPr>
        <dsp:cNvPr id="0" name=""/>
        <dsp:cNvSpPr/>
      </dsp:nvSpPr>
      <dsp:spPr>
        <a:xfrm>
          <a:off x="5639220" y="263055"/>
          <a:ext cx="804529" cy="110312"/>
        </a:xfrm>
        <a:custGeom>
          <a:avLst/>
          <a:gdLst/>
          <a:ahLst/>
          <a:cxnLst/>
          <a:rect l="0" t="0" r="0" b="0"/>
          <a:pathLst>
            <a:path>
              <a:moveTo>
                <a:pt x="804529" y="0"/>
              </a:moveTo>
              <a:lnTo>
                <a:pt x="804529" y="55156"/>
              </a:lnTo>
              <a:lnTo>
                <a:pt x="0" y="55156"/>
              </a:lnTo>
              <a:lnTo>
                <a:pt x="0" y="110312"/>
              </a:lnTo>
            </a:path>
          </a:pathLst>
        </a:custGeom>
        <a:noFill/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256C2D3-CFEB-4E9C-A9D4-125F82E43A43}">
      <dsp:nvSpPr>
        <dsp:cNvPr id="0" name=""/>
        <dsp:cNvSpPr/>
      </dsp:nvSpPr>
      <dsp:spPr>
        <a:xfrm>
          <a:off x="5694377" y="406"/>
          <a:ext cx="1498745" cy="262649"/>
        </a:xfrm>
        <a:prstGeom prst="rect">
          <a:avLst/>
        </a:prstGeom>
        <a:solidFill>
          <a:srgbClr val="FFFFCC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i="0" kern="1200" baseline="0" dirty="0" err="1" smtClean="0">
              <a:solidFill>
                <a:schemeClr val="tx1"/>
              </a:solidFill>
              <a:latin typeface="Calibri" pitchFamily="34" charset="0"/>
            </a:rPr>
            <a:t>System.Object</a:t>
          </a:r>
          <a:endParaRPr lang="ru-RU" sz="1100" b="1" i="0" kern="1200" baseline="0" dirty="0">
            <a:solidFill>
              <a:schemeClr val="tx1"/>
            </a:solidFill>
            <a:latin typeface="Calibri" pitchFamily="34" charset="0"/>
          </a:endParaRPr>
        </a:p>
      </dsp:txBody>
      <dsp:txXfrm>
        <a:off x="5694377" y="406"/>
        <a:ext cx="1498745" cy="262649"/>
      </dsp:txXfrm>
    </dsp:sp>
    <dsp:sp modelId="{87104EB8-9FE0-492C-9AA9-5952F2D304B4}">
      <dsp:nvSpPr>
        <dsp:cNvPr id="0" name=""/>
        <dsp:cNvSpPr/>
      </dsp:nvSpPr>
      <dsp:spPr>
        <a:xfrm>
          <a:off x="4889848" y="373368"/>
          <a:ext cx="1498745" cy="262649"/>
        </a:xfrm>
        <a:prstGeom prst="rect">
          <a:avLst/>
        </a:prstGeom>
        <a:solidFill>
          <a:srgbClr val="FFFFCC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i="0" kern="1200" baseline="0" dirty="0" err="1" smtClean="0">
              <a:solidFill>
                <a:schemeClr val="tx1"/>
              </a:solidFill>
              <a:latin typeface="Calibri" pitchFamily="34" charset="0"/>
            </a:rPr>
            <a:t>DispatcherObject</a:t>
          </a:r>
          <a:endParaRPr lang="ru-RU" sz="1100" b="1" i="0" kern="1200" baseline="0" dirty="0">
            <a:solidFill>
              <a:schemeClr val="tx1"/>
            </a:solidFill>
            <a:latin typeface="Calibri" pitchFamily="34" charset="0"/>
          </a:endParaRPr>
        </a:p>
      </dsp:txBody>
      <dsp:txXfrm>
        <a:off x="4889848" y="373368"/>
        <a:ext cx="1498745" cy="262649"/>
      </dsp:txXfrm>
    </dsp:sp>
    <dsp:sp modelId="{DB4D2263-EB4F-415D-BDBE-83CF312B23EC}">
      <dsp:nvSpPr>
        <dsp:cNvPr id="0" name=""/>
        <dsp:cNvSpPr/>
      </dsp:nvSpPr>
      <dsp:spPr>
        <a:xfrm>
          <a:off x="2765873" y="746330"/>
          <a:ext cx="1023659" cy="262649"/>
        </a:xfrm>
        <a:prstGeom prst="rect">
          <a:avLst/>
        </a:prstGeom>
        <a:solidFill>
          <a:srgbClr val="FFFFCC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i="0" kern="1200" baseline="0" dirty="0" smtClean="0">
              <a:solidFill>
                <a:schemeClr val="tx1"/>
              </a:solidFill>
              <a:latin typeface="Calibri" pitchFamily="34" charset="0"/>
            </a:rPr>
            <a:t>Application</a:t>
          </a:r>
          <a:endParaRPr lang="ru-RU" sz="1100" b="1" i="0" kern="1200" baseline="0" dirty="0">
            <a:solidFill>
              <a:schemeClr val="tx1"/>
            </a:solidFill>
            <a:latin typeface="Calibri" pitchFamily="34" charset="0"/>
          </a:endParaRPr>
        </a:p>
      </dsp:txBody>
      <dsp:txXfrm>
        <a:off x="2765873" y="746330"/>
        <a:ext cx="1023659" cy="262649"/>
      </dsp:txXfrm>
    </dsp:sp>
    <dsp:sp modelId="{FB6ECC9F-1A98-4AB5-9BEE-6CC0A279FA04}">
      <dsp:nvSpPr>
        <dsp:cNvPr id="0" name=""/>
        <dsp:cNvSpPr/>
      </dsp:nvSpPr>
      <dsp:spPr>
        <a:xfrm>
          <a:off x="4131850" y="746330"/>
          <a:ext cx="1498745" cy="262649"/>
        </a:xfrm>
        <a:prstGeom prst="rect">
          <a:avLst/>
        </a:prstGeom>
        <a:solidFill>
          <a:srgbClr val="FFFFCC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i="0" kern="1200" baseline="0" dirty="0" smtClean="0">
              <a:solidFill>
                <a:schemeClr val="tx1"/>
              </a:solidFill>
              <a:latin typeface="Calibri" pitchFamily="34" charset="0"/>
            </a:rPr>
            <a:t>DependencyObject</a:t>
          </a:r>
          <a:endParaRPr lang="ru-RU" sz="1100" b="1" i="0" kern="1200" baseline="0" dirty="0">
            <a:solidFill>
              <a:schemeClr val="tx1"/>
            </a:solidFill>
            <a:latin typeface="Calibri" pitchFamily="34" charset="0"/>
          </a:endParaRPr>
        </a:p>
      </dsp:txBody>
      <dsp:txXfrm>
        <a:off x="4131850" y="746330"/>
        <a:ext cx="1498745" cy="262649"/>
      </dsp:txXfrm>
    </dsp:sp>
    <dsp:sp modelId="{D1C38C4C-8CA7-4C13-9A39-2BFBD762656E}">
      <dsp:nvSpPr>
        <dsp:cNvPr id="0" name=""/>
        <dsp:cNvSpPr/>
      </dsp:nvSpPr>
      <dsp:spPr>
        <a:xfrm>
          <a:off x="3487374" y="1119292"/>
          <a:ext cx="930598" cy="262649"/>
        </a:xfrm>
        <a:prstGeom prst="rect">
          <a:avLst/>
        </a:prstGeom>
        <a:solidFill>
          <a:srgbClr val="FFFFCC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i="0" kern="1200" baseline="0" dirty="0" smtClean="0">
              <a:solidFill>
                <a:schemeClr val="tx1"/>
              </a:solidFill>
              <a:latin typeface="Calibri" pitchFamily="34" charset="0"/>
            </a:rPr>
            <a:t>Visual</a:t>
          </a:r>
          <a:endParaRPr lang="ru-RU" sz="1100" b="1" i="0" kern="1200" baseline="0" dirty="0">
            <a:solidFill>
              <a:schemeClr val="tx1"/>
            </a:solidFill>
            <a:latin typeface="Calibri" pitchFamily="34" charset="0"/>
          </a:endParaRPr>
        </a:p>
      </dsp:txBody>
      <dsp:txXfrm>
        <a:off x="3487374" y="1119292"/>
        <a:ext cx="930598" cy="262649"/>
      </dsp:txXfrm>
    </dsp:sp>
    <dsp:sp modelId="{052F90F9-9291-4E19-A1F2-793F98DB2291}">
      <dsp:nvSpPr>
        <dsp:cNvPr id="0" name=""/>
        <dsp:cNvSpPr/>
      </dsp:nvSpPr>
      <dsp:spPr>
        <a:xfrm>
          <a:off x="3487374" y="1492254"/>
          <a:ext cx="930598" cy="262649"/>
        </a:xfrm>
        <a:prstGeom prst="rect">
          <a:avLst/>
        </a:prstGeom>
        <a:solidFill>
          <a:srgbClr val="FFFFCC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i="0" kern="1200" baseline="0" dirty="0" err="1" smtClean="0">
              <a:solidFill>
                <a:schemeClr val="tx1"/>
              </a:solidFill>
              <a:latin typeface="Calibri" pitchFamily="34" charset="0"/>
            </a:rPr>
            <a:t>UIElement</a:t>
          </a:r>
          <a:endParaRPr lang="ru-RU" sz="1100" b="1" i="0" kern="1200" baseline="0" dirty="0">
            <a:solidFill>
              <a:schemeClr val="tx1"/>
            </a:solidFill>
            <a:latin typeface="Calibri" pitchFamily="34" charset="0"/>
          </a:endParaRPr>
        </a:p>
      </dsp:txBody>
      <dsp:txXfrm>
        <a:off x="3487374" y="1492254"/>
        <a:ext cx="930598" cy="262649"/>
      </dsp:txXfrm>
    </dsp:sp>
    <dsp:sp modelId="{2CFA37AB-61A6-4E3C-B639-C00E6001CD73}">
      <dsp:nvSpPr>
        <dsp:cNvPr id="0" name=""/>
        <dsp:cNvSpPr/>
      </dsp:nvSpPr>
      <dsp:spPr>
        <a:xfrm>
          <a:off x="3271426" y="1865216"/>
          <a:ext cx="1362493" cy="262649"/>
        </a:xfrm>
        <a:prstGeom prst="rect">
          <a:avLst/>
        </a:prstGeom>
        <a:solidFill>
          <a:srgbClr val="FFFFCC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i="0" kern="1200" baseline="0" dirty="0" smtClean="0">
              <a:solidFill>
                <a:schemeClr val="tx1"/>
              </a:solidFill>
              <a:latin typeface="Calibri" pitchFamily="34" charset="0"/>
            </a:rPr>
            <a:t>FrameworkElement</a:t>
          </a:r>
          <a:endParaRPr lang="ru-RU" sz="1100" b="1" i="0" kern="1200" baseline="0" dirty="0">
            <a:solidFill>
              <a:schemeClr val="tx1"/>
            </a:solidFill>
            <a:latin typeface="Calibri" pitchFamily="34" charset="0"/>
          </a:endParaRPr>
        </a:p>
      </dsp:txBody>
      <dsp:txXfrm>
        <a:off x="3271426" y="1865216"/>
        <a:ext cx="1362493" cy="262649"/>
      </dsp:txXfrm>
    </dsp:sp>
    <dsp:sp modelId="{9CC9DB37-06F4-4B73-92B8-555E1FE1CEA8}">
      <dsp:nvSpPr>
        <dsp:cNvPr id="0" name=""/>
        <dsp:cNvSpPr/>
      </dsp:nvSpPr>
      <dsp:spPr>
        <a:xfrm>
          <a:off x="66437" y="2238178"/>
          <a:ext cx="930598" cy="262649"/>
        </a:xfrm>
        <a:prstGeom prst="rect">
          <a:avLst/>
        </a:prstGeom>
        <a:solidFill>
          <a:srgbClr val="FFFFCC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i="0" kern="1200" baseline="0" dirty="0" smtClean="0">
              <a:solidFill>
                <a:schemeClr val="tx1"/>
              </a:solidFill>
              <a:latin typeface="Calibri" pitchFamily="34" charset="0"/>
            </a:rPr>
            <a:t>Page</a:t>
          </a:r>
          <a:endParaRPr lang="ru-RU" sz="1100" b="1" i="0" kern="1200" baseline="0" dirty="0">
            <a:solidFill>
              <a:schemeClr val="tx1"/>
            </a:solidFill>
            <a:latin typeface="Calibri" pitchFamily="34" charset="0"/>
          </a:endParaRPr>
        </a:p>
      </dsp:txBody>
      <dsp:txXfrm>
        <a:off x="66437" y="2238178"/>
        <a:ext cx="930598" cy="262649"/>
      </dsp:txXfrm>
    </dsp:sp>
    <dsp:sp modelId="{9898FB4E-58D0-4DA4-A6F7-885A49288266}">
      <dsp:nvSpPr>
        <dsp:cNvPr id="0" name=""/>
        <dsp:cNvSpPr/>
      </dsp:nvSpPr>
      <dsp:spPr>
        <a:xfrm>
          <a:off x="1107348" y="2251825"/>
          <a:ext cx="930598" cy="262649"/>
        </a:xfrm>
        <a:prstGeom prst="rect">
          <a:avLst/>
        </a:prstGeom>
        <a:solidFill>
          <a:srgbClr val="FFFFCC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i="0" kern="1200" baseline="0" dirty="0" smtClean="0">
              <a:solidFill>
                <a:schemeClr val="tx1"/>
              </a:solidFill>
              <a:latin typeface="Calibri" pitchFamily="34" charset="0"/>
            </a:rPr>
            <a:t>Shape</a:t>
          </a:r>
          <a:endParaRPr lang="ru-RU" sz="1100" b="1" i="0" kern="1200" baseline="0" dirty="0">
            <a:solidFill>
              <a:schemeClr val="tx1"/>
            </a:solidFill>
            <a:latin typeface="Calibri" pitchFamily="34" charset="0"/>
          </a:endParaRPr>
        </a:p>
      </dsp:txBody>
      <dsp:txXfrm>
        <a:off x="1107348" y="2251825"/>
        <a:ext cx="930598" cy="262649"/>
      </dsp:txXfrm>
    </dsp:sp>
    <dsp:sp modelId="{B65811BC-91E8-415F-81FF-1CF0569FAC88}">
      <dsp:nvSpPr>
        <dsp:cNvPr id="0" name=""/>
        <dsp:cNvSpPr/>
      </dsp:nvSpPr>
      <dsp:spPr>
        <a:xfrm>
          <a:off x="2147781" y="2254530"/>
          <a:ext cx="930598" cy="262649"/>
        </a:xfrm>
        <a:prstGeom prst="rect">
          <a:avLst/>
        </a:prstGeom>
        <a:solidFill>
          <a:srgbClr val="FFFFCC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i="0" kern="1200" baseline="0" dirty="0" err="1" smtClean="0">
              <a:solidFill>
                <a:schemeClr val="tx1"/>
              </a:solidFill>
              <a:latin typeface="Calibri" pitchFamily="34" charset="0"/>
            </a:rPr>
            <a:t>TextBlock</a:t>
          </a:r>
          <a:endParaRPr lang="ru-RU" sz="1100" b="1" i="0" kern="1200" baseline="0" dirty="0">
            <a:solidFill>
              <a:schemeClr val="tx1"/>
            </a:solidFill>
            <a:latin typeface="Calibri" pitchFamily="34" charset="0"/>
          </a:endParaRPr>
        </a:p>
      </dsp:txBody>
      <dsp:txXfrm>
        <a:off x="2147781" y="2254530"/>
        <a:ext cx="930598" cy="262649"/>
      </dsp:txXfrm>
    </dsp:sp>
    <dsp:sp modelId="{432F130A-479F-418F-85F8-84EAABB2EFBD}">
      <dsp:nvSpPr>
        <dsp:cNvPr id="0" name=""/>
        <dsp:cNvSpPr/>
      </dsp:nvSpPr>
      <dsp:spPr>
        <a:xfrm>
          <a:off x="3484912" y="2272369"/>
          <a:ext cx="930598" cy="262649"/>
        </a:xfrm>
        <a:prstGeom prst="rect">
          <a:avLst/>
        </a:prstGeom>
        <a:solidFill>
          <a:srgbClr val="FFFFCC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i="0" kern="1200" baseline="0" dirty="0" smtClean="0">
              <a:solidFill>
                <a:schemeClr val="tx1"/>
              </a:solidFill>
              <a:latin typeface="Calibri" pitchFamily="34" charset="0"/>
            </a:rPr>
            <a:t>Control</a:t>
          </a:r>
          <a:endParaRPr lang="ru-RU" sz="1100" b="1" i="0" kern="1200" baseline="0" dirty="0">
            <a:solidFill>
              <a:schemeClr val="tx1"/>
            </a:solidFill>
            <a:latin typeface="Calibri" pitchFamily="34" charset="0"/>
          </a:endParaRPr>
        </a:p>
      </dsp:txBody>
      <dsp:txXfrm>
        <a:off x="3484912" y="2272369"/>
        <a:ext cx="930598" cy="262649"/>
      </dsp:txXfrm>
    </dsp:sp>
    <dsp:sp modelId="{7A869336-8D0F-4E4B-9DE9-977D5B94E6E3}">
      <dsp:nvSpPr>
        <dsp:cNvPr id="0" name=""/>
        <dsp:cNvSpPr/>
      </dsp:nvSpPr>
      <dsp:spPr>
        <a:xfrm>
          <a:off x="665030" y="2693023"/>
          <a:ext cx="1126024" cy="262649"/>
        </a:xfrm>
        <a:prstGeom prst="rect">
          <a:avLst/>
        </a:prstGeom>
        <a:solidFill>
          <a:srgbClr val="FFFFCC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i="0" kern="1200" baseline="0" dirty="0" err="1" smtClean="0">
              <a:solidFill>
                <a:schemeClr val="tx1"/>
              </a:solidFill>
              <a:latin typeface="Calibri" pitchFamily="34" charset="0"/>
            </a:rPr>
            <a:t>ContentControl</a:t>
          </a:r>
          <a:endParaRPr lang="ru-RU" sz="1100" b="1" i="0" kern="1200" baseline="0" dirty="0">
            <a:solidFill>
              <a:schemeClr val="tx1"/>
            </a:solidFill>
            <a:latin typeface="Calibri" pitchFamily="34" charset="0"/>
          </a:endParaRPr>
        </a:p>
      </dsp:txBody>
      <dsp:txXfrm>
        <a:off x="665030" y="2693023"/>
        <a:ext cx="1126024" cy="262649"/>
      </dsp:txXfrm>
    </dsp:sp>
    <dsp:sp modelId="{043DD402-8965-4ECF-B5DC-2BDAAA15C61E}">
      <dsp:nvSpPr>
        <dsp:cNvPr id="0" name=""/>
        <dsp:cNvSpPr/>
      </dsp:nvSpPr>
      <dsp:spPr>
        <a:xfrm>
          <a:off x="1176239" y="3065985"/>
          <a:ext cx="930598" cy="262649"/>
        </a:xfrm>
        <a:prstGeom prst="rect">
          <a:avLst/>
        </a:prstGeom>
        <a:solidFill>
          <a:srgbClr val="FFFFCC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i="0" kern="1200" baseline="0" dirty="0" smtClean="0">
              <a:solidFill>
                <a:schemeClr val="tx1"/>
              </a:solidFill>
              <a:latin typeface="Calibri" pitchFamily="34" charset="0"/>
            </a:rPr>
            <a:t>Frame</a:t>
          </a:r>
          <a:endParaRPr lang="ru-RU" sz="1100" b="1" i="0" kern="1200" baseline="0" dirty="0">
            <a:solidFill>
              <a:schemeClr val="tx1"/>
            </a:solidFill>
            <a:latin typeface="Calibri" pitchFamily="34" charset="0"/>
          </a:endParaRPr>
        </a:p>
      </dsp:txBody>
      <dsp:txXfrm>
        <a:off x="1176239" y="3065985"/>
        <a:ext cx="930598" cy="262649"/>
      </dsp:txXfrm>
    </dsp:sp>
    <dsp:sp modelId="{63484696-703B-44B2-AE28-00F9E13489F2}">
      <dsp:nvSpPr>
        <dsp:cNvPr id="0" name=""/>
        <dsp:cNvSpPr/>
      </dsp:nvSpPr>
      <dsp:spPr>
        <a:xfrm>
          <a:off x="1187477" y="3438947"/>
          <a:ext cx="930598" cy="262649"/>
        </a:xfrm>
        <a:prstGeom prst="rect">
          <a:avLst/>
        </a:prstGeom>
        <a:solidFill>
          <a:srgbClr val="FFFFCC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i="0" kern="1200" baseline="0" dirty="0" smtClean="0">
              <a:solidFill>
                <a:schemeClr val="tx1"/>
              </a:solidFill>
              <a:latin typeface="Calibri" pitchFamily="34" charset="0"/>
            </a:rPr>
            <a:t>Window</a:t>
          </a:r>
          <a:endParaRPr lang="ru-RU" sz="1100" b="1" i="0" kern="1200" baseline="0" dirty="0">
            <a:solidFill>
              <a:schemeClr val="tx1"/>
            </a:solidFill>
            <a:latin typeface="Calibri" pitchFamily="34" charset="0"/>
          </a:endParaRPr>
        </a:p>
      </dsp:txBody>
      <dsp:txXfrm>
        <a:off x="1187477" y="3438947"/>
        <a:ext cx="930598" cy="262649"/>
      </dsp:txXfrm>
    </dsp:sp>
    <dsp:sp modelId="{EBDBC34A-14B9-4D9C-B5B6-216E7CDD3FB6}">
      <dsp:nvSpPr>
        <dsp:cNvPr id="0" name=""/>
        <dsp:cNvSpPr/>
      </dsp:nvSpPr>
      <dsp:spPr>
        <a:xfrm>
          <a:off x="1428203" y="3837455"/>
          <a:ext cx="1362493" cy="262649"/>
        </a:xfrm>
        <a:prstGeom prst="rect">
          <a:avLst/>
        </a:prstGeom>
        <a:solidFill>
          <a:srgbClr val="FFFFCC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i="0" kern="1200" baseline="0" dirty="0" err="1" smtClean="0">
              <a:solidFill>
                <a:schemeClr val="tx1"/>
              </a:solidFill>
              <a:latin typeface="Calibri" pitchFamily="34" charset="0"/>
            </a:rPr>
            <a:t>NavigationWindow</a:t>
          </a:r>
          <a:endParaRPr lang="ru-RU" sz="1100" b="1" i="0" kern="1200" baseline="0" dirty="0">
            <a:solidFill>
              <a:schemeClr val="tx1"/>
            </a:solidFill>
            <a:latin typeface="Calibri" pitchFamily="34" charset="0"/>
          </a:endParaRPr>
        </a:p>
      </dsp:txBody>
      <dsp:txXfrm>
        <a:off x="1428203" y="3837455"/>
        <a:ext cx="1362493" cy="262649"/>
      </dsp:txXfrm>
    </dsp:sp>
    <dsp:sp modelId="{14B02933-18E1-4D5C-B46B-2FB4D4F5F149}">
      <dsp:nvSpPr>
        <dsp:cNvPr id="0" name=""/>
        <dsp:cNvSpPr/>
      </dsp:nvSpPr>
      <dsp:spPr>
        <a:xfrm>
          <a:off x="1176239" y="4184872"/>
          <a:ext cx="930598" cy="262649"/>
        </a:xfrm>
        <a:prstGeom prst="rect">
          <a:avLst/>
        </a:prstGeom>
        <a:solidFill>
          <a:srgbClr val="FFFFCC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i="0" kern="1200" baseline="0" dirty="0" err="1" smtClean="0">
              <a:solidFill>
                <a:schemeClr val="tx1"/>
              </a:solidFill>
              <a:latin typeface="Calibri" pitchFamily="34" charset="0"/>
            </a:rPr>
            <a:t>ButtonBase</a:t>
          </a:r>
          <a:endParaRPr lang="ru-RU" sz="1100" b="1" i="0" kern="1200" baseline="0" dirty="0">
            <a:solidFill>
              <a:schemeClr val="tx1"/>
            </a:solidFill>
            <a:latin typeface="Calibri" pitchFamily="34" charset="0"/>
          </a:endParaRPr>
        </a:p>
      </dsp:txBody>
      <dsp:txXfrm>
        <a:off x="1176239" y="4184872"/>
        <a:ext cx="930598" cy="262649"/>
      </dsp:txXfrm>
    </dsp:sp>
    <dsp:sp modelId="{1314EB1D-D4A5-417C-9B8A-A19C36109857}">
      <dsp:nvSpPr>
        <dsp:cNvPr id="0" name=""/>
        <dsp:cNvSpPr/>
      </dsp:nvSpPr>
      <dsp:spPr>
        <a:xfrm>
          <a:off x="1408888" y="4557834"/>
          <a:ext cx="930598" cy="262649"/>
        </a:xfrm>
        <a:prstGeom prst="rect">
          <a:avLst/>
        </a:prstGeom>
        <a:solidFill>
          <a:srgbClr val="FFFFCC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i="0" kern="1200" baseline="0" dirty="0" smtClean="0">
              <a:solidFill>
                <a:schemeClr val="tx1"/>
              </a:solidFill>
              <a:latin typeface="Calibri" pitchFamily="34" charset="0"/>
            </a:rPr>
            <a:t>Button</a:t>
          </a:r>
          <a:endParaRPr lang="ru-RU" sz="1100" b="1" i="0" kern="1200" baseline="0" dirty="0">
            <a:solidFill>
              <a:schemeClr val="tx1"/>
            </a:solidFill>
            <a:latin typeface="Calibri" pitchFamily="34" charset="0"/>
          </a:endParaRPr>
        </a:p>
      </dsp:txBody>
      <dsp:txXfrm>
        <a:off x="1408888" y="4557834"/>
        <a:ext cx="930598" cy="262649"/>
      </dsp:txXfrm>
    </dsp:sp>
    <dsp:sp modelId="{9570D9A5-2609-418D-9459-71DDC798B540}">
      <dsp:nvSpPr>
        <dsp:cNvPr id="0" name=""/>
        <dsp:cNvSpPr/>
      </dsp:nvSpPr>
      <dsp:spPr>
        <a:xfrm>
          <a:off x="1408888" y="4930796"/>
          <a:ext cx="930598" cy="262649"/>
        </a:xfrm>
        <a:prstGeom prst="rect">
          <a:avLst/>
        </a:prstGeom>
        <a:solidFill>
          <a:srgbClr val="FFFFCC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i="0" kern="1200" baseline="0" dirty="0" err="1" smtClean="0">
              <a:solidFill>
                <a:schemeClr val="tx1"/>
              </a:solidFill>
              <a:latin typeface="Calibri" pitchFamily="34" charset="0"/>
            </a:rPr>
            <a:t>RepeatButton</a:t>
          </a:r>
          <a:endParaRPr lang="ru-RU" sz="1100" b="1" i="0" kern="1200" baseline="0" dirty="0">
            <a:solidFill>
              <a:schemeClr val="tx1"/>
            </a:solidFill>
            <a:latin typeface="Calibri" pitchFamily="34" charset="0"/>
          </a:endParaRPr>
        </a:p>
      </dsp:txBody>
      <dsp:txXfrm>
        <a:off x="1408888" y="4930796"/>
        <a:ext cx="930598" cy="262649"/>
      </dsp:txXfrm>
    </dsp:sp>
    <dsp:sp modelId="{06E5DE2A-43BC-4698-BC30-24C07F2EF9EE}">
      <dsp:nvSpPr>
        <dsp:cNvPr id="0" name=""/>
        <dsp:cNvSpPr/>
      </dsp:nvSpPr>
      <dsp:spPr>
        <a:xfrm>
          <a:off x="1929344" y="5276463"/>
          <a:ext cx="930598" cy="262649"/>
        </a:xfrm>
        <a:prstGeom prst="rect">
          <a:avLst/>
        </a:prstGeom>
        <a:solidFill>
          <a:srgbClr val="FFFFCC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i="0" kern="1200" baseline="0" dirty="0" err="1" smtClean="0">
              <a:solidFill>
                <a:schemeClr val="tx1"/>
              </a:solidFill>
              <a:latin typeface="Calibri" pitchFamily="34" charset="0"/>
            </a:rPr>
            <a:t>ToggleButton</a:t>
          </a:r>
          <a:endParaRPr lang="ru-RU" sz="1100" b="1" i="0" kern="1200" baseline="0" dirty="0">
            <a:solidFill>
              <a:schemeClr val="tx1"/>
            </a:solidFill>
            <a:latin typeface="Calibri" pitchFamily="34" charset="0"/>
          </a:endParaRPr>
        </a:p>
      </dsp:txBody>
      <dsp:txXfrm>
        <a:off x="1929344" y="5276463"/>
        <a:ext cx="930598" cy="262649"/>
      </dsp:txXfrm>
    </dsp:sp>
    <dsp:sp modelId="{9F29CBCB-BC47-4DE5-89C1-201A28505C78}">
      <dsp:nvSpPr>
        <dsp:cNvPr id="0" name=""/>
        <dsp:cNvSpPr/>
      </dsp:nvSpPr>
      <dsp:spPr>
        <a:xfrm>
          <a:off x="1408888" y="5595242"/>
          <a:ext cx="930598" cy="262649"/>
        </a:xfrm>
        <a:prstGeom prst="rect">
          <a:avLst/>
        </a:prstGeom>
        <a:solidFill>
          <a:srgbClr val="FFFFCC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i="0" kern="1200" baseline="0" dirty="0" err="1" smtClean="0">
              <a:solidFill>
                <a:schemeClr val="tx1"/>
              </a:solidFill>
              <a:latin typeface="Calibri" pitchFamily="34" charset="0"/>
            </a:rPr>
            <a:t>CheckBox</a:t>
          </a:r>
          <a:endParaRPr lang="ru-RU" sz="1100" b="1" i="0" kern="1200" baseline="0" dirty="0">
            <a:solidFill>
              <a:schemeClr val="tx1"/>
            </a:solidFill>
            <a:latin typeface="Calibri" pitchFamily="34" charset="0"/>
          </a:endParaRPr>
        </a:p>
      </dsp:txBody>
      <dsp:txXfrm>
        <a:off x="1408888" y="5595242"/>
        <a:ext cx="930598" cy="262649"/>
      </dsp:txXfrm>
    </dsp:sp>
    <dsp:sp modelId="{D7A2FDCB-2896-411A-B2BB-4AE81426E9D2}">
      <dsp:nvSpPr>
        <dsp:cNvPr id="0" name=""/>
        <dsp:cNvSpPr/>
      </dsp:nvSpPr>
      <dsp:spPr>
        <a:xfrm>
          <a:off x="2449799" y="5595242"/>
          <a:ext cx="930598" cy="262649"/>
        </a:xfrm>
        <a:prstGeom prst="rect">
          <a:avLst/>
        </a:prstGeom>
        <a:solidFill>
          <a:srgbClr val="FFFFCC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i="0" kern="1200" baseline="0" dirty="0" err="1" smtClean="0">
              <a:solidFill>
                <a:schemeClr val="tx1"/>
              </a:solidFill>
              <a:latin typeface="Calibri" pitchFamily="34" charset="0"/>
            </a:rPr>
            <a:t>RadioButton</a:t>
          </a:r>
          <a:endParaRPr lang="ru-RU" sz="1100" b="1" i="0" kern="1200" baseline="0" dirty="0">
            <a:solidFill>
              <a:schemeClr val="tx1"/>
            </a:solidFill>
            <a:latin typeface="Calibri" pitchFamily="34" charset="0"/>
          </a:endParaRPr>
        </a:p>
      </dsp:txBody>
      <dsp:txXfrm>
        <a:off x="2449799" y="5595242"/>
        <a:ext cx="930598" cy="262649"/>
      </dsp:txXfrm>
    </dsp:sp>
    <dsp:sp modelId="{80BA7277-41CF-4DBB-A3C9-A613C76DBBC3}">
      <dsp:nvSpPr>
        <dsp:cNvPr id="0" name=""/>
        <dsp:cNvSpPr/>
      </dsp:nvSpPr>
      <dsp:spPr>
        <a:xfrm>
          <a:off x="2559358" y="2700997"/>
          <a:ext cx="930598" cy="262649"/>
        </a:xfrm>
        <a:prstGeom prst="rect">
          <a:avLst/>
        </a:prstGeom>
        <a:solidFill>
          <a:srgbClr val="FFFFCC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i="0" kern="1200" baseline="0" dirty="0" err="1" smtClean="0">
              <a:solidFill>
                <a:schemeClr val="tx1"/>
              </a:solidFill>
              <a:latin typeface="Calibri" pitchFamily="34" charset="0"/>
            </a:rPr>
            <a:t>RangeBase</a:t>
          </a:r>
          <a:endParaRPr lang="ru-RU" sz="1100" b="1" i="0" kern="1200" baseline="0" dirty="0">
            <a:solidFill>
              <a:schemeClr val="tx1"/>
            </a:solidFill>
            <a:latin typeface="Calibri" pitchFamily="34" charset="0"/>
          </a:endParaRPr>
        </a:p>
      </dsp:txBody>
      <dsp:txXfrm>
        <a:off x="2559358" y="2700997"/>
        <a:ext cx="930598" cy="262649"/>
      </dsp:txXfrm>
    </dsp:sp>
    <dsp:sp modelId="{07844388-A3B4-4C13-A2D2-792D32DA861A}">
      <dsp:nvSpPr>
        <dsp:cNvPr id="0" name=""/>
        <dsp:cNvSpPr/>
      </dsp:nvSpPr>
      <dsp:spPr>
        <a:xfrm>
          <a:off x="2792007" y="3065985"/>
          <a:ext cx="930598" cy="262649"/>
        </a:xfrm>
        <a:prstGeom prst="rect">
          <a:avLst/>
        </a:prstGeom>
        <a:solidFill>
          <a:srgbClr val="FFFFCC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i="0" kern="1200" baseline="0" dirty="0" smtClean="0">
              <a:solidFill>
                <a:schemeClr val="tx1"/>
              </a:solidFill>
              <a:latin typeface="Calibri" pitchFamily="34" charset="0"/>
            </a:rPr>
            <a:t>Slider</a:t>
          </a:r>
          <a:endParaRPr lang="ru-RU" sz="1100" b="1" i="0" kern="1200" baseline="0" dirty="0">
            <a:solidFill>
              <a:schemeClr val="tx1"/>
            </a:solidFill>
            <a:latin typeface="Calibri" pitchFamily="34" charset="0"/>
          </a:endParaRPr>
        </a:p>
      </dsp:txBody>
      <dsp:txXfrm>
        <a:off x="2792007" y="3065985"/>
        <a:ext cx="930598" cy="262649"/>
      </dsp:txXfrm>
    </dsp:sp>
    <dsp:sp modelId="{3335ED73-5D35-4596-8F67-7CB9CBB3A78F}">
      <dsp:nvSpPr>
        <dsp:cNvPr id="0" name=""/>
        <dsp:cNvSpPr/>
      </dsp:nvSpPr>
      <dsp:spPr>
        <a:xfrm>
          <a:off x="2792007" y="3398006"/>
          <a:ext cx="930598" cy="262649"/>
        </a:xfrm>
        <a:prstGeom prst="rect">
          <a:avLst/>
        </a:prstGeom>
        <a:solidFill>
          <a:srgbClr val="FFFFCC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i="0" kern="1200" baseline="0" dirty="0" err="1" smtClean="0">
              <a:solidFill>
                <a:schemeClr val="tx1"/>
              </a:solidFill>
              <a:latin typeface="Calibri" pitchFamily="34" charset="0"/>
            </a:rPr>
            <a:t>ProgressBar</a:t>
          </a:r>
          <a:endParaRPr lang="ru-RU" sz="1100" b="1" i="0" kern="1200" baseline="0" dirty="0">
            <a:solidFill>
              <a:schemeClr val="tx1"/>
            </a:solidFill>
            <a:latin typeface="Calibri" pitchFamily="34" charset="0"/>
          </a:endParaRPr>
        </a:p>
      </dsp:txBody>
      <dsp:txXfrm>
        <a:off x="2792007" y="3398006"/>
        <a:ext cx="930598" cy="262649"/>
      </dsp:txXfrm>
    </dsp:sp>
    <dsp:sp modelId="{0B6630BF-6D5C-424B-923E-EC7375F89897}">
      <dsp:nvSpPr>
        <dsp:cNvPr id="0" name=""/>
        <dsp:cNvSpPr/>
      </dsp:nvSpPr>
      <dsp:spPr>
        <a:xfrm>
          <a:off x="3873041" y="2693023"/>
          <a:ext cx="930598" cy="262649"/>
        </a:xfrm>
        <a:prstGeom prst="rect">
          <a:avLst/>
        </a:prstGeom>
        <a:solidFill>
          <a:srgbClr val="FFFFCC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i="0" kern="1200" baseline="0" dirty="0" err="1" smtClean="0">
              <a:solidFill>
                <a:schemeClr val="tx1"/>
              </a:solidFill>
              <a:latin typeface="Calibri" pitchFamily="34" charset="0"/>
            </a:rPr>
            <a:t>TextBoxBase</a:t>
          </a:r>
          <a:endParaRPr lang="ru-RU" sz="1100" b="1" i="0" kern="1200" baseline="0" dirty="0">
            <a:solidFill>
              <a:schemeClr val="tx1"/>
            </a:solidFill>
            <a:latin typeface="Calibri" pitchFamily="34" charset="0"/>
          </a:endParaRPr>
        </a:p>
      </dsp:txBody>
      <dsp:txXfrm>
        <a:off x="3873041" y="2693023"/>
        <a:ext cx="930598" cy="262649"/>
      </dsp:txXfrm>
    </dsp:sp>
    <dsp:sp modelId="{7E9A90C3-5E03-4E30-9C59-D3329E6ACC6A}">
      <dsp:nvSpPr>
        <dsp:cNvPr id="0" name=""/>
        <dsp:cNvSpPr/>
      </dsp:nvSpPr>
      <dsp:spPr>
        <a:xfrm>
          <a:off x="4105690" y="3065985"/>
          <a:ext cx="930598" cy="262649"/>
        </a:xfrm>
        <a:prstGeom prst="rect">
          <a:avLst/>
        </a:prstGeom>
        <a:solidFill>
          <a:srgbClr val="FFFFCC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i="0" kern="1200" baseline="0" dirty="0" err="1" smtClean="0">
              <a:solidFill>
                <a:schemeClr val="tx1"/>
              </a:solidFill>
              <a:latin typeface="Calibri" pitchFamily="34" charset="0"/>
            </a:rPr>
            <a:t>TextBox</a:t>
          </a:r>
          <a:endParaRPr lang="ru-RU" sz="1100" b="1" i="0" kern="1200" baseline="0" dirty="0">
            <a:solidFill>
              <a:schemeClr val="tx1"/>
            </a:solidFill>
            <a:latin typeface="Calibri" pitchFamily="34" charset="0"/>
          </a:endParaRPr>
        </a:p>
      </dsp:txBody>
      <dsp:txXfrm>
        <a:off x="4105690" y="3065985"/>
        <a:ext cx="930598" cy="262649"/>
      </dsp:txXfrm>
    </dsp:sp>
    <dsp:sp modelId="{8B8B023A-5FEE-40D8-8347-0287C67560B1}">
      <dsp:nvSpPr>
        <dsp:cNvPr id="0" name=""/>
        <dsp:cNvSpPr/>
      </dsp:nvSpPr>
      <dsp:spPr>
        <a:xfrm>
          <a:off x="4105690" y="3398006"/>
          <a:ext cx="930598" cy="262649"/>
        </a:xfrm>
        <a:prstGeom prst="rect">
          <a:avLst/>
        </a:prstGeom>
        <a:solidFill>
          <a:srgbClr val="FFFFCC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i="0" kern="1200" baseline="0" dirty="0" err="1" smtClean="0">
              <a:solidFill>
                <a:schemeClr val="tx1"/>
              </a:solidFill>
              <a:latin typeface="Calibri" pitchFamily="34" charset="0"/>
            </a:rPr>
            <a:t>RichTextBox</a:t>
          </a:r>
          <a:endParaRPr lang="ru-RU" sz="1100" b="1" i="0" kern="1200" baseline="0" dirty="0">
            <a:solidFill>
              <a:schemeClr val="tx1"/>
            </a:solidFill>
            <a:latin typeface="Calibri" pitchFamily="34" charset="0"/>
          </a:endParaRPr>
        </a:p>
      </dsp:txBody>
      <dsp:txXfrm>
        <a:off x="4105690" y="3398006"/>
        <a:ext cx="930598" cy="262649"/>
      </dsp:txXfrm>
    </dsp:sp>
    <dsp:sp modelId="{97B477EA-1147-45EC-A03A-FDBFB56D83C8}">
      <dsp:nvSpPr>
        <dsp:cNvPr id="0" name=""/>
        <dsp:cNvSpPr/>
      </dsp:nvSpPr>
      <dsp:spPr>
        <a:xfrm>
          <a:off x="5114941" y="2693023"/>
          <a:ext cx="930598" cy="262649"/>
        </a:xfrm>
        <a:prstGeom prst="rect">
          <a:avLst/>
        </a:prstGeom>
        <a:solidFill>
          <a:srgbClr val="FFFFCC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i="0" kern="1200" baseline="0" dirty="0" err="1" smtClean="0">
              <a:solidFill>
                <a:schemeClr val="tx1"/>
              </a:solidFill>
              <a:latin typeface="Calibri" pitchFamily="34" charset="0"/>
            </a:rPr>
            <a:t>ItemsControl</a:t>
          </a:r>
          <a:endParaRPr lang="ru-RU" sz="1100" b="1" i="0" kern="1200" baseline="0" dirty="0">
            <a:solidFill>
              <a:schemeClr val="tx1"/>
            </a:solidFill>
            <a:latin typeface="Calibri" pitchFamily="34" charset="0"/>
          </a:endParaRPr>
        </a:p>
      </dsp:txBody>
      <dsp:txXfrm>
        <a:off x="5114941" y="2693023"/>
        <a:ext cx="930598" cy="262649"/>
      </dsp:txXfrm>
    </dsp:sp>
    <dsp:sp modelId="{A6251617-BAA3-47D4-A526-2BC8A25E5BA9}">
      <dsp:nvSpPr>
        <dsp:cNvPr id="0" name=""/>
        <dsp:cNvSpPr/>
      </dsp:nvSpPr>
      <dsp:spPr>
        <a:xfrm>
          <a:off x="5868046" y="3065985"/>
          <a:ext cx="930598" cy="262649"/>
        </a:xfrm>
        <a:prstGeom prst="rect">
          <a:avLst/>
        </a:prstGeom>
        <a:solidFill>
          <a:srgbClr val="FFFFCC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i="0" kern="1200" baseline="0" dirty="0" err="1" smtClean="0">
              <a:solidFill>
                <a:schemeClr val="tx1"/>
              </a:solidFill>
              <a:latin typeface="Calibri" pitchFamily="34" charset="0"/>
            </a:rPr>
            <a:t>MenuBase</a:t>
          </a:r>
          <a:endParaRPr lang="ru-RU" sz="1100" b="1" i="0" kern="1200" baseline="0" dirty="0">
            <a:solidFill>
              <a:schemeClr val="tx1"/>
            </a:solidFill>
            <a:latin typeface="Calibri" pitchFamily="34" charset="0"/>
          </a:endParaRPr>
        </a:p>
      </dsp:txBody>
      <dsp:txXfrm>
        <a:off x="5868046" y="3065985"/>
        <a:ext cx="930598" cy="262649"/>
      </dsp:txXfrm>
    </dsp:sp>
    <dsp:sp modelId="{9ACF3576-BF1A-4CFB-ACA5-CCFFA2B66599}">
      <dsp:nvSpPr>
        <dsp:cNvPr id="0" name=""/>
        <dsp:cNvSpPr/>
      </dsp:nvSpPr>
      <dsp:spPr>
        <a:xfrm>
          <a:off x="5347591" y="3438947"/>
          <a:ext cx="930598" cy="262649"/>
        </a:xfrm>
        <a:prstGeom prst="rect">
          <a:avLst/>
        </a:prstGeom>
        <a:solidFill>
          <a:srgbClr val="FFFFCC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i="0" kern="1200" baseline="0" dirty="0" smtClean="0">
              <a:solidFill>
                <a:schemeClr val="tx1"/>
              </a:solidFill>
              <a:latin typeface="Calibri" pitchFamily="34" charset="0"/>
            </a:rPr>
            <a:t>Menu</a:t>
          </a:r>
          <a:endParaRPr lang="ru-RU" sz="1100" b="1" i="0" kern="1200" baseline="0" dirty="0">
            <a:solidFill>
              <a:schemeClr val="tx1"/>
            </a:solidFill>
            <a:latin typeface="Calibri" pitchFamily="34" charset="0"/>
          </a:endParaRPr>
        </a:p>
      </dsp:txBody>
      <dsp:txXfrm>
        <a:off x="5347591" y="3438947"/>
        <a:ext cx="930598" cy="262649"/>
      </dsp:txXfrm>
    </dsp:sp>
    <dsp:sp modelId="{66150514-19F9-406E-BA0C-88EEBF8642BE}">
      <dsp:nvSpPr>
        <dsp:cNvPr id="0" name=""/>
        <dsp:cNvSpPr/>
      </dsp:nvSpPr>
      <dsp:spPr>
        <a:xfrm>
          <a:off x="6388501" y="3438947"/>
          <a:ext cx="930598" cy="262649"/>
        </a:xfrm>
        <a:prstGeom prst="rect">
          <a:avLst/>
        </a:prstGeom>
        <a:solidFill>
          <a:srgbClr val="FFFFCC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i="0" kern="1200" baseline="0" dirty="0" err="1" smtClean="0">
              <a:solidFill>
                <a:schemeClr val="tx1"/>
              </a:solidFill>
              <a:latin typeface="Calibri" pitchFamily="34" charset="0"/>
            </a:rPr>
            <a:t>ContextMenu</a:t>
          </a:r>
          <a:endParaRPr lang="ru-RU" sz="1100" b="1" i="0" kern="1200" baseline="0" dirty="0">
            <a:solidFill>
              <a:schemeClr val="tx1"/>
            </a:solidFill>
            <a:latin typeface="Calibri" pitchFamily="34" charset="0"/>
          </a:endParaRPr>
        </a:p>
      </dsp:txBody>
      <dsp:txXfrm>
        <a:off x="6388501" y="3438947"/>
        <a:ext cx="930598" cy="262649"/>
      </dsp:txXfrm>
    </dsp:sp>
    <dsp:sp modelId="{7B1516A1-C0FA-47D8-8FF5-88B0B2B9B530}">
      <dsp:nvSpPr>
        <dsp:cNvPr id="0" name=""/>
        <dsp:cNvSpPr/>
      </dsp:nvSpPr>
      <dsp:spPr>
        <a:xfrm>
          <a:off x="6104428" y="3811909"/>
          <a:ext cx="1498745" cy="262649"/>
        </a:xfrm>
        <a:prstGeom prst="rect">
          <a:avLst/>
        </a:prstGeom>
        <a:solidFill>
          <a:srgbClr val="FFFFCC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i="0" kern="1200" baseline="0" dirty="0" err="1" smtClean="0">
              <a:solidFill>
                <a:schemeClr val="tx1"/>
              </a:solidFill>
              <a:latin typeface="Calibri" pitchFamily="34" charset="0"/>
            </a:rPr>
            <a:t>HeaderedItemsControl</a:t>
          </a:r>
          <a:endParaRPr lang="ru-RU" sz="1100" b="1" i="0" kern="1200" baseline="0" dirty="0">
            <a:solidFill>
              <a:schemeClr val="tx1"/>
            </a:solidFill>
            <a:latin typeface="Calibri" pitchFamily="34" charset="0"/>
          </a:endParaRPr>
        </a:p>
      </dsp:txBody>
      <dsp:txXfrm>
        <a:off x="6104428" y="3811909"/>
        <a:ext cx="1498745" cy="262649"/>
      </dsp:txXfrm>
    </dsp:sp>
    <dsp:sp modelId="{CC883DDA-8DE2-442B-B572-EB42CDB8515A}">
      <dsp:nvSpPr>
        <dsp:cNvPr id="0" name=""/>
        <dsp:cNvSpPr/>
      </dsp:nvSpPr>
      <dsp:spPr>
        <a:xfrm>
          <a:off x="5347591" y="4184872"/>
          <a:ext cx="930598" cy="262649"/>
        </a:xfrm>
        <a:prstGeom prst="rect">
          <a:avLst/>
        </a:prstGeom>
        <a:solidFill>
          <a:srgbClr val="FFFFCC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i="0" kern="1200" baseline="0" dirty="0" err="1" smtClean="0">
              <a:solidFill>
                <a:schemeClr val="tx1"/>
              </a:solidFill>
              <a:latin typeface="Calibri" pitchFamily="34" charset="0"/>
            </a:rPr>
            <a:t>MenuItem</a:t>
          </a:r>
          <a:endParaRPr lang="ru-RU" sz="1100" b="1" i="0" kern="1200" baseline="0" dirty="0">
            <a:solidFill>
              <a:schemeClr val="tx1"/>
            </a:solidFill>
            <a:latin typeface="Calibri" pitchFamily="34" charset="0"/>
          </a:endParaRPr>
        </a:p>
      </dsp:txBody>
      <dsp:txXfrm>
        <a:off x="5347591" y="4184872"/>
        <a:ext cx="930598" cy="262649"/>
      </dsp:txXfrm>
    </dsp:sp>
    <dsp:sp modelId="{816134AE-FBFE-441A-8BDB-F12FE955BDDE}">
      <dsp:nvSpPr>
        <dsp:cNvPr id="0" name=""/>
        <dsp:cNvSpPr/>
      </dsp:nvSpPr>
      <dsp:spPr>
        <a:xfrm>
          <a:off x="6388501" y="4184872"/>
          <a:ext cx="930598" cy="262649"/>
        </a:xfrm>
        <a:prstGeom prst="rect">
          <a:avLst/>
        </a:prstGeom>
        <a:solidFill>
          <a:srgbClr val="FFFFCC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i="0" kern="1200" baseline="0" dirty="0" smtClean="0">
              <a:solidFill>
                <a:schemeClr val="tx1"/>
              </a:solidFill>
              <a:latin typeface="Calibri" pitchFamily="34" charset="0"/>
            </a:rPr>
            <a:t>Toolbar</a:t>
          </a:r>
          <a:endParaRPr lang="ru-RU" sz="1100" b="1" i="0" kern="1200" baseline="0" dirty="0">
            <a:solidFill>
              <a:schemeClr val="tx1"/>
            </a:solidFill>
            <a:latin typeface="Calibri" pitchFamily="34" charset="0"/>
          </a:endParaRPr>
        </a:p>
      </dsp:txBody>
      <dsp:txXfrm>
        <a:off x="6388501" y="4184872"/>
        <a:ext cx="930598" cy="262649"/>
      </dsp:txXfrm>
    </dsp:sp>
    <dsp:sp modelId="{A3647E35-D473-46AE-BD74-39077DCF2F47}">
      <dsp:nvSpPr>
        <dsp:cNvPr id="0" name=""/>
        <dsp:cNvSpPr/>
      </dsp:nvSpPr>
      <dsp:spPr>
        <a:xfrm>
          <a:off x="7500989" y="4170699"/>
          <a:ext cx="930598" cy="262649"/>
        </a:xfrm>
        <a:prstGeom prst="rect">
          <a:avLst/>
        </a:prstGeom>
        <a:solidFill>
          <a:srgbClr val="FBFCD0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kern="1200" dirty="0" err="1" smtClean="0">
              <a:solidFill>
                <a:schemeClr val="tx1"/>
              </a:solidFill>
              <a:latin typeface="Calibri" pitchFamily="34" charset="0"/>
            </a:rPr>
            <a:t>TreeViewItem</a:t>
          </a:r>
          <a:endParaRPr lang="ru-RU" sz="1100" b="1" kern="1200" dirty="0">
            <a:solidFill>
              <a:schemeClr val="tx1"/>
            </a:solidFill>
            <a:latin typeface="Calibri" pitchFamily="34" charset="0"/>
          </a:endParaRPr>
        </a:p>
      </dsp:txBody>
      <dsp:txXfrm>
        <a:off x="7500989" y="4170699"/>
        <a:ext cx="930598" cy="262649"/>
      </dsp:txXfrm>
    </dsp:sp>
    <dsp:sp modelId="{6779BD6A-7D87-418C-878A-03729CACBDAB}">
      <dsp:nvSpPr>
        <dsp:cNvPr id="0" name=""/>
        <dsp:cNvSpPr/>
      </dsp:nvSpPr>
      <dsp:spPr>
        <a:xfrm>
          <a:off x="6388501" y="4557834"/>
          <a:ext cx="930598" cy="262649"/>
        </a:xfrm>
        <a:prstGeom prst="rect">
          <a:avLst/>
        </a:prstGeom>
        <a:solidFill>
          <a:srgbClr val="FFFFCC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i="0" kern="1200" baseline="0" dirty="0" smtClean="0">
              <a:solidFill>
                <a:schemeClr val="tx1"/>
              </a:solidFill>
              <a:latin typeface="Calibri" pitchFamily="34" charset="0"/>
            </a:rPr>
            <a:t>Selector</a:t>
          </a:r>
          <a:endParaRPr lang="ru-RU" sz="1100" b="1" i="0" kern="1200" baseline="0" dirty="0">
            <a:solidFill>
              <a:schemeClr val="tx1"/>
            </a:solidFill>
            <a:latin typeface="Calibri" pitchFamily="34" charset="0"/>
          </a:endParaRPr>
        </a:p>
      </dsp:txBody>
      <dsp:txXfrm>
        <a:off x="6388501" y="4557834"/>
        <a:ext cx="930598" cy="262649"/>
      </dsp:txXfrm>
    </dsp:sp>
    <dsp:sp modelId="{52DC18CA-4CFB-47D5-A2DC-697BCD52F3E0}">
      <dsp:nvSpPr>
        <dsp:cNvPr id="0" name=""/>
        <dsp:cNvSpPr/>
      </dsp:nvSpPr>
      <dsp:spPr>
        <a:xfrm>
          <a:off x="5347591" y="4930796"/>
          <a:ext cx="930598" cy="262649"/>
        </a:xfrm>
        <a:prstGeom prst="rect">
          <a:avLst/>
        </a:prstGeom>
        <a:solidFill>
          <a:srgbClr val="FFFFCC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i="0" kern="1200" baseline="0" dirty="0" err="1" smtClean="0">
              <a:solidFill>
                <a:schemeClr val="tx1"/>
              </a:solidFill>
              <a:latin typeface="Calibri" pitchFamily="34" charset="0"/>
            </a:rPr>
            <a:t>TabControl</a:t>
          </a:r>
          <a:endParaRPr lang="ru-RU" sz="1100" b="1" i="0" kern="1200" baseline="0" dirty="0">
            <a:solidFill>
              <a:schemeClr val="tx1"/>
            </a:solidFill>
            <a:latin typeface="Calibri" pitchFamily="34" charset="0"/>
          </a:endParaRPr>
        </a:p>
      </dsp:txBody>
      <dsp:txXfrm>
        <a:off x="5347591" y="4930796"/>
        <a:ext cx="930598" cy="262649"/>
      </dsp:txXfrm>
    </dsp:sp>
    <dsp:sp modelId="{4E7478B3-4D81-41D1-85DF-D62021172ACA}">
      <dsp:nvSpPr>
        <dsp:cNvPr id="0" name=""/>
        <dsp:cNvSpPr/>
      </dsp:nvSpPr>
      <dsp:spPr>
        <a:xfrm>
          <a:off x="6388501" y="4929222"/>
          <a:ext cx="930598" cy="262649"/>
        </a:xfrm>
        <a:prstGeom prst="rect">
          <a:avLst/>
        </a:prstGeom>
        <a:solidFill>
          <a:srgbClr val="FFFFCC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i="0" kern="1200" baseline="0" dirty="0" err="1" smtClean="0">
              <a:solidFill>
                <a:schemeClr val="tx1"/>
              </a:solidFill>
              <a:latin typeface="Calibri" pitchFamily="34" charset="0"/>
            </a:rPr>
            <a:t>ListBox</a:t>
          </a:r>
          <a:endParaRPr lang="ru-RU" sz="1100" b="1" i="0" kern="1200" baseline="0" dirty="0">
            <a:solidFill>
              <a:schemeClr val="tx1"/>
            </a:solidFill>
            <a:latin typeface="Calibri" pitchFamily="34" charset="0"/>
          </a:endParaRPr>
        </a:p>
      </dsp:txBody>
      <dsp:txXfrm>
        <a:off x="6388501" y="4929222"/>
        <a:ext cx="930598" cy="262649"/>
      </dsp:txXfrm>
    </dsp:sp>
    <dsp:sp modelId="{98C46B07-6D4D-4F00-B5F2-17D41102D307}">
      <dsp:nvSpPr>
        <dsp:cNvPr id="0" name=""/>
        <dsp:cNvSpPr/>
      </dsp:nvSpPr>
      <dsp:spPr>
        <a:xfrm>
          <a:off x="6386910" y="5303206"/>
          <a:ext cx="930598" cy="262649"/>
        </a:xfrm>
        <a:prstGeom prst="rect">
          <a:avLst/>
        </a:prstGeom>
        <a:solidFill>
          <a:srgbClr val="FFFFCC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i="0" kern="1200" baseline="0" dirty="0" err="1" smtClean="0">
              <a:solidFill>
                <a:schemeClr val="tx1"/>
              </a:solidFill>
              <a:latin typeface="Calibri" pitchFamily="34" charset="0"/>
            </a:rPr>
            <a:t>ListView</a:t>
          </a:r>
          <a:endParaRPr lang="ru-RU" sz="1100" b="1" i="0" kern="1200" baseline="0" dirty="0">
            <a:solidFill>
              <a:schemeClr val="tx1"/>
            </a:solidFill>
            <a:latin typeface="Calibri" pitchFamily="34" charset="0"/>
          </a:endParaRPr>
        </a:p>
      </dsp:txBody>
      <dsp:txXfrm>
        <a:off x="6386910" y="5303206"/>
        <a:ext cx="930598" cy="262649"/>
      </dsp:txXfrm>
    </dsp:sp>
    <dsp:sp modelId="{4D49C8F2-93FF-44CA-81D9-B204AD1331D1}">
      <dsp:nvSpPr>
        <dsp:cNvPr id="0" name=""/>
        <dsp:cNvSpPr/>
      </dsp:nvSpPr>
      <dsp:spPr>
        <a:xfrm>
          <a:off x="7429412" y="4929222"/>
          <a:ext cx="930598" cy="262649"/>
        </a:xfrm>
        <a:prstGeom prst="rect">
          <a:avLst/>
        </a:prstGeom>
        <a:solidFill>
          <a:srgbClr val="FFFFCC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i="0" kern="1200" baseline="0" dirty="0" err="1" smtClean="0">
              <a:solidFill>
                <a:schemeClr val="tx1"/>
              </a:solidFill>
              <a:latin typeface="Calibri" pitchFamily="34" charset="0"/>
            </a:rPr>
            <a:t>ComboBox</a:t>
          </a:r>
          <a:endParaRPr lang="ru-RU" sz="1100" b="1" i="0" kern="1200" baseline="0" dirty="0">
            <a:solidFill>
              <a:schemeClr val="tx1"/>
            </a:solidFill>
            <a:latin typeface="Calibri" pitchFamily="34" charset="0"/>
          </a:endParaRPr>
        </a:p>
      </dsp:txBody>
      <dsp:txXfrm>
        <a:off x="7429412" y="4929222"/>
        <a:ext cx="930598" cy="262649"/>
      </dsp:txXfrm>
    </dsp:sp>
    <dsp:sp modelId="{4E33F582-0ACF-4752-9777-273DA2DE42AF}">
      <dsp:nvSpPr>
        <dsp:cNvPr id="0" name=""/>
        <dsp:cNvSpPr/>
      </dsp:nvSpPr>
      <dsp:spPr>
        <a:xfrm>
          <a:off x="5347591" y="5500726"/>
          <a:ext cx="930598" cy="262649"/>
        </a:xfrm>
        <a:prstGeom prst="rect">
          <a:avLst/>
        </a:prstGeom>
        <a:solidFill>
          <a:srgbClr val="FFFFCC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i="0" kern="1200" baseline="0" dirty="0" err="1" smtClean="0">
              <a:solidFill>
                <a:schemeClr val="tx1"/>
              </a:solidFill>
              <a:latin typeface="Calibri" pitchFamily="34" charset="0"/>
            </a:rPr>
            <a:t>TreeView</a:t>
          </a:r>
          <a:endParaRPr lang="ru-RU" sz="1100" b="1" i="0" kern="1200" baseline="0" dirty="0">
            <a:solidFill>
              <a:schemeClr val="tx1"/>
            </a:solidFill>
            <a:latin typeface="Calibri" pitchFamily="34" charset="0"/>
          </a:endParaRPr>
        </a:p>
      </dsp:txBody>
      <dsp:txXfrm>
        <a:off x="5347591" y="5500726"/>
        <a:ext cx="930598" cy="262649"/>
      </dsp:txXfrm>
    </dsp:sp>
    <dsp:sp modelId="{14F1AB17-2612-451B-B8F5-079A3245D089}">
      <dsp:nvSpPr>
        <dsp:cNvPr id="0" name=""/>
        <dsp:cNvSpPr/>
      </dsp:nvSpPr>
      <dsp:spPr>
        <a:xfrm>
          <a:off x="5473178" y="2258722"/>
          <a:ext cx="930598" cy="262649"/>
        </a:xfrm>
        <a:prstGeom prst="rect">
          <a:avLst/>
        </a:prstGeom>
        <a:solidFill>
          <a:srgbClr val="FBFCD0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kern="1200" dirty="0" err="1" smtClean="0">
              <a:solidFill>
                <a:schemeClr val="tx1"/>
              </a:solidFill>
              <a:latin typeface="Calibri" pitchFamily="34" charset="0"/>
            </a:rPr>
            <a:t>ToolBarTray</a:t>
          </a:r>
          <a:endParaRPr lang="ru-RU" sz="1100" b="1" kern="1200" dirty="0">
            <a:solidFill>
              <a:schemeClr val="tx1"/>
            </a:solidFill>
            <a:latin typeface="Calibri" pitchFamily="34" charset="0"/>
          </a:endParaRPr>
        </a:p>
      </dsp:txBody>
      <dsp:txXfrm>
        <a:off x="5473178" y="2258722"/>
        <a:ext cx="930598" cy="262649"/>
      </dsp:txXfrm>
    </dsp:sp>
    <dsp:sp modelId="{C248BDA1-E772-4B98-B83F-23DAAEB74FE6}">
      <dsp:nvSpPr>
        <dsp:cNvPr id="0" name=""/>
        <dsp:cNvSpPr/>
      </dsp:nvSpPr>
      <dsp:spPr>
        <a:xfrm>
          <a:off x="6881016" y="2238178"/>
          <a:ext cx="930598" cy="262649"/>
        </a:xfrm>
        <a:prstGeom prst="rect">
          <a:avLst/>
        </a:prstGeom>
        <a:solidFill>
          <a:srgbClr val="FFFFCC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i="0" kern="1200" baseline="0" dirty="0" smtClean="0">
              <a:solidFill>
                <a:schemeClr val="tx1"/>
              </a:solidFill>
              <a:latin typeface="Calibri" pitchFamily="34" charset="0"/>
            </a:rPr>
            <a:t>Panel</a:t>
          </a:r>
          <a:endParaRPr lang="ru-RU" sz="1100" b="1" i="0" kern="1200" baseline="0" dirty="0">
            <a:solidFill>
              <a:schemeClr val="tx1"/>
            </a:solidFill>
            <a:latin typeface="Calibri" pitchFamily="34" charset="0"/>
          </a:endParaRPr>
        </a:p>
      </dsp:txBody>
      <dsp:txXfrm>
        <a:off x="6881016" y="2238178"/>
        <a:ext cx="930598" cy="262649"/>
      </dsp:txXfrm>
    </dsp:sp>
    <dsp:sp modelId="{6AC061CF-CC08-4F4F-AFFE-D64EFC45FB2C}">
      <dsp:nvSpPr>
        <dsp:cNvPr id="0" name=""/>
        <dsp:cNvSpPr/>
      </dsp:nvSpPr>
      <dsp:spPr>
        <a:xfrm>
          <a:off x="6360561" y="2611140"/>
          <a:ext cx="930598" cy="262649"/>
        </a:xfrm>
        <a:prstGeom prst="rect">
          <a:avLst/>
        </a:prstGeom>
        <a:solidFill>
          <a:srgbClr val="FFFFCC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i="0" kern="1200" baseline="0" dirty="0" smtClean="0">
              <a:solidFill>
                <a:schemeClr val="tx1"/>
              </a:solidFill>
              <a:latin typeface="Calibri" pitchFamily="34" charset="0"/>
            </a:rPr>
            <a:t>Grid</a:t>
          </a:r>
          <a:endParaRPr lang="ru-RU" sz="1100" b="1" i="0" kern="1200" baseline="0" dirty="0">
            <a:solidFill>
              <a:schemeClr val="tx1"/>
            </a:solidFill>
            <a:latin typeface="Calibri" pitchFamily="34" charset="0"/>
          </a:endParaRPr>
        </a:p>
      </dsp:txBody>
      <dsp:txXfrm>
        <a:off x="6360561" y="2611140"/>
        <a:ext cx="930598" cy="262649"/>
      </dsp:txXfrm>
    </dsp:sp>
    <dsp:sp modelId="{5C8E4539-33E2-4316-9135-B5BEABF70BF8}">
      <dsp:nvSpPr>
        <dsp:cNvPr id="0" name=""/>
        <dsp:cNvSpPr/>
      </dsp:nvSpPr>
      <dsp:spPr>
        <a:xfrm>
          <a:off x="7401472" y="2611140"/>
          <a:ext cx="930598" cy="262649"/>
        </a:xfrm>
        <a:prstGeom prst="rect">
          <a:avLst/>
        </a:prstGeom>
        <a:solidFill>
          <a:srgbClr val="FFFFCC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i="0" kern="1200" baseline="0" dirty="0" smtClean="0">
              <a:solidFill>
                <a:schemeClr val="tx1"/>
              </a:solidFill>
              <a:latin typeface="Calibri" pitchFamily="34" charset="0"/>
            </a:rPr>
            <a:t>Canvas</a:t>
          </a:r>
          <a:endParaRPr lang="ru-RU" sz="1100" b="1" i="0" kern="1200" baseline="0" dirty="0">
            <a:solidFill>
              <a:schemeClr val="tx1"/>
            </a:solidFill>
            <a:latin typeface="Calibri" pitchFamily="34" charset="0"/>
          </a:endParaRPr>
        </a:p>
      </dsp:txBody>
      <dsp:txXfrm>
        <a:off x="7401472" y="2611140"/>
        <a:ext cx="930598" cy="262649"/>
      </dsp:txXfrm>
    </dsp:sp>
    <dsp:sp modelId="{99638FEC-C50E-49EB-AB7F-60912F0B412F}">
      <dsp:nvSpPr>
        <dsp:cNvPr id="0" name=""/>
        <dsp:cNvSpPr/>
      </dsp:nvSpPr>
      <dsp:spPr>
        <a:xfrm>
          <a:off x="4994682" y="1119292"/>
          <a:ext cx="1498745" cy="262649"/>
        </a:xfrm>
        <a:prstGeom prst="rect">
          <a:avLst/>
        </a:prstGeom>
        <a:solidFill>
          <a:srgbClr val="FFFFCC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i="0" kern="1200" baseline="0" dirty="0" err="1" smtClean="0">
              <a:solidFill>
                <a:schemeClr val="tx1"/>
              </a:solidFill>
              <a:latin typeface="Calibri" pitchFamily="34" charset="0"/>
            </a:rPr>
            <a:t>ContentElement</a:t>
          </a:r>
          <a:endParaRPr lang="ru-RU" sz="1100" b="1" i="0" kern="1200" baseline="0" dirty="0">
            <a:solidFill>
              <a:schemeClr val="tx1"/>
            </a:solidFill>
            <a:latin typeface="Calibri" pitchFamily="34" charset="0"/>
          </a:endParaRPr>
        </a:p>
      </dsp:txBody>
      <dsp:txXfrm>
        <a:off x="4994682" y="1119292"/>
        <a:ext cx="1498745" cy="262649"/>
      </dsp:txXfrm>
    </dsp:sp>
    <dsp:sp modelId="{D0BEBF4C-3CC0-4911-8F01-F2794F029EB4}">
      <dsp:nvSpPr>
        <dsp:cNvPr id="0" name=""/>
        <dsp:cNvSpPr/>
      </dsp:nvSpPr>
      <dsp:spPr>
        <a:xfrm>
          <a:off x="4746641" y="1492254"/>
          <a:ext cx="1994826" cy="262649"/>
        </a:xfrm>
        <a:prstGeom prst="rect">
          <a:avLst/>
        </a:prstGeom>
        <a:solidFill>
          <a:srgbClr val="FFFFCC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i="0" kern="1200" baseline="0" dirty="0" smtClean="0">
              <a:solidFill>
                <a:schemeClr val="tx1"/>
              </a:solidFill>
              <a:latin typeface="Calibri" pitchFamily="34" charset="0"/>
            </a:rPr>
            <a:t>FrameworkContentElement</a:t>
          </a:r>
          <a:endParaRPr lang="ru-RU" sz="1100" b="1" i="0" kern="1200" baseline="0" dirty="0">
            <a:solidFill>
              <a:schemeClr val="tx1"/>
            </a:solidFill>
            <a:latin typeface="Calibri" pitchFamily="34" charset="0"/>
          </a:endParaRPr>
        </a:p>
      </dsp:txBody>
      <dsp:txXfrm>
        <a:off x="4746641" y="1492254"/>
        <a:ext cx="1994826" cy="262649"/>
      </dsp:txXfrm>
    </dsp:sp>
    <dsp:sp modelId="{80D49BAC-30D9-429D-B56B-213923853D34}">
      <dsp:nvSpPr>
        <dsp:cNvPr id="0" name=""/>
        <dsp:cNvSpPr/>
      </dsp:nvSpPr>
      <dsp:spPr>
        <a:xfrm>
          <a:off x="5918322" y="746330"/>
          <a:ext cx="1498745" cy="262649"/>
        </a:xfrm>
        <a:prstGeom prst="rect">
          <a:avLst/>
        </a:prstGeom>
        <a:solidFill>
          <a:srgbClr val="FFFFCC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i="0" kern="1200" baseline="0" dirty="0" err="1" smtClean="0">
              <a:solidFill>
                <a:schemeClr val="tx1"/>
              </a:solidFill>
              <a:latin typeface="Calibri" pitchFamily="34" charset="0"/>
            </a:rPr>
            <a:t>FrameworkTemplate</a:t>
          </a:r>
          <a:endParaRPr lang="ru-RU" sz="1100" b="1" i="0" kern="1200" baseline="0" dirty="0">
            <a:solidFill>
              <a:schemeClr val="tx1"/>
            </a:solidFill>
            <a:latin typeface="Calibri" pitchFamily="34" charset="0"/>
          </a:endParaRPr>
        </a:p>
      </dsp:txBody>
      <dsp:txXfrm>
        <a:off x="5918322" y="746330"/>
        <a:ext cx="1498745" cy="262649"/>
      </dsp:txXfrm>
    </dsp:sp>
    <dsp:sp modelId="{D4EA128C-DF21-45C0-BF4F-C14BA70ADDB2}">
      <dsp:nvSpPr>
        <dsp:cNvPr id="0" name=""/>
        <dsp:cNvSpPr/>
      </dsp:nvSpPr>
      <dsp:spPr>
        <a:xfrm>
          <a:off x="7527380" y="746330"/>
          <a:ext cx="930598" cy="262649"/>
        </a:xfrm>
        <a:prstGeom prst="rect">
          <a:avLst/>
        </a:prstGeom>
        <a:solidFill>
          <a:srgbClr val="FFFFCC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i="0" kern="1200" baseline="0" dirty="0" smtClean="0">
              <a:solidFill>
                <a:schemeClr val="tx1"/>
              </a:solidFill>
              <a:latin typeface="Calibri" pitchFamily="34" charset="0"/>
            </a:rPr>
            <a:t>Style</a:t>
          </a:r>
          <a:endParaRPr lang="ru-RU" sz="1100" b="1" i="0" kern="1200" baseline="0" dirty="0">
            <a:solidFill>
              <a:schemeClr val="tx1"/>
            </a:solidFill>
            <a:latin typeface="Calibri" pitchFamily="34" charset="0"/>
          </a:endParaRPr>
        </a:p>
      </dsp:txBody>
      <dsp:txXfrm>
        <a:off x="7527380" y="746330"/>
        <a:ext cx="930598" cy="262649"/>
      </dsp:txXfrm>
    </dsp:sp>
    <dsp:sp modelId="{6120BC4C-84AE-4B1F-BD4C-9486B1EED0DB}">
      <dsp:nvSpPr>
        <dsp:cNvPr id="0" name=""/>
        <dsp:cNvSpPr/>
      </dsp:nvSpPr>
      <dsp:spPr>
        <a:xfrm>
          <a:off x="7073814" y="373368"/>
          <a:ext cx="1498745" cy="262649"/>
        </a:xfrm>
        <a:prstGeom prst="rect">
          <a:avLst/>
        </a:prstGeom>
        <a:solidFill>
          <a:srgbClr val="FFFFCC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i="0" kern="1200" baseline="0" dirty="0" err="1" smtClean="0">
              <a:solidFill>
                <a:schemeClr val="tx1"/>
              </a:solidFill>
              <a:latin typeface="Calibri" pitchFamily="34" charset="0"/>
            </a:rPr>
            <a:t>NavigationService</a:t>
          </a:r>
          <a:endParaRPr lang="ru-RU" sz="1100" b="1" i="0" kern="1200" baseline="0" dirty="0">
            <a:solidFill>
              <a:schemeClr val="tx1"/>
            </a:solidFill>
            <a:latin typeface="Calibri" pitchFamily="34" charset="0"/>
          </a:endParaRPr>
        </a:p>
      </dsp:txBody>
      <dsp:txXfrm>
        <a:off x="7073814" y="373368"/>
        <a:ext cx="1498745" cy="262649"/>
      </dsp:txXfrm>
    </dsp:sp>
  </dsp:spTree>
</dsp:drawing>
</file>

<file path=ppt/diagrams/drawing4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0B504CA3-6D87-429B-B1B0-1C43721E4FC3}">
      <dsp:nvSpPr>
        <dsp:cNvPr id="0" name=""/>
        <dsp:cNvSpPr/>
      </dsp:nvSpPr>
      <dsp:spPr>
        <a:xfrm>
          <a:off x="370661" y="1128455"/>
          <a:ext cx="194797" cy="82324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823249"/>
              </a:lnTo>
              <a:lnTo>
                <a:pt x="194797" y="823249"/>
              </a:lnTo>
            </a:path>
          </a:pathLst>
        </a:custGeom>
        <a:noFill/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  <a:scene3d>
          <a:camera prst="orthographicFront"/>
          <a:lightRig rig="threePt" dir="t"/>
        </a:scene3d>
        <a:sp3d z="381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50D6A6B-44B3-45DA-8311-DFC0750B5746}">
      <dsp:nvSpPr>
        <dsp:cNvPr id="0" name=""/>
        <dsp:cNvSpPr/>
      </dsp:nvSpPr>
      <dsp:spPr>
        <a:xfrm>
          <a:off x="370661" y="1128455"/>
          <a:ext cx="194797" cy="34751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47516"/>
              </a:lnTo>
              <a:lnTo>
                <a:pt x="194797" y="347516"/>
              </a:lnTo>
            </a:path>
          </a:pathLst>
        </a:custGeom>
        <a:noFill/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  <a:scene3d>
          <a:camera prst="orthographicFront"/>
          <a:lightRig rig="threePt" dir="t"/>
        </a:scene3d>
        <a:sp3d z="381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0D2BBC8-4E64-4BD5-878E-069BDD5B64AC}">
      <dsp:nvSpPr>
        <dsp:cNvPr id="0" name=""/>
        <dsp:cNvSpPr/>
      </dsp:nvSpPr>
      <dsp:spPr>
        <a:xfrm>
          <a:off x="904214" y="620078"/>
          <a:ext cx="91440" cy="212762"/>
        </a:xfrm>
        <a:custGeom>
          <a:avLst/>
          <a:gdLst/>
          <a:ahLst/>
          <a:cxnLst/>
          <a:rect l="0" t="0" r="0" b="0"/>
          <a:pathLst>
            <a:path>
              <a:moveTo>
                <a:pt x="46546" y="0"/>
              </a:moveTo>
              <a:lnTo>
                <a:pt x="45720" y="0"/>
              </a:lnTo>
              <a:lnTo>
                <a:pt x="45720" y="212762"/>
              </a:lnTo>
            </a:path>
          </a:pathLst>
        </a:custGeom>
        <a:noFill/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  <a:scene3d>
          <a:camera prst="orthographicFront"/>
          <a:lightRig rig="threePt" dir="t"/>
        </a:scene3d>
        <a:sp3d z="381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BB938A1-B529-4028-83C9-A40D240B590A}">
      <dsp:nvSpPr>
        <dsp:cNvPr id="0" name=""/>
        <dsp:cNvSpPr/>
      </dsp:nvSpPr>
      <dsp:spPr>
        <a:xfrm>
          <a:off x="237263" y="315810"/>
          <a:ext cx="1426994" cy="304267"/>
        </a:xfrm>
        <a:prstGeom prst="rect">
          <a:avLst/>
        </a:prstGeom>
        <a:solidFill>
          <a:srgbClr val="FBFCD0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  <a:scene3d>
          <a:camera prst="orthographicFront"/>
          <a:lightRig rig="threePt" dir="t"/>
        </a:scene3d>
        <a:sp3d z="38100"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kern="1200" dirty="0" smtClean="0">
              <a:solidFill>
                <a:schemeClr val="tx1">
                  <a:lumMod val="95000"/>
                  <a:lumOff val="5000"/>
                </a:schemeClr>
              </a:solidFill>
              <a:latin typeface="Calibri" pitchFamily="34" charset="0"/>
            </a:rPr>
            <a:t>Object</a:t>
          </a:r>
          <a:endParaRPr lang="ru-RU" sz="1100" b="1" kern="1200" dirty="0">
            <a:solidFill>
              <a:schemeClr val="tx1">
                <a:lumMod val="95000"/>
                <a:lumOff val="5000"/>
              </a:schemeClr>
            </a:solidFill>
            <a:latin typeface="Calibri" pitchFamily="34" charset="0"/>
          </a:endParaRPr>
        </a:p>
      </dsp:txBody>
      <dsp:txXfrm>
        <a:off x="237263" y="315810"/>
        <a:ext cx="1426994" cy="304267"/>
      </dsp:txXfrm>
    </dsp:sp>
    <dsp:sp modelId="{1633B082-7331-4376-A1F8-EE1B9A08A63C}">
      <dsp:nvSpPr>
        <dsp:cNvPr id="0" name=""/>
        <dsp:cNvSpPr/>
      </dsp:nvSpPr>
      <dsp:spPr>
        <a:xfrm>
          <a:off x="225842" y="832841"/>
          <a:ext cx="1448184" cy="295614"/>
        </a:xfrm>
        <a:prstGeom prst="rect">
          <a:avLst/>
        </a:prstGeom>
        <a:solidFill>
          <a:srgbClr val="FBFCD0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  <a:scene3d>
          <a:camera prst="orthographicFront"/>
          <a:lightRig rig="threePt" dir="t"/>
        </a:scene3d>
        <a:sp3d z="38100"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kern="1200" dirty="0" smtClean="0">
              <a:solidFill>
                <a:schemeClr val="tx1">
                  <a:lumMod val="95000"/>
                  <a:lumOff val="5000"/>
                </a:schemeClr>
              </a:solidFill>
              <a:latin typeface="Calibri" pitchFamily="34" charset="0"/>
            </a:rPr>
            <a:t>SetterBase</a:t>
          </a:r>
          <a:endParaRPr lang="ru-RU" sz="1100" b="1" kern="1200" dirty="0">
            <a:solidFill>
              <a:schemeClr val="tx1">
                <a:lumMod val="95000"/>
                <a:lumOff val="5000"/>
              </a:schemeClr>
            </a:solidFill>
            <a:latin typeface="Calibri" pitchFamily="34" charset="0"/>
          </a:endParaRPr>
        </a:p>
      </dsp:txBody>
      <dsp:txXfrm>
        <a:off x="225842" y="832841"/>
        <a:ext cx="1448184" cy="295614"/>
      </dsp:txXfrm>
    </dsp:sp>
    <dsp:sp modelId="{4F23420B-51C7-4EB9-8E04-7B1B53FA10B7}">
      <dsp:nvSpPr>
        <dsp:cNvPr id="0" name=""/>
        <dsp:cNvSpPr/>
      </dsp:nvSpPr>
      <dsp:spPr>
        <a:xfrm>
          <a:off x="565458" y="1328164"/>
          <a:ext cx="1448184" cy="295614"/>
        </a:xfrm>
        <a:prstGeom prst="rect">
          <a:avLst/>
        </a:prstGeom>
        <a:solidFill>
          <a:srgbClr val="FBFCD0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  <a:scene3d>
          <a:camera prst="orthographicFront"/>
          <a:lightRig rig="threePt" dir="t"/>
        </a:scene3d>
        <a:sp3d z="38100"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kern="1200" dirty="0" smtClean="0">
              <a:solidFill>
                <a:schemeClr val="tx1">
                  <a:lumMod val="95000"/>
                  <a:lumOff val="5000"/>
                </a:schemeClr>
              </a:solidFill>
              <a:latin typeface="Calibri" pitchFamily="34" charset="0"/>
            </a:rPr>
            <a:t>Setter</a:t>
          </a:r>
          <a:endParaRPr lang="ru-RU" sz="1100" b="1" kern="1200" dirty="0">
            <a:solidFill>
              <a:schemeClr val="tx1">
                <a:lumMod val="95000"/>
                <a:lumOff val="5000"/>
              </a:schemeClr>
            </a:solidFill>
            <a:latin typeface="Calibri" pitchFamily="34" charset="0"/>
          </a:endParaRPr>
        </a:p>
      </dsp:txBody>
      <dsp:txXfrm>
        <a:off x="565458" y="1328164"/>
        <a:ext cx="1448184" cy="295614"/>
      </dsp:txXfrm>
    </dsp:sp>
    <dsp:sp modelId="{86B9222D-1E10-4DE3-A258-7206DC94F805}">
      <dsp:nvSpPr>
        <dsp:cNvPr id="0" name=""/>
        <dsp:cNvSpPr/>
      </dsp:nvSpPr>
      <dsp:spPr>
        <a:xfrm>
          <a:off x="565458" y="1803898"/>
          <a:ext cx="1448184" cy="295614"/>
        </a:xfrm>
        <a:prstGeom prst="rect">
          <a:avLst/>
        </a:prstGeom>
        <a:solidFill>
          <a:srgbClr val="FBFCD0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  <a:scene3d>
          <a:camera prst="orthographicFront"/>
          <a:lightRig rig="threePt" dir="t"/>
        </a:scene3d>
        <a:sp3d z="38100"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kern="1200" dirty="0" smtClean="0">
              <a:solidFill>
                <a:schemeClr val="tx1">
                  <a:lumMod val="95000"/>
                  <a:lumOff val="5000"/>
                </a:schemeClr>
              </a:solidFill>
              <a:latin typeface="Calibri" pitchFamily="34" charset="0"/>
            </a:rPr>
            <a:t>EventSetter</a:t>
          </a:r>
          <a:endParaRPr lang="ru-RU" sz="1100" b="1" kern="1200" dirty="0">
            <a:solidFill>
              <a:schemeClr val="tx1">
                <a:lumMod val="95000"/>
                <a:lumOff val="5000"/>
              </a:schemeClr>
            </a:solidFill>
            <a:latin typeface="Calibri" pitchFamily="34" charset="0"/>
          </a:endParaRPr>
        </a:p>
      </dsp:txBody>
      <dsp:txXfrm>
        <a:off x="565458" y="1803898"/>
        <a:ext cx="1448184" cy="295614"/>
      </dsp:txXfrm>
    </dsp:sp>
  </dsp:spTree>
</dsp:drawing>
</file>

<file path=ppt/diagrams/drawing5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6AC3ECC9-40BE-407F-95C2-B83A4B9DF073}">
      <dsp:nvSpPr>
        <dsp:cNvPr id="0" name=""/>
        <dsp:cNvSpPr/>
      </dsp:nvSpPr>
      <dsp:spPr>
        <a:xfrm>
          <a:off x="429303" y="2033512"/>
          <a:ext cx="193710" cy="258981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589819"/>
              </a:lnTo>
              <a:lnTo>
                <a:pt x="193710" y="2589819"/>
              </a:lnTo>
            </a:path>
          </a:pathLst>
        </a:custGeom>
        <a:noFill/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F85EA72-6D73-46C2-953C-F206065954AF}">
      <dsp:nvSpPr>
        <dsp:cNvPr id="0" name=""/>
        <dsp:cNvSpPr/>
      </dsp:nvSpPr>
      <dsp:spPr>
        <a:xfrm>
          <a:off x="429303" y="2033512"/>
          <a:ext cx="193710" cy="210568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105684"/>
              </a:lnTo>
              <a:lnTo>
                <a:pt x="193710" y="2105684"/>
              </a:lnTo>
            </a:path>
          </a:pathLst>
        </a:custGeom>
        <a:noFill/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FA287FA-A05E-48E7-A211-720DB6FA8586}">
      <dsp:nvSpPr>
        <dsp:cNvPr id="0" name=""/>
        <dsp:cNvSpPr/>
      </dsp:nvSpPr>
      <dsp:spPr>
        <a:xfrm>
          <a:off x="429303" y="2033512"/>
          <a:ext cx="193710" cy="153905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539055"/>
              </a:lnTo>
              <a:lnTo>
                <a:pt x="193710" y="1539055"/>
              </a:lnTo>
            </a:path>
          </a:pathLst>
        </a:custGeom>
        <a:noFill/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D712373-FAAA-4ACF-814F-09127B1A9F90}">
      <dsp:nvSpPr>
        <dsp:cNvPr id="0" name=""/>
        <dsp:cNvSpPr/>
      </dsp:nvSpPr>
      <dsp:spPr>
        <a:xfrm>
          <a:off x="429303" y="2033512"/>
          <a:ext cx="193710" cy="97242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972425"/>
              </a:lnTo>
              <a:lnTo>
                <a:pt x="193710" y="972425"/>
              </a:lnTo>
            </a:path>
          </a:pathLst>
        </a:custGeom>
        <a:noFill/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82729E1-3F65-40EF-8816-A8D27ABEF14D}">
      <dsp:nvSpPr>
        <dsp:cNvPr id="0" name=""/>
        <dsp:cNvSpPr/>
      </dsp:nvSpPr>
      <dsp:spPr>
        <a:xfrm>
          <a:off x="429303" y="2033512"/>
          <a:ext cx="193710" cy="40579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05796"/>
              </a:lnTo>
              <a:lnTo>
                <a:pt x="193710" y="405796"/>
              </a:lnTo>
            </a:path>
          </a:pathLst>
        </a:custGeom>
        <a:noFill/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003B920-0B07-46C1-86AA-4B65E7C8204D}">
      <dsp:nvSpPr>
        <dsp:cNvPr id="0" name=""/>
        <dsp:cNvSpPr/>
      </dsp:nvSpPr>
      <dsp:spPr>
        <a:xfrm>
          <a:off x="900143" y="1466882"/>
          <a:ext cx="91440" cy="244963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244963"/>
              </a:lnTo>
            </a:path>
          </a:pathLst>
        </a:custGeom>
        <a:noFill/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CF62A6C-C365-4976-B3CE-0D59D4061E9C}">
      <dsp:nvSpPr>
        <dsp:cNvPr id="0" name=""/>
        <dsp:cNvSpPr/>
      </dsp:nvSpPr>
      <dsp:spPr>
        <a:xfrm>
          <a:off x="900143" y="900253"/>
          <a:ext cx="91440" cy="244963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244963"/>
              </a:lnTo>
            </a:path>
          </a:pathLst>
        </a:custGeom>
        <a:noFill/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D4DDA45-A4FB-497D-9BF9-E87F8C46C7B4}">
      <dsp:nvSpPr>
        <dsp:cNvPr id="0" name=""/>
        <dsp:cNvSpPr/>
      </dsp:nvSpPr>
      <dsp:spPr>
        <a:xfrm>
          <a:off x="900143" y="387947"/>
          <a:ext cx="91440" cy="190639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190639"/>
              </a:lnTo>
            </a:path>
          </a:pathLst>
        </a:custGeom>
        <a:noFill/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0658E33-00F3-4D15-826E-65FCC095F994}">
      <dsp:nvSpPr>
        <dsp:cNvPr id="0" name=""/>
        <dsp:cNvSpPr/>
      </dsp:nvSpPr>
      <dsp:spPr>
        <a:xfrm>
          <a:off x="300163" y="66281"/>
          <a:ext cx="1291400" cy="321666"/>
        </a:xfrm>
        <a:prstGeom prst="rect">
          <a:avLst/>
        </a:prstGeom>
        <a:solidFill>
          <a:srgbClr val="FBFCD0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kern="1200" dirty="0" smtClean="0">
              <a:solidFill>
                <a:schemeClr val="tx1">
                  <a:lumMod val="95000"/>
                  <a:lumOff val="5000"/>
                </a:schemeClr>
              </a:solidFill>
              <a:latin typeface="Calibri" pitchFamily="34" charset="0"/>
            </a:rPr>
            <a:t>Object</a:t>
          </a:r>
          <a:endParaRPr lang="ru-RU" sz="1100" b="1" kern="1200" dirty="0">
            <a:solidFill>
              <a:schemeClr val="tx1">
                <a:lumMod val="95000"/>
                <a:lumOff val="5000"/>
              </a:schemeClr>
            </a:solidFill>
            <a:latin typeface="Calibri" pitchFamily="34" charset="0"/>
          </a:endParaRPr>
        </a:p>
      </dsp:txBody>
      <dsp:txXfrm>
        <a:off x="300163" y="66281"/>
        <a:ext cx="1291400" cy="321666"/>
      </dsp:txXfrm>
    </dsp:sp>
    <dsp:sp modelId="{36EA2A72-ADC2-40C5-92A1-D547B906D1A4}">
      <dsp:nvSpPr>
        <dsp:cNvPr id="0" name=""/>
        <dsp:cNvSpPr/>
      </dsp:nvSpPr>
      <dsp:spPr>
        <a:xfrm>
          <a:off x="300163" y="578587"/>
          <a:ext cx="1291400" cy="321666"/>
        </a:xfrm>
        <a:prstGeom prst="rect">
          <a:avLst/>
        </a:prstGeom>
        <a:solidFill>
          <a:srgbClr val="FBFCD0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kern="1200" dirty="0" err="1" smtClean="0">
              <a:solidFill>
                <a:schemeClr val="tx1">
                  <a:lumMod val="95000"/>
                  <a:lumOff val="5000"/>
                </a:schemeClr>
              </a:solidFill>
              <a:latin typeface="Calibri" pitchFamily="34" charset="0"/>
            </a:rPr>
            <a:t>DispatcherObject</a:t>
          </a:r>
          <a:endParaRPr lang="ru-RU" sz="1100" b="1" kern="1200" dirty="0">
            <a:solidFill>
              <a:schemeClr val="tx1">
                <a:lumMod val="95000"/>
                <a:lumOff val="5000"/>
              </a:schemeClr>
            </a:solidFill>
            <a:latin typeface="Calibri" pitchFamily="34" charset="0"/>
          </a:endParaRPr>
        </a:p>
      </dsp:txBody>
      <dsp:txXfrm>
        <a:off x="300163" y="578587"/>
        <a:ext cx="1291400" cy="321666"/>
      </dsp:txXfrm>
    </dsp:sp>
    <dsp:sp modelId="{8AC06827-7E78-4221-8701-2583703A4147}">
      <dsp:nvSpPr>
        <dsp:cNvPr id="0" name=""/>
        <dsp:cNvSpPr/>
      </dsp:nvSpPr>
      <dsp:spPr>
        <a:xfrm>
          <a:off x="300163" y="1145216"/>
          <a:ext cx="1291400" cy="321666"/>
        </a:xfrm>
        <a:prstGeom prst="rect">
          <a:avLst/>
        </a:prstGeom>
        <a:solidFill>
          <a:srgbClr val="FBFCD0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kern="1200" dirty="0" err="1" smtClean="0">
              <a:solidFill>
                <a:schemeClr val="tx1">
                  <a:lumMod val="95000"/>
                  <a:lumOff val="5000"/>
                </a:schemeClr>
              </a:solidFill>
              <a:latin typeface="Calibri" pitchFamily="34" charset="0"/>
            </a:rPr>
            <a:t>DependencyObject</a:t>
          </a:r>
          <a:endParaRPr lang="ru-RU" sz="1100" b="1" kern="1200" dirty="0">
            <a:solidFill>
              <a:schemeClr val="tx1">
                <a:lumMod val="95000"/>
                <a:lumOff val="5000"/>
              </a:schemeClr>
            </a:solidFill>
            <a:latin typeface="Calibri" pitchFamily="34" charset="0"/>
          </a:endParaRPr>
        </a:p>
      </dsp:txBody>
      <dsp:txXfrm>
        <a:off x="300163" y="1145216"/>
        <a:ext cx="1291400" cy="321666"/>
      </dsp:txXfrm>
    </dsp:sp>
    <dsp:sp modelId="{6E21E258-3CED-4997-B5D4-DB1056DD5F11}">
      <dsp:nvSpPr>
        <dsp:cNvPr id="0" name=""/>
        <dsp:cNvSpPr/>
      </dsp:nvSpPr>
      <dsp:spPr>
        <a:xfrm>
          <a:off x="300163" y="1711846"/>
          <a:ext cx="1291400" cy="321666"/>
        </a:xfrm>
        <a:prstGeom prst="rect">
          <a:avLst/>
        </a:prstGeom>
        <a:solidFill>
          <a:srgbClr val="FBFCD0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  <a:scene3d>
          <a:camera prst="orthographicFront"/>
          <a:lightRig rig="threePt" dir="t"/>
        </a:scene3d>
        <a:sp3d z="38100"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kern="1200" dirty="0" smtClean="0">
              <a:solidFill>
                <a:schemeClr val="tx1">
                  <a:lumMod val="95000"/>
                  <a:lumOff val="5000"/>
                </a:schemeClr>
              </a:solidFill>
              <a:latin typeface="Calibri" pitchFamily="34" charset="0"/>
            </a:rPr>
            <a:t>TriggerBase</a:t>
          </a:r>
          <a:endParaRPr lang="ru-RU" sz="1100" b="1" kern="1200" dirty="0">
            <a:solidFill>
              <a:schemeClr val="tx1">
                <a:lumMod val="95000"/>
                <a:lumOff val="5000"/>
              </a:schemeClr>
            </a:solidFill>
            <a:latin typeface="Calibri" pitchFamily="34" charset="0"/>
          </a:endParaRPr>
        </a:p>
      </dsp:txBody>
      <dsp:txXfrm>
        <a:off x="300163" y="1711846"/>
        <a:ext cx="1291400" cy="321666"/>
      </dsp:txXfrm>
    </dsp:sp>
    <dsp:sp modelId="{FACB9002-C973-4169-8534-7767F718A8DB}">
      <dsp:nvSpPr>
        <dsp:cNvPr id="0" name=""/>
        <dsp:cNvSpPr/>
      </dsp:nvSpPr>
      <dsp:spPr>
        <a:xfrm>
          <a:off x="623013" y="2278475"/>
          <a:ext cx="1291400" cy="321666"/>
        </a:xfrm>
        <a:prstGeom prst="rect">
          <a:avLst/>
        </a:prstGeom>
        <a:solidFill>
          <a:srgbClr val="FBFCD0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kern="1200" dirty="0" smtClean="0">
              <a:solidFill>
                <a:schemeClr val="tx1">
                  <a:lumMod val="95000"/>
                  <a:lumOff val="5000"/>
                </a:schemeClr>
              </a:solidFill>
              <a:latin typeface="Calibri" pitchFamily="34" charset="0"/>
            </a:rPr>
            <a:t>DataTrigger</a:t>
          </a:r>
          <a:endParaRPr lang="ru-RU" sz="1100" b="1" kern="1200" dirty="0">
            <a:solidFill>
              <a:schemeClr val="tx1">
                <a:lumMod val="95000"/>
                <a:lumOff val="5000"/>
              </a:schemeClr>
            </a:solidFill>
            <a:latin typeface="Calibri" pitchFamily="34" charset="0"/>
          </a:endParaRPr>
        </a:p>
      </dsp:txBody>
      <dsp:txXfrm>
        <a:off x="623013" y="2278475"/>
        <a:ext cx="1291400" cy="321666"/>
      </dsp:txXfrm>
    </dsp:sp>
    <dsp:sp modelId="{344FF372-4D45-46AD-8E1E-018112A8B6D1}">
      <dsp:nvSpPr>
        <dsp:cNvPr id="0" name=""/>
        <dsp:cNvSpPr/>
      </dsp:nvSpPr>
      <dsp:spPr>
        <a:xfrm>
          <a:off x="623013" y="2845105"/>
          <a:ext cx="1291400" cy="321666"/>
        </a:xfrm>
        <a:prstGeom prst="rect">
          <a:avLst/>
        </a:prstGeom>
        <a:solidFill>
          <a:srgbClr val="FBFCD0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kern="1200" dirty="0" smtClean="0">
              <a:solidFill>
                <a:schemeClr val="tx1">
                  <a:lumMod val="95000"/>
                  <a:lumOff val="5000"/>
                </a:schemeClr>
              </a:solidFill>
              <a:latin typeface="Calibri" pitchFamily="34" charset="0"/>
            </a:rPr>
            <a:t>EventTrigger</a:t>
          </a:r>
          <a:endParaRPr lang="ru-RU" sz="1100" b="1" kern="1200" dirty="0">
            <a:solidFill>
              <a:schemeClr val="tx1">
                <a:lumMod val="95000"/>
                <a:lumOff val="5000"/>
              </a:schemeClr>
            </a:solidFill>
            <a:latin typeface="Calibri" pitchFamily="34" charset="0"/>
          </a:endParaRPr>
        </a:p>
      </dsp:txBody>
      <dsp:txXfrm>
        <a:off x="623013" y="2845105"/>
        <a:ext cx="1291400" cy="321666"/>
      </dsp:txXfrm>
    </dsp:sp>
    <dsp:sp modelId="{2DB0DE6E-8C64-4608-828E-52E7F436E14A}">
      <dsp:nvSpPr>
        <dsp:cNvPr id="0" name=""/>
        <dsp:cNvSpPr/>
      </dsp:nvSpPr>
      <dsp:spPr>
        <a:xfrm>
          <a:off x="623013" y="3411734"/>
          <a:ext cx="1291400" cy="321666"/>
        </a:xfrm>
        <a:prstGeom prst="rect">
          <a:avLst/>
        </a:prstGeom>
        <a:solidFill>
          <a:srgbClr val="FBFCD0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kern="1200" dirty="0" err="1" smtClean="0">
              <a:solidFill>
                <a:schemeClr val="tx1">
                  <a:lumMod val="95000"/>
                  <a:lumOff val="5000"/>
                </a:schemeClr>
              </a:solidFill>
              <a:latin typeface="Calibri" pitchFamily="34" charset="0"/>
            </a:rPr>
            <a:t>MultiDataTrigger</a:t>
          </a:r>
          <a:endParaRPr lang="ru-RU" sz="1100" b="1" kern="1200" dirty="0">
            <a:solidFill>
              <a:schemeClr val="tx1">
                <a:lumMod val="95000"/>
                <a:lumOff val="5000"/>
              </a:schemeClr>
            </a:solidFill>
            <a:latin typeface="Calibri" pitchFamily="34" charset="0"/>
          </a:endParaRPr>
        </a:p>
      </dsp:txBody>
      <dsp:txXfrm>
        <a:off x="623013" y="3411734"/>
        <a:ext cx="1291400" cy="321666"/>
      </dsp:txXfrm>
    </dsp:sp>
    <dsp:sp modelId="{0B3694FD-5A46-4BE6-B5CD-99CCE24B921B}">
      <dsp:nvSpPr>
        <dsp:cNvPr id="0" name=""/>
        <dsp:cNvSpPr/>
      </dsp:nvSpPr>
      <dsp:spPr>
        <a:xfrm>
          <a:off x="623013" y="3978363"/>
          <a:ext cx="1291400" cy="321666"/>
        </a:xfrm>
        <a:prstGeom prst="rect">
          <a:avLst/>
        </a:prstGeom>
        <a:solidFill>
          <a:srgbClr val="FBFCD0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kern="1200" dirty="0" smtClean="0">
              <a:solidFill>
                <a:schemeClr val="tx1">
                  <a:lumMod val="95000"/>
                  <a:lumOff val="5000"/>
                </a:schemeClr>
              </a:solidFill>
              <a:latin typeface="Calibri" pitchFamily="34" charset="0"/>
            </a:rPr>
            <a:t>MultiTrigger</a:t>
          </a:r>
          <a:endParaRPr lang="ru-RU" sz="1100" b="1" kern="1200" dirty="0">
            <a:solidFill>
              <a:schemeClr val="tx1">
                <a:lumMod val="95000"/>
                <a:lumOff val="5000"/>
              </a:schemeClr>
            </a:solidFill>
            <a:latin typeface="Calibri" pitchFamily="34" charset="0"/>
          </a:endParaRPr>
        </a:p>
      </dsp:txBody>
      <dsp:txXfrm>
        <a:off x="623013" y="3978363"/>
        <a:ext cx="1291400" cy="321666"/>
      </dsp:txXfrm>
    </dsp:sp>
    <dsp:sp modelId="{C9A4A96A-7A17-46DF-A666-B23510628F88}">
      <dsp:nvSpPr>
        <dsp:cNvPr id="0" name=""/>
        <dsp:cNvSpPr/>
      </dsp:nvSpPr>
      <dsp:spPr>
        <a:xfrm>
          <a:off x="623013" y="4462499"/>
          <a:ext cx="1291400" cy="321666"/>
        </a:xfrm>
        <a:prstGeom prst="rect">
          <a:avLst/>
        </a:prstGeom>
        <a:solidFill>
          <a:srgbClr val="FBFCD0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kern="1200" dirty="0" smtClean="0">
              <a:solidFill>
                <a:schemeClr val="tx1">
                  <a:lumMod val="95000"/>
                  <a:lumOff val="5000"/>
                </a:schemeClr>
              </a:solidFill>
              <a:latin typeface="Calibri" pitchFamily="34" charset="0"/>
            </a:rPr>
            <a:t>Trigger</a:t>
          </a:r>
          <a:endParaRPr lang="ru-RU" sz="1100" b="1" kern="1200" dirty="0">
            <a:solidFill>
              <a:schemeClr val="tx1">
                <a:lumMod val="95000"/>
                <a:lumOff val="5000"/>
              </a:schemeClr>
            </a:solidFill>
            <a:latin typeface="Calibri" pitchFamily="34" charset="0"/>
          </a:endParaRPr>
        </a:p>
      </dsp:txBody>
      <dsp:txXfrm>
        <a:off x="623013" y="4462499"/>
        <a:ext cx="1291400" cy="321666"/>
      </dsp:txXfrm>
    </dsp:sp>
  </dsp:spTree>
</dsp:drawing>
</file>

<file path=ppt/diagrams/drawing6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3CD5BDE4-797A-4E57-B1A0-1FBB63BCE788}">
      <dsp:nvSpPr>
        <dsp:cNvPr id="0" name=""/>
        <dsp:cNvSpPr/>
      </dsp:nvSpPr>
      <dsp:spPr>
        <a:xfrm>
          <a:off x="1580154" y="3403134"/>
          <a:ext cx="91440" cy="176408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176408"/>
              </a:lnTo>
            </a:path>
          </a:pathLst>
        </a:custGeom>
        <a:noFill/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0B0C0E3-A7B9-4467-87E5-BA06A74730B3}">
      <dsp:nvSpPr>
        <dsp:cNvPr id="0" name=""/>
        <dsp:cNvSpPr/>
      </dsp:nvSpPr>
      <dsp:spPr>
        <a:xfrm>
          <a:off x="415140" y="1613845"/>
          <a:ext cx="279400" cy="157927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579278"/>
              </a:lnTo>
              <a:lnTo>
                <a:pt x="279400" y="1579278"/>
              </a:lnTo>
            </a:path>
          </a:pathLst>
        </a:custGeom>
        <a:noFill/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55FBD6A-A39A-4457-B561-AA55A181A921}">
      <dsp:nvSpPr>
        <dsp:cNvPr id="0" name=""/>
        <dsp:cNvSpPr/>
      </dsp:nvSpPr>
      <dsp:spPr>
        <a:xfrm>
          <a:off x="415140" y="1613845"/>
          <a:ext cx="279400" cy="98284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982848"/>
              </a:lnTo>
              <a:lnTo>
                <a:pt x="279400" y="982848"/>
              </a:lnTo>
            </a:path>
          </a:pathLst>
        </a:custGeom>
        <a:noFill/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ED683CD-C729-4DD8-AC51-817743D6F0A9}">
      <dsp:nvSpPr>
        <dsp:cNvPr id="0" name=""/>
        <dsp:cNvSpPr/>
      </dsp:nvSpPr>
      <dsp:spPr>
        <a:xfrm>
          <a:off x="415140" y="1613845"/>
          <a:ext cx="279400" cy="38641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86419"/>
              </a:lnTo>
              <a:lnTo>
                <a:pt x="279400" y="386419"/>
              </a:lnTo>
            </a:path>
          </a:pathLst>
        </a:custGeom>
        <a:noFill/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A8E0297-DD40-435C-BC8B-3EEC10A80E95}">
      <dsp:nvSpPr>
        <dsp:cNvPr id="0" name=""/>
        <dsp:cNvSpPr/>
      </dsp:nvSpPr>
      <dsp:spPr>
        <a:xfrm>
          <a:off x="1114386" y="1016210"/>
          <a:ext cx="91440" cy="177614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89409"/>
              </a:lnTo>
              <a:lnTo>
                <a:pt x="45820" y="89409"/>
              </a:lnTo>
              <a:lnTo>
                <a:pt x="45820" y="177614"/>
              </a:lnTo>
            </a:path>
          </a:pathLst>
        </a:custGeom>
        <a:noFill/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B69772B-5081-4C59-8CB3-511373D8674B}">
      <dsp:nvSpPr>
        <dsp:cNvPr id="0" name=""/>
        <dsp:cNvSpPr/>
      </dsp:nvSpPr>
      <dsp:spPr>
        <a:xfrm>
          <a:off x="1114386" y="420985"/>
          <a:ext cx="91440" cy="175203"/>
        </a:xfrm>
        <a:custGeom>
          <a:avLst/>
          <a:gdLst/>
          <a:ahLst/>
          <a:cxnLst/>
          <a:rect l="0" t="0" r="0" b="0"/>
          <a:pathLst>
            <a:path>
              <a:moveTo>
                <a:pt x="45820" y="0"/>
              </a:moveTo>
              <a:lnTo>
                <a:pt x="45820" y="86998"/>
              </a:lnTo>
              <a:lnTo>
                <a:pt x="45720" y="86998"/>
              </a:lnTo>
              <a:lnTo>
                <a:pt x="45720" y="175203"/>
              </a:lnTo>
            </a:path>
          </a:pathLst>
        </a:custGeom>
        <a:noFill/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4266696-03F1-4DD8-ACBA-CA14FD467FF4}">
      <dsp:nvSpPr>
        <dsp:cNvPr id="0" name=""/>
        <dsp:cNvSpPr/>
      </dsp:nvSpPr>
      <dsp:spPr>
        <a:xfrm>
          <a:off x="228874" y="964"/>
          <a:ext cx="1862666" cy="420020"/>
        </a:xfrm>
        <a:prstGeom prst="rect">
          <a:avLst/>
        </a:prstGeom>
        <a:solidFill>
          <a:srgbClr val="FBFCD0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kern="1200" dirty="0" smtClean="0">
              <a:solidFill>
                <a:schemeClr val="tx1"/>
              </a:solidFill>
              <a:latin typeface="Calibri" pitchFamily="34" charset="0"/>
            </a:rPr>
            <a:t>Object</a:t>
          </a:r>
          <a:endParaRPr lang="ru-RU" sz="1100" b="1" kern="1200" dirty="0">
            <a:solidFill>
              <a:schemeClr val="tx1"/>
            </a:solidFill>
            <a:latin typeface="Calibri" pitchFamily="34" charset="0"/>
          </a:endParaRPr>
        </a:p>
      </dsp:txBody>
      <dsp:txXfrm>
        <a:off x="228874" y="964"/>
        <a:ext cx="1862666" cy="420020"/>
      </dsp:txXfrm>
    </dsp:sp>
    <dsp:sp modelId="{1DB76909-354E-4F7C-8CE8-E68323C77983}">
      <dsp:nvSpPr>
        <dsp:cNvPr id="0" name=""/>
        <dsp:cNvSpPr/>
      </dsp:nvSpPr>
      <dsp:spPr>
        <a:xfrm>
          <a:off x="228773" y="596189"/>
          <a:ext cx="1862666" cy="420020"/>
        </a:xfrm>
        <a:prstGeom prst="rect">
          <a:avLst/>
        </a:prstGeom>
        <a:solidFill>
          <a:srgbClr val="FBFCD0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kern="1200" dirty="0" err="1" smtClean="0">
              <a:solidFill>
                <a:schemeClr val="tx1"/>
              </a:solidFill>
              <a:latin typeface="Calibri" pitchFamily="34" charset="0"/>
            </a:rPr>
            <a:t>DispatcherObject</a:t>
          </a:r>
          <a:endParaRPr lang="ru-RU" sz="1100" kern="1200" dirty="0">
            <a:solidFill>
              <a:schemeClr val="tx1"/>
            </a:solidFill>
            <a:latin typeface="Calibri" pitchFamily="34" charset="0"/>
          </a:endParaRPr>
        </a:p>
      </dsp:txBody>
      <dsp:txXfrm>
        <a:off x="228773" y="596189"/>
        <a:ext cx="1862666" cy="420020"/>
      </dsp:txXfrm>
    </dsp:sp>
    <dsp:sp modelId="{B8B4B88E-24DA-4063-BAE9-A0EA2DDC48A1}">
      <dsp:nvSpPr>
        <dsp:cNvPr id="0" name=""/>
        <dsp:cNvSpPr/>
      </dsp:nvSpPr>
      <dsp:spPr>
        <a:xfrm>
          <a:off x="228874" y="1193824"/>
          <a:ext cx="1862666" cy="420020"/>
        </a:xfrm>
        <a:prstGeom prst="rect">
          <a:avLst/>
        </a:prstGeom>
        <a:solidFill>
          <a:srgbClr val="FBFCD0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kern="1200" dirty="0" err="1" smtClean="0">
              <a:solidFill>
                <a:schemeClr val="tx1"/>
              </a:solidFill>
              <a:latin typeface="Calibri" pitchFamily="34" charset="0"/>
            </a:rPr>
            <a:t>FrameworkTemplate</a:t>
          </a:r>
          <a:endParaRPr lang="ru-RU" sz="1100" kern="1200" dirty="0">
            <a:solidFill>
              <a:schemeClr val="tx1"/>
            </a:solidFill>
            <a:latin typeface="Calibri" pitchFamily="34" charset="0"/>
          </a:endParaRPr>
        </a:p>
      </dsp:txBody>
      <dsp:txXfrm>
        <a:off x="228874" y="1193824"/>
        <a:ext cx="1862666" cy="420020"/>
      </dsp:txXfrm>
    </dsp:sp>
    <dsp:sp modelId="{16DB896A-A810-44D8-A46F-F03C5131BE77}">
      <dsp:nvSpPr>
        <dsp:cNvPr id="0" name=""/>
        <dsp:cNvSpPr/>
      </dsp:nvSpPr>
      <dsp:spPr>
        <a:xfrm>
          <a:off x="694540" y="1790254"/>
          <a:ext cx="1862666" cy="420020"/>
        </a:xfrm>
        <a:prstGeom prst="rect">
          <a:avLst/>
        </a:prstGeom>
        <a:solidFill>
          <a:srgbClr val="FBFCD0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kern="1200" dirty="0" err="1" smtClean="0">
              <a:solidFill>
                <a:schemeClr val="tx1"/>
              </a:solidFill>
              <a:latin typeface="Calibri" pitchFamily="34" charset="0"/>
            </a:rPr>
            <a:t>ControlTemplate</a:t>
          </a:r>
          <a:endParaRPr lang="ru-RU" sz="1100" kern="1200" dirty="0">
            <a:solidFill>
              <a:schemeClr val="tx1"/>
            </a:solidFill>
            <a:latin typeface="Calibri" pitchFamily="34" charset="0"/>
          </a:endParaRPr>
        </a:p>
      </dsp:txBody>
      <dsp:txXfrm>
        <a:off x="694540" y="1790254"/>
        <a:ext cx="1862666" cy="420020"/>
      </dsp:txXfrm>
    </dsp:sp>
    <dsp:sp modelId="{BD578FB1-9411-4A67-8D48-F4DAB07095A2}">
      <dsp:nvSpPr>
        <dsp:cNvPr id="0" name=""/>
        <dsp:cNvSpPr/>
      </dsp:nvSpPr>
      <dsp:spPr>
        <a:xfrm>
          <a:off x="694540" y="2386683"/>
          <a:ext cx="1862666" cy="420020"/>
        </a:xfrm>
        <a:prstGeom prst="rect">
          <a:avLst/>
        </a:prstGeom>
        <a:solidFill>
          <a:srgbClr val="FBFCD0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kern="1200" dirty="0" err="1" smtClean="0">
              <a:solidFill>
                <a:schemeClr val="tx1"/>
              </a:solidFill>
              <a:latin typeface="Calibri" pitchFamily="34" charset="0"/>
            </a:rPr>
            <a:t>ItemsPanelTemplate</a:t>
          </a:r>
          <a:endParaRPr lang="ru-RU" sz="1100" kern="1200" dirty="0">
            <a:solidFill>
              <a:schemeClr val="tx1"/>
            </a:solidFill>
            <a:latin typeface="Calibri" pitchFamily="34" charset="0"/>
          </a:endParaRPr>
        </a:p>
      </dsp:txBody>
      <dsp:txXfrm>
        <a:off x="694540" y="2386683"/>
        <a:ext cx="1862666" cy="420020"/>
      </dsp:txXfrm>
    </dsp:sp>
    <dsp:sp modelId="{74D3B9C1-8F89-4E0B-8569-0BC1DAE3FE51}">
      <dsp:nvSpPr>
        <dsp:cNvPr id="0" name=""/>
        <dsp:cNvSpPr/>
      </dsp:nvSpPr>
      <dsp:spPr>
        <a:xfrm>
          <a:off x="694540" y="2983113"/>
          <a:ext cx="1862666" cy="420020"/>
        </a:xfrm>
        <a:prstGeom prst="rect">
          <a:avLst/>
        </a:prstGeom>
        <a:solidFill>
          <a:srgbClr val="FBFCD0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kern="1200" dirty="0" err="1" smtClean="0">
              <a:solidFill>
                <a:schemeClr val="tx1"/>
              </a:solidFill>
              <a:latin typeface="Calibri" pitchFamily="34" charset="0"/>
            </a:rPr>
            <a:t>DataTemplate</a:t>
          </a:r>
          <a:endParaRPr lang="ru-RU" sz="1100" kern="1200" dirty="0">
            <a:solidFill>
              <a:schemeClr val="tx1"/>
            </a:solidFill>
            <a:latin typeface="Calibri" pitchFamily="34" charset="0"/>
          </a:endParaRPr>
        </a:p>
      </dsp:txBody>
      <dsp:txXfrm>
        <a:off x="694540" y="2983113"/>
        <a:ext cx="1862666" cy="420020"/>
      </dsp:txXfrm>
    </dsp:sp>
    <dsp:sp modelId="{102D3454-226F-4AF0-95A9-80A3663B9067}">
      <dsp:nvSpPr>
        <dsp:cNvPr id="0" name=""/>
        <dsp:cNvSpPr/>
      </dsp:nvSpPr>
      <dsp:spPr>
        <a:xfrm>
          <a:off x="694540" y="3579543"/>
          <a:ext cx="1862666" cy="420020"/>
        </a:xfrm>
        <a:prstGeom prst="rect">
          <a:avLst/>
        </a:prstGeom>
        <a:solidFill>
          <a:srgbClr val="FBFCD0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kern="1200" dirty="0" err="1" smtClean="0">
              <a:solidFill>
                <a:schemeClr val="tx1"/>
              </a:solidFill>
              <a:latin typeface="Calibri" pitchFamily="34" charset="0"/>
            </a:rPr>
            <a:t>HierarchicalDataTemplate</a:t>
          </a:r>
          <a:endParaRPr lang="ru-RU" sz="1100" kern="1200" dirty="0">
            <a:solidFill>
              <a:schemeClr val="tx1"/>
            </a:solidFill>
            <a:latin typeface="Calibri" pitchFamily="34" charset="0"/>
          </a:endParaRPr>
        </a:p>
      </dsp:txBody>
      <dsp:txXfrm>
        <a:off x="694540" y="3579543"/>
        <a:ext cx="1862666" cy="42002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6">
  <dgm:title val=""/>
  <dgm:desc val=""/>
  <dgm:catLst>
    <dgm:cat type="hierarchy" pri="3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4">
          <dgm:prSet phldr="1"/>
        </dgm:pt>
        <dgm:pt modelId="5">
          <dgm:prSet phldr="1"/>
        </dgm:pt>
        <dgm:pt modelId="6">
          <dgm:prSet phldr="1"/>
        </dgm:pt>
      </dgm:ptLst>
      <dgm:cxnLst>
        <dgm:cxn modelId="7" srcId="0" destId="1" srcOrd="0" destOrd="0"/>
        <dgm:cxn modelId="8" srcId="1" destId="2" srcOrd="0" destOrd="0"/>
        <dgm:cxn modelId="9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10" srcId="0" destId="4" srcOrd="1" destOrd="0"/>
        <dgm:cxn modelId="11" srcId="0" destId="5" srcOrd="2" destOrd="0"/>
        <dgm:cxn modelId="12" srcId="0" destId="6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2"/>
        <dgm:pt modelId="3"/>
      </dgm:ptLst>
      <dgm:cxnLst>
        <dgm:cxn modelId="4" srcId="0" destId="1" srcOrd="0" destOrd="0"/>
        <dgm:cxn modelId="13" srcId="1" destId="11" srcOrd="0" destOrd="0"/>
        <dgm:cxn modelId="14" srcId="1" destId="12" srcOrd="1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  <dgm:pt modelId="4"/>
        <dgm:pt modelId="5"/>
        <dgm:pt modelId="6"/>
        <dgm:pt modelId="7"/>
      </dgm:ptLst>
      <dgm:cxnLst>
        <dgm:cxn modelId="8" srcId="0" destId="1" srcOrd="0" destOrd="0"/>
        <dgm:cxn modelId="9" srcId="1" destId="2" srcOrd="0" destOrd="0"/>
        <dgm:cxn modelId="10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  <dgm:cxn modelId="11" srcId="0" destId="4" srcOrd="1" destOrd="0"/>
        <dgm:cxn modelId="12" srcId="0" destId="5" srcOrd="2" destOrd="0"/>
        <dgm:cxn modelId="13" srcId="0" destId="6" srcOrd="3" destOrd="0"/>
        <dgm:cxn modelId="14" srcId="0" destId="7" srcOrd="4" destOrd="0"/>
      </dgm:cxnLst>
      <dgm:bg/>
      <dgm:whole/>
    </dgm:dataModel>
  </dgm:clrData>
  <dgm:layoutNode name="mainComposite">
    <dgm:varLst>
      <dgm:chPref val="1"/>
      <dgm:dir/>
      <dgm:animOne val="branch"/>
      <dgm:animLvl val="lvl"/>
      <dgm:resizeHandles val="exact"/>
    </dgm:varLst>
    <dgm:alg type="composite">
      <dgm:param type="vertAlign" val="mid"/>
      <dgm:param type="horzAlign" val="ctr"/>
    </dgm:alg>
    <dgm:shape xmlns:r="http://schemas.openxmlformats.org/officeDocument/2006/relationships" r:blip="">
      <dgm:adjLst/>
    </dgm:shape>
    <dgm:presOf/>
    <dgm:choose name="Name0">
      <dgm:if name="Name1" axis="ch" ptType="node" func="cnt" op="gte" val="2">
        <dgm:choose name="Name2">
          <dgm:if name="Name3" func="var" arg="dir" op="equ" val="norm">
            <dgm:constrLst>
              <dgm:constr type="l" for="ch" forName="hierFlow" refType="w" fact="0.3"/>
              <dgm:constr type="t" for="ch" forName="hierFlow"/>
              <dgm:constr type="r" for="ch" forName="hierFlow" refType="w" fact="0.98"/>
              <dgm:constr type="b" for="ch" forName="hierFlow" refType="h" fact="0.98"/>
              <dgm:constr type="l" for="ch" forName="bgShapesFlow"/>
              <dgm:constr type="t" for="ch" forName="bgShapesFlow"/>
              <dgm:constr type="r" for="ch" forName="bgShapesFlow" refType="w"/>
              <dgm:constr type="b" for="ch" forName="bgShapesFlow" refType="h"/>
              <dgm:constr type="w" for="des" forName="level1Shape" refType="w"/>
              <dgm:constr type="h" for="des" forName="level1Shape" refType="w" refFor="des" refForName="level1Shape" fact="0.66667"/>
              <dgm:constr type="w" for="des" forName="level2Shape" refType="w" refFor="des" refForName="level1Shape" op="equ"/>
              <dgm:constr type="h" for="des" forName="level2Shape" refType="h" refFor="des" refForName="level1Shape" op="equ"/>
              <dgm:constr type="sp" for="des" refType="h" refFor="des" refForName="level1Shape" op="equ" fact="0.4"/>
              <dgm:constr type="sibSp" for="des" forName="hierChild1" refType="w" refFor="des" refForName="level1Shape" op="equ" fact="0.3"/>
              <dgm:constr type="sibSp" for="des" forName="hierChild2" refType="sibSp" refFor="des" refForName="hierChild1" op="equ"/>
              <dgm:constr type="sibSp" for="des" forName="hierChild3" refType="sibSp" refFor="des" refForName="hierChild1" op="equ"/>
              <dgm:constr type="userA" for="des" refType="h" refFor="des" refForName="level1Shape" op="equ"/>
              <dgm:constr type="userB" for="des" refType="sp" refFor="des" op="equ"/>
              <dgm:constr type="h" for="des" forName="firstBuf" refType="h" refFor="des" refForName="level1Shape" fact="0.1"/>
            </dgm:constrLst>
          </dgm:if>
          <dgm:else name="Name4">
            <dgm:constrLst>
              <dgm:constr type="l" for="ch" forName="hierFlow" refType="w" fact="0.02"/>
              <dgm:constr type="t" for="ch" forName="hierFlow"/>
              <dgm:constr type="r" for="ch" forName="hierFlow" refType="w" fact="0.7"/>
              <dgm:constr type="b" for="ch" forName="hierFlow" refType="h" fact="0.98"/>
              <dgm:constr type="l" for="ch" forName="bgShapesFlow"/>
              <dgm:constr type="t" for="ch" forName="bgShapesFlow"/>
              <dgm:constr type="r" for="ch" forName="bgShapesFlow" refType="w"/>
              <dgm:constr type="b" for="ch" forName="bgShapesFlow" refType="h"/>
              <dgm:constr type="w" for="des" forName="level1Shape" refType="w"/>
              <dgm:constr type="h" for="des" forName="level1Shape" refType="w" refFor="des" refForName="level1Shape" fact="0.66667"/>
              <dgm:constr type="w" for="des" forName="level2Shape" refType="w" refFor="des" refForName="level1Shape" op="equ"/>
              <dgm:constr type="h" for="des" forName="level2Shape" refType="h" refFor="des" refForName="level1Shape" op="equ"/>
              <dgm:constr type="sp" for="des" refType="h" refFor="des" refForName="level1Shape" op="equ" fact="0.4"/>
              <dgm:constr type="sibSp" for="des" forName="hierChild1" refType="w" refFor="des" refForName="level1Shape" op="equ" fact="0.3"/>
              <dgm:constr type="sibSp" for="des" forName="hierChild2" refType="sibSp" refFor="des" refForName="hierChild1" op="equ"/>
              <dgm:constr type="sibSp" for="des" forName="hierChild3" refType="sibSp" refFor="des" refForName="hierChild1" op="equ"/>
              <dgm:constr type="userA" for="des" refType="h" refFor="des" refForName="level1Shape" op="equ"/>
              <dgm:constr type="userB" for="des" refType="sp" refFor="des" op="equ"/>
              <dgm:constr type="h" for="des" forName="firstBuf" refType="h" refFor="des" refForName="level1Shape" fact="0.1"/>
            </dgm:constrLst>
          </dgm:else>
        </dgm:choose>
      </dgm:if>
      <dgm:else name="Name5">
        <dgm:constrLst>
          <dgm:constr type="l" for="ch" forName="hierFlow"/>
          <dgm:constr type="t" for="ch" forName="hierFlow"/>
          <dgm:constr type="r" for="ch" forName="hierFlow" refType="w"/>
          <dgm:constr type="b" for="ch" forName="hierFlow" refType="h"/>
          <dgm:constr type="l" for="ch" forName="bgShapesFlow"/>
          <dgm:constr type="t" for="ch" forName="bgShapesFlow"/>
          <dgm:constr type="r" for="ch" forName="bgShapesFlow" refType="w"/>
          <dgm:constr type="b" for="ch" forName="bgShapesFlow" refType="h"/>
          <dgm:constr type="w" for="des" forName="level1Shape" refType="w"/>
          <dgm:constr type="h" for="des" forName="level1Shape" refType="w" refFor="des" refForName="level1Shape" fact="0.66667"/>
          <dgm:constr type="w" for="des" forName="level2Shape" refType="w" refFor="des" refForName="level1Shape" op="equ"/>
          <dgm:constr type="h" for="des" forName="level2Shape" refType="h" refFor="des" refForName="level1Shape" op="equ"/>
          <dgm:constr type="sp" for="des" refType="h" refFor="des" refForName="level1Shape" op="equ" fact="0.4"/>
          <dgm:constr type="sibSp" for="des" forName="hierChild1" refType="w" refFor="des" refForName="level1Shape" op="equ" fact="0.3"/>
          <dgm:constr type="sibSp" for="des" forName="hierChild2" refType="sibSp" refFor="des" refForName="hierChild1" op="equ"/>
          <dgm:constr type="sibSp" for="des" forName="hierChild3" refType="sibSp" refFor="des" refForName="hierChild1" op="equ"/>
          <dgm:constr type="userA" for="des" refType="h" refFor="des" refForName="level1Shape" op="equ"/>
          <dgm:constr type="userB" for="des" refType="sp" refFor="des" op="equ"/>
          <dgm:constr type="h" for="des" forName="firstBuf" refType="h" refFor="des" refForName="level1Shape" fact="0.1"/>
        </dgm:constrLst>
      </dgm:else>
    </dgm:choose>
    <dgm:ruleLst/>
    <dgm:layoutNode name="hierFlow">
      <dgm:alg type="lin">
        <dgm:param type="linDir" val="fromT"/>
        <dgm:param type="nodeVertAlign" val="t"/>
        <dgm:param type="vertAlign" val="t"/>
        <dgm:param type="nodeHorzAlign" val="ctr"/>
        <dgm:param type="fallback" val="2D"/>
      </dgm:alg>
      <dgm:shape xmlns:r="http://schemas.openxmlformats.org/officeDocument/2006/relationships" r:blip="">
        <dgm:adjLst/>
      </dgm:shape>
      <dgm:presOf/>
      <dgm:constrLst/>
      <dgm:ruleLst/>
      <dgm:choose name="Name6">
        <dgm:if name="Name7" axis="ch" ptType="node" func="cnt" op="gte" val="2">
          <dgm:layoutNode name="firstBuf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8"/>
      </dgm:choose>
      <dgm:layoutNode name="hierChild1">
        <dgm:varLst>
          <dgm:chPref val="1"/>
          <dgm:animOne val="branch"/>
          <dgm:animLvl val="lvl"/>
        </dgm:varLst>
        <dgm:choose name="Name9">
          <dgm:if name="Name10" func="var" arg="dir" op="equ" val="norm">
            <dgm:alg type="hierChild">
              <dgm:param type="linDir" val="fromL"/>
              <dgm:param type="vertAlign" val="t"/>
            </dgm:alg>
          </dgm:if>
          <dgm:else name="Name11">
            <dgm:alg type="hierChild">
              <dgm:param type="linDir" val="fromR"/>
              <dgm:param type="vertAlign" val="t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primFontSz" for="des" ptType="node" op="equ"/>
        </dgm:constrLst>
        <dgm:ruleLst/>
        <dgm:forEach name="Name12" axis="ch" cnt="3">
          <dgm:forEach name="Name13" axis="self" ptType="node">
            <dgm:layoutNode name="Name14">
              <dgm:alg type="hierRoot"/>
              <dgm:shape xmlns:r="http://schemas.openxmlformats.org/officeDocument/2006/relationships" r:blip="">
                <dgm:adjLst/>
              </dgm:shape>
              <dgm:presOf/>
              <dgm:constrLst/>
              <dgm:ruleLst/>
              <dgm:layoutNode name="level1Shape" styleLbl="node0">
                <dgm:varLst>
                  <dgm:chPref val="3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self"/>
                <dgm:constrLst>
                  <dgm:constr type="primFontSz" val="65"/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hierChild2">
                <dgm:choose name="Name15">
                  <dgm:if name="Name16" func="var" arg="dir" op="equ" val="norm">
                    <dgm:alg type="hierChild">
                      <dgm:param type="linDir" val="fromL"/>
                    </dgm:alg>
                  </dgm:if>
                  <dgm:else name="Name17">
                    <dgm:alg type="hierChild">
                      <dgm:param type="linDir" val="from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  <dgm:forEach name="repeat" axis="ch">
                  <dgm:forEach name="Name18" axis="self" ptType="parTrans" cnt="1">
                    <dgm:layoutNode name="Name19">
                      <dgm:alg type="conn">
                        <dgm:param type="dim" val="1D"/>
                        <dgm:param type="endSty" val="noArr"/>
                        <dgm:param type="connRout" val="bend"/>
                        <dgm:param type="begPts" val="bCtr"/>
                        <dgm:param type="endPts" val="tCtr"/>
                      </dgm:alg>
                      <dgm:shape xmlns:r="http://schemas.openxmlformats.org/officeDocument/2006/relationships" type="conn" r:blip="">
                        <dgm:adjLst/>
                      </dgm:shape>
                      <dgm:presOf axis="self"/>
                      <dgm:constrLst>
                        <dgm:constr type="w" val="1"/>
                        <dgm:constr type="h" val="1"/>
                        <dgm:constr type="begPad"/>
                        <dgm:constr type="endPad"/>
                      </dgm:constrLst>
                      <dgm:ruleLst/>
                    </dgm:layoutNode>
                  </dgm:forEach>
                  <dgm:forEach name="Name20" axis="self" ptType="node">
                    <dgm:layoutNode name="Name21">
                      <dgm:alg type="hierRoot"/>
                      <dgm:shape xmlns:r="http://schemas.openxmlformats.org/officeDocument/2006/relationships" r:blip="">
                        <dgm:adjLst/>
                      </dgm:shape>
                      <dgm:presOf/>
                      <dgm:constrLst/>
                      <dgm:ruleLst/>
                      <dgm:layoutNode name="level2Shape">
                        <dgm:alg type="tx"/>
                        <dgm:shape xmlns:r="http://schemas.openxmlformats.org/officeDocument/2006/relationships" type="roundRect" r:blip="">
                          <dgm:adjLst>
                            <dgm:adj idx="1" val="0.1"/>
                          </dgm:adjLst>
                        </dgm:shape>
                        <dgm:presOf axis="self"/>
                        <dgm:constrLst>
                          <dgm:constr type="primFontSz" val="65"/>
                          <dgm:constr type="tMarg" refType="primFontSz" fact="0.3"/>
                          <dgm:constr type="bMarg" refType="primFontSz" fact="0.3"/>
                          <dgm:constr type="lMarg" refType="primFontSz" fact="0.3"/>
                          <dgm:constr type="rMarg" refType="primFontSz" fact="0.3"/>
                        </dgm:constrLst>
                        <dgm:ruleLst>
                          <dgm:rule type="primFontSz" val="5" fact="NaN" max="NaN"/>
                        </dgm:ruleLst>
                      </dgm:layoutNode>
                      <dgm:layoutNode name="hierChild3">
                        <dgm:choose name="Name22">
                          <dgm:if name="Name23" func="var" arg="dir" op="equ" val="norm">
                            <dgm:alg type="hierChild">
                              <dgm:param type="linDir" val="fromL"/>
                            </dgm:alg>
                          </dgm:if>
                          <dgm:else name="Name24">
                            <dgm:alg type="hierChild">
                              <dgm:param type="linDir" val="fromR"/>
                            </dgm:alg>
                          </dgm:else>
                        </dgm:choose>
                        <dgm:shape xmlns:r="http://schemas.openxmlformats.org/officeDocument/2006/relationships" r:blip="">
                          <dgm:adjLst/>
                        </dgm:shape>
                        <dgm:presOf/>
                        <dgm:constrLst/>
                        <dgm:ruleLst/>
                        <dgm:forEach name="Name25" ref="repeat"/>
                      </dgm:layoutNode>
                    </dgm:layoutNode>
                  </dgm:forEach>
                </dgm:forEach>
              </dgm:layoutNode>
            </dgm:layoutNode>
          </dgm:forEach>
        </dgm:forEach>
      </dgm:layoutNode>
    </dgm:layoutNode>
    <dgm:layoutNode name="bgShapesFlow">
      <dgm:alg type="lin">
        <dgm:param type="linDir" val="fromT"/>
        <dgm:param type="nodeVertAlign" val="t"/>
        <dgm:param type="vertAlign" val="t"/>
        <dgm:param type="nodeHorzAlign" val="ctr"/>
      </dgm:alg>
      <dgm:shape xmlns:r="http://schemas.openxmlformats.org/officeDocument/2006/relationships" r:blip="">
        <dgm:adjLst/>
      </dgm:shape>
      <dgm:presOf/>
      <dgm:constrLst>
        <dgm:constr type="userB"/>
        <dgm:constr type="w" for="ch" forName="rectComp" refType="w"/>
        <dgm:constr type="h" for="ch" forName="rectComp" refType="h"/>
        <dgm:constr type="w" for="des" forName="bgRect" refType="w"/>
        <dgm:constr type="primFontSz" for="des" forName="bgRectTx" op="equ"/>
      </dgm:constrLst>
      <dgm:ruleLst/>
      <dgm:forEach name="Name26" axis="ch" ptType="node" st="2">
        <dgm:layoutNode name="rectComp">
          <dgm:alg type="composite">
            <dgm:param type="vertAlign" val="t"/>
            <dgm:param type="horzAlign" val="ctr"/>
          </dgm:alg>
          <dgm:shape xmlns:r="http://schemas.openxmlformats.org/officeDocument/2006/relationships" r:blip="">
            <dgm:adjLst/>
          </dgm:shape>
          <dgm:presOf/>
          <dgm:choose name="Name27">
            <dgm:if name="Name28" func="var" arg="dir" op="equ" val="norm">
              <dgm:constrLst>
                <dgm:constr type="userA"/>
                <dgm:constr type="l" for="ch" forName="bgRect"/>
                <dgm:constr type="t" for="ch" forName="bgRect"/>
                <dgm:constr type="h" for="ch" forName="bgRect" refType="userA" fact="1.2"/>
                <dgm:constr type="l" for="ch" forName="bgRectTx"/>
                <dgm:constr type="t" for="ch" forName="bgRectTx"/>
                <dgm:constr type="w" for="ch" forName="bgRectTx" refType="w" refFor="ch" refForName="bgRect" fact="0.3"/>
                <dgm:constr type="h" for="ch" forName="bgRectTx" refType="h" refFor="ch" refForName="bgRect" op="equ"/>
              </dgm:constrLst>
            </dgm:if>
            <dgm:else name="Name29">
              <dgm:constrLst>
                <dgm:constr type="userA"/>
                <dgm:constr type="l" for="ch" forName="bgRect"/>
                <dgm:constr type="t" for="ch" forName="bgRect"/>
                <dgm:constr type="h" for="ch" forName="bgRect" refType="userA" fact="1.2"/>
                <dgm:constr type="r" for="ch" forName="bgRectTx" refType="w"/>
                <dgm:constr type="t" for="ch" forName="bgRectTx"/>
                <dgm:constr type="w" for="ch" forName="bgRectTx" refType="w" refFor="ch" refForName="bgRect" fact="0.3"/>
                <dgm:constr type="h" for="ch" forName="bgRectTx" refType="h" refFor="ch" refForName="bgRect" op="equ"/>
              </dgm:constrLst>
            </dgm:else>
          </dgm:choose>
          <dgm:ruleLst/>
          <dgm:layoutNode name="bgRect" styleLbl="bgShp">
            <dgm:alg type="sp"/>
            <dgm:shape xmlns:r="http://schemas.openxmlformats.org/officeDocument/2006/relationships" type="roundRect" r:blip="" zOrderOff="-999">
              <dgm:adjLst>
                <dgm:adj idx="1" val="0.1"/>
              </dgm:adjLst>
            </dgm:shape>
            <dgm:presOf axis="desOrSelf" ptType="node"/>
            <dgm:constrLst/>
            <dgm:ruleLst/>
          </dgm:layoutNode>
          <dgm:layoutNode name="bgRectTx" styleLbl="bgShp">
            <dgm:varLst>
              <dgm:bulletEnabled val="1"/>
            </dgm:varLst>
            <dgm:alg type="tx"/>
            <dgm:presOf axis="desOrSelf" ptType="node"/>
            <dgm:shape xmlns:r="http://schemas.openxmlformats.org/officeDocument/2006/relationships" type="rect" r:blip="" zOrderOff="-999" hideGeom="1">
              <dgm:adjLst/>
            </dgm:shape>
            <dgm:constrLst>
              <dgm:constr type="primFontSz" val="65"/>
            </dgm:constrLst>
            <dgm:ruleLst>
              <dgm:rule type="primFontSz" val="5" fact="NaN" max="NaN"/>
            </dgm:ruleLst>
          </dgm:layoutNode>
        </dgm:layoutNode>
        <dgm:choose name="Name30">
          <dgm:if name="Name31" axis="self" ptType="node" func="revPos" op="gte" val="2">
            <dgm:layoutNode name="spComp">
              <dgm:alg type="composite">
                <dgm:param type="vertAlign" val="t"/>
                <dgm:param type="horzAlign" val="ctr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userA"/>
                <dgm:constr type="userB"/>
                <dgm:constr type="l" for="ch" forName="vSp"/>
                <dgm:constr type="t" for="ch" forName="vSp"/>
                <dgm:constr type="h" for="ch" forName="vSp" refType="userB"/>
                <dgm:constr type="hOff" for="ch" forName="vSp" refType="userA" fact="-0.2"/>
              </dgm:constrLst>
              <dgm:ruleLst/>
              <dgm:layoutNode name="vSp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</dgm:layoutNode>
            </dgm:layoutNode>
          </dgm:if>
          <dgm:else name="Name32"/>
        </dgm:choose>
      </dgm:forEach>
    </dgm:layoutNod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2F3A5E7A-D3FF-469A-BD01-712C587D4627}" type="datetimeFigureOut">
              <a:rPr lang="ru-RU"/>
              <a:pPr>
                <a:defRPr/>
              </a:pPr>
              <a:t>15.03.2010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 smtClean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4F9BAFE4-1452-4EA4-9D0E-9FA2248C674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EBFFCC25-7A1F-40C0-A57F-D32EF2A90EE0}" type="slidenum">
              <a:rPr lang="ru-RU" smtClean="0"/>
              <a:pPr/>
              <a:t>1</a:t>
            </a:fld>
            <a:endParaRPr lang="ru-RU" smtClean="0"/>
          </a:p>
        </p:txBody>
      </p:sp>
      <p:sp>
        <p:nvSpPr>
          <p:cNvPr id="307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0724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ru-RU" dirty="0" smtClean="0"/>
              <a:t>Показать пример со </a:t>
            </a:r>
            <a:r>
              <a:rPr lang="en-US" dirty="0" smtClean="0"/>
              <a:t>Spy++</a:t>
            </a:r>
            <a:endParaRPr lang="ru-RU" dirty="0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93C0438-F220-4A85-B85F-EBC35FD41A4D}" type="slidenum">
              <a:rPr lang="ru-RU" smtClean="0"/>
              <a:pPr/>
              <a:t>2</a:t>
            </a:fld>
            <a:endParaRPr lang="ru-RU" smtClean="0"/>
          </a:p>
        </p:txBody>
      </p:sp>
      <p:sp>
        <p:nvSpPr>
          <p:cNvPr id="368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68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r>
              <a:rPr lang="ru-RU" smtClean="0"/>
              <a:t>Показать пример со </a:t>
            </a:r>
            <a:r>
              <a:rPr lang="en-US" smtClean="0"/>
              <a:t>Spy++</a:t>
            </a:r>
            <a:endParaRPr lang="ru-RU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AE761BA-5ED5-45C8-91D3-B7F718C09893}" type="slidenum">
              <a:rPr lang="ru-RU" smtClean="0"/>
              <a:pPr/>
              <a:t>3</a:t>
            </a:fld>
            <a:endParaRPr lang="ru-RU" smtClean="0"/>
          </a:p>
        </p:txBody>
      </p:sp>
      <p:sp>
        <p:nvSpPr>
          <p:cNvPr id="389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89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r>
              <a:rPr lang="ru-RU" smtClean="0"/>
              <a:t>Показать пример со </a:t>
            </a:r>
            <a:r>
              <a:rPr lang="en-US" smtClean="0"/>
              <a:t>Spy++</a:t>
            </a:r>
            <a:endParaRPr lang="ru-RU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AEC395B-BEFC-40E6-8C33-5EDEF694DA82}" type="slidenum">
              <a:rPr lang="ru-RU" smtClean="0"/>
              <a:pPr/>
              <a:t>4</a:t>
            </a:fld>
            <a:endParaRPr lang="ru-RU" smtClean="0"/>
          </a:p>
        </p:txBody>
      </p:sp>
      <p:sp>
        <p:nvSpPr>
          <p:cNvPr id="409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09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r>
              <a:rPr lang="ru-RU" smtClean="0"/>
              <a:t>Показать пример со </a:t>
            </a:r>
            <a:r>
              <a:rPr lang="en-US" smtClean="0"/>
              <a:t>Spy++</a:t>
            </a:r>
            <a:endParaRPr lang="ru-RU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AEC395B-BEFC-40E6-8C33-5EDEF694DA82}" type="slidenum">
              <a:rPr lang="ru-RU" smtClean="0"/>
              <a:pPr/>
              <a:t>5</a:t>
            </a:fld>
            <a:endParaRPr lang="ru-RU" smtClean="0"/>
          </a:p>
        </p:txBody>
      </p:sp>
      <p:sp>
        <p:nvSpPr>
          <p:cNvPr id="409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09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r>
              <a:rPr lang="ru-RU" smtClean="0"/>
              <a:t>Показать пример со </a:t>
            </a:r>
            <a:r>
              <a:rPr lang="en-US" smtClean="0"/>
              <a:t>Spy++</a:t>
            </a:r>
            <a:endParaRPr lang="ru-RU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AEC395B-BEFC-40E6-8C33-5EDEF694DA82}" type="slidenum">
              <a:rPr lang="ru-RU" smtClean="0"/>
              <a:pPr/>
              <a:t>6</a:t>
            </a:fld>
            <a:endParaRPr lang="ru-RU" smtClean="0"/>
          </a:p>
        </p:txBody>
      </p:sp>
      <p:sp>
        <p:nvSpPr>
          <p:cNvPr id="409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09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r>
              <a:rPr lang="ru-RU" smtClean="0"/>
              <a:t>Показать пример со </a:t>
            </a:r>
            <a:r>
              <a:rPr lang="en-US" smtClean="0"/>
              <a:t>Spy++</a:t>
            </a:r>
            <a:endParaRPr lang="ru-RU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AEC395B-BEFC-40E6-8C33-5EDEF694DA82}" type="slidenum">
              <a:rPr lang="ru-RU" smtClean="0"/>
              <a:pPr/>
              <a:t>7</a:t>
            </a:fld>
            <a:endParaRPr lang="ru-RU" smtClean="0"/>
          </a:p>
        </p:txBody>
      </p:sp>
      <p:sp>
        <p:nvSpPr>
          <p:cNvPr id="409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09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r>
              <a:rPr lang="ru-RU" smtClean="0"/>
              <a:t>Показать пример со </a:t>
            </a:r>
            <a:r>
              <a:rPr lang="en-US" smtClean="0"/>
              <a:t>Spy++</a:t>
            </a:r>
            <a:endParaRPr lang="ru-RU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AE761BA-5ED5-45C8-91D3-B7F718C09893}" type="slidenum">
              <a:rPr lang="ru-RU" smtClean="0"/>
              <a:pPr/>
              <a:t>8</a:t>
            </a:fld>
            <a:endParaRPr lang="ru-RU" smtClean="0"/>
          </a:p>
        </p:txBody>
      </p:sp>
      <p:sp>
        <p:nvSpPr>
          <p:cNvPr id="389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89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r>
              <a:rPr lang="ru-RU" smtClean="0"/>
              <a:t>Показать пример со </a:t>
            </a:r>
            <a:r>
              <a:rPr lang="en-US" smtClean="0"/>
              <a:t>Spy++</a:t>
            </a:r>
            <a:endParaRPr lang="ru-RU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AEC395B-BEFC-40E6-8C33-5EDEF694DA82}" type="slidenum">
              <a:rPr lang="ru-RU" smtClean="0"/>
              <a:pPr/>
              <a:t>9</a:t>
            </a:fld>
            <a:endParaRPr lang="ru-RU" smtClean="0"/>
          </a:p>
        </p:txBody>
      </p:sp>
      <p:sp>
        <p:nvSpPr>
          <p:cNvPr id="409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09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r>
              <a:rPr lang="ru-RU" dirty="0" smtClean="0"/>
              <a:t>Показать пример со </a:t>
            </a:r>
            <a:r>
              <a:rPr lang="en-US" dirty="0" smtClean="0"/>
              <a:t>Spy++</a:t>
            </a:r>
            <a:endParaRPr lang="ru-RU" dirty="0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AEC395B-BEFC-40E6-8C33-5EDEF694DA82}" type="slidenum">
              <a:rPr lang="ru-RU" smtClean="0"/>
              <a:pPr/>
              <a:t>10</a:t>
            </a:fld>
            <a:endParaRPr lang="ru-RU" smtClean="0"/>
          </a:p>
        </p:txBody>
      </p:sp>
      <p:sp>
        <p:nvSpPr>
          <p:cNvPr id="409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09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r>
              <a:rPr lang="ru-RU" dirty="0" smtClean="0"/>
              <a:t>Показать пример со </a:t>
            </a:r>
            <a:r>
              <a:rPr lang="en-US" dirty="0" smtClean="0"/>
              <a:t>Spy++</a:t>
            </a:r>
            <a:endParaRPr lang="ru-RU" dirty="0" smtClean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AE761BA-5ED5-45C8-91D3-B7F718C09893}" type="slidenum">
              <a:rPr lang="ru-RU" smtClean="0"/>
              <a:pPr/>
              <a:t>11</a:t>
            </a:fld>
            <a:endParaRPr lang="ru-RU" smtClean="0"/>
          </a:p>
        </p:txBody>
      </p:sp>
      <p:sp>
        <p:nvSpPr>
          <p:cNvPr id="389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89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r>
              <a:rPr lang="ru-RU" smtClean="0"/>
              <a:t>Показать пример со </a:t>
            </a:r>
            <a:r>
              <a:rPr lang="en-US" smtClean="0"/>
              <a:t>Spy++</a:t>
            </a:r>
            <a:endParaRPr lang="ru-RU" smtClean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AEC395B-BEFC-40E6-8C33-5EDEF694DA82}" type="slidenum">
              <a:rPr lang="ru-RU" smtClean="0"/>
              <a:pPr/>
              <a:t>12</a:t>
            </a:fld>
            <a:endParaRPr lang="ru-RU" smtClean="0"/>
          </a:p>
        </p:txBody>
      </p:sp>
      <p:sp>
        <p:nvSpPr>
          <p:cNvPr id="409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09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r>
              <a:rPr lang="ru-RU" smtClean="0"/>
              <a:t>Показать пример со </a:t>
            </a:r>
            <a:r>
              <a:rPr lang="en-US" smtClean="0"/>
              <a:t>Spy++</a:t>
            </a:r>
            <a:endParaRPr lang="ru-RU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0875DEC-DC16-4FCD-BE39-4284045D8EC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B8EEC58-6EF7-448F-B43D-52569E1A14F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7878C08-92BE-46AE-8226-F7AD5C71A5D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AB84C87-B427-471F-BA13-FA1285577FD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63AF095-FFD2-42F3-97A4-FF8A6D2F2FD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D7561CC-E0D9-49F9-A6EF-F2D20653CD3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4F43991-75C1-4389-8FB0-E77BDC39C88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1D0B82C-E139-45D0-A1DD-9A4A410D301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9A068B5-9CE6-41B9-9719-1616D40CE56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4786B9C-1942-455F-9C9C-B3BA3046BAC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83E80FC-EAA5-416D-944E-EFC0DF6A077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Заголовок и 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аблица 2"/>
          <p:cNvSpPr>
            <a:spLocks noGrp="1"/>
          </p:cNvSpPr>
          <p:nvPr>
            <p:ph type="tbl" idx="1"/>
          </p:nvPr>
        </p:nvSpPr>
        <p:spPr>
          <a:xfrm>
            <a:off x="685800" y="1981200"/>
            <a:ext cx="7772400" cy="4114800"/>
          </a:xfrm>
        </p:spPr>
        <p:txBody>
          <a:bodyPr/>
          <a:lstStyle/>
          <a:p>
            <a:pPr lvl="0"/>
            <a:endParaRPr lang="ru-RU" noProof="0" smtClean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F03186C-ECA6-4DC1-BB47-10B7F4AE5A6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4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spcBef>
                <a:spcPct val="0"/>
              </a:spcBef>
              <a:defRPr sz="14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spcBef>
                <a:spcPct val="0"/>
              </a:spcBef>
              <a:defRPr sz="14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defRPr sz="1400">
                <a:latin typeface="+mn-lt"/>
              </a:defRPr>
            </a:lvl1pPr>
          </a:lstStyle>
          <a:p>
            <a:pPr>
              <a:defRPr/>
            </a:pPr>
            <a:fld id="{EFDA702B-9D35-4FE6-B4C7-2D0D5102597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2.xml"/><Relationship Id="rId13" Type="http://schemas.openxmlformats.org/officeDocument/2006/relationships/diagramData" Target="../diagrams/data3.xml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12" Type="http://schemas.microsoft.com/office/2007/relationships/diagramDrawing" Target="../diagrams/drawing2.xml"/><Relationship Id="rId17" Type="http://schemas.microsoft.com/office/2007/relationships/diagramDrawing" Target="../diagrams/drawing3.xml"/><Relationship Id="rId2" Type="http://schemas.openxmlformats.org/officeDocument/2006/relationships/notesSlide" Target="../notesSlides/notesSlide1.xml"/><Relationship Id="rId16" Type="http://schemas.openxmlformats.org/officeDocument/2006/relationships/diagramColors" Target="../diagrams/colors3.xml"/><Relationship Id="rId1" Type="http://schemas.openxmlformats.org/officeDocument/2006/relationships/slideLayout" Target="../slideLayouts/slideLayout4.xml"/><Relationship Id="rId6" Type="http://schemas.openxmlformats.org/officeDocument/2006/relationships/diagramColors" Target="../diagrams/colors1.xml"/><Relationship Id="rId11" Type="http://schemas.openxmlformats.org/officeDocument/2006/relationships/diagramColors" Target="../diagrams/colors2.xml"/><Relationship Id="rId5" Type="http://schemas.openxmlformats.org/officeDocument/2006/relationships/diagramQuickStyle" Target="../diagrams/quickStyle1.xml"/><Relationship Id="rId15" Type="http://schemas.openxmlformats.org/officeDocument/2006/relationships/diagramQuickStyle" Target="../diagrams/quickStyle3.xml"/><Relationship Id="rId10" Type="http://schemas.openxmlformats.org/officeDocument/2006/relationships/diagramQuickStyle" Target="../diagrams/quickStyle2.xml"/><Relationship Id="rId4" Type="http://schemas.openxmlformats.org/officeDocument/2006/relationships/diagramLayout" Target="../diagrams/layout1.xml"/><Relationship Id="rId9" Type="http://schemas.openxmlformats.org/officeDocument/2006/relationships/diagramLayout" Target="../diagrams/layout2.xml"/><Relationship Id="rId14" Type="http://schemas.openxmlformats.org/officeDocument/2006/relationships/diagramLayout" Target="../diagrams/layout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4" Type="http://schemas.openxmlformats.org/officeDocument/2006/relationships/diagramLayout" Target="../diagrams/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5.xml"/><Relationship Id="rId7" Type="http://schemas.microsoft.com/office/2007/relationships/diagramDrawing" Target="../diagrams/drawing5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Relationship Id="rId6" Type="http://schemas.openxmlformats.org/officeDocument/2006/relationships/diagramColors" Target="../diagrams/colors5.xml"/><Relationship Id="rId5" Type="http://schemas.openxmlformats.org/officeDocument/2006/relationships/diagramQuickStyle" Target="../diagrams/quickStyle5.xml"/><Relationship Id="rId4" Type="http://schemas.openxmlformats.org/officeDocument/2006/relationships/diagramLayout" Target="../diagrams/layout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6.xml"/><Relationship Id="rId7" Type="http://schemas.microsoft.com/office/2007/relationships/diagramDrawing" Target="../diagrams/drawing6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Relationship Id="rId6" Type="http://schemas.openxmlformats.org/officeDocument/2006/relationships/diagramColors" Target="../diagrams/colors6.xml"/><Relationship Id="rId5" Type="http://schemas.openxmlformats.org/officeDocument/2006/relationships/diagramQuickStyle" Target="../diagrams/quickStyle6.xml"/><Relationship Id="rId4" Type="http://schemas.openxmlformats.org/officeDocument/2006/relationships/diagramLayout" Target="../diagrams/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018" name="Rectangle 2"/>
          <p:cNvSpPr>
            <a:spLocks noGrp="1" noChangeArrowheads="1"/>
          </p:cNvSpPr>
          <p:nvPr>
            <p:ph type="title"/>
          </p:nvPr>
        </p:nvSpPr>
        <p:spPr>
          <a:xfrm>
            <a:off x="361950" y="0"/>
            <a:ext cx="8477250" cy="876300"/>
          </a:xfrm>
          <a:effectLst>
            <a:outerShdw dist="35921" dir="2700000" algn="ctr" rotWithShape="0">
              <a:schemeClr val="tx1"/>
            </a:outerShdw>
          </a:effectLst>
        </p:spPr>
        <p:txBody>
          <a:bodyPr/>
          <a:lstStyle/>
          <a:p>
            <a:pPr>
              <a:defRPr/>
            </a:pPr>
            <a:r>
              <a:rPr lang="ru-RU" sz="3200" b="1" dirty="0" smtClean="0">
                <a:solidFill>
                  <a:srgbClr val="FBFCD0"/>
                </a:solidFill>
                <a:latin typeface="Arial Narrow" pitchFamily="34" charset="0"/>
              </a:rPr>
              <a:t>Классы </a:t>
            </a:r>
            <a:r>
              <a:rPr lang="en-US" sz="3200" b="1" dirty="0" smtClean="0">
                <a:solidFill>
                  <a:srgbClr val="FBFCD0"/>
                </a:solidFill>
                <a:latin typeface="Arial Narrow" pitchFamily="34" charset="0"/>
              </a:rPr>
              <a:t>Windows Presentation Foundation</a:t>
            </a:r>
            <a:endParaRPr lang="ru-RU" sz="3200" b="1" dirty="0">
              <a:solidFill>
                <a:srgbClr val="FBFCD0"/>
              </a:solidFill>
              <a:latin typeface="Arial Narrow" pitchFamily="34" charset="0"/>
            </a:endParaRPr>
          </a:p>
        </p:txBody>
      </p:sp>
      <p:graphicFrame>
        <p:nvGraphicFramePr>
          <p:cNvPr id="7" name="Схема 6"/>
          <p:cNvGraphicFramePr/>
          <p:nvPr/>
        </p:nvGraphicFramePr>
        <p:xfrm>
          <a:off x="71438" y="714356"/>
          <a:ext cx="9001156" cy="600076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6715140" y="1000108"/>
            <a:ext cx="200026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graphicFrame>
        <p:nvGraphicFramePr>
          <p:cNvPr id="6" name="Схема 5"/>
          <p:cNvGraphicFramePr/>
          <p:nvPr/>
        </p:nvGraphicFramePr>
        <p:xfrm>
          <a:off x="285720" y="1000108"/>
          <a:ext cx="8501122" cy="542928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graphicFrame>
        <p:nvGraphicFramePr>
          <p:cNvPr id="8" name="Схема 7"/>
          <p:cNvGraphicFramePr/>
          <p:nvPr/>
        </p:nvGraphicFramePr>
        <p:xfrm>
          <a:off x="214282" y="785794"/>
          <a:ext cx="8715436" cy="585789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3" r:lo="rId14" r:qs="rId15" r:cs="rId16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650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214290"/>
            <a:ext cx="9144000" cy="685800"/>
          </a:xfrm>
          <a:effectLst>
            <a:outerShdw dist="35921" dir="2700000" algn="ctr" rotWithShape="0">
              <a:schemeClr val="tx1"/>
            </a:outerShdw>
          </a:effectLst>
        </p:spPr>
        <p:txBody>
          <a:bodyPr/>
          <a:lstStyle/>
          <a:p>
            <a:pPr eaLnBrk="1" hangingPunct="1">
              <a:defRPr/>
            </a:pPr>
            <a:r>
              <a:rPr lang="ru-RU" sz="3200" b="1" dirty="0" smtClean="0">
                <a:solidFill>
                  <a:srgbClr val="FFFFCC"/>
                </a:solidFill>
                <a:latin typeface="Arial Narrow" pitchFamily="34" charset="0"/>
              </a:rPr>
              <a:t>Стиль (</a:t>
            </a:r>
            <a:r>
              <a:rPr lang="en-US" sz="3200" b="1" dirty="0" smtClean="0">
                <a:solidFill>
                  <a:srgbClr val="FFFFCC"/>
                </a:solidFill>
                <a:latin typeface="Arial Narrow" pitchFamily="34" charset="0"/>
              </a:rPr>
              <a:t>Style)</a:t>
            </a:r>
            <a:endParaRPr lang="ru-RU" sz="3200" b="1" dirty="0" smtClean="0">
              <a:solidFill>
                <a:srgbClr val="FFFFCC"/>
              </a:solidFill>
              <a:latin typeface="Arial Narrow" pitchFamily="34" charset="0"/>
            </a:endParaRPr>
          </a:p>
        </p:txBody>
      </p:sp>
      <p:sp>
        <p:nvSpPr>
          <p:cNvPr id="3075" name="Text Box 3"/>
          <p:cNvSpPr txBox="1">
            <a:spLocks noChangeArrowheads="1"/>
          </p:cNvSpPr>
          <p:nvPr/>
        </p:nvSpPr>
        <p:spPr bwMode="auto">
          <a:xfrm>
            <a:off x="0" y="1120676"/>
            <a:ext cx="9144000" cy="18158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252000" algn="l">
              <a:buFont typeface="Wingdings" pitchFamily="2" charset="2"/>
              <a:buChar char="ü"/>
            </a:pPr>
            <a:r>
              <a:rPr lang="ru-RU" sz="1600" dirty="0">
                <a:solidFill>
                  <a:srgbClr val="FFFFCC"/>
                </a:solidFill>
              </a:rPr>
              <a:t> </a:t>
            </a:r>
            <a:r>
              <a:rPr lang="en-US" sz="1600" dirty="0" smtClean="0">
                <a:solidFill>
                  <a:srgbClr val="FFFFCC"/>
                </a:solidFill>
              </a:rPr>
              <a:t> </a:t>
            </a:r>
            <a:r>
              <a:rPr lang="ru-RU" sz="1600" dirty="0" smtClean="0">
                <a:solidFill>
                  <a:srgbClr val="FFFFCC"/>
                </a:solidFill>
              </a:rPr>
              <a:t>Стили – механизм применения некоторого набора свойств к одному или нескольким элементам управления.</a:t>
            </a:r>
            <a:endParaRPr lang="en-US" sz="1600" dirty="0" smtClean="0">
              <a:solidFill>
                <a:srgbClr val="FFFFCC"/>
              </a:solidFill>
            </a:endParaRPr>
          </a:p>
          <a:p>
            <a:pPr marL="252000" algn="l">
              <a:buFont typeface="Wingdings" pitchFamily="2" charset="2"/>
              <a:buChar char="ü"/>
            </a:pPr>
            <a:r>
              <a:rPr lang="en-US" sz="1600" dirty="0" smtClean="0">
                <a:solidFill>
                  <a:srgbClr val="FFFFCC"/>
                </a:solidFill>
              </a:rPr>
              <a:t> </a:t>
            </a:r>
            <a:r>
              <a:rPr lang="ru-RU" sz="1600" dirty="0" smtClean="0">
                <a:solidFill>
                  <a:srgbClr val="FBFCD0"/>
                </a:solidFill>
              </a:rPr>
              <a:t>Стиль описывается с помощью объекта класса </a:t>
            </a:r>
            <a:r>
              <a:rPr lang="en-US" sz="1600" dirty="0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Style</a:t>
            </a:r>
            <a:r>
              <a:rPr lang="en-US" sz="1600" dirty="0" smtClean="0">
                <a:solidFill>
                  <a:srgbClr val="FBFCD0"/>
                </a:solidFill>
              </a:rPr>
              <a:t>, </a:t>
            </a:r>
            <a:r>
              <a:rPr lang="ru-RU" sz="1600" dirty="0" smtClean="0">
                <a:solidFill>
                  <a:srgbClr val="FBFCD0"/>
                </a:solidFill>
              </a:rPr>
              <a:t>который поддерживает коллекцию объектов </a:t>
            </a:r>
            <a:r>
              <a:rPr lang="en-US" sz="1600" dirty="0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Setter</a:t>
            </a:r>
            <a:r>
              <a:rPr lang="ru-RU" sz="1600" dirty="0" smtClean="0">
                <a:solidFill>
                  <a:srgbClr val="FBFCD0"/>
                </a:solidFill>
              </a:rPr>
              <a:t>, каждый из которых определяет пару свойство (</a:t>
            </a:r>
            <a:r>
              <a:rPr lang="en-US" sz="1600" dirty="0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Property</a:t>
            </a:r>
            <a:r>
              <a:rPr lang="ru-RU" sz="1600" dirty="0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) </a:t>
            </a:r>
            <a:r>
              <a:rPr lang="ru-RU" sz="1600" dirty="0" smtClean="0">
                <a:solidFill>
                  <a:srgbClr val="FBFCD0"/>
                </a:solidFill>
              </a:rPr>
              <a:t>– значение(</a:t>
            </a:r>
            <a:r>
              <a:rPr lang="en-US" sz="1600" dirty="0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Value</a:t>
            </a:r>
            <a:r>
              <a:rPr lang="ru-RU" sz="1600" dirty="0" smtClean="0">
                <a:solidFill>
                  <a:srgbClr val="FBFCD0"/>
                </a:solidFill>
              </a:rPr>
              <a:t>)</a:t>
            </a:r>
            <a:r>
              <a:rPr lang="en-US" sz="1600" dirty="0" smtClean="0">
                <a:solidFill>
                  <a:srgbClr val="FBFCD0"/>
                </a:solidFill>
              </a:rPr>
              <a:t>.</a:t>
            </a:r>
          </a:p>
          <a:p>
            <a:pPr marL="252000" algn="l">
              <a:buFont typeface="Wingdings" pitchFamily="2" charset="2"/>
              <a:buChar char="ü"/>
            </a:pPr>
            <a:r>
              <a:rPr lang="en-US" sz="1600" dirty="0" smtClean="0">
                <a:solidFill>
                  <a:srgbClr val="FFFFCC"/>
                </a:solidFill>
              </a:rPr>
              <a:t> </a:t>
            </a:r>
            <a:r>
              <a:rPr lang="ru-RU" sz="1600" dirty="0" smtClean="0">
                <a:solidFill>
                  <a:srgbClr val="FFFFCC"/>
                </a:solidFill>
              </a:rPr>
              <a:t>Можно установить стиль для любого объекта, производного от класса </a:t>
            </a:r>
            <a:r>
              <a:rPr lang="en-US" sz="1600" dirty="0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FrameworkElement</a:t>
            </a:r>
            <a:r>
              <a:rPr lang="en-US" sz="1600" dirty="0" smtClean="0">
                <a:solidFill>
                  <a:srgbClr val="FBFCD0"/>
                </a:solidFill>
              </a:rPr>
              <a:t> </a:t>
            </a:r>
            <a:r>
              <a:rPr lang="ru-RU" sz="1600" dirty="0" smtClean="0">
                <a:solidFill>
                  <a:srgbClr val="FBFCD0"/>
                </a:solidFill>
              </a:rPr>
              <a:t>или</a:t>
            </a:r>
            <a:r>
              <a:rPr lang="en-US" sz="1600" dirty="0" smtClean="0">
                <a:solidFill>
                  <a:srgbClr val="FBFCD0"/>
                </a:solidFill>
              </a:rPr>
              <a:t> </a:t>
            </a:r>
            <a:r>
              <a:rPr lang="en-US" sz="1600" dirty="0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FrameworkContentElement</a:t>
            </a:r>
            <a:r>
              <a:rPr lang="ru-RU" sz="1600" dirty="0" smtClean="0">
                <a:solidFill>
                  <a:srgbClr val="FBFCD0"/>
                </a:solidFill>
              </a:rPr>
              <a:t>, присвоив значение свойству </a:t>
            </a:r>
            <a:r>
              <a:rPr lang="en-US" sz="1600" dirty="0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Style</a:t>
            </a:r>
            <a:r>
              <a:rPr lang="en-US" sz="1600" dirty="0" smtClean="0">
                <a:solidFill>
                  <a:srgbClr val="FBFCD0"/>
                </a:solidFill>
              </a:rPr>
              <a:t> </a:t>
            </a:r>
            <a:r>
              <a:rPr lang="ru-RU" sz="1600" dirty="0" smtClean="0">
                <a:solidFill>
                  <a:srgbClr val="FBFCD0"/>
                </a:solidFill>
              </a:rPr>
              <a:t>этих классов</a:t>
            </a:r>
            <a:r>
              <a:rPr lang="en-US" sz="1600" dirty="0" smtClean="0">
                <a:solidFill>
                  <a:srgbClr val="FBFCD0"/>
                </a:solidFill>
              </a:rPr>
              <a:t>. </a:t>
            </a:r>
            <a:r>
              <a:rPr lang="ru-RU" sz="1600" dirty="0" smtClean="0">
                <a:solidFill>
                  <a:srgbClr val="FBFCD0"/>
                </a:solidFill>
              </a:rPr>
              <a:t> </a:t>
            </a:r>
          </a:p>
        </p:txBody>
      </p:sp>
      <p:sp>
        <p:nvSpPr>
          <p:cNvPr id="5" name="Text Box 3"/>
          <p:cNvSpPr txBox="1">
            <a:spLocks noChangeArrowheads="1"/>
          </p:cNvSpPr>
          <p:nvPr/>
        </p:nvSpPr>
        <p:spPr bwMode="auto">
          <a:xfrm>
            <a:off x="0" y="3571876"/>
            <a:ext cx="9144000" cy="23083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252000" algn="l">
              <a:buFont typeface="Wingdings" pitchFamily="2" charset="2"/>
              <a:buChar char="ü"/>
            </a:pPr>
            <a:r>
              <a:rPr lang="ru-RU" sz="1600" dirty="0" smtClean="0">
                <a:solidFill>
                  <a:srgbClr val="FFFFCC"/>
                </a:solidFill>
              </a:rPr>
              <a:t> Стиль можно определить в разметке и в коде. </a:t>
            </a:r>
            <a:r>
              <a:rPr lang="ru-RU" sz="1600" dirty="0" smtClean="0">
                <a:solidFill>
                  <a:srgbClr val="FBFCD0"/>
                </a:solidFill>
              </a:rPr>
              <a:t>Обычно стиль определяется как ресурс в разметке.</a:t>
            </a:r>
            <a:r>
              <a:rPr lang="ru-RU" sz="1600" dirty="0" smtClean="0">
                <a:solidFill>
                  <a:srgbClr val="FFFFCC"/>
                </a:solidFill>
              </a:rPr>
              <a:t> </a:t>
            </a:r>
            <a:endParaRPr lang="ru-RU" sz="1600" dirty="0" smtClean="0">
              <a:solidFill>
                <a:srgbClr val="FBFCD0"/>
              </a:solidFill>
            </a:endParaRPr>
          </a:p>
          <a:p>
            <a:pPr marL="252000" algn="l">
              <a:buFont typeface="Wingdings" pitchFamily="2" charset="2"/>
              <a:buChar char="ü"/>
            </a:pPr>
            <a:r>
              <a:rPr lang="ru-RU" sz="1600" dirty="0" smtClean="0">
                <a:solidFill>
                  <a:srgbClr val="FBFCD0"/>
                </a:solidFill>
              </a:rPr>
              <a:t>  Если несколько объектов </a:t>
            </a:r>
            <a:r>
              <a:rPr lang="en-US" sz="1600" dirty="0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Setter</a:t>
            </a:r>
            <a:r>
              <a:rPr lang="ru-RU" sz="1600" dirty="0" smtClean="0">
                <a:solidFill>
                  <a:srgbClr val="FBFCD0"/>
                </a:solidFill>
              </a:rPr>
              <a:t> определено для одного свойства, используется значение, указанное последним. Значение свойства, присвоенное явно, переопределяет значение из стиля.</a:t>
            </a:r>
          </a:p>
          <a:p>
            <a:pPr marL="252000" algn="l">
              <a:buFont typeface="Wingdings" pitchFamily="2" charset="2"/>
              <a:buChar char="ü"/>
            </a:pPr>
            <a:r>
              <a:rPr lang="ru-RU" sz="1600" dirty="0" smtClean="0">
                <a:solidFill>
                  <a:srgbClr val="FBFCD0"/>
                </a:solidFill>
              </a:rPr>
              <a:t> Стили </a:t>
            </a:r>
            <a:r>
              <a:rPr lang="en-US" sz="1600" dirty="0" smtClean="0">
                <a:solidFill>
                  <a:srgbClr val="FFFFCC"/>
                </a:solidFill>
              </a:rPr>
              <a:t>WPF </a:t>
            </a:r>
            <a:r>
              <a:rPr lang="ru-RU" sz="1600" dirty="0" smtClean="0">
                <a:solidFill>
                  <a:srgbClr val="FFFFCC"/>
                </a:solidFill>
              </a:rPr>
              <a:t>поддерживают триггеры – объекты, инициирующие изменение значений при выполнении некоторых условий, например, когда свойство получает значение </a:t>
            </a:r>
            <a:r>
              <a:rPr lang="en-US" sz="1600" dirty="0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true</a:t>
            </a:r>
            <a:r>
              <a:rPr lang="ru-RU" sz="1600" dirty="0" smtClean="0">
                <a:solidFill>
                  <a:srgbClr val="FFFFCC"/>
                </a:solidFill>
              </a:rPr>
              <a:t> или происходит некоторое событие</a:t>
            </a:r>
            <a:r>
              <a:rPr lang="en-US" sz="1600" dirty="0" smtClean="0">
                <a:solidFill>
                  <a:srgbClr val="FFFFCC"/>
                </a:solidFill>
              </a:rPr>
              <a:t>.</a:t>
            </a:r>
            <a:r>
              <a:rPr lang="ru-RU" sz="1600" dirty="0" smtClean="0">
                <a:solidFill>
                  <a:srgbClr val="FFFFCC"/>
                </a:solidFill>
              </a:rPr>
              <a:t> 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57158" y="2928934"/>
            <a:ext cx="8572560" cy="307777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l"/>
            <a:r>
              <a:rPr lang="en-US" sz="1400" b="1" dirty="0" smtClean="0">
                <a:latin typeface="Courier New" pitchFamily="49" charset="0"/>
                <a:cs typeface="Courier New" pitchFamily="49" charset="0"/>
              </a:rPr>
              <a:t>public Style </a:t>
            </a:r>
            <a:r>
              <a:rPr lang="en-US" sz="1400" b="1" dirty="0" err="1" smtClean="0">
                <a:latin typeface="Courier New" pitchFamily="49" charset="0"/>
                <a:cs typeface="Courier New" pitchFamily="49" charset="0"/>
              </a:rPr>
              <a:t>Style</a:t>
            </a:r>
            <a:r>
              <a:rPr lang="en-US" sz="1400" b="1" dirty="0" smtClean="0">
                <a:latin typeface="Courier New" pitchFamily="49" charset="0"/>
                <a:cs typeface="Courier New" pitchFamily="49" charset="0"/>
              </a:rPr>
              <a:t> { get; set; }</a:t>
            </a:r>
            <a:endParaRPr lang="ru-RU" sz="1400" b="1" dirty="0">
              <a:latin typeface="Courier New" pitchFamily="49" charset="0"/>
              <a:cs typeface="Courier New" pitchFamily="49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794" name="Rectangle 2"/>
          <p:cNvSpPr>
            <a:spLocks noGrp="1" noChangeArrowheads="1"/>
          </p:cNvSpPr>
          <p:nvPr>
            <p:ph type="title"/>
          </p:nvPr>
        </p:nvSpPr>
        <p:spPr>
          <a:xfrm>
            <a:off x="357158" y="99994"/>
            <a:ext cx="8534400" cy="685800"/>
          </a:xfrm>
          <a:effectLst>
            <a:outerShdw dist="35921" dir="2700000" algn="ctr" rotWithShape="0">
              <a:schemeClr val="tx1"/>
            </a:outerShdw>
          </a:effectLst>
        </p:spPr>
        <p:txBody>
          <a:bodyPr/>
          <a:lstStyle/>
          <a:p>
            <a:pPr eaLnBrk="1" hangingPunct="1">
              <a:defRPr/>
            </a:pPr>
            <a:r>
              <a:rPr lang="ru-RU" sz="3200" b="1" dirty="0" smtClean="0">
                <a:solidFill>
                  <a:srgbClr val="FFFFCC"/>
                </a:solidFill>
                <a:latin typeface="Arial Narrow" pitchFamily="34" charset="0"/>
              </a:rPr>
              <a:t>Классы </a:t>
            </a:r>
            <a:r>
              <a:rPr lang="en-US" sz="3200" b="1" dirty="0" smtClean="0">
                <a:solidFill>
                  <a:srgbClr val="FFFFCC"/>
                </a:solidFill>
                <a:latin typeface="Arial Narrow" pitchFamily="34" charset="0"/>
              </a:rPr>
              <a:t>Setter</a:t>
            </a:r>
            <a:r>
              <a:rPr lang="ru-RU" sz="3200" b="1" dirty="0" smtClean="0">
                <a:solidFill>
                  <a:srgbClr val="FFFFCC"/>
                </a:solidFill>
                <a:latin typeface="Arial Narrow" pitchFamily="34" charset="0"/>
              </a:rPr>
              <a:t> и </a:t>
            </a:r>
            <a:r>
              <a:rPr lang="en-US" sz="3200" b="1" dirty="0" smtClean="0">
                <a:solidFill>
                  <a:srgbClr val="FFFFCC"/>
                </a:solidFill>
                <a:latin typeface="Arial Narrow" pitchFamily="34" charset="0"/>
              </a:rPr>
              <a:t>EventSetter</a:t>
            </a:r>
            <a:endParaRPr lang="ru-RU" sz="3200" b="1" dirty="0" smtClean="0">
              <a:solidFill>
                <a:srgbClr val="FFFFCC"/>
              </a:solidFill>
              <a:latin typeface="Arial Narrow" pitchFamily="34" charset="0"/>
            </a:endParaRPr>
          </a:p>
        </p:txBody>
      </p:sp>
      <p:sp>
        <p:nvSpPr>
          <p:cNvPr id="5124" name="Text Box 14"/>
          <p:cNvSpPr txBox="1">
            <a:spLocks noChangeArrowheads="1"/>
          </p:cNvSpPr>
          <p:nvPr/>
        </p:nvSpPr>
        <p:spPr bwMode="auto">
          <a:xfrm>
            <a:off x="2428860" y="1000108"/>
            <a:ext cx="6643734" cy="1818063"/>
          </a:xfrm>
          <a:prstGeom prst="rect">
            <a:avLst/>
          </a:prstGeom>
          <a:noFill/>
          <a:ln w="22225">
            <a:noFill/>
            <a:miter lim="800000"/>
            <a:headEnd/>
            <a:tailEnd/>
          </a:ln>
        </p:spPr>
        <p:txBody>
          <a:bodyPr wrap="square" lIns="90000" tIns="46800" rIns="90000" bIns="46800">
            <a:spAutoFit/>
          </a:bodyPr>
          <a:lstStyle/>
          <a:p>
            <a:pPr algn="l">
              <a:buFont typeface="Wingdings" pitchFamily="2" charset="2"/>
              <a:buChar char="ü"/>
            </a:pPr>
            <a:r>
              <a:rPr lang="ru-RU" sz="1600" dirty="0" smtClean="0">
                <a:solidFill>
                  <a:srgbClr val="FBFCD0"/>
                </a:solidFill>
              </a:rPr>
              <a:t> </a:t>
            </a:r>
            <a:r>
              <a:rPr lang="en-US" sz="1600" dirty="0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SetterBase</a:t>
            </a:r>
            <a:r>
              <a:rPr lang="en-US" sz="1600" dirty="0" smtClean="0">
                <a:solidFill>
                  <a:srgbClr val="FBFCD0"/>
                </a:solidFill>
              </a:rPr>
              <a:t> </a:t>
            </a:r>
            <a:r>
              <a:rPr lang="ru-RU" sz="1600" dirty="0" smtClean="0">
                <a:solidFill>
                  <a:srgbClr val="FBFCD0"/>
                </a:solidFill>
              </a:rPr>
              <a:t>- абстрактный базовый класс</a:t>
            </a:r>
            <a:r>
              <a:rPr lang="en-US" sz="1600" dirty="0" smtClean="0">
                <a:solidFill>
                  <a:srgbClr val="FBFCD0"/>
                </a:solidFill>
              </a:rPr>
              <a:t> </a:t>
            </a:r>
            <a:r>
              <a:rPr lang="ru-RU" sz="1600" dirty="0" smtClean="0">
                <a:solidFill>
                  <a:srgbClr val="FBFCD0"/>
                </a:solidFill>
              </a:rPr>
              <a:t>с единственным  свойством    </a:t>
            </a:r>
            <a:r>
              <a:rPr lang="en-US" sz="1600" dirty="0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public </a:t>
            </a:r>
            <a:r>
              <a:rPr lang="en-US" sz="1600" dirty="0" err="1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bool</a:t>
            </a:r>
            <a:r>
              <a:rPr lang="en-US" sz="1600" dirty="0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 </a:t>
            </a:r>
            <a:r>
              <a:rPr lang="ru-RU" sz="1600" dirty="0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 </a:t>
            </a:r>
            <a:r>
              <a:rPr lang="en-US" sz="1600" dirty="0" err="1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IsSealed</a:t>
            </a:r>
            <a:r>
              <a:rPr lang="en-US" sz="1600" dirty="0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 { get; }</a:t>
            </a:r>
            <a:r>
              <a:rPr lang="ru-RU" sz="1600" dirty="0" smtClean="0">
                <a:solidFill>
                  <a:srgbClr val="FBFCD0"/>
                </a:solidFill>
              </a:rPr>
              <a:t>, которое имеет значение </a:t>
            </a:r>
            <a:r>
              <a:rPr lang="en-US" sz="1600" dirty="0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true</a:t>
            </a:r>
            <a:r>
              <a:rPr lang="en-US" sz="1600" dirty="0" smtClean="0">
                <a:solidFill>
                  <a:srgbClr val="FBFCD0"/>
                </a:solidFill>
              </a:rPr>
              <a:t>, </a:t>
            </a:r>
            <a:r>
              <a:rPr lang="ru-RU" sz="1600" dirty="0" smtClean="0">
                <a:solidFill>
                  <a:srgbClr val="FBFCD0"/>
                </a:solidFill>
              </a:rPr>
              <a:t>если объект находится в неизменяемом состоянии.</a:t>
            </a:r>
          </a:p>
          <a:p>
            <a:pPr algn="l">
              <a:buFont typeface="Wingdings" pitchFamily="2" charset="2"/>
              <a:buChar char="ü"/>
            </a:pPr>
            <a:r>
              <a:rPr lang="ru-RU" sz="1600" dirty="0" smtClean="0">
                <a:solidFill>
                  <a:srgbClr val="FFFFCC"/>
                </a:solidFill>
              </a:rPr>
              <a:t> Класс </a:t>
            </a:r>
            <a:r>
              <a:rPr lang="en-US" sz="1600" dirty="0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Setter</a:t>
            </a:r>
            <a:r>
              <a:rPr lang="en-US" sz="1600" dirty="0" smtClean="0">
                <a:solidFill>
                  <a:srgbClr val="FFFFCC"/>
                </a:solidFill>
              </a:rPr>
              <a:t> </a:t>
            </a:r>
            <a:r>
              <a:rPr lang="ru-RU" sz="1600" dirty="0" smtClean="0">
                <a:solidFill>
                  <a:srgbClr val="FBFCD0"/>
                </a:solidFill>
              </a:rPr>
              <a:t>определяет пару </a:t>
            </a:r>
            <a:r>
              <a:rPr lang="ru-RU" sz="1600" dirty="0" smtClean="0">
                <a:solidFill>
                  <a:srgbClr val="FBFCD0"/>
                </a:solidFill>
              </a:rPr>
              <a:t>свойство-значение </a:t>
            </a:r>
            <a:r>
              <a:rPr lang="ru-RU" sz="1600" dirty="0" smtClean="0">
                <a:solidFill>
                  <a:srgbClr val="FBFCD0"/>
                </a:solidFill>
              </a:rPr>
              <a:t>(</a:t>
            </a:r>
            <a:r>
              <a:rPr lang="en-US" sz="1600" dirty="0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Property</a:t>
            </a:r>
            <a:r>
              <a:rPr lang="en-US" sz="1600" dirty="0" smtClean="0">
                <a:solidFill>
                  <a:srgbClr val="FBFCD0"/>
                </a:solidFill>
              </a:rPr>
              <a:t>/</a:t>
            </a:r>
            <a:r>
              <a:rPr lang="en-US" sz="1600" dirty="0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Value</a:t>
            </a:r>
            <a:r>
              <a:rPr lang="ru-RU" sz="1600" dirty="0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)</a:t>
            </a:r>
            <a:r>
              <a:rPr lang="en-US" sz="1600" dirty="0" smtClean="0">
                <a:solidFill>
                  <a:srgbClr val="FBFCD0"/>
                </a:solidFill>
              </a:rPr>
              <a:t>. </a:t>
            </a:r>
            <a:endParaRPr lang="en-US" sz="1600" dirty="0" smtClean="0">
              <a:solidFill>
                <a:srgbClr val="FBFCD0"/>
              </a:solidFill>
            </a:endParaRPr>
          </a:p>
          <a:p>
            <a:pPr algn="l">
              <a:buFont typeface="Wingdings" pitchFamily="2" charset="2"/>
              <a:buChar char="ü"/>
            </a:pPr>
            <a:r>
              <a:rPr lang="en-US" sz="1600" dirty="0" smtClean="0">
                <a:solidFill>
                  <a:srgbClr val="FBFCD0"/>
                </a:solidFill>
              </a:rPr>
              <a:t> </a:t>
            </a:r>
            <a:r>
              <a:rPr lang="ru-RU" sz="1600" dirty="0" smtClean="0">
                <a:solidFill>
                  <a:srgbClr val="FBFCD0"/>
                </a:solidFill>
              </a:rPr>
              <a:t>Пару свойство-значение можно задать в </a:t>
            </a:r>
            <a:r>
              <a:rPr lang="ru-RU" sz="1600" dirty="0" smtClean="0">
                <a:solidFill>
                  <a:srgbClr val="FFFFCC"/>
                </a:solidFill>
              </a:rPr>
              <a:t>конструкторах класса </a:t>
            </a:r>
            <a:r>
              <a:rPr lang="en-US" sz="1600" dirty="0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Setter </a:t>
            </a:r>
            <a:r>
              <a:rPr lang="ru-RU" sz="1600" dirty="0" smtClean="0">
                <a:solidFill>
                  <a:srgbClr val="FFFFCC"/>
                </a:solidFill>
              </a:rPr>
              <a:t>или с помощью свойств, определенных в классе </a:t>
            </a:r>
            <a:r>
              <a:rPr lang="en-US" sz="1600" dirty="0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Setter</a:t>
            </a:r>
            <a:r>
              <a:rPr lang="ru-RU" sz="1600" dirty="0" smtClean="0">
                <a:solidFill>
                  <a:srgbClr val="FFFFCC"/>
                </a:solidFill>
              </a:rPr>
              <a:t>. </a:t>
            </a:r>
            <a:endParaRPr lang="en-US" sz="1600" dirty="0">
              <a:solidFill>
                <a:srgbClr val="FFFFCC"/>
              </a:solidFill>
            </a:endParaRPr>
          </a:p>
        </p:txBody>
      </p:sp>
      <p:graphicFrame>
        <p:nvGraphicFramePr>
          <p:cNvPr id="12" name="Схема 11"/>
          <p:cNvGraphicFramePr/>
          <p:nvPr/>
        </p:nvGraphicFramePr>
        <p:xfrm>
          <a:off x="142844" y="1221689"/>
          <a:ext cx="2214578" cy="24930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0" y="4572008"/>
            <a:ext cx="9144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52000" algn="l">
              <a:buFont typeface="Wingdings" pitchFamily="2" charset="2"/>
              <a:buChar char="ü"/>
            </a:pPr>
            <a:r>
              <a:rPr lang="ru-RU" sz="2000" dirty="0" smtClean="0">
                <a:solidFill>
                  <a:srgbClr val="FFFFCC"/>
                </a:solidFill>
              </a:rPr>
              <a:t> </a:t>
            </a:r>
            <a:r>
              <a:rPr lang="ru-RU" sz="1600" dirty="0" smtClean="0">
                <a:solidFill>
                  <a:srgbClr val="FFFFCC"/>
                </a:solidFill>
              </a:rPr>
              <a:t>Класс </a:t>
            </a:r>
            <a:r>
              <a:rPr lang="en-US" sz="1600" dirty="0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EventSetter</a:t>
            </a:r>
            <a:r>
              <a:rPr lang="en-US" sz="1600" dirty="0" smtClean="0">
                <a:solidFill>
                  <a:srgbClr val="FFFFCC"/>
                </a:solidFill>
              </a:rPr>
              <a:t> </a:t>
            </a:r>
            <a:r>
              <a:rPr lang="ru-RU" sz="1600" dirty="0" smtClean="0">
                <a:solidFill>
                  <a:srgbClr val="FFFFCC"/>
                </a:solidFill>
              </a:rPr>
              <a:t>имеет конструкторы и свойства, с помощью которых в стиле можно определить</a:t>
            </a:r>
            <a:r>
              <a:rPr lang="en-US" sz="1600" dirty="0" smtClean="0">
                <a:solidFill>
                  <a:srgbClr val="FFFFCC"/>
                </a:solidFill>
              </a:rPr>
              <a:t> </a:t>
            </a:r>
            <a:r>
              <a:rPr lang="ru-RU" sz="1600" dirty="0" smtClean="0">
                <a:solidFill>
                  <a:srgbClr val="FFFFCC"/>
                </a:solidFill>
              </a:rPr>
              <a:t>пару событие-обработчик.</a:t>
            </a:r>
            <a:endParaRPr lang="en-US" sz="1600" dirty="0">
              <a:solidFill>
                <a:srgbClr val="FFFFCC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643174" y="2928934"/>
            <a:ext cx="6215106" cy="1615827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l">
              <a:spcBef>
                <a:spcPts val="300"/>
              </a:spcBef>
            </a:pPr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public Setter();</a:t>
            </a:r>
          </a:p>
          <a:p>
            <a:pPr algn="l">
              <a:spcBef>
                <a:spcPts val="300"/>
              </a:spcBef>
            </a:pPr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public Setter( </a:t>
            </a:r>
            <a:r>
              <a:rPr lang="en-US" sz="1200" b="1" dirty="0" err="1" smtClean="0">
                <a:latin typeface="Courier New" pitchFamily="49" charset="0"/>
                <a:cs typeface="Courier New" pitchFamily="49" charset="0"/>
              </a:rPr>
              <a:t>DependencyProperty</a:t>
            </a:r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 property, Object value );</a:t>
            </a:r>
          </a:p>
          <a:p>
            <a:pPr algn="l">
              <a:spcBef>
                <a:spcPts val="300"/>
              </a:spcBef>
            </a:pPr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public Setter( </a:t>
            </a:r>
            <a:r>
              <a:rPr lang="en-US" sz="1200" b="1" dirty="0" err="1" smtClean="0">
                <a:latin typeface="Courier New" pitchFamily="49" charset="0"/>
                <a:cs typeface="Courier New" pitchFamily="49" charset="0"/>
              </a:rPr>
              <a:t>DependencyProperty</a:t>
            </a:r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 property, Object value, </a:t>
            </a:r>
            <a:endParaRPr lang="ru-RU" sz="1200" b="1" dirty="0" smtClean="0">
              <a:latin typeface="Courier New" pitchFamily="49" charset="0"/>
              <a:cs typeface="Courier New" pitchFamily="49" charset="0"/>
            </a:endParaRPr>
          </a:p>
          <a:p>
            <a:pPr algn="l">
              <a:spcBef>
                <a:spcPts val="300"/>
              </a:spcBef>
            </a:pPr>
            <a:r>
              <a:rPr lang="ru-RU" sz="1200" b="1" dirty="0" smtClean="0">
                <a:latin typeface="Courier New" pitchFamily="49" charset="0"/>
                <a:cs typeface="Courier New" pitchFamily="49" charset="0"/>
              </a:rPr>
              <a:t>				</a:t>
            </a:r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string </a:t>
            </a:r>
            <a:r>
              <a:rPr lang="en-US" sz="1200" b="1" dirty="0" err="1" smtClean="0">
                <a:latin typeface="Courier New" pitchFamily="49" charset="0"/>
                <a:cs typeface="Courier New" pitchFamily="49" charset="0"/>
              </a:rPr>
              <a:t>targetName</a:t>
            </a:r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 );</a:t>
            </a:r>
            <a:endParaRPr lang="ru-RU" sz="1200" b="1" dirty="0" smtClean="0">
              <a:latin typeface="Courier New" pitchFamily="49" charset="0"/>
              <a:cs typeface="Courier New" pitchFamily="49" charset="0"/>
            </a:endParaRPr>
          </a:p>
          <a:p>
            <a:pPr algn="l">
              <a:spcBef>
                <a:spcPts val="300"/>
              </a:spcBef>
            </a:pPr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public Object Value { get; set; }</a:t>
            </a:r>
            <a:endParaRPr lang="ru-RU" sz="1200" b="1" dirty="0" smtClean="0">
              <a:latin typeface="Courier New" pitchFamily="49" charset="0"/>
              <a:cs typeface="Courier New" pitchFamily="49" charset="0"/>
            </a:endParaRPr>
          </a:p>
          <a:p>
            <a:pPr algn="l">
              <a:spcBef>
                <a:spcPts val="300"/>
              </a:spcBef>
            </a:pPr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public </a:t>
            </a:r>
            <a:r>
              <a:rPr lang="en-US" sz="1200" b="1" dirty="0" err="1" smtClean="0">
                <a:latin typeface="Courier New" pitchFamily="49" charset="0"/>
                <a:cs typeface="Courier New" pitchFamily="49" charset="0"/>
              </a:rPr>
              <a:t>DependencyProperty</a:t>
            </a:r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 Property { get; set; }</a:t>
            </a:r>
            <a:endParaRPr lang="ru-RU" sz="1200" b="1" dirty="0" smtClean="0">
              <a:latin typeface="Courier New" pitchFamily="49" charset="0"/>
              <a:cs typeface="Courier New" pitchFamily="49" charset="0"/>
            </a:endParaRPr>
          </a:p>
          <a:p>
            <a:pPr algn="l">
              <a:spcBef>
                <a:spcPts val="300"/>
              </a:spcBef>
            </a:pPr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public string </a:t>
            </a:r>
            <a:r>
              <a:rPr lang="en-US" sz="1200" b="1" dirty="0" err="1" smtClean="0">
                <a:latin typeface="Courier New" pitchFamily="49" charset="0"/>
                <a:cs typeface="Courier New" pitchFamily="49" charset="0"/>
              </a:rPr>
              <a:t>TargetName</a:t>
            </a:r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 { get; set; }</a:t>
            </a:r>
            <a:endParaRPr lang="ru-RU" sz="1200" b="1" dirty="0"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57158" y="5331283"/>
            <a:ext cx="8215370" cy="1169551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l">
              <a:spcBef>
                <a:spcPts val="300"/>
              </a:spcBef>
            </a:pPr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public EventSetter();</a:t>
            </a:r>
          </a:p>
          <a:p>
            <a:pPr algn="l">
              <a:spcBef>
                <a:spcPts val="300"/>
              </a:spcBef>
            </a:pPr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public EventSetter( </a:t>
            </a:r>
            <a:r>
              <a:rPr lang="en-US" sz="1200" b="1" dirty="0" err="1" smtClean="0">
                <a:latin typeface="Courier New" pitchFamily="49" charset="0"/>
                <a:cs typeface="Courier New" pitchFamily="49" charset="0"/>
              </a:rPr>
              <a:t>RoutedEvent</a:t>
            </a:r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1200" b="1" dirty="0" err="1" smtClean="0">
                <a:latin typeface="Courier New" pitchFamily="49" charset="0"/>
                <a:cs typeface="Courier New" pitchFamily="49" charset="0"/>
              </a:rPr>
              <a:t>routedEvent</a:t>
            </a:r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, Delegate handler );</a:t>
            </a:r>
          </a:p>
          <a:p>
            <a:pPr algn="l">
              <a:spcBef>
                <a:spcPts val="300"/>
              </a:spcBef>
            </a:pPr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public </a:t>
            </a:r>
            <a:r>
              <a:rPr lang="en-US" sz="1200" b="1" dirty="0" err="1" smtClean="0">
                <a:latin typeface="Courier New" pitchFamily="49" charset="0"/>
                <a:cs typeface="Courier New" pitchFamily="49" charset="0"/>
              </a:rPr>
              <a:t>RoutedEvent</a:t>
            </a:r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 Event { get; set; }</a:t>
            </a:r>
          </a:p>
          <a:p>
            <a:pPr algn="l">
              <a:spcBef>
                <a:spcPts val="300"/>
              </a:spcBef>
            </a:pPr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public Delegate Handler { get; set; }</a:t>
            </a:r>
          </a:p>
          <a:p>
            <a:pPr algn="l">
              <a:spcBef>
                <a:spcPts val="300"/>
              </a:spcBef>
            </a:pPr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public </a:t>
            </a:r>
            <a:r>
              <a:rPr lang="en-US" sz="1200" b="1" dirty="0" err="1" smtClean="0">
                <a:latin typeface="Courier New" pitchFamily="49" charset="0"/>
                <a:cs typeface="Courier New" pitchFamily="49" charset="0"/>
              </a:rPr>
              <a:t>bool</a:t>
            </a:r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1200" b="1" dirty="0" err="1" smtClean="0">
                <a:latin typeface="Courier New" pitchFamily="49" charset="0"/>
                <a:cs typeface="Courier New" pitchFamily="49" charset="0"/>
              </a:rPr>
              <a:t>HandledEventsToo</a:t>
            </a:r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 { get; set; }</a:t>
            </a:r>
            <a:endParaRPr lang="ru-RU" sz="1200" b="1" dirty="0">
              <a:latin typeface="Courier New" pitchFamily="49" charset="0"/>
              <a:cs typeface="Courier New" pitchFamily="49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794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142852"/>
            <a:ext cx="9144000" cy="685800"/>
          </a:xfrm>
          <a:effectLst>
            <a:outerShdw dist="35921" dir="2700000" algn="ctr" rotWithShape="0">
              <a:schemeClr val="tx1"/>
            </a:outerShdw>
          </a:effectLst>
        </p:spPr>
        <p:txBody>
          <a:bodyPr/>
          <a:lstStyle/>
          <a:p>
            <a:pPr eaLnBrk="1" hangingPunct="1">
              <a:defRPr/>
            </a:pPr>
            <a:r>
              <a:rPr lang="ru-RU" sz="3200" b="1" dirty="0" smtClean="0">
                <a:solidFill>
                  <a:srgbClr val="FFFFCC"/>
                </a:solidFill>
                <a:latin typeface="Arial Narrow" pitchFamily="34" charset="0"/>
                <a:cs typeface="Arial" pitchFamily="34" charset="0"/>
              </a:rPr>
              <a:t>Класс </a:t>
            </a:r>
            <a:r>
              <a:rPr lang="en-US" sz="3200" b="1" dirty="0" smtClean="0">
                <a:solidFill>
                  <a:srgbClr val="FFFFCC"/>
                </a:solidFill>
                <a:latin typeface="Arial Narrow" pitchFamily="34" charset="0"/>
                <a:cs typeface="Arial" pitchFamily="34" charset="0"/>
              </a:rPr>
              <a:t>Style</a:t>
            </a:r>
            <a:endParaRPr lang="ru-RU" sz="3200" b="1" dirty="0" smtClean="0">
              <a:solidFill>
                <a:srgbClr val="FFFFCC"/>
              </a:solidFill>
              <a:latin typeface="Arial Narrow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-32" y="2728737"/>
            <a:ext cx="9144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52000" algn="l">
              <a:spcBef>
                <a:spcPts val="600"/>
              </a:spcBef>
              <a:buFont typeface="Wingdings" pitchFamily="2" charset="2"/>
              <a:buChar char="ü"/>
            </a:pPr>
            <a:r>
              <a:rPr lang="en-US" sz="1600" dirty="0" smtClean="0">
                <a:solidFill>
                  <a:srgbClr val="FBFCD0"/>
                </a:solidFill>
              </a:rPr>
              <a:t> </a:t>
            </a:r>
            <a:r>
              <a:rPr lang="ru-RU" sz="1600" dirty="0" smtClean="0">
                <a:solidFill>
                  <a:srgbClr val="FBFCD0"/>
                </a:solidFill>
              </a:rPr>
              <a:t>Класс поддерживает две коллекции</a:t>
            </a:r>
            <a:r>
              <a:rPr lang="en-US" sz="1600" dirty="0" smtClean="0">
                <a:solidFill>
                  <a:srgbClr val="FBFCD0"/>
                </a:solidFill>
              </a:rPr>
              <a:t> – </a:t>
            </a:r>
            <a:r>
              <a:rPr lang="ru-RU" sz="1600" dirty="0" smtClean="0">
                <a:solidFill>
                  <a:srgbClr val="FBFCD0"/>
                </a:solidFill>
              </a:rPr>
              <a:t>коллекцию</a:t>
            </a:r>
            <a:r>
              <a:rPr lang="en-US" sz="1600" dirty="0" smtClean="0">
                <a:solidFill>
                  <a:srgbClr val="FBFCD0"/>
                </a:solidFill>
              </a:rPr>
              <a:t> </a:t>
            </a:r>
            <a:r>
              <a:rPr lang="ru-RU" sz="1600" dirty="0" smtClean="0">
                <a:solidFill>
                  <a:srgbClr val="FBFCD0"/>
                </a:solidFill>
              </a:rPr>
              <a:t>объектов </a:t>
            </a:r>
            <a:r>
              <a:rPr lang="en-US" sz="1600" dirty="0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Setter</a:t>
            </a:r>
            <a:r>
              <a:rPr lang="en-US" sz="1600" dirty="0" smtClean="0">
                <a:solidFill>
                  <a:srgbClr val="FBFCD0"/>
                </a:solidFill>
              </a:rPr>
              <a:t> /</a:t>
            </a:r>
            <a:r>
              <a:rPr lang="ru-RU" sz="1600" dirty="0" smtClean="0">
                <a:solidFill>
                  <a:srgbClr val="FBFCD0"/>
                </a:solidFill>
              </a:rPr>
              <a:t> </a:t>
            </a:r>
            <a:r>
              <a:rPr lang="en-US" sz="1600" dirty="0" err="1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EventSetter</a:t>
            </a:r>
            <a:r>
              <a:rPr lang="en-US" sz="1600" dirty="0" smtClean="0">
                <a:solidFill>
                  <a:srgbClr val="FBFCD0"/>
                </a:solidFill>
              </a:rPr>
              <a:t> </a:t>
            </a:r>
            <a:r>
              <a:rPr lang="ru-RU" sz="1600" dirty="0" smtClean="0">
                <a:solidFill>
                  <a:srgbClr val="FBFCD0"/>
                </a:solidFill>
              </a:rPr>
              <a:t>и коллекцию объектов </a:t>
            </a:r>
            <a:r>
              <a:rPr lang="en-US" sz="1600" dirty="0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Trigger</a:t>
            </a:r>
            <a:r>
              <a:rPr lang="en-US" sz="1600" dirty="0" smtClean="0">
                <a:solidFill>
                  <a:srgbClr val="FBFCD0"/>
                </a:solidFill>
              </a:rPr>
              <a:t>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-32" y="843961"/>
            <a:ext cx="914403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52000" algn="l">
              <a:spcBef>
                <a:spcPts val="600"/>
              </a:spcBef>
              <a:buFont typeface="Wingdings" pitchFamily="2" charset="2"/>
              <a:buChar char="ü"/>
            </a:pPr>
            <a:r>
              <a:rPr lang="ru-RU" sz="1600" dirty="0" smtClean="0">
                <a:solidFill>
                  <a:srgbClr val="FBFCD0"/>
                </a:solidFill>
              </a:rPr>
              <a:t> В классе </a:t>
            </a:r>
            <a:r>
              <a:rPr lang="en-US" sz="1600" dirty="0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Style</a:t>
            </a:r>
            <a:r>
              <a:rPr lang="ru-RU" sz="1600" dirty="0" smtClean="0">
                <a:solidFill>
                  <a:srgbClr val="FBFCD0"/>
                </a:solidFill>
              </a:rPr>
              <a:t> определены конструкторы, параметры которых определяют целевой тип (</a:t>
            </a:r>
            <a:r>
              <a:rPr lang="ru-RU" sz="1600" dirty="0" err="1" smtClean="0">
                <a:solidFill>
                  <a:srgbClr val="FBFCD0"/>
                </a:solidFill>
              </a:rPr>
              <a:t>тип</a:t>
            </a:r>
            <a:r>
              <a:rPr lang="ru-RU" sz="1600" dirty="0" smtClean="0">
                <a:solidFill>
                  <a:srgbClr val="FBFCD0"/>
                </a:solidFill>
              </a:rPr>
              <a:t>, к которому применяется стиль) и базовый стиль (</a:t>
            </a:r>
            <a:r>
              <a:rPr lang="ru-RU" sz="1600" dirty="0" err="1" smtClean="0">
                <a:solidFill>
                  <a:srgbClr val="FBFCD0"/>
                </a:solidFill>
              </a:rPr>
              <a:t>стиль</a:t>
            </a:r>
            <a:r>
              <a:rPr lang="ru-RU" sz="1600" dirty="0" smtClean="0">
                <a:solidFill>
                  <a:srgbClr val="FBFCD0"/>
                </a:solidFill>
              </a:rPr>
              <a:t>, на основе которого создается новый стиль).</a:t>
            </a:r>
            <a:endParaRPr lang="ru-RU" sz="1600" dirty="0">
              <a:solidFill>
                <a:srgbClr val="FBFCD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57158" y="1705593"/>
            <a:ext cx="8572560" cy="72327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marL="108000" algn="l">
              <a:spcBef>
                <a:spcPts val="300"/>
              </a:spcBef>
            </a:pPr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public Style();</a:t>
            </a:r>
            <a:endParaRPr lang="ru-RU" sz="1200" b="1" dirty="0" smtClean="0">
              <a:latin typeface="Courier New" pitchFamily="49" charset="0"/>
              <a:cs typeface="Courier New" pitchFamily="49" charset="0"/>
            </a:endParaRPr>
          </a:p>
          <a:p>
            <a:pPr marL="108000" algn="l">
              <a:spcBef>
                <a:spcPts val="300"/>
              </a:spcBef>
            </a:pPr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public Style( Type </a:t>
            </a:r>
            <a:r>
              <a:rPr lang="en-US" sz="1200" b="1" dirty="0" err="1" smtClean="0">
                <a:latin typeface="Courier New" pitchFamily="49" charset="0"/>
                <a:cs typeface="Courier New" pitchFamily="49" charset="0"/>
              </a:rPr>
              <a:t>targetType</a:t>
            </a:r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 );</a:t>
            </a:r>
          </a:p>
          <a:p>
            <a:pPr marL="108000" algn="l">
              <a:spcBef>
                <a:spcPts val="300"/>
              </a:spcBef>
            </a:pPr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public Style( Type </a:t>
            </a:r>
            <a:r>
              <a:rPr lang="en-US" sz="1200" b="1" dirty="0" err="1" smtClean="0">
                <a:latin typeface="Courier New" pitchFamily="49" charset="0"/>
                <a:cs typeface="Courier New" pitchFamily="49" charset="0"/>
              </a:rPr>
              <a:t>targetType</a:t>
            </a:r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, Style </a:t>
            </a:r>
            <a:r>
              <a:rPr lang="en-US" sz="1200" b="1" dirty="0" err="1" smtClean="0">
                <a:latin typeface="Courier New" pitchFamily="49" charset="0"/>
                <a:cs typeface="Courier New" pitchFamily="49" charset="0"/>
              </a:rPr>
              <a:t>basedOn</a:t>
            </a:r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 );</a:t>
            </a:r>
            <a:endParaRPr lang="ru-RU" sz="1200" b="1" dirty="0"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0" y="4143380"/>
            <a:ext cx="9144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52000" algn="l" fontAlgn="auto">
              <a:spcBef>
                <a:spcPts val="600"/>
              </a:spcBef>
              <a:spcAft>
                <a:spcPts val="0"/>
              </a:spcAft>
              <a:buFont typeface="Wingdings" pitchFamily="2" charset="2"/>
              <a:buChar char="ü"/>
              <a:defRPr/>
            </a:pPr>
            <a:r>
              <a:rPr lang="ru-RU" sz="1600" dirty="0" smtClean="0">
                <a:solidFill>
                  <a:srgbClr val="FBFCD0"/>
                </a:solidFill>
              </a:rPr>
              <a:t> Базовый стиль и целевой тип можно определить как в конструкторах, так и с помощью свойств. </a:t>
            </a:r>
            <a:endParaRPr lang="en-US" sz="1600" dirty="0" smtClean="0">
              <a:solidFill>
                <a:srgbClr val="FBFCD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57158" y="3357562"/>
            <a:ext cx="8572560" cy="500137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marL="108000" algn="l">
              <a:spcBef>
                <a:spcPts val="300"/>
              </a:spcBef>
            </a:pPr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public </a:t>
            </a:r>
            <a:r>
              <a:rPr lang="en-US" sz="1200" b="1" dirty="0" err="1" smtClean="0">
                <a:latin typeface="Courier New" pitchFamily="49" charset="0"/>
                <a:cs typeface="Courier New" pitchFamily="49" charset="0"/>
              </a:rPr>
              <a:t>SetterBaseCollection</a:t>
            </a:r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 Setters { get; }</a:t>
            </a:r>
            <a:endParaRPr lang="en-US" sz="1200" b="1" dirty="0" smtClean="0">
              <a:solidFill>
                <a:srgbClr val="FFFF00"/>
              </a:solidFill>
              <a:latin typeface="Courier New" pitchFamily="49" charset="0"/>
              <a:cs typeface="Courier New" pitchFamily="49" charset="0"/>
            </a:endParaRPr>
          </a:p>
          <a:p>
            <a:pPr marL="108000" algn="l">
              <a:spcBef>
                <a:spcPts val="300"/>
              </a:spcBef>
            </a:pPr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public </a:t>
            </a:r>
            <a:r>
              <a:rPr lang="en-US" sz="1200" b="1" dirty="0" err="1" smtClean="0">
                <a:latin typeface="Courier New" pitchFamily="49" charset="0"/>
                <a:cs typeface="Courier New" pitchFamily="49" charset="0"/>
              </a:rPr>
              <a:t>TriggerCollection</a:t>
            </a:r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 Triggers { get; }</a:t>
            </a:r>
            <a:endParaRPr lang="en-US" sz="1200" b="1" dirty="0" smtClean="0">
              <a:solidFill>
                <a:srgbClr val="FFFF00"/>
              </a:solidFill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57158" y="4714884"/>
            <a:ext cx="8572560" cy="538609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marL="252000" algn="l">
              <a:spcBef>
                <a:spcPts val="600"/>
              </a:spcBef>
            </a:pPr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public Style </a:t>
            </a:r>
            <a:r>
              <a:rPr lang="en-US" sz="1200" b="1" dirty="0" err="1" smtClean="0">
                <a:latin typeface="Courier New" pitchFamily="49" charset="0"/>
                <a:cs typeface="Courier New" pitchFamily="49" charset="0"/>
              </a:rPr>
              <a:t>BasedOn</a:t>
            </a:r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 { get; set; }</a:t>
            </a:r>
            <a:endParaRPr lang="en-US" sz="1200" b="1" dirty="0" smtClean="0">
              <a:solidFill>
                <a:srgbClr val="FFFF00"/>
              </a:solidFill>
              <a:latin typeface="Courier New" pitchFamily="49" charset="0"/>
              <a:cs typeface="Courier New" pitchFamily="49" charset="0"/>
            </a:endParaRPr>
          </a:p>
          <a:p>
            <a:pPr marL="252000" algn="l">
              <a:spcBef>
                <a:spcPts val="600"/>
              </a:spcBef>
            </a:pPr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public Type </a:t>
            </a:r>
            <a:r>
              <a:rPr lang="en-US" sz="1200" b="1" dirty="0" err="1" smtClean="0">
                <a:latin typeface="Courier New" pitchFamily="49" charset="0"/>
                <a:cs typeface="Courier New" pitchFamily="49" charset="0"/>
              </a:rPr>
              <a:t>TargetType</a:t>
            </a:r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 { get; set; }</a:t>
            </a:r>
            <a:endParaRPr lang="en-US" sz="1200" b="1" dirty="0">
              <a:solidFill>
                <a:srgbClr val="FFFF00"/>
              </a:solidFill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0" y="5415993"/>
            <a:ext cx="9144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52000" algn="l" fontAlgn="auto">
              <a:spcBef>
                <a:spcPts val="600"/>
              </a:spcBef>
              <a:spcAft>
                <a:spcPts val="0"/>
              </a:spcAft>
              <a:buFont typeface="Wingdings" pitchFamily="2" charset="2"/>
              <a:buChar char="ü"/>
              <a:defRPr/>
            </a:pPr>
            <a:r>
              <a:rPr lang="ru-RU" sz="1600" dirty="0" smtClean="0">
                <a:solidFill>
                  <a:srgbClr val="FBFCD0"/>
                </a:solidFill>
              </a:rPr>
              <a:t> Если новый стиль определяется на основе базового стиля, то целевой тип </a:t>
            </a:r>
            <a:r>
              <a:rPr lang="en-US" sz="1600" dirty="0" err="1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TargetType</a:t>
            </a:r>
            <a:r>
              <a:rPr lang="en-US" sz="1600" dirty="0" smtClean="0">
                <a:solidFill>
                  <a:srgbClr val="FBFCD0"/>
                </a:solidFill>
              </a:rPr>
              <a:t> </a:t>
            </a:r>
            <a:r>
              <a:rPr lang="ru-RU" sz="1600" dirty="0" smtClean="0">
                <a:solidFill>
                  <a:srgbClr val="FBFCD0"/>
                </a:solidFill>
              </a:rPr>
              <a:t>для нового стиля должен либо совпадать с целевым типом для базового стиля, либо быть производным от него.</a:t>
            </a:r>
            <a:endParaRPr lang="en-US" sz="1600" dirty="0" smtClean="0">
              <a:solidFill>
                <a:srgbClr val="FBFCD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794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142852"/>
            <a:ext cx="9144000" cy="685800"/>
          </a:xfrm>
          <a:effectLst>
            <a:outerShdw dist="35921" dir="2700000" algn="ctr" rotWithShape="0">
              <a:schemeClr val="tx1"/>
            </a:outerShdw>
          </a:effectLst>
        </p:spPr>
        <p:txBody>
          <a:bodyPr/>
          <a:lstStyle/>
          <a:p>
            <a:pPr eaLnBrk="1" hangingPunct="1">
              <a:defRPr/>
            </a:pPr>
            <a:r>
              <a:rPr lang="ru-RU" sz="3200" b="1" dirty="0" smtClean="0">
                <a:solidFill>
                  <a:srgbClr val="FFFFCC"/>
                </a:solidFill>
                <a:latin typeface="Arial Narrow" pitchFamily="34" charset="0"/>
                <a:cs typeface="Arial" pitchFamily="34" charset="0"/>
              </a:rPr>
              <a:t>Стиль. Пример</a:t>
            </a:r>
            <a:endParaRPr lang="ru-RU" sz="3200" b="1" dirty="0" smtClean="0">
              <a:solidFill>
                <a:srgbClr val="FFFFCC"/>
              </a:solidFill>
              <a:latin typeface="Arial Narrow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-32" y="857232"/>
            <a:ext cx="914403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buFont typeface="Wingdings" pitchFamily="2" charset="2"/>
              <a:buChar char="ü"/>
            </a:pPr>
            <a:r>
              <a:rPr lang="ru-RU" sz="1600" dirty="0" smtClean="0">
                <a:solidFill>
                  <a:srgbClr val="FBFCD0"/>
                </a:solidFill>
              </a:rPr>
              <a:t> В примере</a:t>
            </a:r>
            <a:r>
              <a:rPr lang="en-US" sz="1600" dirty="0" smtClean="0">
                <a:solidFill>
                  <a:srgbClr val="FBFCD0"/>
                </a:solidFill>
              </a:rPr>
              <a:t> </a:t>
            </a:r>
            <a:r>
              <a:rPr lang="ru-RU" sz="1600" dirty="0" smtClean="0">
                <a:solidFill>
                  <a:srgbClr val="FBFCD0"/>
                </a:solidFill>
              </a:rPr>
              <a:t>в разметке определен стиль как ресурс с ключом </a:t>
            </a:r>
            <a:r>
              <a:rPr lang="en-US" sz="1600" dirty="0" smtClean="0">
                <a:solidFill>
                  <a:srgbClr val="FBFCD0"/>
                </a:solidFill>
              </a:rPr>
              <a:t>Style_1</a:t>
            </a:r>
            <a:r>
              <a:rPr lang="ru-RU" sz="1600" dirty="0" smtClean="0">
                <a:solidFill>
                  <a:srgbClr val="FBFCD0"/>
                </a:solidFill>
              </a:rPr>
              <a:t>.</a:t>
            </a:r>
            <a:endParaRPr lang="ru-RU" sz="1600" dirty="0">
              <a:solidFill>
                <a:srgbClr val="FBFCD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14282" y="1233691"/>
            <a:ext cx="8572560" cy="295465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pPr marL="108000" algn="l">
              <a:spcBef>
                <a:spcPts val="300"/>
              </a:spcBef>
            </a:pPr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&lt;</a:t>
            </a:r>
            <a:r>
              <a:rPr lang="en-US" sz="1200" b="1" dirty="0" err="1" smtClean="0">
                <a:latin typeface="Courier New" pitchFamily="49" charset="0"/>
                <a:cs typeface="Courier New" pitchFamily="49" charset="0"/>
              </a:rPr>
              <a:t>Window.Resources</a:t>
            </a:r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&gt;</a:t>
            </a:r>
          </a:p>
          <a:p>
            <a:pPr marL="108000" algn="l">
              <a:spcBef>
                <a:spcPts val="300"/>
              </a:spcBef>
            </a:pPr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    &lt;</a:t>
            </a:r>
            <a:r>
              <a:rPr lang="en-US" sz="1200" b="1" dirty="0" err="1" smtClean="0">
                <a:latin typeface="Courier New" pitchFamily="49" charset="0"/>
                <a:cs typeface="Courier New" pitchFamily="49" charset="0"/>
              </a:rPr>
              <a:t>LinearGradientBrush</a:t>
            </a:r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 x:Key="</a:t>
            </a:r>
            <a:r>
              <a:rPr lang="en-US" sz="1200" b="1" dirty="0" err="1" smtClean="0">
                <a:latin typeface="Courier New" pitchFamily="49" charset="0"/>
                <a:cs typeface="Courier New" pitchFamily="49" charset="0"/>
              </a:rPr>
              <a:t>G_Brush</a:t>
            </a:r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" </a:t>
            </a:r>
            <a:r>
              <a:rPr lang="en-US" sz="1200" b="1" dirty="0" err="1" smtClean="0">
                <a:latin typeface="Courier New" pitchFamily="49" charset="0"/>
                <a:cs typeface="Courier New" pitchFamily="49" charset="0"/>
              </a:rPr>
              <a:t>StartPoint</a:t>
            </a:r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="0,0" </a:t>
            </a:r>
            <a:r>
              <a:rPr lang="en-US" sz="1200" b="1" dirty="0" err="1" smtClean="0">
                <a:latin typeface="Courier New" pitchFamily="49" charset="0"/>
                <a:cs typeface="Courier New" pitchFamily="49" charset="0"/>
              </a:rPr>
              <a:t>EndPoint</a:t>
            </a:r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="1,0"&gt;</a:t>
            </a:r>
          </a:p>
          <a:p>
            <a:pPr marL="108000" algn="l">
              <a:spcBef>
                <a:spcPts val="300"/>
              </a:spcBef>
            </a:pPr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        &lt;</a:t>
            </a:r>
            <a:r>
              <a:rPr lang="en-US" sz="1200" b="1" dirty="0" err="1" smtClean="0">
                <a:latin typeface="Courier New" pitchFamily="49" charset="0"/>
                <a:cs typeface="Courier New" pitchFamily="49" charset="0"/>
              </a:rPr>
              <a:t>GradientStop</a:t>
            </a:r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 Color="</a:t>
            </a:r>
            <a:r>
              <a:rPr lang="en-US" sz="1200" b="1" dirty="0" err="1" smtClean="0">
                <a:latin typeface="Courier New" pitchFamily="49" charset="0"/>
                <a:cs typeface="Courier New" pitchFamily="49" charset="0"/>
              </a:rPr>
              <a:t>LightBlue</a:t>
            </a:r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" Offset="0.0" /&gt;</a:t>
            </a:r>
          </a:p>
          <a:p>
            <a:pPr marL="108000" algn="l">
              <a:spcBef>
                <a:spcPts val="300"/>
              </a:spcBef>
            </a:pPr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        &lt;</a:t>
            </a:r>
            <a:r>
              <a:rPr lang="en-US" sz="1200" b="1" dirty="0" err="1" smtClean="0">
                <a:latin typeface="Courier New" pitchFamily="49" charset="0"/>
                <a:cs typeface="Courier New" pitchFamily="49" charset="0"/>
              </a:rPr>
              <a:t>GradientStop</a:t>
            </a:r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 Color="</a:t>
            </a:r>
            <a:r>
              <a:rPr lang="en-US" sz="1200" b="1" dirty="0" err="1" smtClean="0">
                <a:latin typeface="Courier New" pitchFamily="49" charset="0"/>
                <a:cs typeface="Courier New" pitchFamily="49" charset="0"/>
              </a:rPr>
              <a:t>SlateBlue</a:t>
            </a:r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" Offset="1.0" /&gt;</a:t>
            </a:r>
          </a:p>
          <a:p>
            <a:pPr marL="108000" algn="l">
              <a:spcBef>
                <a:spcPts val="300"/>
              </a:spcBef>
            </a:pPr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    &lt;/</a:t>
            </a:r>
            <a:r>
              <a:rPr lang="en-US" sz="1200" b="1" dirty="0" err="1" smtClean="0">
                <a:latin typeface="Courier New" pitchFamily="49" charset="0"/>
                <a:cs typeface="Courier New" pitchFamily="49" charset="0"/>
              </a:rPr>
              <a:t>LinearGradientBrush</a:t>
            </a:r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&gt;</a:t>
            </a:r>
          </a:p>
          <a:p>
            <a:pPr marL="108000" algn="l">
              <a:spcBef>
                <a:spcPts val="300"/>
              </a:spcBef>
            </a:pPr>
            <a:endParaRPr lang="en-US" sz="1200" b="1" dirty="0" smtClean="0">
              <a:latin typeface="Courier New" pitchFamily="49" charset="0"/>
              <a:cs typeface="Courier New" pitchFamily="49" charset="0"/>
            </a:endParaRPr>
          </a:p>
          <a:p>
            <a:pPr marL="108000" algn="l">
              <a:spcBef>
                <a:spcPts val="300"/>
              </a:spcBef>
            </a:pPr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    &lt;Style  x:Key="Style_1"&gt;</a:t>
            </a:r>
          </a:p>
          <a:p>
            <a:pPr marL="108000" algn="l">
              <a:spcBef>
                <a:spcPts val="300"/>
              </a:spcBef>
            </a:pPr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        &lt;Setter Property="</a:t>
            </a:r>
            <a:r>
              <a:rPr lang="en-US" sz="1200" b="1" dirty="0" err="1" smtClean="0">
                <a:latin typeface="Courier New" pitchFamily="49" charset="0"/>
                <a:cs typeface="Courier New" pitchFamily="49" charset="0"/>
              </a:rPr>
              <a:t>Control.FontFamily</a:t>
            </a:r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" Value="Times New Roman" /&gt;</a:t>
            </a:r>
          </a:p>
          <a:p>
            <a:pPr marL="108000" algn="l">
              <a:spcBef>
                <a:spcPts val="300"/>
              </a:spcBef>
            </a:pPr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        &lt;Setter Property="</a:t>
            </a:r>
            <a:r>
              <a:rPr lang="en-US" sz="1200" b="1" dirty="0" err="1" smtClean="0">
                <a:latin typeface="Courier New" pitchFamily="49" charset="0"/>
                <a:cs typeface="Courier New" pitchFamily="49" charset="0"/>
              </a:rPr>
              <a:t>Control.FontStyle</a:t>
            </a:r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" Value="Italic" /&gt;</a:t>
            </a:r>
          </a:p>
          <a:p>
            <a:pPr marL="108000" algn="l">
              <a:spcBef>
                <a:spcPts val="300"/>
              </a:spcBef>
            </a:pPr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        &lt;Setter Property="</a:t>
            </a:r>
            <a:r>
              <a:rPr lang="en-US" sz="1200" b="1" dirty="0" err="1" smtClean="0">
                <a:latin typeface="Courier New" pitchFamily="49" charset="0"/>
                <a:cs typeface="Courier New" pitchFamily="49" charset="0"/>
              </a:rPr>
              <a:t>Control.Background</a:t>
            </a:r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" Value="</a:t>
            </a:r>
            <a:r>
              <a:rPr lang="en-US" sz="1200" b="1" dirty="0" err="1" smtClean="0">
                <a:latin typeface="Courier New" pitchFamily="49" charset="0"/>
                <a:cs typeface="Courier New" pitchFamily="49" charset="0"/>
              </a:rPr>
              <a:t>AliceBlue</a:t>
            </a:r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"/&gt;</a:t>
            </a:r>
          </a:p>
          <a:p>
            <a:pPr marL="108000" algn="l">
              <a:spcBef>
                <a:spcPts val="300"/>
              </a:spcBef>
            </a:pPr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        &lt;Setter Property="</a:t>
            </a:r>
            <a:r>
              <a:rPr lang="en-US" sz="1200" b="1" dirty="0" err="1" smtClean="0">
                <a:latin typeface="Courier New" pitchFamily="49" charset="0"/>
                <a:cs typeface="Courier New" pitchFamily="49" charset="0"/>
              </a:rPr>
              <a:t>Control.Foreground</a:t>
            </a:r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" Value="{</a:t>
            </a:r>
            <a:r>
              <a:rPr lang="en-US" sz="1200" b="1" dirty="0" err="1" smtClean="0">
                <a:latin typeface="Courier New" pitchFamily="49" charset="0"/>
                <a:cs typeface="Courier New" pitchFamily="49" charset="0"/>
              </a:rPr>
              <a:t>StaticResource</a:t>
            </a:r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1200" b="1" dirty="0" err="1" smtClean="0">
                <a:latin typeface="Courier New" pitchFamily="49" charset="0"/>
                <a:cs typeface="Courier New" pitchFamily="49" charset="0"/>
              </a:rPr>
              <a:t>G_Brush</a:t>
            </a:r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}" /&gt;</a:t>
            </a:r>
          </a:p>
          <a:p>
            <a:pPr marL="108000" algn="l">
              <a:spcBef>
                <a:spcPts val="300"/>
              </a:spcBef>
            </a:pPr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    &lt;/Style&gt;</a:t>
            </a:r>
          </a:p>
          <a:p>
            <a:pPr marL="108000" algn="l">
              <a:spcBef>
                <a:spcPts val="300"/>
              </a:spcBef>
            </a:pPr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&lt;/</a:t>
            </a:r>
            <a:r>
              <a:rPr lang="en-US" sz="1200" b="1" dirty="0" err="1" smtClean="0">
                <a:latin typeface="Courier New" pitchFamily="49" charset="0"/>
                <a:cs typeface="Courier New" pitchFamily="49" charset="0"/>
              </a:rPr>
              <a:t>Window.Resources</a:t>
            </a:r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&gt;</a:t>
            </a:r>
            <a:endParaRPr lang="ru-RU" sz="1200" b="1" dirty="0"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0" y="4304892"/>
            <a:ext cx="914403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buFont typeface="Wingdings" pitchFamily="2" charset="2"/>
              <a:buChar char="ü"/>
            </a:pPr>
            <a:r>
              <a:rPr lang="ru-RU" sz="1600" dirty="0" smtClean="0">
                <a:solidFill>
                  <a:srgbClr val="FBFCD0"/>
                </a:solidFill>
              </a:rPr>
              <a:t> Этот стиль применен к элементам </a:t>
            </a:r>
            <a:r>
              <a:rPr lang="en-US" sz="1600" dirty="0" smtClean="0">
                <a:solidFill>
                  <a:srgbClr val="FBFCD0"/>
                </a:solidFill>
                <a:latin typeface="Arial" pitchFamily="34" charset="0"/>
                <a:cs typeface="Arial" pitchFamily="34" charset="0"/>
              </a:rPr>
              <a:t>Button </a:t>
            </a:r>
            <a:r>
              <a:rPr lang="en-US" sz="1600" dirty="0" smtClean="0">
                <a:solidFill>
                  <a:srgbClr val="FBFCD0"/>
                </a:solidFill>
                <a:latin typeface="Arial" pitchFamily="34" charset="0"/>
                <a:cs typeface="Arial" pitchFamily="34" charset="0"/>
              </a:rPr>
              <a:t>button3 </a:t>
            </a:r>
            <a:r>
              <a:rPr lang="ru-RU" sz="1600" dirty="0" smtClean="0">
                <a:solidFill>
                  <a:srgbClr val="FBFCD0"/>
                </a:solidFill>
                <a:latin typeface="Arial" pitchFamily="34" charset="0"/>
                <a:cs typeface="Arial" pitchFamily="34" charset="0"/>
              </a:rPr>
              <a:t>и </a:t>
            </a:r>
            <a:r>
              <a:rPr lang="en-US" sz="1600" dirty="0" err="1" smtClean="0">
                <a:solidFill>
                  <a:srgbClr val="FBFCD0"/>
                </a:solidFill>
                <a:latin typeface="Arial" pitchFamily="34" charset="0"/>
                <a:cs typeface="Arial" pitchFamily="34" charset="0"/>
              </a:rPr>
              <a:t>ListBox</a:t>
            </a:r>
            <a:r>
              <a:rPr lang="ru-RU" sz="1600" dirty="0" smtClean="0">
                <a:solidFill>
                  <a:srgbClr val="FBFCD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600" dirty="0" smtClean="0">
                <a:solidFill>
                  <a:srgbClr val="FBFCD0"/>
                </a:solidFill>
                <a:latin typeface="Arial" pitchFamily="34" charset="0"/>
                <a:cs typeface="Arial" pitchFamily="34" charset="0"/>
              </a:rPr>
              <a:t>listBox1</a:t>
            </a:r>
            <a:r>
              <a:rPr lang="ru-RU" sz="1600" dirty="0" smtClean="0">
                <a:solidFill>
                  <a:srgbClr val="FBFCD0"/>
                </a:solidFill>
                <a:latin typeface="Arial" pitchFamily="34" charset="0"/>
                <a:cs typeface="Arial" pitchFamily="34" charset="0"/>
              </a:rPr>
              <a:t>.</a:t>
            </a:r>
            <a:endParaRPr lang="ru-RU" sz="1600" dirty="0">
              <a:solidFill>
                <a:srgbClr val="FBFCD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214282" y="4643446"/>
            <a:ext cx="8572560" cy="183896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pPr marL="108000" algn="l">
              <a:spcBef>
                <a:spcPts val="300"/>
              </a:spcBef>
            </a:pPr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&lt;Button Style="{</a:t>
            </a:r>
            <a:r>
              <a:rPr lang="en-US" sz="1200" b="1" dirty="0" err="1" smtClean="0">
                <a:latin typeface="Courier New" pitchFamily="49" charset="0"/>
                <a:cs typeface="Courier New" pitchFamily="49" charset="0"/>
              </a:rPr>
              <a:t>StaticResource</a:t>
            </a:r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 Style_1}" Height="25" Margin="10” Name="button3"&gt;</a:t>
            </a:r>
          </a:p>
          <a:p>
            <a:pPr marL="108000" algn="l">
              <a:spcBef>
                <a:spcPts val="300"/>
              </a:spcBef>
            </a:pPr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       </a:t>
            </a:r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Test </a:t>
            </a:r>
            <a:endParaRPr lang="en-US" sz="1200" b="1" dirty="0" smtClean="0">
              <a:latin typeface="Courier New" pitchFamily="49" charset="0"/>
              <a:cs typeface="Courier New" pitchFamily="49" charset="0"/>
            </a:endParaRPr>
          </a:p>
          <a:p>
            <a:pPr marL="108000" algn="l">
              <a:spcBef>
                <a:spcPts val="300"/>
              </a:spcBef>
            </a:pPr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&lt;/Button&gt;</a:t>
            </a:r>
          </a:p>
          <a:p>
            <a:pPr marL="108000" algn="l">
              <a:spcBef>
                <a:spcPts val="300"/>
              </a:spcBef>
            </a:pPr>
            <a:endParaRPr lang="en-US" sz="1200" b="1" dirty="0" smtClean="0">
              <a:latin typeface="Courier New" pitchFamily="49" charset="0"/>
              <a:cs typeface="Courier New" pitchFamily="49" charset="0"/>
            </a:endParaRPr>
          </a:p>
          <a:p>
            <a:pPr marL="108000" algn="l">
              <a:spcBef>
                <a:spcPts val="300"/>
              </a:spcBef>
            </a:pPr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&lt;</a:t>
            </a:r>
            <a:r>
              <a:rPr lang="en-US" sz="1200" b="1" dirty="0" err="1" smtClean="0">
                <a:latin typeface="Courier New" pitchFamily="49" charset="0"/>
                <a:cs typeface="Courier New" pitchFamily="49" charset="0"/>
              </a:rPr>
              <a:t>ListBox</a:t>
            </a:r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 Style="{</a:t>
            </a:r>
            <a:r>
              <a:rPr lang="en-US" sz="1200" b="1" dirty="0" err="1" smtClean="0">
                <a:latin typeface="Courier New" pitchFamily="49" charset="0"/>
                <a:cs typeface="Courier New" pitchFamily="49" charset="0"/>
              </a:rPr>
              <a:t>StaticResource</a:t>
            </a:r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 Style_1}" Height="100" Margin="10“ Name="listBox1“&gt;</a:t>
            </a:r>
          </a:p>
          <a:p>
            <a:pPr marL="108000" algn="l">
              <a:spcBef>
                <a:spcPts val="300"/>
              </a:spcBef>
            </a:pPr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       &lt;</a:t>
            </a:r>
            <a:r>
              <a:rPr lang="en-US" sz="1200" b="1" dirty="0" err="1" smtClean="0">
                <a:latin typeface="Courier New" pitchFamily="49" charset="0"/>
                <a:cs typeface="Courier New" pitchFamily="49" charset="0"/>
              </a:rPr>
              <a:t>ListBoxItem</a:t>
            </a:r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&gt;Item_1&lt;/</a:t>
            </a:r>
            <a:r>
              <a:rPr lang="en-US" sz="1200" b="1" dirty="0" err="1" smtClean="0">
                <a:latin typeface="Courier New" pitchFamily="49" charset="0"/>
                <a:cs typeface="Courier New" pitchFamily="49" charset="0"/>
              </a:rPr>
              <a:t>ListBoxItem</a:t>
            </a:r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&gt;</a:t>
            </a:r>
          </a:p>
          <a:p>
            <a:pPr marL="108000" algn="l">
              <a:spcBef>
                <a:spcPts val="300"/>
              </a:spcBef>
            </a:pPr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       &lt;</a:t>
            </a:r>
            <a:r>
              <a:rPr lang="en-US" sz="1200" b="1" dirty="0" err="1" smtClean="0">
                <a:latin typeface="Courier New" pitchFamily="49" charset="0"/>
                <a:cs typeface="Courier New" pitchFamily="49" charset="0"/>
              </a:rPr>
              <a:t>ListBoxItem</a:t>
            </a:r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&gt;Item_2&lt;/</a:t>
            </a:r>
            <a:r>
              <a:rPr lang="en-US" sz="1200" b="1" dirty="0" err="1" smtClean="0">
                <a:latin typeface="Courier New" pitchFamily="49" charset="0"/>
                <a:cs typeface="Courier New" pitchFamily="49" charset="0"/>
              </a:rPr>
              <a:t>ListBoxItem</a:t>
            </a:r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&gt;</a:t>
            </a:r>
          </a:p>
          <a:p>
            <a:pPr marL="108000" algn="l">
              <a:spcBef>
                <a:spcPts val="300"/>
              </a:spcBef>
            </a:pPr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&lt;/</a:t>
            </a:r>
            <a:r>
              <a:rPr lang="en-US" sz="1200" b="1" dirty="0" err="1" smtClean="0">
                <a:latin typeface="Courier New" pitchFamily="49" charset="0"/>
                <a:cs typeface="Courier New" pitchFamily="49" charset="0"/>
              </a:rPr>
              <a:t>ListBox</a:t>
            </a:r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&gt;</a:t>
            </a:r>
            <a:endParaRPr lang="ru-RU" sz="1200" b="1" dirty="0">
              <a:latin typeface="Courier New" pitchFamily="49" charset="0"/>
              <a:cs typeface="Courier New" pitchFamily="49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794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-24"/>
            <a:ext cx="9144000" cy="685800"/>
          </a:xfrm>
          <a:effectLst>
            <a:outerShdw dist="35921" dir="2700000" algn="ctr" rotWithShape="0">
              <a:schemeClr val="tx1"/>
            </a:outerShdw>
          </a:effectLst>
        </p:spPr>
        <p:txBody>
          <a:bodyPr/>
          <a:lstStyle/>
          <a:p>
            <a:pPr eaLnBrk="1" hangingPunct="1">
              <a:defRPr/>
            </a:pPr>
            <a:r>
              <a:rPr lang="ru-RU" sz="3200" b="1" dirty="0" smtClean="0">
                <a:solidFill>
                  <a:srgbClr val="FFFFCC"/>
                </a:solidFill>
                <a:latin typeface="Arial Narrow" pitchFamily="34" charset="0"/>
                <a:cs typeface="Arial" pitchFamily="34" charset="0"/>
              </a:rPr>
              <a:t>Целевой тип для стиля</a:t>
            </a:r>
            <a:endParaRPr lang="ru-RU" sz="3200" b="1" dirty="0" smtClean="0">
              <a:solidFill>
                <a:srgbClr val="FFFFCC"/>
              </a:solidFill>
              <a:latin typeface="Arial Narrow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0" y="571480"/>
            <a:ext cx="914403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52000" algn="l">
              <a:spcBef>
                <a:spcPts val="600"/>
              </a:spcBef>
              <a:buFont typeface="Wingdings" pitchFamily="2" charset="2"/>
              <a:buChar char="ü"/>
            </a:pPr>
            <a:r>
              <a:rPr lang="ru-RU" sz="1600" dirty="0" smtClean="0">
                <a:solidFill>
                  <a:srgbClr val="FBFCD0"/>
                </a:solidFill>
              </a:rPr>
              <a:t> Свойство </a:t>
            </a:r>
            <a:r>
              <a:rPr lang="en-US" sz="1600" dirty="0" err="1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TargetType</a:t>
            </a:r>
            <a:r>
              <a:rPr lang="ru-RU" sz="1600" dirty="0" smtClean="0">
                <a:solidFill>
                  <a:srgbClr val="FBFCD0"/>
                </a:solidFill>
              </a:rPr>
              <a:t> класса </a:t>
            </a:r>
            <a:r>
              <a:rPr lang="en-US" sz="1600" dirty="0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Style </a:t>
            </a:r>
            <a:r>
              <a:rPr lang="ru-RU" sz="1600" dirty="0" smtClean="0">
                <a:solidFill>
                  <a:srgbClr val="FBFCD0"/>
                </a:solidFill>
              </a:rPr>
              <a:t>определяет тип, к которому применяется данный стиль.  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85720" y="1214422"/>
            <a:ext cx="8572560" cy="3177793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pPr marL="108000" algn="l">
              <a:spcBef>
                <a:spcPts val="300"/>
              </a:spcBef>
            </a:pPr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&lt;Style  </a:t>
            </a:r>
            <a:r>
              <a:rPr lang="en-US" sz="1200" b="1" dirty="0" err="1" smtClean="0">
                <a:latin typeface="Courier New" pitchFamily="49" charset="0"/>
                <a:cs typeface="Courier New" pitchFamily="49" charset="0"/>
              </a:rPr>
              <a:t>TargetType</a:t>
            </a:r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="{x:Type </a:t>
            </a:r>
            <a:r>
              <a:rPr lang="en-US" sz="1200" b="1" dirty="0" err="1" smtClean="0">
                <a:latin typeface="Courier New" pitchFamily="49" charset="0"/>
                <a:cs typeface="Courier New" pitchFamily="49" charset="0"/>
              </a:rPr>
              <a:t>TextBlock</a:t>
            </a:r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}"&gt;</a:t>
            </a:r>
          </a:p>
          <a:p>
            <a:pPr marL="108000" algn="l">
              <a:spcBef>
                <a:spcPts val="300"/>
              </a:spcBef>
            </a:pPr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    &lt;Setter Property="Background" Value="</a:t>
            </a:r>
            <a:r>
              <a:rPr lang="en-US" sz="1200" b="1" dirty="0" err="1" smtClean="0">
                <a:latin typeface="Courier New" pitchFamily="49" charset="0"/>
                <a:cs typeface="Courier New" pitchFamily="49" charset="0"/>
              </a:rPr>
              <a:t>DarkBlue</a:t>
            </a:r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"/&gt;</a:t>
            </a:r>
          </a:p>
          <a:p>
            <a:pPr marL="108000" algn="l">
              <a:spcBef>
                <a:spcPts val="300"/>
              </a:spcBef>
            </a:pPr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    &lt;Setter Property="Foreground" Value="White" /&gt;</a:t>
            </a:r>
          </a:p>
          <a:p>
            <a:pPr marL="108000" algn="l">
              <a:spcBef>
                <a:spcPts val="300"/>
              </a:spcBef>
            </a:pPr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&lt;/Style&gt;</a:t>
            </a:r>
          </a:p>
          <a:p>
            <a:pPr marL="108000" algn="l">
              <a:spcBef>
                <a:spcPts val="300"/>
              </a:spcBef>
            </a:pPr>
            <a:r>
              <a:rPr lang="ru-RU" sz="1200" b="1" dirty="0" smtClean="0">
                <a:latin typeface="Courier New" pitchFamily="49" charset="0"/>
                <a:cs typeface="Courier New" pitchFamily="49" charset="0"/>
              </a:rPr>
              <a:t>        </a:t>
            </a:r>
          </a:p>
          <a:p>
            <a:pPr marL="108000" algn="l">
              <a:spcBef>
                <a:spcPts val="300"/>
              </a:spcBef>
            </a:pPr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&lt;Style  </a:t>
            </a:r>
            <a:r>
              <a:rPr lang="en-US" sz="1200" b="1" dirty="0" err="1" smtClean="0">
                <a:latin typeface="Courier New" pitchFamily="49" charset="0"/>
                <a:cs typeface="Courier New" pitchFamily="49" charset="0"/>
              </a:rPr>
              <a:t>TargetType</a:t>
            </a:r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="{x:Type </a:t>
            </a:r>
            <a:r>
              <a:rPr lang="en-US" sz="1200" b="1" dirty="0" err="1" smtClean="0">
                <a:latin typeface="Courier New" pitchFamily="49" charset="0"/>
                <a:cs typeface="Courier New" pitchFamily="49" charset="0"/>
              </a:rPr>
              <a:t>TextBlock</a:t>
            </a:r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}" x:Key="</a:t>
            </a:r>
            <a:r>
              <a:rPr lang="en-US" sz="1200" b="1" dirty="0" err="1" smtClean="0">
                <a:latin typeface="Courier New" pitchFamily="49" charset="0"/>
                <a:cs typeface="Courier New" pitchFamily="49" charset="0"/>
              </a:rPr>
              <a:t>Style_Green</a:t>
            </a:r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"&gt;</a:t>
            </a:r>
          </a:p>
          <a:p>
            <a:pPr marL="108000" algn="l">
              <a:spcBef>
                <a:spcPts val="300"/>
              </a:spcBef>
            </a:pPr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   </a:t>
            </a:r>
            <a:r>
              <a:rPr lang="ru-RU" sz="1200" b="1" dirty="0" smtClean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&lt;Setter Property="Background" Value="</a:t>
            </a:r>
            <a:r>
              <a:rPr lang="en-US" sz="1200" b="1" dirty="0" err="1" smtClean="0">
                <a:latin typeface="Courier New" pitchFamily="49" charset="0"/>
                <a:cs typeface="Courier New" pitchFamily="49" charset="0"/>
              </a:rPr>
              <a:t>LightGreen</a:t>
            </a:r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"/&gt;</a:t>
            </a:r>
          </a:p>
          <a:p>
            <a:pPr marL="108000" algn="l">
              <a:spcBef>
                <a:spcPts val="300"/>
              </a:spcBef>
            </a:pPr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   </a:t>
            </a:r>
            <a:r>
              <a:rPr lang="ru-RU" sz="1200" b="1" dirty="0" smtClean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&lt;Setter Property="Foreground" Value="White" /&gt;</a:t>
            </a:r>
          </a:p>
          <a:p>
            <a:pPr marL="108000" algn="l">
              <a:spcBef>
                <a:spcPts val="300"/>
              </a:spcBef>
            </a:pPr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&lt;/Style&gt;</a:t>
            </a:r>
          </a:p>
          <a:p>
            <a:pPr marL="108000" algn="l">
              <a:spcBef>
                <a:spcPts val="300"/>
              </a:spcBef>
            </a:pPr>
            <a:r>
              <a:rPr lang="ru-RU" sz="1200" b="1" dirty="0" smtClean="0">
                <a:latin typeface="Courier New" pitchFamily="49" charset="0"/>
                <a:cs typeface="Courier New" pitchFamily="49" charset="0"/>
              </a:rPr>
              <a:t>        </a:t>
            </a:r>
          </a:p>
          <a:p>
            <a:pPr marL="108000" algn="l">
              <a:spcBef>
                <a:spcPts val="300"/>
              </a:spcBef>
            </a:pPr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&lt;Style  x:Key="</a:t>
            </a:r>
            <a:r>
              <a:rPr lang="en-US" sz="1200" b="1" dirty="0" err="1" smtClean="0">
                <a:latin typeface="Courier New" pitchFamily="49" charset="0"/>
                <a:cs typeface="Courier New" pitchFamily="49" charset="0"/>
              </a:rPr>
              <a:t>Style_Red</a:t>
            </a:r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"&gt;</a:t>
            </a:r>
          </a:p>
          <a:p>
            <a:pPr marL="108000" algn="l">
              <a:spcBef>
                <a:spcPts val="300"/>
              </a:spcBef>
            </a:pPr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     &lt;Setter Property="</a:t>
            </a:r>
            <a:r>
              <a:rPr lang="en-US" sz="1200" b="1" dirty="0" err="1" smtClean="0">
                <a:latin typeface="Courier New" pitchFamily="49" charset="0"/>
                <a:cs typeface="Courier New" pitchFamily="49" charset="0"/>
              </a:rPr>
              <a:t>Control.Background</a:t>
            </a:r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" Value="Red"/&gt;</a:t>
            </a:r>
          </a:p>
          <a:p>
            <a:pPr marL="108000" algn="l">
              <a:spcBef>
                <a:spcPts val="300"/>
              </a:spcBef>
            </a:pPr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     &lt;Setter Property="</a:t>
            </a:r>
            <a:r>
              <a:rPr lang="en-US" sz="1200" b="1" dirty="0" err="1" smtClean="0">
                <a:latin typeface="Courier New" pitchFamily="49" charset="0"/>
                <a:cs typeface="Courier New" pitchFamily="49" charset="0"/>
              </a:rPr>
              <a:t>Control.Foreground</a:t>
            </a:r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" Value="White" /&gt;</a:t>
            </a:r>
          </a:p>
          <a:p>
            <a:pPr marL="108000" algn="l">
              <a:spcBef>
                <a:spcPts val="300"/>
              </a:spcBef>
            </a:pPr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&lt;/Style&gt;</a:t>
            </a:r>
            <a:endParaRPr lang="ru-RU" sz="1200" b="1" dirty="0"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0" y="4429132"/>
            <a:ext cx="9144032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52000" algn="l" fontAlgn="auto">
              <a:spcBef>
                <a:spcPts val="600"/>
              </a:spcBef>
              <a:spcAft>
                <a:spcPts val="0"/>
              </a:spcAft>
              <a:buFont typeface="Wingdings" pitchFamily="2" charset="2"/>
              <a:buChar char="ü"/>
              <a:defRPr/>
            </a:pPr>
            <a:r>
              <a:rPr lang="ru-RU" sz="1600" dirty="0" smtClean="0">
                <a:solidFill>
                  <a:srgbClr val="FBFCD0"/>
                </a:solidFill>
              </a:rPr>
              <a:t> В примере первый стиль определен с указанием целевого типа, но без ключа. Ему неявно будет присвоен  </a:t>
            </a:r>
            <a:r>
              <a:rPr lang="en-US" sz="1600" dirty="0" smtClean="0">
                <a:solidFill>
                  <a:srgbClr val="FBFCD0"/>
                </a:solidFill>
              </a:rPr>
              <a:t>“</a:t>
            </a:r>
            <a:r>
              <a:rPr lang="ru-RU" sz="1600" dirty="0" smtClean="0">
                <a:solidFill>
                  <a:srgbClr val="FBFCD0"/>
                </a:solidFill>
              </a:rPr>
              <a:t>стандартный</a:t>
            </a:r>
            <a:r>
              <a:rPr lang="en-US" sz="1600" dirty="0" smtClean="0">
                <a:solidFill>
                  <a:srgbClr val="FBFCD0"/>
                </a:solidFill>
              </a:rPr>
              <a:t>” </a:t>
            </a:r>
            <a:r>
              <a:rPr lang="ru-RU" sz="1600" dirty="0" smtClean="0">
                <a:solidFill>
                  <a:srgbClr val="FBFCD0"/>
                </a:solidFill>
              </a:rPr>
              <a:t>ключ </a:t>
            </a:r>
            <a:r>
              <a:rPr lang="en-US" sz="1600" dirty="0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{x:Type </a:t>
            </a:r>
            <a:r>
              <a:rPr lang="en-US" sz="1600" dirty="0" err="1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TextBlock</a:t>
            </a:r>
            <a:r>
              <a:rPr lang="en-US" sz="1600" dirty="0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} </a:t>
            </a:r>
            <a:r>
              <a:rPr lang="ru-RU" sz="1600" dirty="0" smtClean="0">
                <a:solidFill>
                  <a:srgbClr val="FBFCD0"/>
                </a:solidFill>
              </a:rPr>
              <a:t>и стиль автоматически будет применен ко всем элементам </a:t>
            </a:r>
            <a:r>
              <a:rPr lang="en-US" sz="1600" dirty="0" err="1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TextBlock</a:t>
            </a:r>
            <a:r>
              <a:rPr lang="ru-RU" sz="1600" dirty="0" smtClean="0">
                <a:solidFill>
                  <a:srgbClr val="FBFCD0"/>
                </a:solidFill>
              </a:rPr>
              <a:t>. </a:t>
            </a:r>
          </a:p>
          <a:p>
            <a:pPr marL="252000" algn="l" fontAlgn="auto">
              <a:spcBef>
                <a:spcPts val="600"/>
              </a:spcBef>
              <a:spcAft>
                <a:spcPts val="0"/>
              </a:spcAft>
              <a:buFont typeface="Wingdings" pitchFamily="2" charset="2"/>
              <a:buChar char="ü"/>
              <a:defRPr/>
            </a:pPr>
            <a:r>
              <a:rPr lang="ru-RU" sz="1600" dirty="0" smtClean="0">
                <a:solidFill>
                  <a:srgbClr val="FBFCD0"/>
                </a:solidFill>
              </a:rPr>
              <a:t> Второй стиль имеет и целевой тип, и ключ </a:t>
            </a:r>
            <a:r>
              <a:rPr lang="ru-RU" sz="1600" dirty="0" smtClean="0">
                <a:solidFill>
                  <a:srgbClr val="FBFCD0"/>
                </a:solidFill>
                <a:latin typeface="Arial" pitchFamily="34" charset="0"/>
                <a:cs typeface="Arial" pitchFamily="34" charset="0"/>
              </a:rPr>
              <a:t>(</a:t>
            </a:r>
            <a:r>
              <a:rPr lang="en-US" sz="1600" dirty="0" smtClean="0">
                <a:solidFill>
                  <a:srgbClr val="FBFCD0"/>
                </a:solidFill>
                <a:latin typeface="Arial" pitchFamily="34" charset="0"/>
                <a:cs typeface="Arial" pitchFamily="34" charset="0"/>
              </a:rPr>
              <a:t>"</a:t>
            </a:r>
            <a:r>
              <a:rPr lang="en-US" sz="1600" dirty="0" err="1" smtClean="0">
                <a:solidFill>
                  <a:srgbClr val="FBFCD0"/>
                </a:solidFill>
                <a:latin typeface="Arial" pitchFamily="34" charset="0"/>
                <a:cs typeface="Arial" pitchFamily="34" charset="0"/>
              </a:rPr>
              <a:t>Style_Green</a:t>
            </a:r>
            <a:r>
              <a:rPr lang="en-US" sz="1600" dirty="0" smtClean="0">
                <a:solidFill>
                  <a:srgbClr val="FBFCD0"/>
                </a:solidFill>
                <a:latin typeface="Arial" pitchFamily="34" charset="0"/>
                <a:cs typeface="Arial" pitchFamily="34" charset="0"/>
              </a:rPr>
              <a:t>”</a:t>
            </a:r>
            <a:r>
              <a:rPr lang="ru-RU" sz="1600" dirty="0" smtClean="0">
                <a:solidFill>
                  <a:srgbClr val="FBFCD0"/>
                </a:solidFill>
                <a:latin typeface="Arial" pitchFamily="34" charset="0"/>
                <a:cs typeface="Arial" pitchFamily="34" charset="0"/>
              </a:rPr>
              <a:t>). </a:t>
            </a:r>
            <a:r>
              <a:rPr lang="ru-RU" sz="1600" dirty="0" smtClean="0">
                <a:solidFill>
                  <a:srgbClr val="FBFCD0"/>
                </a:solidFill>
              </a:rPr>
              <a:t>Этот стиль будет применен только к тем элементам </a:t>
            </a:r>
            <a:r>
              <a:rPr lang="en-US" sz="1600" dirty="0" err="1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TextBlock</a:t>
            </a:r>
            <a:r>
              <a:rPr lang="en-US" sz="1600" dirty="0" smtClean="0">
                <a:solidFill>
                  <a:srgbClr val="FBFCD0"/>
                </a:solidFill>
              </a:rPr>
              <a:t>, </a:t>
            </a:r>
            <a:r>
              <a:rPr lang="ru-RU" sz="1600" dirty="0" smtClean="0">
                <a:solidFill>
                  <a:srgbClr val="FBFCD0"/>
                </a:solidFill>
              </a:rPr>
              <a:t>где он будет указан явно как значение свойства </a:t>
            </a:r>
            <a:r>
              <a:rPr lang="en-US" sz="1600" dirty="0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Style</a:t>
            </a:r>
            <a:r>
              <a:rPr lang="en-US" sz="1600" dirty="0" smtClean="0">
                <a:solidFill>
                  <a:srgbClr val="FBFCD0"/>
                </a:solidFill>
              </a:rPr>
              <a:t>.</a:t>
            </a:r>
            <a:endParaRPr lang="ru-RU" sz="1600" dirty="0" smtClean="0">
              <a:solidFill>
                <a:srgbClr val="FBFCD0"/>
              </a:solidFill>
              <a:latin typeface="Arial" pitchFamily="34" charset="0"/>
              <a:cs typeface="Arial" pitchFamily="34" charset="0"/>
            </a:endParaRPr>
          </a:p>
          <a:p>
            <a:pPr marL="252000" algn="l" fontAlgn="auto">
              <a:spcBef>
                <a:spcPts val="600"/>
              </a:spcBef>
              <a:spcAft>
                <a:spcPts val="0"/>
              </a:spcAft>
              <a:buFont typeface="Wingdings" pitchFamily="2" charset="2"/>
              <a:buChar char="ü"/>
              <a:defRPr/>
            </a:pPr>
            <a:r>
              <a:rPr lang="ru-RU" sz="1600" dirty="0" smtClean="0">
                <a:solidFill>
                  <a:srgbClr val="FBFCD0"/>
                </a:solidFill>
              </a:rPr>
              <a:t> Третий стиль определен без целевого типа, поэтому в элементах </a:t>
            </a:r>
            <a:r>
              <a:rPr lang="en-US" sz="1600" dirty="0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Setter</a:t>
            </a:r>
            <a:r>
              <a:rPr lang="en-US" sz="1600" dirty="0" smtClean="0">
                <a:solidFill>
                  <a:srgbClr val="FBFCD0"/>
                </a:solidFill>
              </a:rPr>
              <a:t> </a:t>
            </a:r>
            <a:r>
              <a:rPr lang="ru-RU" sz="1600" dirty="0" smtClean="0">
                <a:solidFill>
                  <a:srgbClr val="FBFCD0"/>
                </a:solidFill>
              </a:rPr>
              <a:t>для свойств необходимо указать имя класса (в примере это класс </a:t>
            </a:r>
            <a:r>
              <a:rPr lang="en-US" sz="1600" dirty="0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Control</a:t>
            </a:r>
            <a:r>
              <a:rPr lang="ru-RU" sz="1600" dirty="0" smtClean="0">
                <a:solidFill>
                  <a:srgbClr val="FBFCD0"/>
                </a:solidFill>
              </a:rPr>
              <a:t>). Этот стиль можно применить к любым элементам, производным от класса </a:t>
            </a:r>
            <a:r>
              <a:rPr lang="en-US" sz="1600" dirty="0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Control</a:t>
            </a:r>
            <a:r>
              <a:rPr lang="en-US" sz="1600" dirty="0" smtClean="0">
                <a:solidFill>
                  <a:srgbClr val="FBFCD0"/>
                </a:solidFill>
              </a:rPr>
              <a:t>, </a:t>
            </a:r>
            <a:r>
              <a:rPr lang="ru-RU" sz="1600" dirty="0" smtClean="0">
                <a:solidFill>
                  <a:srgbClr val="FBFCD0"/>
                </a:solidFill>
              </a:rPr>
              <a:t>при этом необходимо явно присвоить его как значение свойству </a:t>
            </a:r>
            <a:r>
              <a:rPr lang="en-US" sz="1600" dirty="0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Style</a:t>
            </a:r>
            <a:r>
              <a:rPr lang="en-US" sz="1600" dirty="0" smtClean="0">
                <a:solidFill>
                  <a:srgbClr val="FBFCD0"/>
                </a:solidFill>
              </a:rPr>
              <a:t>.</a:t>
            </a:r>
            <a:endParaRPr lang="ru-RU" sz="1600" dirty="0">
              <a:solidFill>
                <a:srgbClr val="FBFCD0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-32" y="571480"/>
            <a:ext cx="914403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52000" algn="l">
              <a:spcBef>
                <a:spcPts val="600"/>
              </a:spcBef>
              <a:buFont typeface="Wingdings" pitchFamily="2" charset="2"/>
              <a:buChar char="ü"/>
            </a:pPr>
            <a:r>
              <a:rPr lang="ru-RU" sz="1600" dirty="0" smtClean="0">
                <a:solidFill>
                  <a:srgbClr val="FBFCD0"/>
                </a:solidFill>
              </a:rPr>
              <a:t> Свойство </a:t>
            </a:r>
            <a:r>
              <a:rPr lang="en-US" sz="1600" dirty="0" err="1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TargetType</a:t>
            </a:r>
            <a:r>
              <a:rPr lang="ru-RU" sz="1600" dirty="0" smtClean="0">
                <a:solidFill>
                  <a:srgbClr val="FBFCD0"/>
                </a:solidFill>
              </a:rPr>
              <a:t> класса </a:t>
            </a:r>
            <a:r>
              <a:rPr lang="en-US" sz="1600" dirty="0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Style </a:t>
            </a:r>
            <a:r>
              <a:rPr lang="ru-RU" sz="1600" dirty="0" smtClean="0">
                <a:solidFill>
                  <a:srgbClr val="FBFCD0"/>
                </a:solidFill>
              </a:rPr>
              <a:t>определяет тип, к которому применяется данный стиль. 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794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385746"/>
            <a:ext cx="9144000" cy="685800"/>
          </a:xfrm>
          <a:effectLst>
            <a:outerShdw dist="35921" dir="2700000" algn="ctr" rotWithShape="0">
              <a:schemeClr val="tx1"/>
            </a:outerShdw>
          </a:effectLst>
        </p:spPr>
        <p:txBody>
          <a:bodyPr/>
          <a:lstStyle/>
          <a:p>
            <a:pPr eaLnBrk="1" hangingPunct="1">
              <a:defRPr/>
            </a:pPr>
            <a:r>
              <a:rPr lang="ru-RU" sz="3200" b="1" dirty="0" smtClean="0">
                <a:solidFill>
                  <a:srgbClr val="FFFFCC"/>
                </a:solidFill>
                <a:latin typeface="Arial Narrow" pitchFamily="34" charset="0"/>
                <a:cs typeface="Arial" pitchFamily="34" charset="0"/>
              </a:rPr>
              <a:t>Наследование стиля</a:t>
            </a:r>
            <a:endParaRPr lang="ru-RU" sz="3200" b="1" dirty="0" smtClean="0">
              <a:solidFill>
                <a:srgbClr val="FFFFCC"/>
              </a:solidFill>
              <a:latin typeface="Arial Narrow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-32" y="3205791"/>
            <a:ext cx="914403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08000" algn="l">
              <a:spcBef>
                <a:spcPts val="600"/>
              </a:spcBef>
              <a:buFont typeface="Wingdings" pitchFamily="2" charset="2"/>
              <a:buChar char="ü"/>
            </a:pPr>
            <a:r>
              <a:rPr lang="ru-RU" sz="1600" dirty="0" smtClean="0">
                <a:solidFill>
                  <a:srgbClr val="FBFCD0"/>
                </a:solidFill>
              </a:rPr>
              <a:t> В примере </a:t>
            </a:r>
            <a:r>
              <a:rPr lang="ru-RU" sz="1600" dirty="0" smtClean="0">
                <a:solidFill>
                  <a:srgbClr val="FBFCD0"/>
                </a:solidFill>
                <a:latin typeface="Arial" pitchFamily="34" charset="0"/>
                <a:cs typeface="Arial" pitchFamily="34" charset="0"/>
              </a:rPr>
              <a:t>стиль </a:t>
            </a:r>
            <a:r>
              <a:rPr lang="en-US" sz="1600" dirty="0" smtClean="0">
                <a:solidFill>
                  <a:srgbClr val="FBFCD0"/>
                </a:solidFill>
                <a:latin typeface="Arial" pitchFamily="34" charset="0"/>
                <a:cs typeface="Arial" pitchFamily="34" charset="0"/>
              </a:rPr>
              <a:t>“</a:t>
            </a:r>
            <a:r>
              <a:rPr lang="en-US" sz="1600" dirty="0" err="1" smtClean="0">
                <a:solidFill>
                  <a:srgbClr val="FBFCD0"/>
                </a:solidFill>
                <a:latin typeface="Arial" pitchFamily="34" charset="0"/>
                <a:cs typeface="Arial" pitchFamily="34" charset="0"/>
              </a:rPr>
              <a:t>Style_On_Red</a:t>
            </a:r>
            <a:r>
              <a:rPr lang="en-US" sz="1600" dirty="0" smtClean="0">
                <a:solidFill>
                  <a:srgbClr val="FBFCD0"/>
                </a:solidFill>
                <a:latin typeface="Arial" pitchFamily="34" charset="0"/>
                <a:cs typeface="Arial" pitchFamily="34" charset="0"/>
              </a:rPr>
              <a:t>”</a:t>
            </a:r>
            <a:r>
              <a:rPr lang="ru-RU" sz="1600" dirty="0" smtClean="0">
                <a:solidFill>
                  <a:srgbClr val="FBFCD0"/>
                </a:solidFill>
                <a:latin typeface="Arial" pitchFamily="34" charset="0"/>
                <a:cs typeface="Arial" pitchFamily="34" charset="0"/>
              </a:rPr>
              <a:t> наследует  значения </a:t>
            </a:r>
            <a:r>
              <a:rPr lang="ru-RU" sz="1600" dirty="0" smtClean="0">
                <a:solidFill>
                  <a:srgbClr val="FBFCD0"/>
                </a:solidFill>
              </a:rPr>
              <a:t>свойств</a:t>
            </a:r>
            <a:r>
              <a:rPr lang="en-US" sz="1600" dirty="0" smtClean="0">
                <a:solidFill>
                  <a:srgbClr val="FBFCD0"/>
                </a:solidFill>
              </a:rPr>
              <a:t>, </a:t>
            </a:r>
            <a:r>
              <a:rPr lang="ru-RU" sz="1600" dirty="0" smtClean="0">
                <a:solidFill>
                  <a:srgbClr val="FBFCD0"/>
                </a:solidFill>
              </a:rPr>
              <a:t>определенных в стиле </a:t>
            </a:r>
            <a:r>
              <a:rPr lang="en-US" sz="1600" dirty="0" smtClean="0">
                <a:solidFill>
                  <a:srgbClr val="FBFCD0"/>
                </a:solidFill>
                <a:latin typeface="Arial" pitchFamily="34" charset="0"/>
                <a:cs typeface="Arial" pitchFamily="34" charset="0"/>
              </a:rPr>
              <a:t>“</a:t>
            </a:r>
            <a:r>
              <a:rPr lang="en-US" sz="1600" dirty="0" err="1" smtClean="0">
                <a:solidFill>
                  <a:srgbClr val="FBFCD0"/>
                </a:solidFill>
                <a:latin typeface="Arial" pitchFamily="34" charset="0"/>
                <a:cs typeface="Arial" pitchFamily="34" charset="0"/>
              </a:rPr>
              <a:t>Style_Red</a:t>
            </a:r>
            <a:r>
              <a:rPr lang="en-US" sz="1600" dirty="0" smtClean="0">
                <a:solidFill>
                  <a:srgbClr val="FBFCD0"/>
                </a:solidFill>
                <a:latin typeface="Arial" pitchFamily="34" charset="0"/>
                <a:cs typeface="Arial" pitchFamily="34" charset="0"/>
              </a:rPr>
              <a:t>”</a:t>
            </a:r>
            <a:r>
              <a:rPr lang="ru-RU" sz="1600" dirty="0" smtClean="0">
                <a:solidFill>
                  <a:srgbClr val="FBFCD0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ru-RU" sz="1600" dirty="0" smtClean="0">
                <a:solidFill>
                  <a:srgbClr val="FBFCD0"/>
                </a:solidFill>
              </a:rPr>
              <a:t>и добавляет значение </a:t>
            </a:r>
            <a:r>
              <a:rPr lang="en-US" sz="1600" dirty="0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Brushes.Blue</a:t>
            </a:r>
            <a:r>
              <a:rPr lang="en-US" sz="1600" dirty="0" smtClean="0">
                <a:solidFill>
                  <a:srgbClr val="FBFCD0"/>
                </a:solidFill>
              </a:rPr>
              <a:t> </a:t>
            </a:r>
            <a:r>
              <a:rPr lang="ru-RU" sz="1600" dirty="0" smtClean="0">
                <a:solidFill>
                  <a:srgbClr val="FBFCD0"/>
                </a:solidFill>
              </a:rPr>
              <a:t>для свойства </a:t>
            </a:r>
            <a:r>
              <a:rPr lang="en-US" sz="1600" dirty="0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Control.BorderBrush</a:t>
            </a:r>
            <a:r>
              <a:rPr lang="ru-RU" sz="1600" dirty="0" smtClean="0">
                <a:solidFill>
                  <a:srgbClr val="FBFCD0"/>
                </a:solidFill>
              </a:rPr>
              <a:t>.</a:t>
            </a:r>
            <a:endParaRPr lang="ru-RU" sz="1600" dirty="0">
              <a:solidFill>
                <a:srgbClr val="FBFCD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85720" y="2442139"/>
            <a:ext cx="8572560" cy="276999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marL="252000" algn="l">
              <a:spcBef>
                <a:spcPts val="600"/>
              </a:spcBef>
            </a:pPr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public Style </a:t>
            </a:r>
            <a:r>
              <a:rPr lang="en-US" sz="1200" b="1" dirty="0" err="1" smtClean="0">
                <a:latin typeface="Courier New" pitchFamily="49" charset="0"/>
                <a:cs typeface="Courier New" pitchFamily="49" charset="0"/>
              </a:rPr>
              <a:t>BasedOn</a:t>
            </a:r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 { get; set; }</a:t>
            </a:r>
            <a:endParaRPr lang="en-US" sz="1200" b="1" dirty="0" smtClean="0">
              <a:solidFill>
                <a:srgbClr val="FFFF00"/>
              </a:solidFill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214282" y="3848733"/>
            <a:ext cx="8572560" cy="72327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pPr marL="108000" algn="l">
              <a:spcBef>
                <a:spcPts val="300"/>
              </a:spcBef>
            </a:pPr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&lt;Style  x:Key="</a:t>
            </a:r>
            <a:r>
              <a:rPr lang="en-US" sz="1200" b="1" dirty="0" err="1" smtClean="0">
                <a:latin typeface="Courier New" pitchFamily="49" charset="0"/>
                <a:cs typeface="Courier New" pitchFamily="49" charset="0"/>
              </a:rPr>
              <a:t>Style_On_Red</a:t>
            </a:r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" </a:t>
            </a:r>
            <a:r>
              <a:rPr lang="en-US" sz="1200" b="1" dirty="0" err="1" smtClean="0">
                <a:latin typeface="Courier New" pitchFamily="49" charset="0"/>
                <a:cs typeface="Courier New" pitchFamily="49" charset="0"/>
              </a:rPr>
              <a:t>BasedOn</a:t>
            </a:r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="{</a:t>
            </a:r>
            <a:r>
              <a:rPr lang="en-US" sz="1200" b="1" dirty="0" err="1" smtClean="0">
                <a:latin typeface="Courier New" pitchFamily="49" charset="0"/>
                <a:cs typeface="Courier New" pitchFamily="49" charset="0"/>
              </a:rPr>
              <a:t>StaticResource</a:t>
            </a:r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1200" b="1" dirty="0" err="1" smtClean="0">
                <a:latin typeface="Courier New" pitchFamily="49" charset="0"/>
                <a:cs typeface="Courier New" pitchFamily="49" charset="0"/>
              </a:rPr>
              <a:t>Style_Red</a:t>
            </a:r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}"&gt;</a:t>
            </a:r>
          </a:p>
          <a:p>
            <a:pPr marL="108000" algn="l">
              <a:spcBef>
                <a:spcPts val="300"/>
              </a:spcBef>
            </a:pPr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     &lt;Setter Property="Control.BorderBrush" Value="Blue"/&gt;</a:t>
            </a:r>
          </a:p>
          <a:p>
            <a:pPr marL="108000" algn="l">
              <a:spcBef>
                <a:spcPts val="300"/>
              </a:spcBef>
            </a:pPr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&lt;/Style&gt;</a:t>
            </a:r>
            <a:endParaRPr lang="en-US" sz="1200" b="1" dirty="0">
              <a:solidFill>
                <a:srgbClr val="FFFF00"/>
              </a:solidFill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-32" y="1785926"/>
            <a:ext cx="914403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52000" algn="l">
              <a:spcBef>
                <a:spcPts val="600"/>
              </a:spcBef>
              <a:buFont typeface="Wingdings" pitchFamily="2" charset="2"/>
              <a:buChar char="ü"/>
            </a:pPr>
            <a:r>
              <a:rPr lang="ru-RU" sz="1600" dirty="0" smtClean="0">
                <a:solidFill>
                  <a:srgbClr val="FBFCD0"/>
                </a:solidFill>
              </a:rPr>
              <a:t> Свойство </a:t>
            </a:r>
            <a:r>
              <a:rPr lang="en-US" sz="1600" dirty="0" err="1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BasedOn</a:t>
            </a:r>
            <a:r>
              <a:rPr lang="ru-RU" sz="1600" dirty="0" smtClean="0">
                <a:solidFill>
                  <a:srgbClr val="FBFCD0"/>
                </a:solidFill>
              </a:rPr>
              <a:t> класса </a:t>
            </a:r>
            <a:r>
              <a:rPr lang="en-US" sz="1600" dirty="0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Style </a:t>
            </a:r>
            <a:r>
              <a:rPr lang="ru-RU" sz="1600" dirty="0" smtClean="0">
                <a:solidFill>
                  <a:srgbClr val="FBFCD0"/>
                </a:solidFill>
              </a:rPr>
              <a:t>определяет базовый стиль. Стиль наследует все значения своего базового стиля, которые явно не переопределяются. 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794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99994"/>
            <a:ext cx="9144000" cy="685800"/>
          </a:xfrm>
          <a:effectLst>
            <a:outerShdw dist="35921" dir="2700000" algn="ctr" rotWithShape="0">
              <a:schemeClr val="tx1"/>
            </a:outerShdw>
          </a:effectLst>
        </p:spPr>
        <p:txBody>
          <a:bodyPr/>
          <a:lstStyle/>
          <a:p>
            <a:pPr eaLnBrk="1" hangingPunct="1">
              <a:defRPr/>
            </a:pPr>
            <a:r>
              <a:rPr lang="ru-RU" sz="3200" b="1" dirty="0" smtClean="0">
                <a:solidFill>
                  <a:srgbClr val="FFFFCC"/>
                </a:solidFill>
                <a:latin typeface="Arial Narrow" pitchFamily="34" charset="0"/>
              </a:rPr>
              <a:t>Триггеры</a:t>
            </a:r>
          </a:p>
        </p:txBody>
      </p:sp>
      <p:sp>
        <p:nvSpPr>
          <p:cNvPr id="5124" name="Text Box 14"/>
          <p:cNvSpPr txBox="1">
            <a:spLocks noChangeArrowheads="1"/>
          </p:cNvSpPr>
          <p:nvPr/>
        </p:nvSpPr>
        <p:spPr bwMode="auto">
          <a:xfrm>
            <a:off x="2714612" y="1071546"/>
            <a:ext cx="6286512" cy="5142050"/>
          </a:xfrm>
          <a:prstGeom prst="rect">
            <a:avLst/>
          </a:prstGeom>
          <a:noFill/>
          <a:ln w="22225">
            <a:noFill/>
            <a:miter lim="800000"/>
            <a:headEnd/>
            <a:tailEnd/>
          </a:ln>
        </p:spPr>
        <p:txBody>
          <a:bodyPr wrap="square" lIns="90000" tIns="46800" rIns="90000" bIns="46800">
            <a:spAutoFit/>
          </a:bodyPr>
          <a:lstStyle/>
          <a:p>
            <a:pPr algn="l">
              <a:buFont typeface="Wingdings" pitchFamily="2" charset="2"/>
              <a:buChar char="ü"/>
            </a:pPr>
            <a:r>
              <a:rPr lang="en-US" sz="1600" dirty="0" smtClean="0">
                <a:solidFill>
                  <a:srgbClr val="FFFFCC"/>
                </a:solidFill>
              </a:rPr>
              <a:t> </a:t>
            </a:r>
            <a:r>
              <a:rPr lang="ru-RU" sz="1600" dirty="0" smtClean="0">
                <a:solidFill>
                  <a:srgbClr val="FFFFCC"/>
                </a:solidFill>
              </a:rPr>
              <a:t>Триггеры – объекты, инициирующие изменение значений при выполнении некоторых условий, например, когда свойство получает значение </a:t>
            </a:r>
            <a:r>
              <a:rPr lang="en-US" sz="1600" dirty="0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true</a:t>
            </a:r>
            <a:r>
              <a:rPr lang="ru-RU" sz="1600" dirty="0" smtClean="0">
                <a:solidFill>
                  <a:srgbClr val="FFFFCC"/>
                </a:solidFill>
              </a:rPr>
              <a:t> или происходит некоторое событие</a:t>
            </a:r>
            <a:r>
              <a:rPr lang="en-US" sz="1600" dirty="0" smtClean="0">
                <a:solidFill>
                  <a:srgbClr val="FFFFCC"/>
                </a:solidFill>
              </a:rPr>
              <a:t>.</a:t>
            </a:r>
            <a:r>
              <a:rPr lang="ru-RU" sz="1600" dirty="0" smtClean="0">
                <a:solidFill>
                  <a:srgbClr val="FBFCD0"/>
                </a:solidFill>
              </a:rPr>
              <a:t> </a:t>
            </a:r>
            <a:endParaRPr lang="en-US" sz="1600" dirty="0" smtClean="0">
              <a:solidFill>
                <a:srgbClr val="FBFCD0"/>
              </a:solidFill>
            </a:endParaRPr>
          </a:p>
          <a:p>
            <a:pPr algn="l">
              <a:buFont typeface="Wingdings" pitchFamily="2" charset="2"/>
              <a:buChar char="ü"/>
            </a:pPr>
            <a:r>
              <a:rPr lang="ru-RU" sz="1600" dirty="0" smtClean="0">
                <a:solidFill>
                  <a:srgbClr val="FBFCD0"/>
                </a:solidFill>
              </a:rPr>
              <a:t> Модель стилей и шаблонов </a:t>
            </a:r>
            <a:r>
              <a:rPr lang="en-US" sz="1600" dirty="0" smtClean="0">
                <a:solidFill>
                  <a:srgbClr val="FBFCD0"/>
                </a:solidFill>
              </a:rPr>
              <a:t>WPF </a:t>
            </a:r>
            <a:r>
              <a:rPr lang="ru-RU" sz="1600" dirty="0" smtClean="0">
                <a:solidFill>
                  <a:srgbClr val="FBFCD0"/>
                </a:solidFill>
              </a:rPr>
              <a:t>использует триггеры в классах </a:t>
            </a:r>
            <a:r>
              <a:rPr lang="en-US" sz="1600" dirty="0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Style</a:t>
            </a:r>
            <a:r>
              <a:rPr lang="en-US" sz="1600" dirty="0" smtClean="0">
                <a:solidFill>
                  <a:srgbClr val="FBFCD0"/>
                </a:solidFill>
              </a:rPr>
              <a:t>, </a:t>
            </a:r>
            <a:r>
              <a:rPr lang="en-US" sz="1600" dirty="0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ControlTemplate</a:t>
            </a:r>
            <a:r>
              <a:rPr lang="ru-RU" sz="1600" dirty="0" smtClean="0">
                <a:solidFill>
                  <a:srgbClr val="FBFCD0"/>
                </a:solidFill>
              </a:rPr>
              <a:t> и </a:t>
            </a:r>
            <a:r>
              <a:rPr lang="en-US" sz="1600" dirty="0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DataTemplate</a:t>
            </a:r>
            <a:r>
              <a:rPr lang="en-US" sz="1600" dirty="0" smtClean="0">
                <a:solidFill>
                  <a:srgbClr val="FBFCD0"/>
                </a:solidFill>
              </a:rPr>
              <a:t>. </a:t>
            </a:r>
            <a:endParaRPr lang="ru-RU" sz="1600" dirty="0" smtClean="0">
              <a:solidFill>
                <a:srgbClr val="FBFCD0"/>
              </a:solidFill>
            </a:endParaRPr>
          </a:p>
          <a:p>
            <a:pPr algn="l">
              <a:buFont typeface="Wingdings" pitchFamily="2" charset="2"/>
              <a:buChar char="ü"/>
            </a:pPr>
            <a:r>
              <a:rPr lang="ru-RU" sz="1600" dirty="0" smtClean="0">
                <a:solidFill>
                  <a:srgbClr val="FBFCD0"/>
                </a:solidFill>
              </a:rPr>
              <a:t>  Триггеры дают возможность автоматически изменять значения свойств элемента в зависимости от действий пользователя, например, когда пользователь перемещает курсор в область элемента управления </a:t>
            </a:r>
            <a:r>
              <a:rPr lang="en-US" sz="1600" dirty="0" err="1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UIElement</a:t>
            </a:r>
            <a:r>
              <a:rPr lang="ru-RU" sz="1600" dirty="0" smtClean="0">
                <a:solidFill>
                  <a:srgbClr val="FBFCD0"/>
                </a:solidFill>
              </a:rPr>
              <a:t>, его свойство </a:t>
            </a:r>
            <a:r>
              <a:rPr lang="en-US" sz="1600" dirty="0" err="1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IsMouseOver</a:t>
            </a:r>
            <a:r>
              <a:rPr lang="en-US" sz="1600" dirty="0" smtClean="0">
                <a:solidFill>
                  <a:srgbClr val="FBFCD0"/>
                </a:solidFill>
              </a:rPr>
              <a:t> </a:t>
            </a:r>
            <a:r>
              <a:rPr lang="ru-RU" sz="1600" dirty="0" smtClean="0">
                <a:solidFill>
                  <a:srgbClr val="FBFCD0"/>
                </a:solidFill>
              </a:rPr>
              <a:t>получает значение </a:t>
            </a:r>
            <a:r>
              <a:rPr lang="en-US" sz="1600" dirty="0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true</a:t>
            </a:r>
            <a:r>
              <a:rPr lang="ru-RU" sz="1600" dirty="0" smtClean="0">
                <a:solidFill>
                  <a:srgbClr val="FBFCD0"/>
                </a:solidFill>
              </a:rPr>
              <a:t>, и триггер может переключить значение свойства</a:t>
            </a:r>
            <a:r>
              <a:rPr lang="en-US" sz="1600" dirty="0" smtClean="0">
                <a:solidFill>
                  <a:srgbClr val="FBFCD0"/>
                </a:solidFill>
              </a:rPr>
              <a:t>.</a:t>
            </a:r>
            <a:endParaRPr lang="ru-RU" sz="1600" dirty="0" smtClean="0">
              <a:solidFill>
                <a:srgbClr val="FBFCD0"/>
              </a:solidFill>
            </a:endParaRPr>
          </a:p>
          <a:p>
            <a:pPr algn="l">
              <a:buFont typeface="Wingdings" pitchFamily="2" charset="2"/>
              <a:buChar char="ü"/>
            </a:pPr>
            <a:r>
              <a:rPr lang="ru-RU" sz="1600" dirty="0" smtClean="0">
                <a:solidFill>
                  <a:srgbClr val="FBFCD0"/>
                </a:solidFill>
              </a:rPr>
              <a:t> Свойства, которые изменяются с помощью триггеров, автоматически восстанавливают свои значения, когда прекращается выполнение условий переключения.</a:t>
            </a:r>
          </a:p>
          <a:p>
            <a:pPr algn="l">
              <a:buFont typeface="Wingdings" pitchFamily="2" charset="2"/>
              <a:buChar char="ü"/>
            </a:pPr>
            <a:r>
              <a:rPr lang="ru-RU" sz="1600" dirty="0" smtClean="0">
                <a:solidFill>
                  <a:srgbClr val="FBFCD0"/>
                </a:solidFill>
              </a:rPr>
              <a:t> </a:t>
            </a:r>
            <a:r>
              <a:rPr lang="en-US" sz="1600" dirty="0" err="1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MultiTrigger</a:t>
            </a:r>
            <a:r>
              <a:rPr lang="en-US" sz="1600" dirty="0" smtClean="0">
                <a:solidFill>
                  <a:srgbClr val="FBFCD0"/>
                </a:solidFill>
              </a:rPr>
              <a:t> </a:t>
            </a:r>
            <a:r>
              <a:rPr lang="ru-RU" sz="1600" dirty="0" smtClean="0">
                <a:solidFill>
                  <a:srgbClr val="FBFCD0"/>
                </a:solidFill>
              </a:rPr>
              <a:t>дают возможность переключать значения, основанные на выполнении нескольких условий</a:t>
            </a:r>
            <a:r>
              <a:rPr lang="en-US" sz="1600" dirty="0" smtClean="0">
                <a:solidFill>
                  <a:srgbClr val="FBFCD0"/>
                </a:solidFill>
              </a:rPr>
              <a:t>.</a:t>
            </a:r>
            <a:endParaRPr lang="ru-RU" sz="1600" dirty="0" smtClean="0">
              <a:solidFill>
                <a:srgbClr val="FBFCD0"/>
              </a:solidFill>
            </a:endParaRPr>
          </a:p>
          <a:p>
            <a:pPr algn="l">
              <a:buFont typeface="Wingdings" pitchFamily="2" charset="2"/>
              <a:buChar char="ü"/>
            </a:pPr>
            <a:r>
              <a:rPr lang="en-US" sz="1600" dirty="0" smtClean="0">
                <a:solidFill>
                  <a:srgbClr val="FBFCD0"/>
                </a:solidFill>
              </a:rPr>
              <a:t> </a:t>
            </a:r>
            <a:r>
              <a:rPr lang="en-US" sz="1600" dirty="0" err="1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EventTrigger</a:t>
            </a:r>
            <a:r>
              <a:rPr lang="en-US" sz="1600" dirty="0" smtClean="0">
                <a:solidFill>
                  <a:srgbClr val="FBFCD0"/>
                </a:solidFill>
              </a:rPr>
              <a:t> </a:t>
            </a:r>
            <a:r>
              <a:rPr lang="ru-RU" sz="1600" dirty="0" smtClean="0">
                <a:solidFill>
                  <a:srgbClr val="FBFCD0"/>
                </a:solidFill>
              </a:rPr>
              <a:t>позволяют включать изменения, связанные с событием.</a:t>
            </a:r>
          </a:p>
        </p:txBody>
      </p:sp>
      <p:graphicFrame>
        <p:nvGraphicFramePr>
          <p:cNvPr id="7" name="Схема 6"/>
          <p:cNvGraphicFramePr/>
          <p:nvPr/>
        </p:nvGraphicFramePr>
        <p:xfrm>
          <a:off x="357158" y="1214422"/>
          <a:ext cx="2214578" cy="485778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794" name="Rectangle 2"/>
          <p:cNvSpPr>
            <a:spLocks noGrp="1" noChangeArrowheads="1"/>
          </p:cNvSpPr>
          <p:nvPr>
            <p:ph type="title"/>
          </p:nvPr>
        </p:nvSpPr>
        <p:spPr>
          <a:xfrm>
            <a:off x="285720" y="71414"/>
            <a:ext cx="8534400" cy="685800"/>
          </a:xfrm>
          <a:effectLst>
            <a:outerShdw dist="35921" dir="2700000" algn="ctr" rotWithShape="0">
              <a:schemeClr val="tx1"/>
            </a:outerShdw>
          </a:effectLst>
        </p:spPr>
        <p:txBody>
          <a:bodyPr/>
          <a:lstStyle/>
          <a:p>
            <a:pPr eaLnBrk="1" hangingPunct="1">
              <a:defRPr/>
            </a:pPr>
            <a:r>
              <a:rPr lang="ru-RU" sz="3200" b="1" dirty="0" smtClean="0">
                <a:solidFill>
                  <a:srgbClr val="FFFFCC"/>
                </a:solidFill>
                <a:latin typeface="Arial Narrow" pitchFamily="34" charset="0"/>
              </a:rPr>
              <a:t>Класс </a:t>
            </a:r>
            <a:r>
              <a:rPr lang="en-US" sz="3200" b="1" dirty="0" smtClean="0">
                <a:solidFill>
                  <a:srgbClr val="FFFFCC"/>
                </a:solidFill>
                <a:latin typeface="Arial Narrow" pitchFamily="34" charset="0"/>
              </a:rPr>
              <a:t>Trigger</a:t>
            </a:r>
            <a:endParaRPr lang="ru-RU" sz="3200" b="1" dirty="0" smtClean="0">
              <a:solidFill>
                <a:srgbClr val="FFFFCC"/>
              </a:solidFill>
              <a:latin typeface="Arial Narrow" pitchFamily="34" charset="0"/>
            </a:endParaRPr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/>
        </p:nvGraphicFramePr>
        <p:xfrm>
          <a:off x="357158" y="1928802"/>
          <a:ext cx="8215370" cy="3071836"/>
        </p:xfrm>
        <a:graphic>
          <a:graphicData uri="http://schemas.openxmlformats.org/drawingml/2006/table">
            <a:tbl>
              <a:tblPr bandRow="1">
                <a:tableStyleId>{EB344D84-9AFB-497E-A393-DC336BA19D2E}</a:tableStyleId>
              </a:tblPr>
              <a:tblGrid>
                <a:gridCol w="2471291"/>
                <a:gridCol w="5744079"/>
              </a:tblGrid>
              <a:tr h="767959">
                <a:tc>
                  <a:txBody>
                    <a:bodyPr/>
                    <a:lstStyle/>
                    <a:p>
                      <a:pPr marL="108000"/>
                      <a:r>
                        <a:rPr lang="en-US" sz="1400" b="1" dirty="0" smtClean="0">
                          <a:solidFill>
                            <a:schemeClr val="accent2">
                              <a:lumMod val="20000"/>
                              <a:lumOff val="80000"/>
                            </a:schemeClr>
                          </a:solidFill>
                          <a:latin typeface="Calibri" pitchFamily="34" charset="0"/>
                        </a:rPr>
                        <a:t>public </a:t>
                      </a:r>
                      <a:r>
                        <a:rPr lang="en-US" sz="1400" b="1" dirty="0" err="1" smtClean="0">
                          <a:solidFill>
                            <a:schemeClr val="accent2">
                              <a:lumMod val="20000"/>
                              <a:lumOff val="80000"/>
                            </a:schemeClr>
                          </a:solidFill>
                          <a:latin typeface="Calibri" pitchFamily="34" charset="0"/>
                        </a:rPr>
                        <a:t>DependencyProperty</a:t>
                      </a:r>
                      <a:r>
                        <a:rPr lang="en-US" sz="1400" b="1" dirty="0" smtClean="0">
                          <a:solidFill>
                            <a:schemeClr val="accent2">
                              <a:lumMod val="20000"/>
                              <a:lumOff val="80000"/>
                            </a:schemeClr>
                          </a:solidFill>
                          <a:latin typeface="Calibri" pitchFamily="34" charset="0"/>
                        </a:rPr>
                        <a:t> </a:t>
                      </a:r>
                      <a:endParaRPr lang="ru-RU" sz="1400" b="1" dirty="0" smtClean="0"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  <a:latin typeface="Calibri" pitchFamily="34" charset="0"/>
                      </a:endParaRPr>
                    </a:p>
                    <a:p>
                      <a:pPr marL="108000"/>
                      <a:r>
                        <a:rPr lang="en-US" sz="1400" b="1" dirty="0" smtClean="0">
                          <a:solidFill>
                            <a:schemeClr val="accent2">
                              <a:lumMod val="20000"/>
                              <a:lumOff val="80000"/>
                            </a:schemeClr>
                          </a:solidFill>
                          <a:latin typeface="Calibri" pitchFamily="34" charset="0"/>
                        </a:rPr>
                        <a:t>Property { get; set; }</a:t>
                      </a:r>
                      <a:endParaRPr lang="en-US" sz="1400" b="1" dirty="0"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19050" marR="19050" marT="19050" marB="1905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08000"/>
                      <a:r>
                        <a:rPr lang="ru-RU" sz="1400" dirty="0" smtClean="0">
                          <a:solidFill>
                            <a:srgbClr val="FBFCD0"/>
                          </a:solidFill>
                          <a:latin typeface="Arial" pitchFamily="34" charset="0"/>
                          <a:cs typeface="Arial" pitchFamily="34" charset="0"/>
                        </a:rPr>
                        <a:t>Свойство элемента, значение которого сравнивается со значением свойства </a:t>
                      </a:r>
                      <a:r>
                        <a:rPr lang="en-US" sz="1400" dirty="0" smtClean="0">
                          <a:solidFill>
                            <a:schemeClr val="accent2">
                              <a:lumMod val="20000"/>
                              <a:lumOff val="8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Value</a:t>
                      </a:r>
                      <a:r>
                        <a:rPr lang="en-US" sz="1400" dirty="0" smtClean="0">
                          <a:solidFill>
                            <a:srgbClr val="FBFCD0"/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1400" dirty="0" smtClean="0">
                          <a:solidFill>
                            <a:srgbClr val="FBFCD0"/>
                          </a:solidFill>
                          <a:latin typeface="Arial" pitchFamily="34" charset="0"/>
                          <a:cs typeface="Arial" pitchFamily="34" charset="0"/>
                        </a:rPr>
                        <a:t>триггера</a:t>
                      </a:r>
                      <a:r>
                        <a:rPr lang="en-US" sz="1400" dirty="0" smtClean="0">
                          <a:solidFill>
                            <a:srgbClr val="FBFCD0"/>
                          </a:solidFill>
                          <a:latin typeface="Arial" pitchFamily="34" charset="0"/>
                          <a:cs typeface="Arial" pitchFamily="34" charset="0"/>
                        </a:rPr>
                        <a:t>.</a:t>
                      </a:r>
                      <a:r>
                        <a:rPr lang="ru-RU" sz="1400" dirty="0" smtClean="0">
                          <a:solidFill>
                            <a:srgbClr val="FBFCD0"/>
                          </a:solidFill>
                          <a:latin typeface="Arial" pitchFamily="34" charset="0"/>
                          <a:cs typeface="Arial" pitchFamily="34" charset="0"/>
                        </a:rPr>
                        <a:t> Проверяется равенство ссылок. </a:t>
                      </a:r>
                    </a:p>
                  </a:txBody>
                  <a:tcPr marL="19050" marR="19050" marT="19050" marB="1905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767959">
                <a:tc>
                  <a:txBody>
                    <a:bodyPr/>
                    <a:lstStyle/>
                    <a:p>
                      <a:pPr marL="108000"/>
                      <a:r>
                        <a:rPr lang="en-US" sz="1400" b="1" dirty="0" smtClean="0">
                          <a:solidFill>
                            <a:schemeClr val="accent2">
                              <a:lumMod val="20000"/>
                              <a:lumOff val="80000"/>
                            </a:schemeClr>
                          </a:solidFill>
                          <a:latin typeface="Calibri" pitchFamily="34" charset="0"/>
                        </a:rPr>
                        <a:t>public Object</a:t>
                      </a:r>
                      <a:endParaRPr lang="ru-RU" sz="1400" b="1" dirty="0" smtClean="0"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  <a:latin typeface="Calibri" pitchFamily="34" charset="0"/>
                      </a:endParaRPr>
                    </a:p>
                    <a:p>
                      <a:pPr marL="108000"/>
                      <a:r>
                        <a:rPr lang="en-US" sz="1400" b="1" dirty="0" smtClean="0">
                          <a:solidFill>
                            <a:schemeClr val="accent2">
                              <a:lumMod val="20000"/>
                              <a:lumOff val="80000"/>
                            </a:schemeClr>
                          </a:solidFill>
                          <a:latin typeface="Calibri" pitchFamily="34" charset="0"/>
                        </a:rPr>
                        <a:t>Value { get; set; }</a:t>
                      </a:r>
                      <a:endParaRPr lang="en-US" sz="1400" b="1" dirty="0"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19050" marR="19050" marT="19050" marB="1905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08000"/>
                      <a:r>
                        <a:rPr lang="ru-RU" sz="1400" dirty="0" smtClean="0">
                          <a:solidFill>
                            <a:srgbClr val="FBFCD0"/>
                          </a:solidFill>
                          <a:latin typeface="Arial" pitchFamily="34" charset="0"/>
                          <a:cs typeface="Arial" pitchFamily="34" charset="0"/>
                        </a:rPr>
                        <a:t>Значение триггера, которое используется при сравнении со значением свойства элемента</a:t>
                      </a:r>
                      <a:r>
                        <a:rPr lang="en-US" sz="1400" dirty="0" smtClean="0">
                          <a:solidFill>
                            <a:srgbClr val="FBFCD0"/>
                          </a:solidFill>
                          <a:latin typeface="Arial" pitchFamily="34" charset="0"/>
                          <a:cs typeface="Arial" pitchFamily="34" charset="0"/>
                        </a:rPr>
                        <a:t>. </a:t>
                      </a:r>
                      <a:r>
                        <a:rPr lang="ru-RU" sz="1400" dirty="0" smtClean="0">
                          <a:solidFill>
                            <a:srgbClr val="FBFCD0"/>
                          </a:solidFill>
                          <a:latin typeface="Arial" pitchFamily="34" charset="0"/>
                          <a:cs typeface="Arial" pitchFamily="34" charset="0"/>
                        </a:rPr>
                        <a:t>Проверяется равенство ссылок</a:t>
                      </a:r>
                      <a:r>
                        <a:rPr lang="en-US" sz="1400" dirty="0" smtClean="0">
                          <a:solidFill>
                            <a:srgbClr val="FBFCD0"/>
                          </a:solidFill>
                          <a:latin typeface="Arial" pitchFamily="34" charset="0"/>
                          <a:cs typeface="Arial" pitchFamily="34" charset="0"/>
                        </a:rPr>
                        <a:t>.</a:t>
                      </a:r>
                      <a:endParaRPr lang="en-US" sz="1400" b="0" dirty="0">
                        <a:solidFill>
                          <a:srgbClr val="FBFCD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19050" marR="19050" marT="19050" marB="1905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767959">
                <a:tc>
                  <a:txBody>
                    <a:bodyPr/>
                    <a:lstStyle/>
                    <a:p>
                      <a:pPr marL="108000"/>
                      <a:r>
                        <a:rPr lang="en-US" sz="1400" b="1" dirty="0" smtClean="0">
                          <a:solidFill>
                            <a:schemeClr val="accent2">
                              <a:lumMod val="20000"/>
                              <a:lumOff val="80000"/>
                            </a:schemeClr>
                          </a:solidFill>
                          <a:latin typeface="Calibri" pitchFamily="34" charset="0"/>
                        </a:rPr>
                        <a:t>public SetterBaseCollection </a:t>
                      </a:r>
                      <a:endParaRPr lang="ru-RU" sz="1400" b="1" dirty="0" smtClean="0"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  <a:latin typeface="Calibri" pitchFamily="34" charset="0"/>
                      </a:endParaRPr>
                    </a:p>
                    <a:p>
                      <a:pPr marL="108000"/>
                      <a:r>
                        <a:rPr lang="en-US" sz="1400" b="1" dirty="0" smtClean="0">
                          <a:solidFill>
                            <a:schemeClr val="accent2">
                              <a:lumMod val="20000"/>
                              <a:lumOff val="80000"/>
                            </a:schemeClr>
                          </a:solidFill>
                          <a:latin typeface="Calibri" pitchFamily="34" charset="0"/>
                        </a:rPr>
                        <a:t>Setters { get; }</a:t>
                      </a:r>
                      <a:endParaRPr lang="en-US" sz="1400" b="1" dirty="0"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19050" marR="19050" marT="19050" marB="1905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08000"/>
                      <a:r>
                        <a:rPr lang="ru-RU" sz="1400" dirty="0" smtClean="0">
                          <a:solidFill>
                            <a:srgbClr val="FBFCD0"/>
                          </a:solidFill>
                          <a:latin typeface="Arial" pitchFamily="34" charset="0"/>
                          <a:cs typeface="Arial" pitchFamily="34" charset="0"/>
                        </a:rPr>
                        <a:t>Коллекция свойств, значения которых </a:t>
                      </a:r>
                      <a:r>
                        <a:rPr lang="ru-RU" sz="1400" baseline="0" dirty="0" smtClean="0">
                          <a:solidFill>
                            <a:srgbClr val="FBFCD0"/>
                          </a:solidFill>
                          <a:latin typeface="Arial" pitchFamily="34" charset="0"/>
                          <a:cs typeface="Arial" pitchFamily="34" charset="0"/>
                        </a:rPr>
                        <a:t> переключаются при выполнении у</a:t>
                      </a:r>
                      <a:r>
                        <a:rPr lang="ru-RU" sz="1400" dirty="0" smtClean="0">
                          <a:solidFill>
                            <a:srgbClr val="FBFCD0"/>
                          </a:solidFill>
                          <a:latin typeface="Arial" pitchFamily="34" charset="0"/>
                          <a:cs typeface="Arial" pitchFamily="34" charset="0"/>
                        </a:rPr>
                        <a:t>словия</a:t>
                      </a:r>
                      <a:r>
                        <a:rPr lang="en-US" sz="1400" dirty="0" smtClean="0">
                          <a:solidFill>
                            <a:srgbClr val="FBFCD0"/>
                          </a:solidFill>
                          <a:latin typeface="Arial" pitchFamily="34" charset="0"/>
                          <a:cs typeface="Arial" pitchFamily="34" charset="0"/>
                        </a:rPr>
                        <a:t>.</a:t>
                      </a:r>
                      <a:endParaRPr lang="en-US" sz="1400" dirty="0">
                        <a:solidFill>
                          <a:srgbClr val="FBFCD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19050" marR="19050" marT="19050" marB="1905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767959">
                <a:tc>
                  <a:txBody>
                    <a:bodyPr/>
                    <a:lstStyle/>
                    <a:p>
                      <a:pPr marL="108000"/>
                      <a:r>
                        <a:rPr lang="en-US" sz="1400" b="1" dirty="0" smtClean="0">
                          <a:solidFill>
                            <a:schemeClr val="accent2">
                              <a:lumMod val="20000"/>
                              <a:lumOff val="80000"/>
                            </a:schemeClr>
                          </a:solidFill>
                          <a:latin typeface="Calibri" pitchFamily="34" charset="0"/>
                        </a:rPr>
                        <a:t>public string </a:t>
                      </a:r>
                      <a:endParaRPr lang="ru-RU" sz="1400" b="1" dirty="0" smtClean="0"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  <a:latin typeface="Calibri" pitchFamily="34" charset="0"/>
                      </a:endParaRPr>
                    </a:p>
                    <a:p>
                      <a:pPr marL="108000"/>
                      <a:r>
                        <a:rPr lang="en-US" sz="1400" b="1" dirty="0" err="1" smtClean="0">
                          <a:solidFill>
                            <a:schemeClr val="accent2">
                              <a:lumMod val="20000"/>
                              <a:lumOff val="80000"/>
                            </a:schemeClr>
                          </a:solidFill>
                          <a:latin typeface="Calibri" pitchFamily="34" charset="0"/>
                        </a:rPr>
                        <a:t>SourceName</a:t>
                      </a:r>
                      <a:r>
                        <a:rPr lang="en-US" sz="1400" b="1" dirty="0" smtClean="0">
                          <a:solidFill>
                            <a:schemeClr val="accent2">
                              <a:lumMod val="20000"/>
                              <a:lumOff val="80000"/>
                            </a:schemeClr>
                          </a:solidFill>
                          <a:latin typeface="Calibri" pitchFamily="34" charset="0"/>
                        </a:rPr>
                        <a:t> { get; set; }</a:t>
                      </a:r>
                      <a:endParaRPr lang="en-US" sz="1400" b="1" dirty="0"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19050" marR="19050" marT="19050" marB="1905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0800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solidFill>
                            <a:srgbClr val="FBFCD0"/>
                          </a:solidFill>
                          <a:latin typeface="Arial" pitchFamily="34" charset="0"/>
                          <a:cs typeface="Arial" pitchFamily="34" charset="0"/>
                        </a:rPr>
                        <a:t>Имя объекта, свойство которого связано с методом-</a:t>
                      </a:r>
                      <a:r>
                        <a:rPr lang="en-US" sz="1400" dirty="0" smtClean="0">
                          <a:solidFill>
                            <a:srgbClr val="FBFCD0"/>
                          </a:solidFill>
                          <a:latin typeface="Arial" pitchFamily="34" charset="0"/>
                          <a:cs typeface="Arial" pitchFamily="34" charset="0"/>
                        </a:rPr>
                        <a:t>setter.</a:t>
                      </a:r>
                      <a:endParaRPr lang="en-US" sz="1400" dirty="0">
                        <a:solidFill>
                          <a:srgbClr val="FBFCD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19050" marR="19050" marT="19050" marB="1905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0" y="853843"/>
            <a:ext cx="9144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52000" algn="l">
              <a:spcBef>
                <a:spcPts val="1200"/>
              </a:spcBef>
              <a:buFont typeface="Wingdings" pitchFamily="2" charset="2"/>
              <a:buChar char="ü"/>
            </a:pPr>
            <a:r>
              <a:rPr lang="ru-RU" sz="2000" dirty="0" smtClean="0">
                <a:solidFill>
                  <a:srgbClr val="FBFCD0"/>
                </a:solidFill>
              </a:rPr>
              <a:t> </a:t>
            </a:r>
            <a:r>
              <a:rPr lang="ru-RU" sz="1600" dirty="0" smtClean="0">
                <a:solidFill>
                  <a:srgbClr val="FBFCD0"/>
                </a:solidFill>
              </a:rPr>
              <a:t>Класс дает возможность автоматически переключать значения свойств зависимостей при выполнении определенного условия. Свойства класса</a:t>
            </a:r>
            <a:endParaRPr lang="ru-RU" sz="1600" dirty="0">
              <a:solidFill>
                <a:srgbClr val="FBFCD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794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-24"/>
            <a:ext cx="9144000" cy="685800"/>
          </a:xfrm>
          <a:effectLst>
            <a:outerShdw dist="35921" dir="2700000" algn="ctr" rotWithShape="0">
              <a:schemeClr val="tx1"/>
            </a:outerShdw>
          </a:effectLst>
        </p:spPr>
        <p:txBody>
          <a:bodyPr/>
          <a:lstStyle/>
          <a:p>
            <a:pPr eaLnBrk="1" hangingPunct="1">
              <a:defRPr/>
            </a:pPr>
            <a:r>
              <a:rPr lang="ru-RU" sz="3200" b="1" dirty="0" smtClean="0">
                <a:solidFill>
                  <a:srgbClr val="FFFFCC"/>
                </a:solidFill>
                <a:latin typeface="Arial Narrow" pitchFamily="34" charset="0"/>
              </a:rPr>
              <a:t>Триггеры. Пример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0" y="642918"/>
            <a:ext cx="9144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52000" algn="l">
              <a:spcBef>
                <a:spcPts val="1200"/>
              </a:spcBef>
              <a:buFont typeface="Wingdings" pitchFamily="2" charset="2"/>
              <a:buChar char="ü"/>
            </a:pPr>
            <a:r>
              <a:rPr lang="en-US" sz="1400" dirty="0" smtClean="0">
                <a:solidFill>
                  <a:srgbClr val="FBFCD0"/>
                </a:solidFill>
              </a:rPr>
              <a:t> </a:t>
            </a:r>
            <a:r>
              <a:rPr lang="ru-RU" sz="1400" dirty="0" smtClean="0">
                <a:solidFill>
                  <a:srgbClr val="FBFCD0"/>
                </a:solidFill>
              </a:rPr>
              <a:t>В примере определен </a:t>
            </a:r>
            <a:r>
              <a:rPr lang="ru-RU" sz="1400" dirty="0" smtClean="0">
                <a:solidFill>
                  <a:srgbClr val="FBFCD0"/>
                </a:solidFill>
                <a:latin typeface="Arial" pitchFamily="34" charset="0"/>
                <a:cs typeface="Arial" pitchFamily="34" charset="0"/>
              </a:rPr>
              <a:t>стиль </a:t>
            </a:r>
            <a:r>
              <a:rPr lang="en-US" sz="1400" dirty="0" smtClean="0">
                <a:solidFill>
                  <a:srgbClr val="FBFCD0"/>
                </a:solidFill>
                <a:latin typeface="Arial" pitchFamily="34" charset="0"/>
                <a:cs typeface="Arial" pitchFamily="34" charset="0"/>
              </a:rPr>
              <a:t>"Style_2”</a:t>
            </a:r>
            <a:r>
              <a:rPr lang="ru-RU" sz="1400" dirty="0" smtClean="0">
                <a:solidFill>
                  <a:srgbClr val="FBFCD0"/>
                </a:solidFill>
                <a:latin typeface="Arial" pitchFamily="34" charset="0"/>
                <a:cs typeface="Arial" pitchFamily="34" charset="0"/>
              </a:rPr>
              <a:t> с двумя триггерами, один из которых имеет тип </a:t>
            </a:r>
            <a:r>
              <a:rPr lang="en-US" sz="1400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Arial" pitchFamily="34" charset="0"/>
                <a:cs typeface="Arial" pitchFamily="34" charset="0"/>
              </a:rPr>
              <a:t>Trigger</a:t>
            </a:r>
            <a:r>
              <a:rPr lang="en-US" sz="1400" dirty="0" smtClean="0">
                <a:solidFill>
                  <a:srgbClr val="FBFCD0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ru-RU" sz="1400" dirty="0" smtClean="0">
                <a:solidFill>
                  <a:srgbClr val="FBFCD0"/>
                </a:solidFill>
                <a:latin typeface="Arial" pitchFamily="34" charset="0"/>
                <a:cs typeface="Arial" pitchFamily="34" charset="0"/>
              </a:rPr>
              <a:t>другой – </a:t>
            </a:r>
            <a:r>
              <a:rPr lang="en-US" sz="1400" dirty="0" err="1" smtClean="0">
                <a:solidFill>
                  <a:schemeClr val="accent2">
                    <a:lumMod val="20000"/>
                    <a:lumOff val="80000"/>
                  </a:schemeClr>
                </a:solidFill>
                <a:latin typeface="Arial" pitchFamily="34" charset="0"/>
                <a:cs typeface="Arial" pitchFamily="34" charset="0"/>
              </a:rPr>
              <a:t>MultiTrigger</a:t>
            </a:r>
            <a:r>
              <a:rPr lang="en-US" sz="1400" dirty="0" smtClean="0">
                <a:solidFill>
                  <a:srgbClr val="FBFCD0"/>
                </a:solidFill>
                <a:latin typeface="Arial" pitchFamily="34" charset="0"/>
                <a:cs typeface="Arial" pitchFamily="34" charset="0"/>
              </a:rPr>
              <a:t>.</a:t>
            </a:r>
            <a:endParaRPr lang="ru-RU" sz="1400" dirty="0">
              <a:solidFill>
                <a:srgbClr val="FBFCD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00066" y="1142984"/>
            <a:ext cx="8072462" cy="397031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pPr marL="108000" algn="l">
              <a:spcBef>
                <a:spcPts val="0"/>
              </a:spcBef>
            </a:pPr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&lt;Style  x:Key="Style_2"&gt;</a:t>
            </a:r>
          </a:p>
          <a:p>
            <a:pPr marL="108000" algn="l">
              <a:spcBef>
                <a:spcPts val="0"/>
              </a:spcBef>
            </a:pPr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     &lt;Setter Property="</a:t>
            </a:r>
            <a:r>
              <a:rPr lang="en-US" sz="1200" b="1" dirty="0" err="1" smtClean="0">
                <a:latin typeface="Courier New" pitchFamily="49" charset="0"/>
                <a:cs typeface="Courier New" pitchFamily="49" charset="0"/>
              </a:rPr>
              <a:t>Control.FontStyle</a:t>
            </a:r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" Value="Italic" /&gt;</a:t>
            </a:r>
          </a:p>
          <a:p>
            <a:pPr marL="108000" algn="l">
              <a:spcBef>
                <a:spcPts val="0"/>
              </a:spcBef>
            </a:pPr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     &lt;Setter Property="</a:t>
            </a:r>
            <a:r>
              <a:rPr lang="en-US" sz="1200" b="1" dirty="0" err="1" smtClean="0">
                <a:latin typeface="Courier New" pitchFamily="49" charset="0"/>
                <a:cs typeface="Courier New" pitchFamily="49" charset="0"/>
              </a:rPr>
              <a:t>Control.Background</a:t>
            </a:r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" Value="</a:t>
            </a:r>
            <a:r>
              <a:rPr lang="en-US" sz="1200" b="1" dirty="0" err="1" smtClean="0">
                <a:latin typeface="Courier New" pitchFamily="49" charset="0"/>
                <a:cs typeface="Courier New" pitchFamily="49" charset="0"/>
              </a:rPr>
              <a:t>AliceBlue</a:t>
            </a:r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"/&gt;</a:t>
            </a:r>
          </a:p>
          <a:p>
            <a:pPr marL="108000" algn="l">
              <a:spcBef>
                <a:spcPts val="0"/>
              </a:spcBef>
            </a:pPr>
            <a:endParaRPr lang="en-US" sz="1200" b="1" dirty="0" smtClean="0">
              <a:latin typeface="Courier New" pitchFamily="49" charset="0"/>
              <a:cs typeface="Courier New" pitchFamily="49" charset="0"/>
            </a:endParaRPr>
          </a:p>
          <a:p>
            <a:pPr marL="108000" algn="l">
              <a:spcBef>
                <a:spcPts val="0"/>
              </a:spcBef>
            </a:pPr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     &lt;</a:t>
            </a:r>
            <a:r>
              <a:rPr lang="en-US" sz="1200" b="1" dirty="0" err="1" smtClean="0">
                <a:latin typeface="Courier New" pitchFamily="49" charset="0"/>
                <a:cs typeface="Courier New" pitchFamily="49" charset="0"/>
              </a:rPr>
              <a:t>Style.Triggers</a:t>
            </a:r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&gt;</a:t>
            </a:r>
          </a:p>
          <a:p>
            <a:pPr marL="108000" algn="l">
              <a:spcBef>
                <a:spcPts val="0"/>
              </a:spcBef>
            </a:pPr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         &lt;Trigger Property="</a:t>
            </a:r>
            <a:r>
              <a:rPr lang="en-US" sz="1200" b="1" dirty="0" err="1" smtClean="0">
                <a:latin typeface="Courier New" pitchFamily="49" charset="0"/>
                <a:cs typeface="Courier New" pitchFamily="49" charset="0"/>
              </a:rPr>
              <a:t>Control.IsMouseOver</a:t>
            </a:r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" Value="True"&gt;</a:t>
            </a:r>
          </a:p>
          <a:p>
            <a:pPr marL="108000" algn="l">
              <a:spcBef>
                <a:spcPts val="0"/>
              </a:spcBef>
            </a:pPr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             &lt;Setter Property="</a:t>
            </a:r>
            <a:r>
              <a:rPr lang="en-US" sz="1200" b="1" dirty="0" err="1" smtClean="0">
                <a:latin typeface="Courier New" pitchFamily="49" charset="0"/>
                <a:cs typeface="Courier New" pitchFamily="49" charset="0"/>
              </a:rPr>
              <a:t>Control.Background</a:t>
            </a:r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" Value="</a:t>
            </a:r>
            <a:r>
              <a:rPr lang="en-US" sz="1200" b="1" dirty="0" err="1" smtClean="0">
                <a:latin typeface="Courier New" pitchFamily="49" charset="0"/>
                <a:cs typeface="Courier New" pitchFamily="49" charset="0"/>
              </a:rPr>
              <a:t>LightGreen</a:t>
            </a:r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"/&gt;</a:t>
            </a:r>
          </a:p>
          <a:p>
            <a:pPr marL="108000" algn="l">
              <a:spcBef>
                <a:spcPts val="0"/>
              </a:spcBef>
            </a:pPr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             &lt;Setter Property="</a:t>
            </a:r>
            <a:r>
              <a:rPr lang="en-US" sz="1200" b="1" dirty="0" err="1" smtClean="0">
                <a:latin typeface="Courier New" pitchFamily="49" charset="0"/>
                <a:cs typeface="Courier New" pitchFamily="49" charset="0"/>
              </a:rPr>
              <a:t>Control.Cursor</a:t>
            </a:r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" Value="Hand"&gt;&lt;/Setter&gt;</a:t>
            </a:r>
          </a:p>
          <a:p>
            <a:pPr marL="108000" algn="l">
              <a:spcBef>
                <a:spcPts val="0"/>
              </a:spcBef>
            </a:pPr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         &lt;/Trigger&gt;</a:t>
            </a:r>
          </a:p>
          <a:p>
            <a:pPr marL="108000" algn="l">
              <a:spcBef>
                <a:spcPts val="0"/>
              </a:spcBef>
            </a:pPr>
            <a:endParaRPr lang="ru-RU" sz="1200" b="1" dirty="0" smtClean="0">
              <a:latin typeface="Courier New" pitchFamily="49" charset="0"/>
              <a:cs typeface="Courier New" pitchFamily="49" charset="0"/>
            </a:endParaRPr>
          </a:p>
          <a:p>
            <a:pPr marL="108000" algn="l">
              <a:spcBef>
                <a:spcPts val="0"/>
              </a:spcBef>
            </a:pPr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     	&lt;</a:t>
            </a:r>
            <a:r>
              <a:rPr lang="en-US" sz="1200" b="1" dirty="0" err="1" smtClean="0">
                <a:latin typeface="Courier New" pitchFamily="49" charset="0"/>
                <a:cs typeface="Courier New" pitchFamily="49" charset="0"/>
              </a:rPr>
              <a:t>MultiTrigger</a:t>
            </a:r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&gt;</a:t>
            </a:r>
          </a:p>
          <a:p>
            <a:pPr marL="108000" algn="l">
              <a:spcBef>
                <a:spcPts val="0"/>
              </a:spcBef>
            </a:pPr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             &lt;</a:t>
            </a:r>
            <a:r>
              <a:rPr lang="en-US" sz="1200" b="1" dirty="0" err="1" smtClean="0">
                <a:latin typeface="Courier New" pitchFamily="49" charset="0"/>
                <a:cs typeface="Courier New" pitchFamily="49" charset="0"/>
              </a:rPr>
              <a:t>MultiTrigger.Conditions</a:t>
            </a:r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&gt;</a:t>
            </a:r>
          </a:p>
          <a:p>
            <a:pPr marL="108000" algn="l">
              <a:spcBef>
                <a:spcPts val="0"/>
              </a:spcBef>
            </a:pPr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                 &lt;Condition Property="</a:t>
            </a:r>
            <a:r>
              <a:rPr lang="en-US" sz="1200" b="1" dirty="0" err="1" smtClean="0">
                <a:latin typeface="Courier New" pitchFamily="49" charset="0"/>
                <a:cs typeface="Courier New" pitchFamily="49" charset="0"/>
              </a:rPr>
              <a:t>Control.IsFocused</a:t>
            </a:r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" Value="true" /&gt;</a:t>
            </a:r>
          </a:p>
          <a:p>
            <a:pPr marL="108000" algn="l">
              <a:spcBef>
                <a:spcPts val="0"/>
              </a:spcBef>
            </a:pPr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                 &lt;Condition Property="</a:t>
            </a:r>
            <a:r>
              <a:rPr lang="en-US" sz="1200" b="1" dirty="0" err="1" smtClean="0">
                <a:latin typeface="Courier New" pitchFamily="49" charset="0"/>
                <a:cs typeface="Courier New" pitchFamily="49" charset="0"/>
              </a:rPr>
              <a:t>Control.IsMouseOver</a:t>
            </a:r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" Value="true" /&gt;</a:t>
            </a:r>
          </a:p>
          <a:p>
            <a:pPr marL="108000" algn="l">
              <a:spcBef>
                <a:spcPts val="0"/>
              </a:spcBef>
            </a:pPr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             &lt;/</a:t>
            </a:r>
            <a:r>
              <a:rPr lang="en-US" sz="1200" b="1" dirty="0" err="1" smtClean="0">
                <a:latin typeface="Courier New" pitchFamily="49" charset="0"/>
                <a:cs typeface="Courier New" pitchFamily="49" charset="0"/>
              </a:rPr>
              <a:t>MultiTrigger.Conditions</a:t>
            </a:r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&gt;</a:t>
            </a:r>
          </a:p>
          <a:p>
            <a:pPr marL="108000" algn="l">
              <a:spcBef>
                <a:spcPts val="0"/>
              </a:spcBef>
            </a:pPr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                 &lt;Setter Property="</a:t>
            </a:r>
            <a:r>
              <a:rPr lang="en-US" sz="1200" b="1" dirty="0" err="1" smtClean="0">
                <a:latin typeface="Courier New" pitchFamily="49" charset="0"/>
                <a:cs typeface="Courier New" pitchFamily="49" charset="0"/>
              </a:rPr>
              <a:t>Control.Cursor</a:t>
            </a:r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" Value="</a:t>
            </a:r>
            <a:r>
              <a:rPr lang="en-US" sz="1200" b="1" dirty="0" err="1" smtClean="0">
                <a:latin typeface="Courier New" pitchFamily="49" charset="0"/>
                <a:cs typeface="Courier New" pitchFamily="49" charset="0"/>
              </a:rPr>
              <a:t>ArrowCD</a:t>
            </a:r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"/&gt;</a:t>
            </a:r>
          </a:p>
          <a:p>
            <a:pPr marL="108000" algn="l">
              <a:spcBef>
                <a:spcPts val="0"/>
              </a:spcBef>
            </a:pPr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                 &lt;Setter Property="</a:t>
            </a:r>
            <a:r>
              <a:rPr lang="en-US" sz="1200" b="1" dirty="0" err="1" smtClean="0">
                <a:latin typeface="Courier New" pitchFamily="49" charset="0"/>
                <a:cs typeface="Courier New" pitchFamily="49" charset="0"/>
              </a:rPr>
              <a:t>Control.Background</a:t>
            </a:r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" Value="Green”/&gt;</a:t>
            </a:r>
          </a:p>
          <a:p>
            <a:pPr marL="108000" algn="l">
              <a:spcBef>
                <a:spcPts val="0"/>
              </a:spcBef>
            </a:pPr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	        &lt;Setter Property="</a:t>
            </a:r>
            <a:r>
              <a:rPr lang="en-US" sz="1200" b="1" dirty="0" err="1" smtClean="0">
                <a:latin typeface="Courier New" pitchFamily="49" charset="0"/>
                <a:cs typeface="Courier New" pitchFamily="49" charset="0"/>
              </a:rPr>
              <a:t>Control.Foreground</a:t>
            </a:r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" Value="</a:t>
            </a:r>
            <a:r>
              <a:rPr lang="en-US" sz="1200" b="1" dirty="0" err="1" smtClean="0">
                <a:latin typeface="Courier New" pitchFamily="49" charset="0"/>
                <a:cs typeface="Courier New" pitchFamily="49" charset="0"/>
              </a:rPr>
              <a:t>LightGreen</a:t>
            </a:r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"/&gt;</a:t>
            </a:r>
          </a:p>
          <a:p>
            <a:pPr marL="108000" algn="l">
              <a:spcBef>
                <a:spcPts val="0"/>
              </a:spcBef>
            </a:pPr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         &lt;/</a:t>
            </a:r>
            <a:r>
              <a:rPr lang="en-US" sz="1200" b="1" dirty="0" err="1" smtClean="0">
                <a:latin typeface="Courier New" pitchFamily="49" charset="0"/>
                <a:cs typeface="Courier New" pitchFamily="49" charset="0"/>
              </a:rPr>
              <a:t>MultiTrigger</a:t>
            </a:r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&gt;</a:t>
            </a:r>
          </a:p>
          <a:p>
            <a:pPr marL="108000" algn="l">
              <a:spcBef>
                <a:spcPts val="0"/>
              </a:spcBef>
            </a:pPr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     &lt;/</a:t>
            </a:r>
            <a:r>
              <a:rPr lang="en-US" sz="1200" b="1" dirty="0" err="1" smtClean="0">
                <a:latin typeface="Courier New" pitchFamily="49" charset="0"/>
                <a:cs typeface="Courier New" pitchFamily="49" charset="0"/>
              </a:rPr>
              <a:t>Style.Triggers</a:t>
            </a:r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&gt;</a:t>
            </a:r>
          </a:p>
          <a:p>
            <a:pPr marL="108000" algn="l">
              <a:spcBef>
                <a:spcPts val="0"/>
              </a:spcBef>
            </a:pPr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&lt;/Style&gt;</a:t>
            </a:r>
            <a:endParaRPr lang="ru-RU" sz="1200" b="1" dirty="0"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0" y="5143512"/>
            <a:ext cx="91440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52000" algn="l">
              <a:spcBef>
                <a:spcPts val="1200"/>
              </a:spcBef>
              <a:buFont typeface="Wingdings" pitchFamily="2" charset="2"/>
              <a:buChar char="ü"/>
            </a:pPr>
            <a:r>
              <a:rPr lang="en-US" sz="1400" dirty="0" smtClean="0">
                <a:solidFill>
                  <a:srgbClr val="FBFCD0"/>
                </a:solidFill>
              </a:rPr>
              <a:t> </a:t>
            </a:r>
            <a:r>
              <a:rPr lang="ru-RU" sz="1400" dirty="0" smtClean="0">
                <a:solidFill>
                  <a:srgbClr val="FBFCD0"/>
                </a:solidFill>
              </a:rPr>
              <a:t>Первый триггер изменяет значения свойств </a:t>
            </a:r>
            <a:r>
              <a:rPr lang="en-US" sz="1400" dirty="0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Background</a:t>
            </a:r>
            <a:r>
              <a:rPr lang="en-US" sz="1400" dirty="0" smtClean="0">
                <a:solidFill>
                  <a:srgbClr val="FBFCD0"/>
                </a:solidFill>
              </a:rPr>
              <a:t> </a:t>
            </a:r>
            <a:r>
              <a:rPr lang="ru-RU" sz="1400" dirty="0" smtClean="0">
                <a:solidFill>
                  <a:srgbClr val="FBFCD0"/>
                </a:solidFill>
              </a:rPr>
              <a:t>и </a:t>
            </a:r>
            <a:r>
              <a:rPr lang="en-US" sz="1400" dirty="0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Cursor </a:t>
            </a:r>
            <a:r>
              <a:rPr lang="ru-RU" sz="1400" dirty="0" smtClean="0">
                <a:solidFill>
                  <a:srgbClr val="FBFCD0"/>
                </a:solidFill>
              </a:rPr>
              <a:t>по условию, которое определяется значением</a:t>
            </a:r>
            <a:r>
              <a:rPr lang="en-US" sz="1400" dirty="0" smtClean="0">
                <a:solidFill>
                  <a:srgbClr val="FBFCD0"/>
                </a:solidFill>
              </a:rPr>
              <a:t> </a:t>
            </a:r>
            <a:r>
              <a:rPr lang="en-US" sz="1400" dirty="0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true</a:t>
            </a:r>
            <a:r>
              <a:rPr lang="ru-RU" sz="1400" dirty="0" smtClean="0">
                <a:solidFill>
                  <a:srgbClr val="FBFCD0"/>
                </a:solidFill>
              </a:rPr>
              <a:t> свойства </a:t>
            </a:r>
            <a:r>
              <a:rPr lang="en-US" sz="1400" dirty="0" err="1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IsMouseOver</a:t>
            </a:r>
            <a:r>
              <a:rPr lang="en-US" sz="1400" dirty="0" smtClean="0">
                <a:solidFill>
                  <a:srgbClr val="FBFCD0"/>
                </a:solidFill>
              </a:rPr>
              <a:t> </a:t>
            </a:r>
            <a:r>
              <a:rPr lang="ru-RU" sz="1400" dirty="0" smtClean="0">
                <a:solidFill>
                  <a:srgbClr val="FBFCD0"/>
                </a:solidFill>
              </a:rPr>
              <a:t>элемента </a:t>
            </a:r>
            <a:r>
              <a:rPr lang="en-US" sz="1400" dirty="0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Control</a:t>
            </a:r>
            <a:r>
              <a:rPr lang="ru-RU" sz="1400" dirty="0" smtClean="0">
                <a:solidFill>
                  <a:srgbClr val="FBFCD0"/>
                </a:solidFill>
              </a:rPr>
              <a:t> (курсор мыши находится в элементе управления)</a:t>
            </a:r>
            <a:r>
              <a:rPr lang="en-US" sz="1400" dirty="0" smtClean="0">
                <a:solidFill>
                  <a:srgbClr val="FBFCD0"/>
                </a:solidFill>
              </a:rPr>
              <a:t>. </a:t>
            </a:r>
          </a:p>
          <a:p>
            <a:pPr marL="252000" algn="l">
              <a:spcBef>
                <a:spcPts val="1200"/>
              </a:spcBef>
              <a:buFont typeface="Wingdings" pitchFamily="2" charset="2"/>
              <a:buChar char="ü"/>
            </a:pPr>
            <a:r>
              <a:rPr lang="ru-RU" sz="1400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400" dirty="0" err="1" smtClean="0">
                <a:solidFill>
                  <a:schemeClr val="accent2">
                    <a:lumMod val="20000"/>
                    <a:lumOff val="80000"/>
                  </a:schemeClr>
                </a:solidFill>
                <a:latin typeface="Arial" pitchFamily="34" charset="0"/>
                <a:cs typeface="Arial" pitchFamily="34" charset="0"/>
              </a:rPr>
              <a:t>MultiTrigger</a:t>
            </a:r>
            <a:r>
              <a:rPr lang="en-US" sz="1400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400" dirty="0" smtClean="0">
                <a:solidFill>
                  <a:srgbClr val="FBFCD0"/>
                </a:solidFill>
              </a:rPr>
              <a:t>изменяет значения свойств</a:t>
            </a:r>
            <a:r>
              <a:rPr lang="en-US" sz="1400" dirty="0" smtClean="0">
                <a:solidFill>
                  <a:srgbClr val="FBFCD0"/>
                </a:solidFill>
              </a:rPr>
              <a:t> </a:t>
            </a:r>
            <a:r>
              <a:rPr lang="en-US" sz="1400" dirty="0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Foreground</a:t>
            </a:r>
            <a:r>
              <a:rPr lang="en-US" sz="1400" dirty="0" smtClean="0">
                <a:solidFill>
                  <a:srgbClr val="FBFCD0"/>
                </a:solidFill>
              </a:rPr>
              <a:t>,</a:t>
            </a:r>
            <a:r>
              <a:rPr lang="ru-RU" sz="1400" dirty="0" smtClean="0">
                <a:solidFill>
                  <a:srgbClr val="FBFCD0"/>
                </a:solidFill>
              </a:rPr>
              <a:t> </a:t>
            </a:r>
            <a:r>
              <a:rPr lang="en-US" sz="1400" dirty="0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Background</a:t>
            </a:r>
            <a:r>
              <a:rPr lang="en-US" sz="1400" dirty="0" smtClean="0">
                <a:solidFill>
                  <a:srgbClr val="FBFCD0"/>
                </a:solidFill>
              </a:rPr>
              <a:t> </a:t>
            </a:r>
            <a:r>
              <a:rPr lang="ru-RU" sz="1400" dirty="0" smtClean="0">
                <a:solidFill>
                  <a:srgbClr val="FBFCD0"/>
                </a:solidFill>
              </a:rPr>
              <a:t>и </a:t>
            </a:r>
            <a:r>
              <a:rPr lang="en-US" sz="1400" dirty="0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Cursor</a:t>
            </a:r>
            <a:r>
              <a:rPr lang="en-US" sz="1400" dirty="0" smtClean="0">
                <a:solidFill>
                  <a:srgbClr val="FBFCD0"/>
                </a:solidFill>
              </a:rPr>
              <a:t>. </a:t>
            </a:r>
            <a:r>
              <a:rPr lang="ru-RU" sz="1400" dirty="0" smtClean="0">
                <a:solidFill>
                  <a:srgbClr val="FBFCD0"/>
                </a:solidFill>
              </a:rPr>
              <a:t>Условие переключения определяется двумя свойствами элемента </a:t>
            </a:r>
            <a:r>
              <a:rPr lang="en-US" sz="1400" dirty="0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Control</a:t>
            </a:r>
            <a:r>
              <a:rPr lang="ru-RU" sz="1400" dirty="0" smtClean="0">
                <a:solidFill>
                  <a:srgbClr val="FBFCD0"/>
                </a:solidFill>
              </a:rPr>
              <a:t> – </a:t>
            </a:r>
            <a:r>
              <a:rPr lang="en-US" sz="1400" dirty="0" err="1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IsFocused</a:t>
            </a:r>
            <a:r>
              <a:rPr lang="en-US" sz="1400" dirty="0" smtClean="0">
                <a:solidFill>
                  <a:srgbClr val="FBFCD0"/>
                </a:solidFill>
              </a:rPr>
              <a:t> </a:t>
            </a:r>
            <a:r>
              <a:rPr lang="ru-RU" sz="1400" dirty="0" smtClean="0">
                <a:solidFill>
                  <a:srgbClr val="FBFCD0"/>
                </a:solidFill>
              </a:rPr>
              <a:t>и </a:t>
            </a:r>
            <a:r>
              <a:rPr lang="en-US" sz="1400" dirty="0" err="1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IsMouseOver</a:t>
            </a:r>
            <a:r>
              <a:rPr lang="ru-RU" sz="1400" dirty="0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. </a:t>
            </a:r>
            <a:r>
              <a:rPr lang="ru-RU" sz="1400" dirty="0" smtClean="0">
                <a:solidFill>
                  <a:srgbClr val="FBFCD0"/>
                </a:solidFill>
              </a:rPr>
              <a:t>Оба эти свойства одновременно должны иметь значение </a:t>
            </a:r>
            <a:r>
              <a:rPr lang="en-US" sz="1400" dirty="0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true</a:t>
            </a:r>
            <a:r>
              <a:rPr lang="en-US" sz="1400" dirty="0" smtClean="0">
                <a:solidFill>
                  <a:srgbClr val="FBFCD0"/>
                </a:solidFill>
              </a:rPr>
              <a:t>, </a:t>
            </a:r>
            <a:r>
              <a:rPr lang="ru-RU" sz="1400" dirty="0" smtClean="0">
                <a:solidFill>
                  <a:srgbClr val="FBFCD0"/>
                </a:solidFill>
              </a:rPr>
              <a:t>т.е. элемент управления имеет фокус ввода и курсор мыши находится в элементе управления.</a:t>
            </a:r>
            <a:endParaRPr lang="ru-RU" sz="1400" dirty="0">
              <a:solidFill>
                <a:srgbClr val="FBFCD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472770" y="1405582"/>
            <a:ext cx="2714612" cy="4237996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noAutofit/>
          </a:bodyPr>
          <a:lstStyle/>
          <a:p>
            <a:endParaRPr lang="ru-RU" dirty="0"/>
          </a:p>
        </p:txBody>
      </p:sp>
      <p:sp>
        <p:nvSpPr>
          <p:cNvPr id="161794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99994"/>
            <a:ext cx="9144000" cy="685800"/>
          </a:xfrm>
          <a:effectLst>
            <a:outerShdw dist="35921" dir="2700000" algn="ctr" rotWithShape="0">
              <a:schemeClr val="tx1"/>
            </a:outerShdw>
          </a:effectLst>
        </p:spPr>
        <p:txBody>
          <a:bodyPr/>
          <a:lstStyle/>
          <a:p>
            <a:pPr eaLnBrk="1" hangingPunct="1">
              <a:defRPr/>
            </a:pPr>
            <a:r>
              <a:rPr lang="ru-RU" sz="3200" b="1" dirty="0" smtClean="0">
                <a:solidFill>
                  <a:srgbClr val="FFFFCC"/>
                </a:solidFill>
                <a:latin typeface="Arial Narrow" pitchFamily="34" charset="0"/>
              </a:rPr>
              <a:t>Шаблоны (</a:t>
            </a:r>
            <a:r>
              <a:rPr lang="en-US" sz="3200" b="1" dirty="0" smtClean="0">
                <a:solidFill>
                  <a:srgbClr val="FFFFCC"/>
                </a:solidFill>
                <a:latin typeface="Arial Narrow" pitchFamily="34" charset="0"/>
              </a:rPr>
              <a:t>Templates)</a:t>
            </a:r>
            <a:endParaRPr lang="ru-RU" sz="3200" b="1" dirty="0" smtClean="0">
              <a:solidFill>
                <a:srgbClr val="FFFFCC"/>
              </a:solidFill>
              <a:latin typeface="Arial Narrow" pitchFamily="34" charset="0"/>
            </a:endParaRPr>
          </a:p>
        </p:txBody>
      </p:sp>
      <p:sp>
        <p:nvSpPr>
          <p:cNvPr id="5124" name="Text Box 14"/>
          <p:cNvSpPr txBox="1">
            <a:spLocks noChangeArrowheads="1"/>
          </p:cNvSpPr>
          <p:nvPr/>
        </p:nvSpPr>
        <p:spPr bwMode="auto">
          <a:xfrm>
            <a:off x="3357554" y="1601900"/>
            <a:ext cx="5429288" cy="3541612"/>
          </a:xfrm>
          <a:prstGeom prst="rect">
            <a:avLst/>
          </a:prstGeom>
          <a:noFill/>
          <a:ln w="22225">
            <a:noFill/>
            <a:miter lim="800000"/>
            <a:headEnd/>
            <a:tailEnd/>
          </a:ln>
        </p:spPr>
        <p:txBody>
          <a:bodyPr wrap="square" lIns="90000" tIns="46800" rIns="90000" bIns="46800">
            <a:spAutoFit/>
          </a:bodyPr>
          <a:lstStyle/>
          <a:p>
            <a:pPr marL="108000" algn="l">
              <a:spcBef>
                <a:spcPts val="1200"/>
              </a:spcBef>
              <a:buFont typeface="Wingdings" pitchFamily="2" charset="2"/>
              <a:buChar char="ü"/>
            </a:pPr>
            <a:r>
              <a:rPr lang="ru-RU" sz="1800" dirty="0" smtClean="0">
                <a:solidFill>
                  <a:srgbClr val="FBFCD0"/>
                </a:solidFill>
              </a:rPr>
              <a:t> </a:t>
            </a:r>
            <a:r>
              <a:rPr lang="en-US" sz="1600" dirty="0" smtClean="0">
                <a:solidFill>
                  <a:srgbClr val="FFFFCC"/>
                </a:solidFill>
              </a:rPr>
              <a:t>WPF </a:t>
            </a:r>
            <a:r>
              <a:rPr lang="ru-RU" sz="1600" dirty="0" smtClean="0">
                <a:solidFill>
                  <a:srgbClr val="FFFFCC"/>
                </a:solidFill>
              </a:rPr>
              <a:t>поддерживает  три типа шаблонов  – шаблоны элементов управления, шаблоны </a:t>
            </a:r>
            <a:r>
              <a:rPr lang="ru-RU" sz="1600" dirty="0" smtClean="0">
                <a:solidFill>
                  <a:srgbClr val="FFFFCC"/>
                </a:solidFill>
              </a:rPr>
              <a:t>данных </a:t>
            </a:r>
            <a:r>
              <a:rPr lang="ru-RU" sz="1600" dirty="0" smtClean="0">
                <a:solidFill>
                  <a:srgbClr val="FFFFCC"/>
                </a:solidFill>
              </a:rPr>
              <a:t>и шаблоны для </a:t>
            </a:r>
            <a:r>
              <a:rPr lang="en-US" sz="1600" dirty="0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ItemsControl</a:t>
            </a:r>
            <a:r>
              <a:rPr lang="en-US" sz="1600" dirty="0" smtClean="0">
                <a:solidFill>
                  <a:srgbClr val="FFFFCC"/>
                </a:solidFill>
              </a:rPr>
              <a:t>.</a:t>
            </a:r>
            <a:endParaRPr lang="ru-RU" sz="1600" dirty="0" smtClean="0">
              <a:solidFill>
                <a:srgbClr val="FBFCD0"/>
              </a:solidFill>
            </a:endParaRPr>
          </a:p>
          <a:p>
            <a:pPr marL="108000" algn="l">
              <a:spcBef>
                <a:spcPts val="1200"/>
              </a:spcBef>
              <a:buFont typeface="Wingdings" pitchFamily="2" charset="2"/>
              <a:buChar char="ü"/>
            </a:pPr>
            <a:r>
              <a:rPr lang="ru-RU" sz="1600" dirty="0" smtClean="0">
                <a:solidFill>
                  <a:srgbClr val="FBFCD0"/>
                </a:solidFill>
              </a:rPr>
              <a:t> Класс </a:t>
            </a:r>
            <a:r>
              <a:rPr lang="en-US" sz="1600" dirty="0" err="1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DataTemplate</a:t>
            </a:r>
            <a:r>
              <a:rPr lang="en-US" sz="1600" dirty="0" smtClean="0">
                <a:solidFill>
                  <a:srgbClr val="FBFCD0"/>
                </a:solidFill>
              </a:rPr>
              <a:t> </a:t>
            </a:r>
            <a:r>
              <a:rPr lang="ru-RU" sz="1600" dirty="0" smtClean="0">
                <a:solidFill>
                  <a:srgbClr val="FBFCD0"/>
                </a:solidFill>
              </a:rPr>
              <a:t>дает возможность задать визуальное представление для объекта с данными</a:t>
            </a:r>
            <a:r>
              <a:rPr lang="en-US" sz="1600" dirty="0" smtClean="0">
                <a:solidFill>
                  <a:srgbClr val="FBFCD0"/>
                </a:solidFill>
              </a:rPr>
              <a:t>. </a:t>
            </a:r>
          </a:p>
          <a:p>
            <a:pPr marL="108000" algn="l">
              <a:spcBef>
                <a:spcPts val="1200"/>
              </a:spcBef>
              <a:buFont typeface="Wingdings" pitchFamily="2" charset="2"/>
              <a:buChar char="ü"/>
            </a:pPr>
            <a:r>
              <a:rPr lang="en-US" sz="1600" dirty="0" smtClean="0">
                <a:solidFill>
                  <a:srgbClr val="FBFCD0"/>
                </a:solidFill>
              </a:rPr>
              <a:t> </a:t>
            </a:r>
            <a:r>
              <a:rPr lang="ru-RU" sz="1600" dirty="0" smtClean="0">
                <a:solidFill>
                  <a:srgbClr val="FBFCD0"/>
                </a:solidFill>
              </a:rPr>
              <a:t>Шаблоны данных </a:t>
            </a:r>
            <a:r>
              <a:rPr lang="en-US" sz="1600" dirty="0" err="1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DataTemplate</a:t>
            </a:r>
            <a:r>
              <a:rPr lang="ru-RU" sz="1600" dirty="0" smtClean="0">
                <a:solidFill>
                  <a:srgbClr val="FBFCD0"/>
                </a:solidFill>
              </a:rPr>
              <a:t> значительно упрощают привязку данных к элементам управления, производных от </a:t>
            </a:r>
            <a:r>
              <a:rPr lang="en-US" sz="1600" dirty="0" err="1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ItemsControl</a:t>
            </a:r>
            <a:r>
              <a:rPr lang="ru-RU" sz="1600" dirty="0" smtClean="0">
                <a:solidFill>
                  <a:srgbClr val="FBFCD0"/>
                </a:solidFill>
              </a:rPr>
              <a:t>. </a:t>
            </a:r>
            <a:endParaRPr lang="en-US" sz="1600" dirty="0" smtClean="0">
              <a:solidFill>
                <a:srgbClr val="FBFCD0"/>
              </a:solidFill>
            </a:endParaRPr>
          </a:p>
          <a:p>
            <a:pPr marL="108000" algn="l">
              <a:spcBef>
                <a:spcPts val="1200"/>
              </a:spcBef>
              <a:buFont typeface="Wingdings" pitchFamily="2" charset="2"/>
              <a:buChar char="ü"/>
            </a:pPr>
            <a:r>
              <a:rPr lang="en-US" sz="1600" dirty="0" smtClean="0">
                <a:solidFill>
                  <a:srgbClr val="FBFCD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smtClean="0">
                <a:solidFill>
                  <a:srgbClr val="FBFCD0"/>
                </a:solidFill>
                <a:latin typeface="Arial" pitchFamily="34" charset="0"/>
                <a:cs typeface="Arial" pitchFamily="34" charset="0"/>
              </a:rPr>
              <a:t>Шаблон </a:t>
            </a:r>
            <a:r>
              <a:rPr lang="ru-RU" sz="1600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Arial" pitchFamily="34" charset="0"/>
                <a:cs typeface="Arial" pitchFamily="34" charset="0"/>
              </a:rPr>
              <a:t>ControlTemplate</a:t>
            </a:r>
            <a:r>
              <a:rPr lang="ru-RU" sz="1600" dirty="0" smtClean="0">
                <a:solidFill>
                  <a:srgbClr val="FBFCD0"/>
                </a:solidFill>
                <a:latin typeface="Arial" pitchFamily="34" charset="0"/>
                <a:cs typeface="Arial" pitchFamily="34" charset="0"/>
              </a:rPr>
              <a:t> определяет внешний вид объекта </a:t>
            </a:r>
            <a:r>
              <a:rPr lang="ru-RU" sz="1600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Arial" pitchFamily="34" charset="0"/>
                <a:cs typeface="Arial" pitchFamily="34" charset="0"/>
              </a:rPr>
              <a:t>Control</a:t>
            </a:r>
            <a:r>
              <a:rPr lang="ru-RU" sz="1600" dirty="0" smtClean="0">
                <a:solidFill>
                  <a:srgbClr val="FBFCD0"/>
                </a:solidFill>
                <a:latin typeface="Arial" pitchFamily="34" charset="0"/>
                <a:cs typeface="Arial" pitchFamily="34" charset="0"/>
              </a:rPr>
              <a:t>.</a:t>
            </a:r>
            <a:r>
              <a:rPr lang="ru-RU" sz="1600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smtClean="0">
                <a:solidFill>
                  <a:srgbClr val="FBFCD0"/>
                </a:solidFill>
                <a:latin typeface="Arial" pitchFamily="34" charset="0"/>
                <a:cs typeface="Arial" pitchFamily="34" charset="0"/>
              </a:rPr>
              <a:t>Каждый объект </a:t>
            </a:r>
            <a:r>
              <a:rPr lang="ru-RU" sz="1600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Arial" pitchFamily="34" charset="0"/>
                <a:cs typeface="Arial" pitchFamily="34" charset="0"/>
              </a:rPr>
              <a:t>Control</a:t>
            </a:r>
            <a:r>
              <a:rPr lang="ru-RU" sz="1600" dirty="0" smtClean="0">
                <a:solidFill>
                  <a:srgbClr val="FBFCD0"/>
                </a:solidFill>
                <a:latin typeface="Arial" pitchFamily="34" charset="0"/>
                <a:cs typeface="Arial" pitchFamily="34" charset="0"/>
              </a:rPr>
              <a:t> имеет шаблон </a:t>
            </a:r>
            <a:r>
              <a:rPr lang="ru-RU" sz="1600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Arial" pitchFamily="34" charset="0"/>
                <a:cs typeface="Arial" pitchFamily="34" charset="0"/>
              </a:rPr>
              <a:t>ControlTemplate </a:t>
            </a:r>
            <a:r>
              <a:rPr lang="ru-RU" sz="1600" dirty="0" smtClean="0">
                <a:solidFill>
                  <a:srgbClr val="FBFCD0"/>
                </a:solidFill>
                <a:latin typeface="Arial" pitchFamily="34" charset="0"/>
                <a:cs typeface="Arial" pitchFamily="34" charset="0"/>
              </a:rPr>
              <a:t>по умолчанию, который приложение может переопределить.</a:t>
            </a:r>
            <a:endParaRPr lang="en-US" sz="1600" dirty="0">
              <a:solidFill>
                <a:srgbClr val="FBFCD0"/>
              </a:solidFill>
            </a:endParaRPr>
          </a:p>
        </p:txBody>
      </p:sp>
      <p:graphicFrame>
        <p:nvGraphicFramePr>
          <p:cNvPr id="8" name="Схема 7"/>
          <p:cNvGraphicFramePr/>
          <p:nvPr/>
        </p:nvGraphicFramePr>
        <p:xfrm>
          <a:off x="428596" y="1500173"/>
          <a:ext cx="2786082" cy="400052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794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285728"/>
            <a:ext cx="9144000" cy="685800"/>
          </a:xfrm>
          <a:effectLst>
            <a:outerShdw dist="35921" dir="2700000" algn="ctr" rotWithShape="0">
              <a:schemeClr val="tx1"/>
            </a:outerShdw>
          </a:effectLst>
        </p:spPr>
        <p:txBody>
          <a:bodyPr/>
          <a:lstStyle/>
          <a:p>
            <a:pPr eaLnBrk="1" hangingPunct="1">
              <a:defRPr/>
            </a:pPr>
            <a:r>
              <a:rPr lang="ru-RU" sz="3200" b="1" dirty="0" smtClean="0">
                <a:solidFill>
                  <a:srgbClr val="FFFFCC"/>
                </a:solidFill>
                <a:latin typeface="Arial Narrow" pitchFamily="34" charset="0"/>
                <a:cs typeface="Arial" pitchFamily="34" charset="0"/>
              </a:rPr>
              <a:t>Шаблон </a:t>
            </a:r>
            <a:r>
              <a:rPr lang="en-US" sz="3200" b="1" dirty="0" err="1" smtClean="0">
                <a:solidFill>
                  <a:srgbClr val="FBFCD0"/>
                </a:solidFill>
                <a:latin typeface="Arial Narrow" pitchFamily="34" charset="0"/>
              </a:rPr>
              <a:t>DataTemplate</a:t>
            </a:r>
            <a:r>
              <a:rPr lang="ru-RU" sz="3200" b="1" dirty="0" smtClean="0">
                <a:solidFill>
                  <a:srgbClr val="FBFCD0"/>
                </a:solidFill>
                <a:latin typeface="Arial Narrow" pitchFamily="34" charset="0"/>
              </a:rPr>
              <a:t>. Пример</a:t>
            </a:r>
            <a:endParaRPr lang="ru-RU" sz="3200" b="1" dirty="0" smtClean="0">
              <a:solidFill>
                <a:srgbClr val="FFFFCC"/>
              </a:solidFill>
              <a:latin typeface="Arial Narrow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0" y="1312119"/>
            <a:ext cx="9144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52000" algn="l">
              <a:spcBef>
                <a:spcPts val="600"/>
              </a:spcBef>
              <a:buFont typeface="Wingdings" pitchFamily="2" charset="2"/>
              <a:buChar char="ü"/>
            </a:pPr>
            <a:r>
              <a:rPr lang="en-US" sz="1600" dirty="0" smtClean="0">
                <a:solidFill>
                  <a:srgbClr val="FBFCD0"/>
                </a:solidFill>
              </a:rPr>
              <a:t>  </a:t>
            </a:r>
            <a:r>
              <a:rPr lang="ru-RU" sz="1600" dirty="0" smtClean="0">
                <a:solidFill>
                  <a:srgbClr val="FBFCD0"/>
                </a:solidFill>
              </a:rPr>
              <a:t>В примере определен шаблон </a:t>
            </a:r>
            <a:r>
              <a:rPr lang="ru-RU" sz="1600" dirty="0" err="1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DataTemplate</a:t>
            </a:r>
            <a:r>
              <a:rPr lang="ru-RU" sz="1600" dirty="0" smtClean="0">
                <a:solidFill>
                  <a:srgbClr val="FBFCD0"/>
                </a:solidFill>
              </a:rPr>
              <a:t> для элементов списка  </a:t>
            </a:r>
            <a:r>
              <a:rPr lang="en-US" sz="1600" dirty="0" err="1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ListBox</a:t>
            </a:r>
            <a:r>
              <a:rPr lang="en-US" sz="1600" dirty="0" smtClean="0">
                <a:solidFill>
                  <a:srgbClr val="FBFCD0"/>
                </a:solidFill>
              </a:rPr>
              <a:t>. </a:t>
            </a:r>
            <a:r>
              <a:rPr lang="ru-RU" sz="1600" dirty="0" smtClean="0">
                <a:solidFill>
                  <a:srgbClr val="FBFCD0"/>
                </a:solidFill>
              </a:rPr>
              <a:t>Источником данных для </a:t>
            </a:r>
            <a:r>
              <a:rPr lang="en-US" sz="1600" dirty="0" err="1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ListBox</a:t>
            </a:r>
            <a:r>
              <a:rPr lang="en-US" sz="1600" dirty="0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 </a:t>
            </a:r>
            <a:r>
              <a:rPr lang="ru-RU" sz="1600" dirty="0" smtClean="0">
                <a:solidFill>
                  <a:srgbClr val="FBFCD0"/>
                </a:solidFill>
              </a:rPr>
              <a:t>является коллекция . В типе элементов коллекции есть открытые свойства </a:t>
            </a:r>
            <a:r>
              <a:rPr lang="en-US" sz="1600" dirty="0" err="1" smtClean="0">
                <a:solidFill>
                  <a:srgbClr val="FBFCD0"/>
                </a:solidFill>
              </a:rPr>
              <a:t>FirstName</a:t>
            </a:r>
            <a:r>
              <a:rPr lang="en-US" sz="1600" dirty="0" smtClean="0">
                <a:solidFill>
                  <a:srgbClr val="FBFCD0"/>
                </a:solidFill>
              </a:rPr>
              <a:t>, </a:t>
            </a:r>
            <a:r>
              <a:rPr lang="en-US" sz="1600" dirty="0" err="1" smtClean="0">
                <a:solidFill>
                  <a:srgbClr val="FBFCD0"/>
                </a:solidFill>
              </a:rPr>
              <a:t>SecondName</a:t>
            </a:r>
            <a:r>
              <a:rPr lang="en-US" sz="1600" dirty="0" smtClean="0">
                <a:solidFill>
                  <a:srgbClr val="FBFCD0"/>
                </a:solidFill>
              </a:rPr>
              <a:t> </a:t>
            </a:r>
            <a:r>
              <a:rPr lang="ru-RU" sz="1600" dirty="0" smtClean="0">
                <a:solidFill>
                  <a:srgbClr val="FBFCD0"/>
                </a:solidFill>
              </a:rPr>
              <a:t> и </a:t>
            </a:r>
            <a:r>
              <a:rPr lang="en-US" sz="1600" dirty="0" smtClean="0">
                <a:solidFill>
                  <a:srgbClr val="FBFCD0"/>
                </a:solidFill>
              </a:rPr>
              <a:t>Date.</a:t>
            </a:r>
            <a:endParaRPr lang="ru-RU" sz="1600" dirty="0" smtClean="0">
              <a:solidFill>
                <a:srgbClr val="FBFCD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85720" y="2492257"/>
            <a:ext cx="8572560" cy="250837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pPr marL="108000" algn="l">
              <a:spcBef>
                <a:spcPts val="300"/>
              </a:spcBef>
            </a:pPr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 &lt;</a:t>
            </a:r>
            <a:r>
              <a:rPr lang="en-US" sz="1200" b="1" dirty="0" err="1" smtClean="0">
                <a:latin typeface="Courier New" pitchFamily="49" charset="0"/>
                <a:cs typeface="Courier New" pitchFamily="49" charset="0"/>
              </a:rPr>
              <a:t>ListBox</a:t>
            </a:r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 Margin="10" Name="listBox2" </a:t>
            </a:r>
            <a:r>
              <a:rPr lang="en-US" sz="1200" b="1" dirty="0" err="1" smtClean="0">
                <a:latin typeface="Courier New" pitchFamily="49" charset="0"/>
                <a:cs typeface="Courier New" pitchFamily="49" charset="0"/>
              </a:rPr>
              <a:t>Grid.Column</a:t>
            </a:r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="2" &gt;</a:t>
            </a:r>
          </a:p>
          <a:p>
            <a:pPr marL="108000" algn="l">
              <a:spcBef>
                <a:spcPts val="300"/>
              </a:spcBef>
            </a:pPr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            &lt;</a:t>
            </a:r>
            <a:r>
              <a:rPr lang="en-US" sz="1200" b="1" dirty="0" err="1" smtClean="0">
                <a:latin typeface="Courier New" pitchFamily="49" charset="0"/>
                <a:cs typeface="Courier New" pitchFamily="49" charset="0"/>
              </a:rPr>
              <a:t>ListBox.ItemTemplate</a:t>
            </a:r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&gt;</a:t>
            </a:r>
          </a:p>
          <a:p>
            <a:pPr marL="108000" algn="l">
              <a:spcBef>
                <a:spcPts val="300"/>
              </a:spcBef>
            </a:pPr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                &lt;</a:t>
            </a:r>
            <a:r>
              <a:rPr lang="en-US" sz="1200" b="1" dirty="0" err="1" smtClean="0">
                <a:latin typeface="Courier New" pitchFamily="49" charset="0"/>
                <a:cs typeface="Courier New" pitchFamily="49" charset="0"/>
              </a:rPr>
              <a:t>DataTemplate</a:t>
            </a:r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&gt;</a:t>
            </a:r>
          </a:p>
          <a:p>
            <a:pPr marL="108000" algn="l">
              <a:spcBef>
                <a:spcPts val="300"/>
              </a:spcBef>
            </a:pPr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                    &lt;</a:t>
            </a:r>
            <a:r>
              <a:rPr lang="en-US" sz="1200" b="1" dirty="0" err="1" smtClean="0">
                <a:latin typeface="Courier New" pitchFamily="49" charset="0"/>
                <a:cs typeface="Courier New" pitchFamily="49" charset="0"/>
              </a:rPr>
              <a:t>StackPanel</a:t>
            </a:r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 Orientation="Horizontal"&gt;</a:t>
            </a:r>
          </a:p>
          <a:p>
            <a:pPr marL="108000" algn="l">
              <a:spcBef>
                <a:spcPts val="300"/>
              </a:spcBef>
            </a:pPr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                        &lt;</a:t>
            </a:r>
            <a:r>
              <a:rPr lang="en-US" sz="1200" b="1" dirty="0" err="1" smtClean="0">
                <a:latin typeface="Courier New" pitchFamily="49" charset="0"/>
                <a:cs typeface="Courier New" pitchFamily="49" charset="0"/>
              </a:rPr>
              <a:t>TextBlock</a:t>
            </a:r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  Text="{Binding Path=</a:t>
            </a:r>
            <a:r>
              <a:rPr lang="en-US" sz="1200" b="1" dirty="0" err="1" smtClean="0">
                <a:latin typeface="Courier New" pitchFamily="49" charset="0"/>
                <a:cs typeface="Courier New" pitchFamily="49" charset="0"/>
              </a:rPr>
              <a:t>FirstName</a:t>
            </a:r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}" /&gt;</a:t>
            </a:r>
          </a:p>
          <a:p>
            <a:pPr marL="108000" algn="l">
              <a:spcBef>
                <a:spcPts val="300"/>
              </a:spcBef>
            </a:pPr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                        &lt;</a:t>
            </a:r>
            <a:r>
              <a:rPr lang="en-US" sz="1200" b="1" dirty="0" err="1" smtClean="0">
                <a:latin typeface="Courier New" pitchFamily="49" charset="0"/>
                <a:cs typeface="Courier New" pitchFamily="49" charset="0"/>
              </a:rPr>
              <a:t>TextBlock</a:t>
            </a:r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  Text="{Binding Path=</a:t>
            </a:r>
            <a:r>
              <a:rPr lang="en-US" sz="1200" b="1" dirty="0" err="1" smtClean="0">
                <a:latin typeface="Courier New" pitchFamily="49" charset="0"/>
                <a:cs typeface="Courier New" pitchFamily="49" charset="0"/>
              </a:rPr>
              <a:t>SecondName</a:t>
            </a:r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}"/&gt;</a:t>
            </a:r>
          </a:p>
          <a:p>
            <a:pPr marL="108000" algn="l">
              <a:spcBef>
                <a:spcPts val="300"/>
              </a:spcBef>
            </a:pPr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                        &lt;</a:t>
            </a:r>
            <a:r>
              <a:rPr lang="en-US" sz="1200" b="1" dirty="0" err="1" smtClean="0">
                <a:latin typeface="Courier New" pitchFamily="49" charset="0"/>
                <a:cs typeface="Courier New" pitchFamily="49" charset="0"/>
              </a:rPr>
              <a:t>TextBlock</a:t>
            </a:r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  Text="{Binding Path=Date}"/&gt;</a:t>
            </a:r>
          </a:p>
          <a:p>
            <a:pPr marL="108000" algn="l">
              <a:spcBef>
                <a:spcPts val="300"/>
              </a:spcBef>
            </a:pPr>
            <a:r>
              <a:rPr lang="ru-RU" sz="1200" b="1" dirty="0" smtClean="0">
                <a:latin typeface="Courier New" pitchFamily="49" charset="0"/>
                <a:cs typeface="Courier New" pitchFamily="49" charset="0"/>
              </a:rPr>
              <a:t>		</a:t>
            </a:r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&lt;/</a:t>
            </a:r>
            <a:r>
              <a:rPr lang="en-US" sz="1200" b="1" dirty="0" err="1" smtClean="0">
                <a:latin typeface="Courier New" pitchFamily="49" charset="0"/>
                <a:cs typeface="Courier New" pitchFamily="49" charset="0"/>
              </a:rPr>
              <a:t>StackPanel</a:t>
            </a:r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&gt;</a:t>
            </a:r>
          </a:p>
          <a:p>
            <a:pPr marL="108000" algn="l">
              <a:spcBef>
                <a:spcPts val="300"/>
              </a:spcBef>
            </a:pPr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                &lt;/</a:t>
            </a:r>
            <a:r>
              <a:rPr lang="en-US" sz="1200" b="1" dirty="0" err="1" smtClean="0">
                <a:latin typeface="Courier New" pitchFamily="49" charset="0"/>
                <a:cs typeface="Courier New" pitchFamily="49" charset="0"/>
              </a:rPr>
              <a:t>DataTemplate</a:t>
            </a:r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&gt;</a:t>
            </a:r>
          </a:p>
          <a:p>
            <a:pPr marL="108000" algn="l">
              <a:spcBef>
                <a:spcPts val="300"/>
              </a:spcBef>
            </a:pPr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            &lt;/</a:t>
            </a:r>
            <a:r>
              <a:rPr lang="en-US" sz="1200" b="1" dirty="0" err="1" smtClean="0">
                <a:latin typeface="Courier New" pitchFamily="49" charset="0"/>
                <a:cs typeface="Courier New" pitchFamily="49" charset="0"/>
              </a:rPr>
              <a:t>ListBox.ItemTemplate</a:t>
            </a:r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&gt;</a:t>
            </a:r>
          </a:p>
          <a:p>
            <a:pPr marL="108000" algn="l">
              <a:spcBef>
                <a:spcPts val="300"/>
              </a:spcBef>
            </a:pPr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 &lt;/</a:t>
            </a:r>
            <a:r>
              <a:rPr lang="en-US" sz="1200" b="1" dirty="0" err="1" smtClean="0">
                <a:latin typeface="Courier New" pitchFamily="49" charset="0"/>
                <a:cs typeface="Courier New" pitchFamily="49" charset="0"/>
              </a:rPr>
              <a:t>ListBox</a:t>
            </a:r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&gt;</a:t>
            </a:r>
            <a:endParaRPr lang="ru-RU" sz="1200" b="1" dirty="0">
              <a:latin typeface="Courier New" pitchFamily="49" charset="0"/>
              <a:cs typeface="Courier New" pitchFamily="49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Оформление по умолчанию">
  <a:themeElements>
    <a:clrScheme name="Оформление по умолчанию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Оформление по умолчанию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bg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None/>
          <a:tabLst/>
          <a:defRPr kumimoji="0" lang="ru-RU" sz="2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bg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None/>
          <a:tabLst/>
          <a:defRPr kumimoji="0" lang="ru-RU" sz="2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5554</TotalTime>
  <Words>1697</Words>
  <Application>Microsoft Office PowerPoint</Application>
  <PresentationFormat>Экран (4:3)</PresentationFormat>
  <Paragraphs>247</Paragraphs>
  <Slides>12</Slides>
  <Notes>12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3" baseType="lpstr">
      <vt:lpstr>Оформление по умолчанию</vt:lpstr>
      <vt:lpstr>Классы Windows Presentation Foundation</vt:lpstr>
      <vt:lpstr>Стиль (Style)</vt:lpstr>
      <vt:lpstr>Классы Setter и EventSetter</vt:lpstr>
      <vt:lpstr>Класс Style</vt:lpstr>
      <vt:lpstr>Стиль. Пример</vt:lpstr>
      <vt:lpstr>Целевой тип для стиля</vt:lpstr>
      <vt:lpstr>Наследование стиля</vt:lpstr>
      <vt:lpstr>Триггеры</vt:lpstr>
      <vt:lpstr>Класс Trigger</vt:lpstr>
      <vt:lpstr>Триггеры. Пример</vt:lpstr>
      <vt:lpstr>Шаблоны (Templates)</vt:lpstr>
      <vt:lpstr>Шаблон DataTemplate. Пример</vt:lpstr>
    </vt:vector>
  </TitlesOfParts>
  <Company>ВМК МГУ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Что такoе .NET?</dc:title>
  <dc:creator>Березина Н.И.</dc:creator>
  <cp:lastModifiedBy>Master</cp:lastModifiedBy>
  <cp:revision>789</cp:revision>
  <dcterms:created xsi:type="dcterms:W3CDTF">2002-03-20T09:43:52Z</dcterms:created>
  <dcterms:modified xsi:type="dcterms:W3CDTF">2010-03-15T11:27:21Z</dcterms:modified>
</cp:coreProperties>
</file>