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96" r:id="rId2"/>
    <p:sldId id="424" r:id="rId3"/>
    <p:sldId id="423" r:id="rId4"/>
    <p:sldId id="509" r:id="rId5"/>
    <p:sldId id="441" r:id="rId6"/>
    <p:sldId id="458" r:id="rId7"/>
    <p:sldId id="467" r:id="rId8"/>
    <p:sldId id="502" r:id="rId9"/>
    <p:sldId id="523" r:id="rId10"/>
    <p:sldId id="537" r:id="rId11"/>
    <p:sldId id="538" r:id="rId12"/>
    <p:sldId id="439" r:id="rId13"/>
    <p:sldId id="456" r:id="rId14"/>
    <p:sldId id="512" r:id="rId15"/>
    <p:sldId id="475" r:id="rId16"/>
    <p:sldId id="513" r:id="rId17"/>
    <p:sldId id="428" r:id="rId18"/>
    <p:sldId id="535" r:id="rId19"/>
    <p:sldId id="533" r:id="rId20"/>
    <p:sldId id="536" r:id="rId21"/>
    <p:sldId id="531" r:id="rId22"/>
    <p:sldId id="539" r:id="rId2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7DA276F5-D99E-4508-8187-C8291B23E9A7}" type="presOf" srcId="{26BDAFCB-6260-4FCE-8EE1-38AB2E6A5908}" destId="{85571E5D-4DC0-4FE7-94F5-047D15B6BED9}" srcOrd="0" destOrd="0" presId="urn:microsoft.com/office/officeart/2005/8/layout/hierarchy6"/>
    <dgm:cxn modelId="{5AF93A85-7B9C-4568-A444-E7A21F0BDD8F}" type="presParOf" srcId="{85571E5D-4DC0-4FE7-94F5-047D15B6BED9}" destId="{2070D354-3105-4F10-8A89-FC04F1E97379}" srcOrd="0" destOrd="0" presId="urn:microsoft.com/office/officeart/2005/8/layout/hierarchy6"/>
    <dgm:cxn modelId="{28F463C1-7364-449E-8C26-A64CC839E055}" type="presParOf" srcId="{2070D354-3105-4F10-8A89-FC04F1E97379}" destId="{CC67479A-FBFA-4A6B-8A1A-6F1A3774E2D9}" srcOrd="0" destOrd="0" presId="urn:microsoft.com/office/officeart/2005/8/layout/hierarchy6"/>
    <dgm:cxn modelId="{D8974753-93BA-4E84-B502-0CA607376773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F46145F-3191-4975-AFAE-63838C08A6B7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D2519EC9-A854-4D4E-8B59-A713A05350EB}" type="presOf" srcId="{75733C4A-4563-4BB8-B906-A878AC90CE91}" destId="{DDB9500F-2C57-4F81-80FC-3F3DAEBB27CD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63D768C7-E8B1-4C3B-96FE-442625FD3AA4}" type="presOf" srcId="{6722A1D3-CE7B-4A00-8912-11A598926017}" destId="{B133DE78-AB7B-43D3-BAF3-F72D45AFF75E}" srcOrd="0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BA822834-9AD9-44C3-93FC-8E87A109C1DC}" type="presOf" srcId="{79EA3A8E-597E-4DE2-8BDB-B0D3CFB9A045}" destId="{9BA316A6-80A5-482C-8FA0-429A17DB7918}" srcOrd="0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1B9C8F76-8B55-4F12-A4E2-AD38791E393A}" type="presOf" srcId="{F963B530-32B8-46EC-9784-22BFD0DA4A62}" destId="{9ACF3576-BF1A-4CFB-ACA5-CCFFA2B66599}" srcOrd="0" destOrd="0" presId="urn:microsoft.com/office/officeart/2005/8/layout/orgChart1"/>
    <dgm:cxn modelId="{4E117D45-D088-4C39-96A5-B29746F5EFD2}" type="presOf" srcId="{1CDD30F0-0A8A-477B-8B54-DBFAF7B197C5}" destId="{6AC061CF-CC08-4F4F-AFFE-D64EFC45FB2C}" srcOrd="0" destOrd="0" presId="urn:microsoft.com/office/officeart/2005/8/layout/orgChart1"/>
    <dgm:cxn modelId="{93B4239C-54BC-4844-B631-579141B711B4}" type="presOf" srcId="{1CDD30F0-0A8A-477B-8B54-DBFAF7B197C5}" destId="{7B7E5418-302C-4DCB-84B4-1FECB3AE2D7A}" srcOrd="1" destOrd="0" presId="urn:microsoft.com/office/officeart/2005/8/layout/orgChart1"/>
    <dgm:cxn modelId="{F41E7CDD-0629-47C5-9F34-B62FC2344827}" type="presOf" srcId="{85781100-4E5C-415B-BCA6-A8E860259C56}" destId="{59D2353A-8888-4405-9787-79965978A4E7}" srcOrd="1" destOrd="0" presId="urn:microsoft.com/office/officeart/2005/8/layout/orgChart1"/>
    <dgm:cxn modelId="{B5B89320-AB75-4A73-9228-71668E064D6D}" type="presOf" srcId="{6B31737F-3BAB-4A36-B93A-744C73025325}" destId="{9F29CBCB-BC47-4DE5-89C1-201A28505C78}" srcOrd="0" destOrd="0" presId="urn:microsoft.com/office/officeart/2005/8/layout/orgChart1"/>
    <dgm:cxn modelId="{AE126804-339F-4515-BBD0-CC228763A632}" type="presOf" srcId="{A6D5A8F1-3071-4D1B-83F6-57CDF754A351}" destId="{98A0D214-8F78-4E17-95C9-5B46D22A66F8}" srcOrd="1" destOrd="0" presId="urn:microsoft.com/office/officeart/2005/8/layout/orgChart1"/>
    <dgm:cxn modelId="{63F547FD-2FA1-42A6-AB0A-F490F1DEB894}" type="presOf" srcId="{EBC2354C-A5DC-4FB0-852C-3E0FE07E78D3}" destId="{5FB1B872-173C-4633-9913-714812367DAD}" srcOrd="0" destOrd="0" presId="urn:microsoft.com/office/officeart/2005/8/layout/orgChart1"/>
    <dgm:cxn modelId="{4C2A2E11-C0A1-4BDD-898A-D4A4DE45B608}" type="presOf" srcId="{F9DCB5D3-C543-4617-B37F-CFF86D0EB312}" destId="{5383D253-C5B7-4BD7-89A2-DA21CD9326DC}" srcOrd="1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C8AA342C-6D09-428D-9A6C-043E73CEE283}" type="presOf" srcId="{47D280C8-018F-4240-BF1F-7C10008C3738}" destId="{B5888153-D8FB-4E16-BD56-9F1A07650EB7}" srcOrd="1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6EBD7831-C06C-424D-A084-D15A46702D92}" type="presOf" srcId="{D40BC0E2-313B-4CA7-B794-B715E4300FB6}" destId="{4DD9B34F-AFBD-424A-A79B-831268E04466}" srcOrd="0" destOrd="0" presId="urn:microsoft.com/office/officeart/2005/8/layout/orgChart1"/>
    <dgm:cxn modelId="{E7286B47-0B38-43BB-9AB0-0BADA1D2046E}" type="presOf" srcId="{25F6176B-988E-4B8C-ABA7-FAC514DE1B41}" destId="{45C7AE86-91BA-4BBC-815D-9E95AE2861D8}" srcOrd="1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518D18AC-6B77-46BB-982D-CA88EA79AF53}" type="presOf" srcId="{0A009885-D6E1-4A23-8A69-5B25A552EA8B}" destId="{1B5D52C5-D667-4125-9D5A-0AE4C5BDCC01}" srcOrd="0" destOrd="0" presId="urn:microsoft.com/office/officeart/2005/8/layout/orgChart1"/>
    <dgm:cxn modelId="{D55E1051-6E92-42B5-B658-1D1E4F321F11}" type="presOf" srcId="{BF19AF0D-FB6C-4B87-A1B9-1BABFF49F445}" destId="{DE0F2880-6562-4880-A7EF-C14D60BC443A}" srcOrd="1" destOrd="0" presId="urn:microsoft.com/office/officeart/2005/8/layout/orgChart1"/>
    <dgm:cxn modelId="{9CBE5CFA-E40D-47EC-999C-6DE0B0AC3A51}" type="presOf" srcId="{C6214F99-54E3-454B-8BD3-336785EC8495}" destId="{9570D9A5-2609-418D-9459-71DDC798B540}" srcOrd="0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E60F3796-3732-425A-B74D-D5003BBCB148}" type="presOf" srcId="{5A05280B-7813-433E-A5C7-35ADDF822739}" destId="{C3E37554-AC75-4384-A96D-F91B4AC49892}" srcOrd="1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09E56B15-C04F-47EA-88F1-A5672E9A8D5B}" type="presOf" srcId="{9A1C4013-5AB7-4BBF-8A6C-85871FF46142}" destId="{CCA9156E-0B3A-4FD5-8425-DE8EE19674E4}" srcOrd="0" destOrd="0" presId="urn:microsoft.com/office/officeart/2005/8/layout/orgChart1"/>
    <dgm:cxn modelId="{A1E06795-52A1-4504-AC0C-ED36E73C829C}" type="presOf" srcId="{88DF5EAA-0ED2-40AE-8D5D-666E12FF4C1C}" destId="{5C8E4539-33E2-4316-9135-B5BEABF70BF8}" srcOrd="0" destOrd="0" presId="urn:microsoft.com/office/officeart/2005/8/layout/orgChart1"/>
    <dgm:cxn modelId="{C4C06211-2E08-4C11-A4D4-22BC14CE6562}" type="presOf" srcId="{BF4C4A38-7E96-43D2-BF32-F5F7209C5E48}" destId="{BFF3661C-13D4-4B4B-8918-439447739003}" srcOrd="0" destOrd="0" presId="urn:microsoft.com/office/officeart/2005/8/layout/orgChart1"/>
    <dgm:cxn modelId="{4A6B68F5-9F3D-4E87-88BA-E27A7BF81FC9}" type="presOf" srcId="{497A1238-8576-4E28-A78F-1F14EA0D873D}" destId="{063EFEDC-6028-4BDA-A913-CF110AA3E838}" srcOrd="1" destOrd="0" presId="urn:microsoft.com/office/officeart/2005/8/layout/orgChart1"/>
    <dgm:cxn modelId="{A2B32B7A-86A1-4AA4-A66B-8584FF55E390}" type="presOf" srcId="{D7E1038C-8186-4D0B-85EA-B3A2EF2030F9}" destId="{BC882CBD-1CC9-45C4-9444-4B78B1DE87DE}" srcOrd="0" destOrd="0" presId="urn:microsoft.com/office/officeart/2005/8/layout/orgChart1"/>
    <dgm:cxn modelId="{92FBEA11-A0BA-4C41-A787-C6DE586336FD}" type="presOf" srcId="{0B98223A-9404-4B97-A4E1-F8D3C7EE8BC3}" destId="{E1D809AD-507D-4E75-81B0-F8543CD788E0}" srcOrd="1" destOrd="0" presId="urn:microsoft.com/office/officeart/2005/8/layout/orgChart1"/>
    <dgm:cxn modelId="{FB7F46E2-1313-4EEC-ADDE-8F6215673BAE}" type="presOf" srcId="{3BCCE053-941B-4483-8F1E-94A93E085D35}" destId="{856000C9-742D-4E1D-8BFC-7B31265F2B73}" srcOrd="1" destOrd="0" presId="urn:microsoft.com/office/officeart/2005/8/layout/orgChart1"/>
    <dgm:cxn modelId="{CAE03361-7AE2-47AF-B329-5B762C1F2DFE}" type="presOf" srcId="{85E0AA7E-901B-4730-AA5C-DDC5F47F6B3B}" destId="{14833949-89B2-4B49-869D-BC94D50EE4B9}" srcOrd="0" destOrd="0" presId="urn:microsoft.com/office/officeart/2005/8/layout/orgChart1"/>
    <dgm:cxn modelId="{C94511D7-62C7-4930-B109-303B72FAEB8D}" type="presOf" srcId="{7D6F32D4-B8C2-4509-BA08-928EB219C4EA}" destId="{590220E1-FE62-48C3-BECC-EC1EC2E21324}" srcOrd="1" destOrd="0" presId="urn:microsoft.com/office/officeart/2005/8/layout/orgChart1"/>
    <dgm:cxn modelId="{BDF9A9B8-5C4E-408B-B1BF-166AE0D2F688}" type="presOf" srcId="{A3265BF1-3955-42CD-906B-920112714ABF}" destId="{F44886B8-8626-4D6E-B5E3-95C5865D9D46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20044127-95DE-4341-BBA8-EFA541223CB0}" type="presOf" srcId="{AA442634-4345-42BC-9C64-F3AB2060A4A2}" destId="{FE062E2C-1EC6-42C3-BD15-75C62F50A378}" srcOrd="0" destOrd="0" presId="urn:microsoft.com/office/officeart/2005/8/layout/orgChart1"/>
    <dgm:cxn modelId="{08BD0699-7C49-4F78-BFDE-D98C144E6AD1}" type="presOf" srcId="{A5D7A24C-2A4A-4B50-A99B-DFACFFDAF089}" destId="{CEF030A0-C670-41DE-B99F-6470DD1F3DE6}" srcOrd="0" destOrd="0" presId="urn:microsoft.com/office/officeart/2005/8/layout/orgChart1"/>
    <dgm:cxn modelId="{8F793DB9-487E-4879-8060-FDFC226F61E2}" type="presOf" srcId="{5BF1D1CC-F321-49AB-B43E-7D2B6BDB9F74}" destId="{3E4001B8-0815-450D-B118-4245520BB44C}" srcOrd="1" destOrd="0" presId="urn:microsoft.com/office/officeart/2005/8/layout/orgChart1"/>
    <dgm:cxn modelId="{799B19E9-A265-424E-968B-A181308920F3}" type="presOf" srcId="{48343668-9E66-4B1D-B811-038CB2CB37F3}" destId="{8EEA0984-B204-4C93-B8EF-B1673010C278}" srcOrd="0" destOrd="0" presId="urn:microsoft.com/office/officeart/2005/8/layout/orgChart1"/>
    <dgm:cxn modelId="{0888C326-0FCA-415D-90C9-C8F7014565CE}" type="presOf" srcId="{43A51755-572A-46B4-BE31-1D1F6D0915C3}" destId="{B8C3FC53-197B-4638-ABB6-D23EA1537228}" srcOrd="0" destOrd="0" presId="urn:microsoft.com/office/officeart/2005/8/layout/orgChart1"/>
    <dgm:cxn modelId="{C0B7E03B-7067-4D8B-8696-ECC8B4F2394E}" type="presOf" srcId="{89E1FC92-2E9A-4973-B7A7-58A08F79102F}" destId="{2343D4BB-B37C-4576-8A78-341247D57629}" srcOrd="1" destOrd="0" presId="urn:microsoft.com/office/officeart/2005/8/layout/orgChart1"/>
    <dgm:cxn modelId="{2C19D63E-B1FD-4918-99E9-92CF895816E1}" type="presOf" srcId="{2A29691D-ABC3-41C0-A3CD-15952F1ED9EB}" destId="{6924B78D-E9A6-44E0-BA14-9DD0739C4B9C}" srcOrd="0" destOrd="0" presId="urn:microsoft.com/office/officeart/2005/8/layout/orgChart1"/>
    <dgm:cxn modelId="{7D52C836-4AAE-4B55-AED1-1B352D3E821E}" type="presOf" srcId="{F3A5C33E-9084-4677-97BB-C4598597EA0C}" destId="{95388C73-4E35-42F1-94F6-44519EC8456D}" srcOrd="1" destOrd="0" presId="urn:microsoft.com/office/officeart/2005/8/layout/orgChart1"/>
    <dgm:cxn modelId="{B8D6A7A1-ACB6-4456-8303-2F32CEE01F0C}" type="presOf" srcId="{757A7436-3FCE-4EA4-98A6-8774785120E2}" destId="{432F130A-479F-418F-85F8-84EAABB2EFBD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19BC1F5E-DBF8-4824-99B1-9AA19738B998}" type="presOf" srcId="{CA08EE5A-3F94-43DD-AC46-2E1145E5E60A}" destId="{69CE9D6D-9776-4863-8BC1-DE0D92497933}" srcOrd="0" destOrd="0" presId="urn:microsoft.com/office/officeart/2005/8/layout/orgChart1"/>
    <dgm:cxn modelId="{3CF50B0F-ACD5-4AD6-B49B-5F3454ADBB7C}" type="presOf" srcId="{2766CA63-4716-42F6-A472-2443E49A1ADE}" destId="{810EC35F-8E32-4EC9-8501-26A94F89098A}" srcOrd="1" destOrd="0" presId="urn:microsoft.com/office/officeart/2005/8/layout/orgChart1"/>
    <dgm:cxn modelId="{6CD400BF-4A63-4A2B-B89B-B476C44AEEC2}" type="presOf" srcId="{F7B8E7FC-BE02-460C-860A-35378352026A}" destId="{9E9A8419-1327-4B38-8EA7-4CED955139D6}" srcOrd="0" destOrd="0" presId="urn:microsoft.com/office/officeart/2005/8/layout/orgChart1"/>
    <dgm:cxn modelId="{893402F0-3B28-4E6A-8C59-1DBE70F23DE3}" type="presOf" srcId="{D69A11DC-65DD-4575-A031-34EF890B2D1C}" destId="{80BA7277-41CF-4DBB-A3C9-A613C76DBBC3}" srcOrd="0" destOrd="0" presId="urn:microsoft.com/office/officeart/2005/8/layout/orgChart1"/>
    <dgm:cxn modelId="{EB313956-BE47-45DA-9D1E-152A3CBB729F}" type="presOf" srcId="{7FDDC606-6557-4A44-8ECA-8CF737E3471E}" destId="{64268E04-F066-444C-A878-3BD3E6856A1A}" srcOrd="0" destOrd="0" presId="urn:microsoft.com/office/officeart/2005/8/layout/orgChart1"/>
    <dgm:cxn modelId="{91EBC4CC-4672-434B-9639-D040960C2009}" type="presOf" srcId="{2A7F98D4-0413-4470-B8BF-1500121EF719}" destId="{FFF4F3F1-5EFB-4687-A44D-49CA099B07F6}" srcOrd="1" destOrd="0" presId="urn:microsoft.com/office/officeart/2005/8/layout/orgChart1"/>
    <dgm:cxn modelId="{EBECF849-BC3B-4490-AD69-CBF55AB5B9E5}" type="presOf" srcId="{388F2973-2913-4828-843F-3884B8839609}" destId="{9C388844-8D2F-4B01-9FF2-1CC09254C78C}" srcOrd="1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66E5550F-267B-4F20-8C10-93BA8A2AF987}" type="presOf" srcId="{5406EFAE-BF64-48E7-89E5-673D76019A2F}" destId="{0C0B857E-F98A-42E0-9684-BC2B14D016D0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2CACC69C-A4D0-4270-A857-8B375D52F44A}" type="presOf" srcId="{D5C5D72D-A7E3-4AF7-9B76-F3CB55F699A3}" destId="{239DCF95-E6E8-4DD8-B918-5241A47F39B3}" srcOrd="0" destOrd="0" presId="urn:microsoft.com/office/officeart/2005/8/layout/orgChart1"/>
    <dgm:cxn modelId="{BCDC8E8D-0EDC-426A-A186-D81802B01F3A}" type="presOf" srcId="{6728C70A-D8EE-4F55-B518-BF0215783889}" destId="{02387E26-E3EE-44E8-9FAE-1AEC57A76CD5}" srcOrd="1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6F5BF483-1529-4288-ACC6-BC30D9842C70}" type="presOf" srcId="{1194FEC6-1F1E-4CB5-BBAF-EDE56BEB8C73}" destId="{14F1AB17-2612-451B-B8F5-079A3245D089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C65CC083-909D-4D57-8C8E-11AF7E1A6D87}" type="presOf" srcId="{5A05280B-7813-433E-A5C7-35ADDF822739}" destId="{1256C2D3-CFEB-4E9C-A9D4-125F82E43A43}" srcOrd="0" destOrd="0" presId="urn:microsoft.com/office/officeart/2005/8/layout/orgChart1"/>
    <dgm:cxn modelId="{26DC1C62-1CAB-429B-8660-ACE8284E3035}" type="presOf" srcId="{4D0F617A-10D6-46B4-BD3A-0CBEA7A7081E}" destId="{28EAAB8B-17B4-40A5-A032-FD86D0C29E23}" srcOrd="0" destOrd="0" presId="urn:microsoft.com/office/officeart/2005/8/layout/orgChart1"/>
    <dgm:cxn modelId="{8422DD0F-A579-4E98-A2B8-74B8F1166C51}" type="presOf" srcId="{0659507C-5527-4305-B91A-3A51431A1BD1}" destId="{AB8156B5-9D14-43C6-AD5E-82A42B051476}" srcOrd="0" destOrd="0" presId="urn:microsoft.com/office/officeart/2005/8/layout/orgChart1"/>
    <dgm:cxn modelId="{EFDEA7E5-3AC2-4649-95BE-FF4A004BBBDE}" type="presOf" srcId="{B11432E2-5F7D-483C-9163-F06002B50A17}" destId="{62B2FB17-BDB2-4CEC-8B1D-97BCBD8258C1}" srcOrd="0" destOrd="0" presId="urn:microsoft.com/office/officeart/2005/8/layout/orgChart1"/>
    <dgm:cxn modelId="{363710C8-E317-4B3F-83AE-C9C77A32E0F2}" type="presOf" srcId="{03DAACA6-9333-44FF-A341-3A949BC70EEB}" destId="{8B8B023A-5FEE-40D8-8347-0287C67560B1}" srcOrd="0" destOrd="0" presId="urn:microsoft.com/office/officeart/2005/8/layout/orgChart1"/>
    <dgm:cxn modelId="{DF205170-E1F8-445C-800D-5FE3B88CCEEE}" type="presOf" srcId="{25247C44-1ED1-49AE-87BB-7478659A5DA7}" destId="{1EFF3FF4-9BA7-4114-B4BD-4C163B7E6D2C}" srcOrd="1" destOrd="0" presId="urn:microsoft.com/office/officeart/2005/8/layout/orgChart1"/>
    <dgm:cxn modelId="{9CD5FC18-F79F-4643-8144-E4B4A7DF7B50}" type="presOf" srcId="{2246969D-A9E9-4F48-B9B0-B05FA77D17B1}" destId="{68D3B770-AA4C-4BCA-A86D-87EBE7DD07AA}" srcOrd="0" destOrd="0" presId="urn:microsoft.com/office/officeart/2005/8/layout/orgChart1"/>
    <dgm:cxn modelId="{128E617D-556F-41E0-9613-F193D5BA4131}" type="presOf" srcId="{2766CA63-4716-42F6-A472-2443E49A1ADE}" destId="{DB4D2263-EB4F-415D-BDBE-83CF312B23EC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BF7DEDC1-54FA-4D9E-8869-4F654954F1E0}" type="presOf" srcId="{3048DD57-D774-4C7A-89D0-9DED7A36345D}" destId="{FA0F8742-664D-4CFA-800F-45698EC5501A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FAD74632-959C-496D-861A-13588111A30A}" type="presOf" srcId="{591505A1-85F5-42C4-A25D-35F11AAFD02A}" destId="{4D8E0742-E159-4E1A-ADA3-9C1D18EE95C0}" srcOrd="1" destOrd="0" presId="urn:microsoft.com/office/officeart/2005/8/layout/orgChart1"/>
    <dgm:cxn modelId="{4B25C070-CFBD-423C-9DFF-052F4026FF65}" type="presOf" srcId="{69143A65-8CD3-4988-AE60-E007DA94030F}" destId="{664B0A36-C086-4F8E-8913-FC68AB622034}" srcOrd="1" destOrd="0" presId="urn:microsoft.com/office/officeart/2005/8/layout/orgChart1"/>
    <dgm:cxn modelId="{A39F900C-4C63-4B64-A364-115AABA636B5}" type="presOf" srcId="{B9768134-A3F4-41D2-ADF3-353AE7123BAA}" destId="{514FD5DA-B095-4F86-987C-4A855FC06027}" srcOrd="0" destOrd="0" presId="urn:microsoft.com/office/officeart/2005/8/layout/orgChart1"/>
    <dgm:cxn modelId="{C2E10C1F-DA37-4987-86E9-87C82F012ADE}" type="presOf" srcId="{FA440D9E-6B99-442F-B579-44E4740D24C6}" destId="{9124BCC0-F441-44E5-BBA1-A89CAF979D64}" srcOrd="1" destOrd="0" presId="urn:microsoft.com/office/officeart/2005/8/layout/orgChart1"/>
    <dgm:cxn modelId="{9F08A3E2-353E-4DE5-8EE9-FB8FD7178B51}" type="presOf" srcId="{122A0DF7-8209-4FEE-9948-8EA66EBBB965}" destId="{3246982F-4830-4E62-AB49-86B8EF3D71CC}" srcOrd="1" destOrd="0" presId="urn:microsoft.com/office/officeart/2005/8/layout/orgChart1"/>
    <dgm:cxn modelId="{0622F274-863E-43A3-907B-361E63D3D6FF}" type="presOf" srcId="{FA440D9E-6B99-442F-B579-44E4740D24C6}" destId="{A6251617-BAA3-47D4-A526-2BC8A25E5BA9}" srcOrd="0" destOrd="0" presId="urn:microsoft.com/office/officeart/2005/8/layout/orgChart1"/>
    <dgm:cxn modelId="{C882F08E-4D39-4DBA-9CA3-8934A77BA25C}" type="presOf" srcId="{0B98223A-9404-4B97-A4E1-F8D3C7EE8BC3}" destId="{87104EB8-9FE0-492C-9AA9-5952F2D304B4}" srcOrd="0" destOrd="0" presId="urn:microsoft.com/office/officeart/2005/8/layout/orgChart1"/>
    <dgm:cxn modelId="{032E1D88-2C7E-41BE-B98A-DACC163A3A16}" type="presOf" srcId="{FEFCA9D8-F2DC-49DB-8FD2-6361D5C58910}" destId="{9F57A6E5-4839-4B75-B49B-01F6EC6DD34B}" srcOrd="1" destOrd="0" presId="urn:microsoft.com/office/officeart/2005/8/layout/orgChart1"/>
    <dgm:cxn modelId="{A37B22A8-33AA-4B3F-BC00-97C7127A49C6}" type="presOf" srcId="{0E1854A5-31FD-4C6C-BE74-7721EAA6745C}" destId="{DD2E1F5E-7F3D-40EB-964F-C13873B9263B}" srcOrd="0" destOrd="0" presId="urn:microsoft.com/office/officeart/2005/8/layout/orgChart1"/>
    <dgm:cxn modelId="{3495A374-E093-4158-AF02-57B3101FA7CC}" type="presOf" srcId="{2A7F98D4-0413-4470-B8BF-1500121EF719}" destId="{7B1516A1-C0FA-47D8-8FF5-88B0B2B9B530}" srcOrd="0" destOrd="0" presId="urn:microsoft.com/office/officeart/2005/8/layout/orgChart1"/>
    <dgm:cxn modelId="{C15D043D-1975-43FB-8CE2-9F6F88EBC01E}" type="presOf" srcId="{6B31737F-3BAB-4A36-B93A-744C73025325}" destId="{D673EB7E-7AFD-4932-A988-E1D28CFB84E2}" srcOrd="1" destOrd="0" presId="urn:microsoft.com/office/officeart/2005/8/layout/orgChart1"/>
    <dgm:cxn modelId="{4AC4AB17-10C7-44F2-B82B-3D2B90C1A425}" type="presOf" srcId="{686083BA-B72E-4708-9DC9-BDB34D334C80}" destId="{948C4337-4368-4676-85B0-BA02A38EE57B}" srcOrd="1" destOrd="0" presId="urn:microsoft.com/office/officeart/2005/8/layout/orgChart1"/>
    <dgm:cxn modelId="{1E723E6E-4A34-4E68-ACE8-7F893E6B1706}" type="presOf" srcId="{161645FA-81A4-4FB4-A31C-1E6A392CC0A8}" destId="{B61C9630-9CDE-4486-BFE1-93E0DBD61F3D}" srcOrd="0" destOrd="0" presId="urn:microsoft.com/office/officeart/2005/8/layout/orgChart1"/>
    <dgm:cxn modelId="{F3A9FADC-2354-4733-A569-20B8F0B8300A}" type="presOf" srcId="{D6BF2D6F-AD6F-4A6E-A0D1-16F1386A432B}" destId="{FF628C03-4F58-4EA8-96C0-FF02E48E5712}" srcOrd="0" destOrd="0" presId="urn:microsoft.com/office/officeart/2005/8/layout/orgChart1"/>
    <dgm:cxn modelId="{46581EFD-7B14-4804-B0AB-688617EFD633}" type="presOf" srcId="{816C9783-94D9-40D3-9AC7-6D57B1CA2411}" destId="{DDA77CC6-2E30-4CFA-AC77-8532B6CF5A16}" srcOrd="0" destOrd="0" presId="urn:microsoft.com/office/officeart/2005/8/layout/orgChart1"/>
    <dgm:cxn modelId="{712441D9-C346-4BC4-9B21-18353CEF008D}" type="presOf" srcId="{02E3D7FC-52F4-4E30-91B3-4E919B4C7E92}" destId="{399D923B-F4BF-402A-918E-4596CA7C2072}" srcOrd="0" destOrd="0" presId="urn:microsoft.com/office/officeart/2005/8/layout/orgChart1"/>
    <dgm:cxn modelId="{5A3557FA-665D-46FD-8236-D5F80880C138}" type="presOf" srcId="{3438F38D-16FF-4CBB-94D6-D207710C3ADE}" destId="{74E53913-DBBF-477A-9E14-AF1DAD065A0C}" srcOrd="0" destOrd="0" presId="urn:microsoft.com/office/officeart/2005/8/layout/orgChart1"/>
    <dgm:cxn modelId="{96BD4E9E-3CBC-421A-83F8-EE70A12453A3}" type="presOf" srcId="{A3EB5106-9DF8-4644-9098-440A1A5BA644}" destId="{4E33F582-0ACF-4752-9777-273DA2DE42AF}" srcOrd="0" destOrd="0" presId="urn:microsoft.com/office/officeart/2005/8/layout/orgChart1"/>
    <dgm:cxn modelId="{EF15B573-9B83-4574-A2DB-02F7EDA3CAAB}" type="presOf" srcId="{C6214F99-54E3-454B-8BD3-336785EC8495}" destId="{7D4535F7-23FB-41F1-BF2C-ECE5CD3338D1}" srcOrd="1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E12E7752-093D-4F30-895F-CE04C1C4B5E4}" type="presOf" srcId="{F3A5C33E-9084-4677-97BB-C4598597EA0C}" destId="{816134AE-FBFE-441A-8BDB-F12FE955BDDE}" srcOrd="0" destOrd="0" presId="urn:microsoft.com/office/officeart/2005/8/layout/orgChart1"/>
    <dgm:cxn modelId="{2B9F3CB6-C509-457B-A9D9-E1C46592C1A6}" type="presOf" srcId="{5406EFAE-BF64-48E7-89E5-673D76019A2F}" destId="{14B02933-18E1-4D5C-B46B-2FB4D4F5F149}" srcOrd="0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60B00C0B-B979-4593-B13D-2D1C562990C0}" type="presOf" srcId="{686083BA-B72E-4708-9DC9-BDB34D334C80}" destId="{99638FEC-C50E-49EB-AB7F-60912F0B412F}" srcOrd="0" destOrd="0" presId="urn:microsoft.com/office/officeart/2005/8/layout/orgChart1"/>
    <dgm:cxn modelId="{82CDE950-7EF0-4C4C-94AF-D5B4EEB2E74D}" type="presOf" srcId="{32F0BEEB-1736-4361-BCAF-D861843FF247}" destId="{CD094F32-3F87-4931-9A53-EF29DCD0BFD8}" srcOrd="1" destOrd="0" presId="urn:microsoft.com/office/officeart/2005/8/layout/orgChart1"/>
    <dgm:cxn modelId="{C707CDC0-69F8-4E6A-B202-20B3DB7E97B4}" type="presOf" srcId="{FAC2F488-8B67-4871-8527-8A290C5DC601}" destId="{E2BA2384-16C6-41AF-AA03-30DE76175038}" srcOrd="0" destOrd="0" presId="urn:microsoft.com/office/officeart/2005/8/layout/orgChart1"/>
    <dgm:cxn modelId="{8A18C837-7CEC-477B-8793-A0372447DC99}" type="presOf" srcId="{D6CE7951-7192-47C2-AD73-EE515DFFB326}" destId="{44EEB922-C647-46C5-934C-BFEF348601D5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1863EDD4-6B7A-430B-B40B-A087F45A9F87}" type="presOf" srcId="{A6D5A8F1-3071-4D1B-83F6-57CDF754A351}" destId="{4D49C8F2-93FF-44CA-81D9-B204AD1331D1}" srcOrd="0" destOrd="0" presId="urn:microsoft.com/office/officeart/2005/8/layout/orgChart1"/>
    <dgm:cxn modelId="{26AC3A9B-2CE7-4B02-8A07-4E10D4F77303}" type="presOf" srcId="{591505A1-85F5-42C4-A25D-35F11AAFD02A}" destId="{6120BC4C-84AE-4B1F-BD4C-9486B1EED0DB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C836AC42-09BC-4857-A0D7-85E7459BF4CD}" type="presOf" srcId="{5D15E427-6E0C-4380-A284-2A2E9B49B543}" destId="{29E5C6A3-BC7C-4703-A181-43356580C177}" srcOrd="1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C602D154-EB53-4EDE-BEE7-6B39D73E640A}" type="presOf" srcId="{FEFCA9D8-F2DC-49DB-8FD2-6361D5C58910}" destId="{B65811BC-91E8-415F-81FF-1CF0569FAC88}" srcOrd="0" destOrd="0" presId="urn:microsoft.com/office/officeart/2005/8/layout/orgChart1"/>
    <dgm:cxn modelId="{82DA3ED9-48AE-46C3-B6E9-6C662C09062A}" type="presOf" srcId="{6728C70A-D8EE-4F55-B518-BF0215783889}" destId="{3335ED73-5D35-4596-8F67-7CB9CBB3A78F}" srcOrd="0" destOrd="0" presId="urn:microsoft.com/office/officeart/2005/8/layout/orgChart1"/>
    <dgm:cxn modelId="{CA0587CD-BB29-4D55-B156-150FAB76EFF8}" type="presOf" srcId="{5BF1D1CC-F321-49AB-B43E-7D2B6BDB9F74}" destId="{97B477EA-1147-45EC-A03A-FDBFB56D83C8}" srcOrd="0" destOrd="0" presId="urn:microsoft.com/office/officeart/2005/8/layout/orgChart1"/>
    <dgm:cxn modelId="{EA4BC035-5F14-4A9A-ADB8-91AD8F2F59C5}" type="presOf" srcId="{D69A11DC-65DD-4575-A031-34EF890B2D1C}" destId="{ADB8C25F-F08E-411B-B4DF-E69900289C66}" srcOrd="1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234E8320-0EF1-4172-B446-B00A192E1A88}" type="presOf" srcId="{32F0BEEB-1736-4361-BCAF-D861843FF247}" destId="{63484696-703B-44B2-AE28-00F9E13489F2}" srcOrd="0" destOrd="0" presId="urn:microsoft.com/office/officeart/2005/8/layout/orgChart1"/>
    <dgm:cxn modelId="{FBFFADA2-43D0-4011-8430-C94ABFBEE396}" type="presOf" srcId="{F963B530-32B8-46EC-9784-22BFD0DA4A62}" destId="{4ADACADE-388D-4CFF-9AC5-B30E89E8E213}" srcOrd="1" destOrd="0" presId="urn:microsoft.com/office/officeart/2005/8/layout/orgChart1"/>
    <dgm:cxn modelId="{E60615E3-AEBA-4C26-BAA1-1F72AB96488F}" type="presOf" srcId="{F9DCB5D3-C543-4617-B37F-CFF86D0EB312}" destId="{2CFA37AB-61A6-4E3C-B639-C00E6001CD73}" srcOrd="0" destOrd="0" presId="urn:microsoft.com/office/officeart/2005/8/layout/orgChart1"/>
    <dgm:cxn modelId="{17079F5E-701D-458D-9EA0-CB9483D8CA71}" type="presOf" srcId="{1194FEC6-1F1E-4CB5-BBAF-EDE56BEB8C73}" destId="{C321ECCE-A331-4E4B-9A09-1FA42B9D9D1A}" srcOrd="1" destOrd="0" presId="urn:microsoft.com/office/officeart/2005/8/layout/orgChart1"/>
    <dgm:cxn modelId="{DC7C9A31-52B7-4639-895A-ADB89D1EFCF0}" type="presOf" srcId="{47D280C8-018F-4240-BF1F-7C10008C3738}" destId="{66150514-19F9-406E-BA0C-88EEBF8642BE}" srcOrd="0" destOrd="0" presId="urn:microsoft.com/office/officeart/2005/8/layout/orgChart1"/>
    <dgm:cxn modelId="{3A3972FC-6CDF-47DE-9AA9-1D7992F0C879}" type="presOf" srcId="{C321F7C3-0D31-4706-B9E6-1EA118769EC4}" destId="{05100A20-93D4-4B7E-857A-7BACF6FEDE27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D5BBBFB2-B6E8-4D60-8638-8346D8F50826}" type="presOf" srcId="{6AFDDB80-B529-4E4C-A0FD-0EDB17CB6604}" destId="{4974CEF8-0A13-4360-B74A-1D3E66743CC0}" srcOrd="1" destOrd="0" presId="urn:microsoft.com/office/officeart/2005/8/layout/orgChart1"/>
    <dgm:cxn modelId="{C7B9A4EC-FF79-4A7D-B65D-8090BBF03AD3}" type="presOf" srcId="{A3EB5106-9DF8-4644-9098-440A1A5BA644}" destId="{3970077E-DC8F-4BC0-AFBC-3BCA04AA4596}" srcOrd="1" destOrd="0" presId="urn:microsoft.com/office/officeart/2005/8/layout/orgChart1"/>
    <dgm:cxn modelId="{A5441E6D-A811-448B-8518-F85478D8CD85}" type="presOf" srcId="{03DAACA6-9333-44FF-A341-3A949BC70EEB}" destId="{EAA37ABF-8CD4-4146-9582-D688367A48C3}" srcOrd="1" destOrd="0" presId="urn:microsoft.com/office/officeart/2005/8/layout/orgChart1"/>
    <dgm:cxn modelId="{64086B23-10FA-4BEA-ACE1-65A0CC3D24F1}" type="presOf" srcId="{88DF5EAA-0ED2-40AE-8D5D-666E12FF4C1C}" destId="{313618FE-AA20-4574-B0A0-08A822E0C120}" srcOrd="1" destOrd="0" presId="urn:microsoft.com/office/officeart/2005/8/layout/orgChart1"/>
    <dgm:cxn modelId="{25CE24BD-1621-488E-8111-53DAA1838E89}" type="presOf" srcId="{8F9CC196-C090-4498-B2F6-53BB4801C8A7}" destId="{C248BDA1-E772-4B98-B83F-23DAAEB74FE6}" srcOrd="0" destOrd="0" presId="urn:microsoft.com/office/officeart/2005/8/layout/orgChart1"/>
    <dgm:cxn modelId="{870B365F-E490-4FBF-BA09-582FB4139713}" type="presOf" srcId="{A8FEE9B6-CB61-448D-A1D2-4BE34640F9F3}" destId="{6D5BC242-852F-4CD5-9D23-5228932F85E3}" srcOrd="0" destOrd="0" presId="urn:microsoft.com/office/officeart/2005/8/layout/orgChart1"/>
    <dgm:cxn modelId="{873D4131-EDE5-466B-BCCE-6D2367FACBF7}" type="presOf" srcId="{4E07AD2D-87AC-4D85-92F6-2F5E9444F5E1}" destId="{273E9022-5A8C-4693-923D-893C593F8E06}" srcOrd="0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7F273250-8F85-4FFF-80F6-8150D2CFC142}" type="presOf" srcId="{94C8D8C0-FA08-4858-BC01-AF2245593307}" destId="{7C95DD07-0592-493F-BFD4-7D2225F2FA5E}" srcOrd="1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150946BB-E7A7-4604-A127-CD693EB67052}" type="presOf" srcId="{25F6176B-988E-4B8C-ABA7-FAC514DE1B41}" destId="{9898FB4E-58D0-4DA4-A6F7-885A49288266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CAD0D824-A8DA-432A-8632-5EC7EA7458CF}" type="presOf" srcId="{C14EB1CB-AE56-480B-A9DC-4D92821727F2}" destId="{FDD5B8B3-EAC2-4EF5-A4FB-81C08D58FCC8}" srcOrd="1" destOrd="0" presId="urn:microsoft.com/office/officeart/2005/8/layout/orgChart1"/>
    <dgm:cxn modelId="{10F7C45B-3962-46E5-A122-CC7F009E3458}" type="presOf" srcId="{E1003D2F-86BC-4B99-AB0D-14F134395F88}" destId="{4E7478B3-4D81-41D1-85DF-D62021172ACA}" srcOrd="0" destOrd="0" presId="urn:microsoft.com/office/officeart/2005/8/layout/orgChart1"/>
    <dgm:cxn modelId="{CF03EA53-DB8D-467C-ABCC-BB107D286C84}" type="presOf" srcId="{EAF02E06-BED0-4EC3-AC81-3A91CC738CFB}" destId="{8FEA3F3B-97D9-4A90-B171-A5B7071C97F3}" srcOrd="1" destOrd="0" presId="urn:microsoft.com/office/officeart/2005/8/layout/orgChart1"/>
    <dgm:cxn modelId="{975FE2D3-0CDE-43A3-A0EB-2E7822A67535}" type="presOf" srcId="{332B6937-F8B4-4D9F-96A7-94857F41F3C3}" destId="{1314EB1D-D4A5-417C-9B8A-A19C36109857}" srcOrd="0" destOrd="0" presId="urn:microsoft.com/office/officeart/2005/8/layout/orgChart1"/>
    <dgm:cxn modelId="{6EC68336-D9AF-4304-A5E0-8E4B55C82B82}" type="presOf" srcId="{70952B51-6799-4495-99D1-34419239A938}" destId="{98C46B07-6D4D-4F00-B5F2-17D41102D307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BFFE8221-F27F-4A31-9C00-2A3768F3609D}" type="presOf" srcId="{7D6F32D4-B8C2-4509-BA08-928EB219C4EA}" destId="{EBDBC34A-14B9-4D9C-B5B6-216E7CDD3FB6}" srcOrd="0" destOrd="0" presId="urn:microsoft.com/office/officeart/2005/8/layout/orgChart1"/>
    <dgm:cxn modelId="{5D15A851-5A22-4167-9938-C95B770FADC3}" type="presOf" srcId="{06955F22-FA60-4543-A52D-92E2EB657A47}" destId="{F2AAE23E-D403-4459-9F33-2D308F307B3C}" srcOrd="0" destOrd="0" presId="urn:microsoft.com/office/officeart/2005/8/layout/orgChart1"/>
    <dgm:cxn modelId="{081536C4-4AF5-468B-AB97-2419D2679C19}" type="presOf" srcId="{5D43BFA9-F819-438A-9B47-3C6EBF87A68F}" destId="{EC9AADF3-7CBB-432E-B7EF-BC4E51CC59AF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B264D764-A6BB-4112-B58D-534AA14ACF5D}" type="presOf" srcId="{8A1609C7-F78F-4F36-939C-D4A6AFD2156F}" destId="{06E5DE2A-43BC-4698-BC30-24C07F2EF9EE}" srcOrd="0" destOrd="0" presId="urn:microsoft.com/office/officeart/2005/8/layout/orgChart1"/>
    <dgm:cxn modelId="{4243CF7D-3528-4EAC-98D1-AF21EA21220E}" type="presOf" srcId="{3B016758-9B19-4583-86DB-CAB2EC4756D5}" destId="{1EA0F390-46A6-40DB-ABAF-491290EB0145}" srcOrd="1" destOrd="0" presId="urn:microsoft.com/office/officeart/2005/8/layout/orgChart1"/>
    <dgm:cxn modelId="{FBB0B71D-79A5-496C-B4F9-B317F09D18D0}" type="presOf" srcId="{25247C44-1ED1-49AE-87BB-7478659A5DA7}" destId="{0B6630BF-6D5C-424B-923E-EC7375F89897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C077C21E-923F-4114-AD91-A8C9550DE1ED}" type="presOf" srcId="{757A7436-3FCE-4EA4-98A6-8774785120E2}" destId="{2B169FED-9B21-4A48-916A-72107FAB323C}" srcOrd="1" destOrd="0" presId="urn:microsoft.com/office/officeart/2005/8/layout/orgChart1"/>
    <dgm:cxn modelId="{C77C55CD-797A-4021-AD5A-07E2D005B66D}" type="presOf" srcId="{89E1FC92-2E9A-4973-B7A7-58A08F79102F}" destId="{FB6ECC9F-1A98-4AB5-9BEE-6CC0A279FA04}" srcOrd="0" destOrd="0" presId="urn:microsoft.com/office/officeart/2005/8/layout/orgChart1"/>
    <dgm:cxn modelId="{9A1A1621-D2D5-496F-AC84-516432131094}" type="presOf" srcId="{5A918A92-743B-44E4-B8D3-2ACE0FFFD8BE}" destId="{68875745-9348-41FD-9ADD-F553930F415D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930474AB-A429-4AAE-97D7-514FF11285B8}" type="presOf" srcId="{C14EB1CB-AE56-480B-A9DC-4D92821727F2}" destId="{7A869336-8D0F-4E4B-9DE9-977D5B94E6E3}" srcOrd="0" destOrd="0" presId="urn:microsoft.com/office/officeart/2005/8/layout/orgChart1"/>
    <dgm:cxn modelId="{C4FF5FA7-AA78-4B30-BF6A-6FDFC5B787A1}" type="presOf" srcId="{3A6DD5B1-23DB-4E30-A7B3-6E0B41941179}" destId="{F7612866-D728-4972-AD81-082E01EBE87E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9FCEB9C1-D962-426D-9EDA-059317B826D7}" type="presOf" srcId="{8A1609C7-F78F-4F36-939C-D4A6AFD2156F}" destId="{0C00728A-798A-475D-8EC0-1E75F134B41F}" srcOrd="1" destOrd="0" presId="urn:microsoft.com/office/officeart/2005/8/layout/orgChart1"/>
    <dgm:cxn modelId="{4EACFCE8-B97B-4C91-B43C-EB25715DF72F}" type="presOf" srcId="{6DADC438-E59C-4258-9EE3-0798573D4CF4}" destId="{495955C5-013A-47D7-B839-C57DB3E8A100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F5D09E30-3F42-41F9-8041-22E06F3CA58D}" type="presOf" srcId="{3BCCE053-941B-4483-8F1E-94A93E085D35}" destId="{7E9A90C3-5E03-4E30-9C59-D3329E6ACC6A}" srcOrd="0" destOrd="0" presId="urn:microsoft.com/office/officeart/2005/8/layout/orgChart1"/>
    <dgm:cxn modelId="{274EF155-8DEE-4E7E-BC43-A22D9736643B}" type="presOf" srcId="{D6CE7951-7192-47C2-AD73-EE515DFFB326}" destId="{07844388-A3B4-4C13-A2D2-792D32DA861A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2537CFEE-CB69-4B95-87A5-DE6B66A0C729}" type="presOf" srcId="{DC62E08C-7C6B-49D5-9C40-A165440A00A6}" destId="{EF2ADA1A-BAD6-4DFE-953E-67886FCC668D}" srcOrd="0" destOrd="0" presId="urn:microsoft.com/office/officeart/2005/8/layout/orgChart1"/>
    <dgm:cxn modelId="{802CCFB5-4CCE-416C-B3A3-340A4E967B22}" type="presOf" srcId="{210E8AFE-82AF-442A-9DC7-DBB69EBCC999}" destId="{3D9FD3E3-88E0-477A-A56B-07BC808BF3F4}" srcOrd="0" destOrd="0" presId="urn:microsoft.com/office/officeart/2005/8/layout/orgChart1"/>
    <dgm:cxn modelId="{C6E284D6-2213-480F-883F-4E1370C2DBD6}" type="presOf" srcId="{497A1238-8576-4E28-A78F-1F14EA0D873D}" destId="{043DD402-8965-4ECF-B5DC-2BDAAA15C61E}" srcOrd="0" destOrd="0" presId="urn:microsoft.com/office/officeart/2005/8/layout/orgChart1"/>
    <dgm:cxn modelId="{D2E96035-E4E3-425D-B71F-3CCF86709759}" type="presOf" srcId="{122A0DF7-8209-4FEE-9948-8EA66EBBB965}" destId="{6779BD6A-7D87-418C-878A-03729CACBDAB}" srcOrd="0" destOrd="0" presId="urn:microsoft.com/office/officeart/2005/8/layout/orgChart1"/>
    <dgm:cxn modelId="{EBD9E7CC-EAA3-433F-A725-AD2654922767}" type="presOf" srcId="{0D9B5EFD-FEB2-4CAB-A2AB-432D7876C7F2}" destId="{D1CC07C4-D477-4F38-B041-15059DF04B07}" srcOrd="0" destOrd="0" presId="urn:microsoft.com/office/officeart/2005/8/layout/orgChart1"/>
    <dgm:cxn modelId="{AA170B9F-B89D-44AF-B1B6-8E7E0F5C2EBF}" type="presOf" srcId="{EAF02E06-BED0-4EC3-AC81-3A91CC738CFB}" destId="{D4EA128C-DF21-45C0-BF4F-C14BA70ADDB2}" srcOrd="0" destOrd="0" presId="urn:microsoft.com/office/officeart/2005/8/layout/orgChart1"/>
    <dgm:cxn modelId="{6AF2B0C9-B6D6-4554-83BC-E53E29C80169}" type="presOf" srcId="{332B6937-F8B4-4D9F-96A7-94857F41F3C3}" destId="{8A48FC2E-A7D6-4995-806E-3DB3E74C2FC0}" srcOrd="1" destOrd="0" presId="urn:microsoft.com/office/officeart/2005/8/layout/orgChart1"/>
    <dgm:cxn modelId="{A7725C2A-38C8-47A1-A7BC-4DBDDF8F640C}" type="presOf" srcId="{8F9CC196-C090-4498-B2F6-53BB4801C8A7}" destId="{1B1B160F-FDFB-408A-B747-F68E274E44E1}" srcOrd="1" destOrd="0" presId="urn:microsoft.com/office/officeart/2005/8/layout/orgChart1"/>
    <dgm:cxn modelId="{FC584167-4865-44F9-83C1-72BD71E22385}" type="presOf" srcId="{CAF9CE3F-0CBE-4EAB-8E2E-DAAB4E6B0B47}" destId="{873DDAD6-BCDC-4C57-AD34-A4EEBFD25E82}" srcOrd="0" destOrd="0" presId="urn:microsoft.com/office/officeart/2005/8/layout/orgChart1"/>
    <dgm:cxn modelId="{88C84879-9822-4571-B826-D5D580596DFC}" type="presOf" srcId="{0FC62669-BBA6-4CED-AD11-FE733EBE1F36}" destId="{D51E6881-38ED-4536-9C05-D42F237297EA}" srcOrd="0" destOrd="0" presId="urn:microsoft.com/office/officeart/2005/8/layout/orgChart1"/>
    <dgm:cxn modelId="{D1B8B505-25EB-4E8F-AA6E-67441123E2EA}" type="presOf" srcId="{85781100-4E5C-415B-BCA6-A8E860259C56}" destId="{D0BEBF4C-3CC0-4911-8F01-F2794F029EB4}" srcOrd="0" destOrd="0" presId="urn:microsoft.com/office/officeart/2005/8/layout/orgChart1"/>
    <dgm:cxn modelId="{9181D2B0-DF6C-482A-9AC6-6371E6976CBB}" type="presOf" srcId="{6AFDDB80-B529-4E4C-A0FD-0EDB17CB6604}" destId="{CC883DDA-8DE2-442B-B572-EB42CDB8515A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7266EA71-C2DF-4892-830D-E6E7A8EB1CBB}" type="presOf" srcId="{7B8002EF-75FD-46FE-B8D9-2C9453D3FBB8}" destId="{1BACF4A4-3653-4EAE-A88B-57D206F74968}" srcOrd="0" destOrd="0" presId="urn:microsoft.com/office/officeart/2005/8/layout/orgChart1"/>
    <dgm:cxn modelId="{4E3CBDB8-80E0-422C-A72C-F287D1446D78}" type="presOf" srcId="{BF19AF0D-FB6C-4B87-A1B9-1BABFF49F445}" destId="{80D49BAC-30D9-429D-B56B-213923853D34}" srcOrd="0" destOrd="0" presId="urn:microsoft.com/office/officeart/2005/8/layout/orgChart1"/>
    <dgm:cxn modelId="{B2C90B44-5D78-4C4C-B8EA-9A9C467A5E0A}" type="presOf" srcId="{D4EA8887-F641-442C-A5E7-DCE8A13F9BC4}" destId="{B686E10C-7AC2-4B4E-A0B2-F2A18C8AA672}" srcOrd="1" destOrd="0" presId="urn:microsoft.com/office/officeart/2005/8/layout/orgChart1"/>
    <dgm:cxn modelId="{717DCDAD-E701-46E3-BF2C-60682199DBEA}" type="presOf" srcId="{E1003D2F-86BC-4B99-AB0D-14F134395F88}" destId="{1F4FB6C7-BBC1-4D9C-9236-E4E8BF2A0BDC}" srcOrd="1" destOrd="0" presId="urn:microsoft.com/office/officeart/2005/8/layout/orgChart1"/>
    <dgm:cxn modelId="{598DF84A-FC72-4BD9-AADF-8EF76781C264}" type="presOf" srcId="{94C8D8C0-FA08-4858-BC01-AF2245593307}" destId="{A3647E35-D473-46AE-BD74-39077DCF2F47}" srcOrd="0" destOrd="0" presId="urn:microsoft.com/office/officeart/2005/8/layout/orgChart1"/>
    <dgm:cxn modelId="{45193253-494C-4D09-B3C1-F9E0A1D46F46}" type="presOf" srcId="{B558798C-F97E-44FE-AF32-2AC05DA88C21}" destId="{97EB257B-F7C1-468C-9D56-4853B7908A97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A30518C7-9BDB-41C1-9834-86567C33A10C}" type="presOf" srcId="{C3E4C47E-26B7-4C4D-AE96-76EF143BA490}" destId="{FB2B7043-9B04-46F8-9F48-9F4017FF4DD2}" srcOrd="0" destOrd="0" presId="urn:microsoft.com/office/officeart/2005/8/layout/orgChart1"/>
    <dgm:cxn modelId="{066A4B38-A11B-427B-ADEF-388A6A564227}" type="presOf" srcId="{5D15E427-6E0C-4380-A284-2A2E9B49B543}" destId="{D1C38C4C-8CA7-4C13-9A39-2BFBD762656E}" srcOrd="0" destOrd="0" presId="urn:microsoft.com/office/officeart/2005/8/layout/orgChart1"/>
    <dgm:cxn modelId="{0B2ACB5B-55EF-489E-8D93-0B47C6FDE726}" type="presOf" srcId="{70952B51-6799-4495-99D1-34419239A938}" destId="{221957C1-377A-4059-8CDE-0B5A564B964D}" srcOrd="1" destOrd="0" presId="urn:microsoft.com/office/officeart/2005/8/layout/orgChart1"/>
    <dgm:cxn modelId="{B78A9EA8-595C-4553-B9EF-F1CF5EF621F9}" type="presOf" srcId="{E84BDA00-4A78-4E14-921B-A8F19C24B888}" destId="{C4222B9E-8839-4888-ABA0-98BC961419F6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9364F346-1870-47C9-BA5E-7DC1E36CC125}" type="presOf" srcId="{388F2973-2913-4828-843F-3884B8839609}" destId="{052F90F9-9291-4E19-A1F2-793F98DB2291}" srcOrd="0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2E2F65CD-1897-4FC5-A4CF-9B6222A0E1B2}" type="presOf" srcId="{3B016758-9B19-4583-86DB-CAB2EC4756D5}" destId="{D7A2FDCB-2896-411A-B2BB-4AE81426E9D2}" srcOrd="0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5BA5DCB8-BA4E-46A9-B658-BF0BA345E608}" type="presOf" srcId="{69143A65-8CD3-4988-AE60-E007DA94030F}" destId="{9CC9DB37-06F4-4B73-92B8-555E1FE1CEA8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A11D525E-DB44-4BE0-869F-20208FB6AFCD}" type="presOf" srcId="{D4EA8887-F641-442C-A5E7-DCE8A13F9BC4}" destId="{52DC18CA-4CFB-47D5-A2DC-697BCD52F3E0}" srcOrd="0" destOrd="0" presId="urn:microsoft.com/office/officeart/2005/8/layout/orgChart1"/>
    <dgm:cxn modelId="{840A813B-E4B3-4588-B736-1DCA8D459461}" type="presParOf" srcId="{B133DE78-AB7B-43D3-BAF3-F72D45AFF75E}" destId="{690B4ADB-98D1-476E-BB59-542D9C226BD4}" srcOrd="0" destOrd="0" presId="urn:microsoft.com/office/officeart/2005/8/layout/orgChart1"/>
    <dgm:cxn modelId="{87E38DC7-7A67-4F17-B1B2-F5BA90306AF4}" type="presParOf" srcId="{690B4ADB-98D1-476E-BB59-542D9C226BD4}" destId="{2AFAF9EB-E6B1-487D-A6FF-225DDD091C8A}" srcOrd="0" destOrd="0" presId="urn:microsoft.com/office/officeart/2005/8/layout/orgChart1"/>
    <dgm:cxn modelId="{B58B35DD-0C84-4BAA-B226-615A7FCBC894}" type="presParOf" srcId="{2AFAF9EB-E6B1-487D-A6FF-225DDD091C8A}" destId="{1256C2D3-CFEB-4E9C-A9D4-125F82E43A43}" srcOrd="0" destOrd="0" presId="urn:microsoft.com/office/officeart/2005/8/layout/orgChart1"/>
    <dgm:cxn modelId="{FD85C46D-F2CB-4CDE-ABAA-2B532CDCB017}" type="presParOf" srcId="{2AFAF9EB-E6B1-487D-A6FF-225DDD091C8A}" destId="{C3E37554-AC75-4384-A96D-F91B4AC49892}" srcOrd="1" destOrd="0" presId="urn:microsoft.com/office/officeart/2005/8/layout/orgChart1"/>
    <dgm:cxn modelId="{686F7C50-7BBA-4AC0-BC44-6C0B31400C88}" type="presParOf" srcId="{690B4ADB-98D1-476E-BB59-542D9C226BD4}" destId="{30FB4649-8B7D-4B10-999F-95CD6B9B0EB1}" srcOrd="1" destOrd="0" presId="urn:microsoft.com/office/officeart/2005/8/layout/orgChart1"/>
    <dgm:cxn modelId="{7A02A340-52D9-4332-8186-F754E1ECC11C}" type="presParOf" srcId="{30FB4649-8B7D-4B10-999F-95CD6B9B0EB1}" destId="{05100A20-93D4-4B7E-857A-7BACF6FEDE27}" srcOrd="0" destOrd="0" presId="urn:microsoft.com/office/officeart/2005/8/layout/orgChart1"/>
    <dgm:cxn modelId="{58C90208-D2EF-4EFC-9EBC-5FCEECFFC7D9}" type="presParOf" srcId="{30FB4649-8B7D-4B10-999F-95CD6B9B0EB1}" destId="{2CCFC2E9-18F6-4C83-B7BE-8D83151D3398}" srcOrd="1" destOrd="0" presId="urn:microsoft.com/office/officeart/2005/8/layout/orgChart1"/>
    <dgm:cxn modelId="{411FB52D-380C-4F4E-ABD5-36362AEC31FB}" type="presParOf" srcId="{2CCFC2E9-18F6-4C83-B7BE-8D83151D3398}" destId="{B25D55FE-8853-4B24-831C-24BA99642CCD}" srcOrd="0" destOrd="0" presId="urn:microsoft.com/office/officeart/2005/8/layout/orgChart1"/>
    <dgm:cxn modelId="{6AEB5615-07C0-4250-B9E5-57EEE4E2BB24}" type="presParOf" srcId="{B25D55FE-8853-4B24-831C-24BA99642CCD}" destId="{87104EB8-9FE0-492C-9AA9-5952F2D304B4}" srcOrd="0" destOrd="0" presId="urn:microsoft.com/office/officeart/2005/8/layout/orgChart1"/>
    <dgm:cxn modelId="{F1B3CC1B-2D6A-437C-A330-B660E793B10D}" type="presParOf" srcId="{B25D55FE-8853-4B24-831C-24BA99642CCD}" destId="{E1D809AD-507D-4E75-81B0-F8543CD788E0}" srcOrd="1" destOrd="0" presId="urn:microsoft.com/office/officeart/2005/8/layout/orgChart1"/>
    <dgm:cxn modelId="{541C807E-B61B-4E36-928D-185C08FD8249}" type="presParOf" srcId="{2CCFC2E9-18F6-4C83-B7BE-8D83151D3398}" destId="{86A03B88-80C6-42F2-BF4E-3C358D6A9643}" srcOrd="1" destOrd="0" presId="urn:microsoft.com/office/officeart/2005/8/layout/orgChart1"/>
    <dgm:cxn modelId="{BD6D40B8-3803-4CDA-AC9D-8255E3CB392D}" type="presParOf" srcId="{86A03B88-80C6-42F2-BF4E-3C358D6A9643}" destId="{EC9AADF3-7CBB-432E-B7EF-BC4E51CC59AF}" srcOrd="0" destOrd="0" presId="urn:microsoft.com/office/officeart/2005/8/layout/orgChart1"/>
    <dgm:cxn modelId="{CB476F7D-D1EF-4A87-8B02-D8280E8CEEF0}" type="presParOf" srcId="{86A03B88-80C6-42F2-BF4E-3C358D6A9643}" destId="{DC2780B7-1BA0-4098-B2EC-14A3D795989A}" srcOrd="1" destOrd="0" presId="urn:microsoft.com/office/officeart/2005/8/layout/orgChart1"/>
    <dgm:cxn modelId="{797747BD-2D46-49A0-A230-5BDB4C3DD844}" type="presParOf" srcId="{DC2780B7-1BA0-4098-B2EC-14A3D795989A}" destId="{7DFCBDA6-7D5B-4E1A-B7F0-E589D2C69C0F}" srcOrd="0" destOrd="0" presId="urn:microsoft.com/office/officeart/2005/8/layout/orgChart1"/>
    <dgm:cxn modelId="{3FD66398-5C20-4625-8CD4-81EDAD5FB154}" type="presParOf" srcId="{7DFCBDA6-7D5B-4E1A-B7F0-E589D2C69C0F}" destId="{DB4D2263-EB4F-415D-BDBE-83CF312B23EC}" srcOrd="0" destOrd="0" presId="urn:microsoft.com/office/officeart/2005/8/layout/orgChart1"/>
    <dgm:cxn modelId="{8D6904FC-A859-4F1E-86EC-A9467990A208}" type="presParOf" srcId="{7DFCBDA6-7D5B-4E1A-B7F0-E589D2C69C0F}" destId="{810EC35F-8E32-4EC9-8501-26A94F89098A}" srcOrd="1" destOrd="0" presId="urn:microsoft.com/office/officeart/2005/8/layout/orgChart1"/>
    <dgm:cxn modelId="{A3E8B498-2AF2-4023-8428-3EAD08233ED2}" type="presParOf" srcId="{DC2780B7-1BA0-4098-B2EC-14A3D795989A}" destId="{86228B29-145B-4ECB-B9A4-C610A3607326}" srcOrd="1" destOrd="0" presId="urn:microsoft.com/office/officeart/2005/8/layout/orgChart1"/>
    <dgm:cxn modelId="{5D4C9A22-A95E-43EE-8BFF-9F5FFC50118D}" type="presParOf" srcId="{DC2780B7-1BA0-4098-B2EC-14A3D795989A}" destId="{B48632CB-C372-48D5-B934-B3F439DEC385}" srcOrd="2" destOrd="0" presId="urn:microsoft.com/office/officeart/2005/8/layout/orgChart1"/>
    <dgm:cxn modelId="{F72152C0-1A5D-4A63-B631-25D982531E1A}" type="presParOf" srcId="{86A03B88-80C6-42F2-BF4E-3C358D6A9643}" destId="{FF628C03-4F58-4EA8-96C0-FF02E48E5712}" srcOrd="2" destOrd="0" presId="urn:microsoft.com/office/officeart/2005/8/layout/orgChart1"/>
    <dgm:cxn modelId="{418C50E2-A851-4917-BB63-D0C9464C0692}" type="presParOf" srcId="{86A03B88-80C6-42F2-BF4E-3C358D6A9643}" destId="{7D71EA40-78DE-4455-8E38-C997C560D163}" srcOrd="3" destOrd="0" presId="urn:microsoft.com/office/officeart/2005/8/layout/orgChart1"/>
    <dgm:cxn modelId="{0D40C02D-D37E-4DF2-BE9F-12D459AE8760}" type="presParOf" srcId="{7D71EA40-78DE-4455-8E38-C997C560D163}" destId="{EC2EB8FD-FBDC-4839-AB31-3E510AC53760}" srcOrd="0" destOrd="0" presId="urn:microsoft.com/office/officeart/2005/8/layout/orgChart1"/>
    <dgm:cxn modelId="{2F40ED07-FD85-45DB-A197-F8F6B87EA388}" type="presParOf" srcId="{EC2EB8FD-FBDC-4839-AB31-3E510AC53760}" destId="{FB6ECC9F-1A98-4AB5-9BEE-6CC0A279FA04}" srcOrd="0" destOrd="0" presId="urn:microsoft.com/office/officeart/2005/8/layout/orgChart1"/>
    <dgm:cxn modelId="{C38C14FA-435E-42D0-9CF3-088FD6263928}" type="presParOf" srcId="{EC2EB8FD-FBDC-4839-AB31-3E510AC53760}" destId="{2343D4BB-B37C-4576-8A78-341247D57629}" srcOrd="1" destOrd="0" presId="urn:microsoft.com/office/officeart/2005/8/layout/orgChart1"/>
    <dgm:cxn modelId="{25A3F94F-6B7C-4DCB-BE14-5CA0E5469C8A}" type="presParOf" srcId="{7D71EA40-78DE-4455-8E38-C997C560D163}" destId="{C4D77F2F-6FEC-4627-AB14-6898076C89FB}" srcOrd="1" destOrd="0" presId="urn:microsoft.com/office/officeart/2005/8/layout/orgChart1"/>
    <dgm:cxn modelId="{A83F6784-79B5-4065-867B-9C9FE23865B0}" type="presParOf" srcId="{C4D77F2F-6FEC-4627-AB14-6898076C89FB}" destId="{AB8156B5-9D14-43C6-AD5E-82A42B051476}" srcOrd="0" destOrd="0" presId="urn:microsoft.com/office/officeart/2005/8/layout/orgChart1"/>
    <dgm:cxn modelId="{EF320EBC-7B0E-42F3-8A76-1DBD126F770B}" type="presParOf" srcId="{C4D77F2F-6FEC-4627-AB14-6898076C89FB}" destId="{30818783-7A71-4063-B43C-BC585C6CA13A}" srcOrd="1" destOrd="0" presId="urn:microsoft.com/office/officeart/2005/8/layout/orgChart1"/>
    <dgm:cxn modelId="{7B07D872-3858-4D5D-8C7E-21E7F08BC65F}" type="presParOf" srcId="{30818783-7A71-4063-B43C-BC585C6CA13A}" destId="{DB6A9A10-4888-41DB-B9CE-D4A6C7BBD33E}" srcOrd="0" destOrd="0" presId="urn:microsoft.com/office/officeart/2005/8/layout/orgChart1"/>
    <dgm:cxn modelId="{76563B37-B197-43B2-9E22-D9EB97EBB880}" type="presParOf" srcId="{DB6A9A10-4888-41DB-B9CE-D4A6C7BBD33E}" destId="{D1C38C4C-8CA7-4C13-9A39-2BFBD762656E}" srcOrd="0" destOrd="0" presId="urn:microsoft.com/office/officeart/2005/8/layout/orgChart1"/>
    <dgm:cxn modelId="{7D5CAA72-E1A6-4E88-BBFD-FE1DA40CBBF2}" type="presParOf" srcId="{DB6A9A10-4888-41DB-B9CE-D4A6C7BBD33E}" destId="{29E5C6A3-BC7C-4703-A181-43356580C177}" srcOrd="1" destOrd="0" presId="urn:microsoft.com/office/officeart/2005/8/layout/orgChart1"/>
    <dgm:cxn modelId="{0C10A4B1-ABCF-4DFB-B8B6-AB73D087DC40}" type="presParOf" srcId="{30818783-7A71-4063-B43C-BC585C6CA13A}" destId="{F91B3753-E225-4394-9F75-74D63CEBE30A}" srcOrd="1" destOrd="0" presId="urn:microsoft.com/office/officeart/2005/8/layout/orgChart1"/>
    <dgm:cxn modelId="{2366C4B8-AF9E-4B8F-9BD9-DBAFD587D824}" type="presParOf" srcId="{F91B3753-E225-4394-9F75-74D63CEBE30A}" destId="{F44886B8-8626-4D6E-B5E3-95C5865D9D46}" srcOrd="0" destOrd="0" presId="urn:microsoft.com/office/officeart/2005/8/layout/orgChart1"/>
    <dgm:cxn modelId="{3B23758A-73FA-4C2E-99FB-BFED0E76D04E}" type="presParOf" srcId="{F91B3753-E225-4394-9F75-74D63CEBE30A}" destId="{5141ADA5-42D8-45F7-9460-BB8CF9C87644}" srcOrd="1" destOrd="0" presId="urn:microsoft.com/office/officeart/2005/8/layout/orgChart1"/>
    <dgm:cxn modelId="{C87095F8-2085-4C5C-8826-2B9AB74F9A9B}" type="presParOf" srcId="{5141ADA5-42D8-45F7-9460-BB8CF9C87644}" destId="{083E8E69-D7BD-4D28-B34F-BF65E97C5B8B}" srcOrd="0" destOrd="0" presId="urn:microsoft.com/office/officeart/2005/8/layout/orgChart1"/>
    <dgm:cxn modelId="{544B1C83-D3F1-4E29-BA5E-9425FCCE2D5F}" type="presParOf" srcId="{083E8E69-D7BD-4D28-B34F-BF65E97C5B8B}" destId="{052F90F9-9291-4E19-A1F2-793F98DB2291}" srcOrd="0" destOrd="0" presId="urn:microsoft.com/office/officeart/2005/8/layout/orgChart1"/>
    <dgm:cxn modelId="{A0914CC1-7122-4E97-A25A-8094694BAA16}" type="presParOf" srcId="{083E8E69-D7BD-4D28-B34F-BF65E97C5B8B}" destId="{9C388844-8D2F-4B01-9FF2-1CC09254C78C}" srcOrd="1" destOrd="0" presId="urn:microsoft.com/office/officeart/2005/8/layout/orgChart1"/>
    <dgm:cxn modelId="{CE607C7B-FE04-4215-82C9-0615FE1E5DD7}" type="presParOf" srcId="{5141ADA5-42D8-45F7-9460-BB8CF9C87644}" destId="{5D5C261F-6842-404E-893E-94DF92B6F9CD}" srcOrd="1" destOrd="0" presId="urn:microsoft.com/office/officeart/2005/8/layout/orgChart1"/>
    <dgm:cxn modelId="{04687DA6-0A84-42C9-B02F-B613E69B3297}" type="presParOf" srcId="{5D5C261F-6842-404E-893E-94DF92B6F9CD}" destId="{CEF030A0-C670-41DE-B99F-6470DD1F3DE6}" srcOrd="0" destOrd="0" presId="urn:microsoft.com/office/officeart/2005/8/layout/orgChart1"/>
    <dgm:cxn modelId="{D6EBCFD2-AFF1-4A94-834F-0D17643E2EAC}" type="presParOf" srcId="{5D5C261F-6842-404E-893E-94DF92B6F9CD}" destId="{24EB5C6B-E884-4B69-A775-BC19A50D31C0}" srcOrd="1" destOrd="0" presId="urn:microsoft.com/office/officeart/2005/8/layout/orgChart1"/>
    <dgm:cxn modelId="{18DCCD29-11F0-4BC5-B47C-0AD766DB6C7F}" type="presParOf" srcId="{24EB5C6B-E884-4B69-A775-BC19A50D31C0}" destId="{0B2B2986-27A7-4CAD-8A75-15DA5EF17C63}" srcOrd="0" destOrd="0" presId="urn:microsoft.com/office/officeart/2005/8/layout/orgChart1"/>
    <dgm:cxn modelId="{81759099-2C28-4050-B682-BFD15D3725A5}" type="presParOf" srcId="{0B2B2986-27A7-4CAD-8A75-15DA5EF17C63}" destId="{2CFA37AB-61A6-4E3C-B639-C00E6001CD73}" srcOrd="0" destOrd="0" presId="urn:microsoft.com/office/officeart/2005/8/layout/orgChart1"/>
    <dgm:cxn modelId="{849D914D-6BE1-4691-848B-C93A2724C9F6}" type="presParOf" srcId="{0B2B2986-27A7-4CAD-8A75-15DA5EF17C63}" destId="{5383D253-C5B7-4BD7-89A2-DA21CD9326DC}" srcOrd="1" destOrd="0" presId="urn:microsoft.com/office/officeart/2005/8/layout/orgChart1"/>
    <dgm:cxn modelId="{9E44695F-63D9-4731-8A68-ECFF1F803B91}" type="presParOf" srcId="{24EB5C6B-E884-4B69-A775-BC19A50D31C0}" destId="{FD1FBADC-35EF-4069-955C-2DD4C80BB4D2}" srcOrd="1" destOrd="0" presId="urn:microsoft.com/office/officeart/2005/8/layout/orgChart1"/>
    <dgm:cxn modelId="{B9FC2705-2690-4DD9-A6DA-1DBCEC70F070}" type="presParOf" srcId="{FD1FBADC-35EF-4069-955C-2DD4C80BB4D2}" destId="{8EEA0984-B204-4C93-B8EF-B1673010C278}" srcOrd="0" destOrd="0" presId="urn:microsoft.com/office/officeart/2005/8/layout/orgChart1"/>
    <dgm:cxn modelId="{1CD9E6E6-BFBE-47AA-93F9-7DE14588518D}" type="presParOf" srcId="{FD1FBADC-35EF-4069-955C-2DD4C80BB4D2}" destId="{14924837-FCCF-4CBE-A7EB-8476BE900067}" srcOrd="1" destOrd="0" presId="urn:microsoft.com/office/officeart/2005/8/layout/orgChart1"/>
    <dgm:cxn modelId="{97A5DA69-1E5D-41B4-9D7C-2856795C7847}" type="presParOf" srcId="{14924837-FCCF-4CBE-A7EB-8476BE900067}" destId="{AD04D252-86B8-4EE4-923F-81AF794B479B}" srcOrd="0" destOrd="0" presId="urn:microsoft.com/office/officeart/2005/8/layout/orgChart1"/>
    <dgm:cxn modelId="{7187CCC1-CF04-41C2-89FA-790DCAFE2A42}" type="presParOf" srcId="{AD04D252-86B8-4EE4-923F-81AF794B479B}" destId="{9CC9DB37-06F4-4B73-92B8-555E1FE1CEA8}" srcOrd="0" destOrd="0" presId="urn:microsoft.com/office/officeart/2005/8/layout/orgChart1"/>
    <dgm:cxn modelId="{487F9B1C-BA0E-44B1-A059-54DAE3A9761D}" type="presParOf" srcId="{AD04D252-86B8-4EE4-923F-81AF794B479B}" destId="{664B0A36-C086-4F8E-8913-FC68AB622034}" srcOrd="1" destOrd="0" presId="urn:microsoft.com/office/officeart/2005/8/layout/orgChart1"/>
    <dgm:cxn modelId="{D19D108A-369F-41AB-8416-45582CB2EF20}" type="presParOf" srcId="{14924837-FCCF-4CBE-A7EB-8476BE900067}" destId="{2226A3A1-43BA-42FC-9918-9BB862AC9376}" srcOrd="1" destOrd="0" presId="urn:microsoft.com/office/officeart/2005/8/layout/orgChart1"/>
    <dgm:cxn modelId="{662F0145-B4DE-4A7E-A1FD-6450F626D202}" type="presParOf" srcId="{14924837-FCCF-4CBE-A7EB-8476BE900067}" destId="{A7AD59B7-6184-4CDD-881E-5A4AB434FC3D}" srcOrd="2" destOrd="0" presId="urn:microsoft.com/office/officeart/2005/8/layout/orgChart1"/>
    <dgm:cxn modelId="{DBCBB410-3665-4619-9F64-2D183CA35896}" type="presParOf" srcId="{FD1FBADC-35EF-4069-955C-2DD4C80BB4D2}" destId="{68875745-9348-41FD-9ADD-F553930F415D}" srcOrd="2" destOrd="0" presId="urn:microsoft.com/office/officeart/2005/8/layout/orgChart1"/>
    <dgm:cxn modelId="{3F9E2B1B-6204-4779-84F3-531640405B39}" type="presParOf" srcId="{FD1FBADC-35EF-4069-955C-2DD4C80BB4D2}" destId="{D1452C35-C770-4F8D-9DF4-EB454332B41D}" srcOrd="3" destOrd="0" presId="urn:microsoft.com/office/officeart/2005/8/layout/orgChart1"/>
    <dgm:cxn modelId="{02D6544B-71E1-4F38-A709-961BBF3DB63C}" type="presParOf" srcId="{D1452C35-C770-4F8D-9DF4-EB454332B41D}" destId="{BE583087-D79A-40F0-AA01-9376F375CD5B}" srcOrd="0" destOrd="0" presId="urn:microsoft.com/office/officeart/2005/8/layout/orgChart1"/>
    <dgm:cxn modelId="{95140326-8A0A-4919-86C3-9CAA12B698F6}" type="presParOf" srcId="{BE583087-D79A-40F0-AA01-9376F375CD5B}" destId="{9898FB4E-58D0-4DA4-A6F7-885A49288266}" srcOrd="0" destOrd="0" presId="urn:microsoft.com/office/officeart/2005/8/layout/orgChart1"/>
    <dgm:cxn modelId="{5BFACEC6-DCAA-4C8D-809B-5250B3E6E761}" type="presParOf" srcId="{BE583087-D79A-40F0-AA01-9376F375CD5B}" destId="{45C7AE86-91BA-4BBC-815D-9E95AE2861D8}" srcOrd="1" destOrd="0" presId="urn:microsoft.com/office/officeart/2005/8/layout/orgChart1"/>
    <dgm:cxn modelId="{5FBCBD7C-3DED-4196-9E00-D26C24AC8521}" type="presParOf" srcId="{D1452C35-C770-4F8D-9DF4-EB454332B41D}" destId="{256E71F4-A9BC-438F-983C-0453CA8AB938}" srcOrd="1" destOrd="0" presId="urn:microsoft.com/office/officeart/2005/8/layout/orgChart1"/>
    <dgm:cxn modelId="{8D568CAA-91E8-4D3B-829C-1811B721CFB8}" type="presParOf" srcId="{D1452C35-C770-4F8D-9DF4-EB454332B41D}" destId="{FDE98EF5-0023-4868-80EB-A7B3B331BB91}" srcOrd="2" destOrd="0" presId="urn:microsoft.com/office/officeart/2005/8/layout/orgChart1"/>
    <dgm:cxn modelId="{D2F273C7-2527-4911-B598-57794677D15A}" type="presParOf" srcId="{FD1FBADC-35EF-4069-955C-2DD4C80BB4D2}" destId="{97EB257B-F7C1-468C-9D56-4853B7908A97}" srcOrd="4" destOrd="0" presId="urn:microsoft.com/office/officeart/2005/8/layout/orgChart1"/>
    <dgm:cxn modelId="{42EC4639-B1F9-4251-A539-54E93FEFD106}" type="presParOf" srcId="{FD1FBADC-35EF-4069-955C-2DD4C80BB4D2}" destId="{36D47DFA-4346-4FC8-918F-A52AD7A058E7}" srcOrd="5" destOrd="0" presId="urn:microsoft.com/office/officeart/2005/8/layout/orgChart1"/>
    <dgm:cxn modelId="{52E5B422-F9C4-4D29-83BF-5C9EAACA1CA6}" type="presParOf" srcId="{36D47DFA-4346-4FC8-918F-A52AD7A058E7}" destId="{9F0B61E7-F8B7-428C-A709-65C23D19698D}" srcOrd="0" destOrd="0" presId="urn:microsoft.com/office/officeart/2005/8/layout/orgChart1"/>
    <dgm:cxn modelId="{2203A7BE-74C1-403C-B133-43CB664330CD}" type="presParOf" srcId="{9F0B61E7-F8B7-428C-A709-65C23D19698D}" destId="{B65811BC-91E8-415F-81FF-1CF0569FAC88}" srcOrd="0" destOrd="0" presId="urn:microsoft.com/office/officeart/2005/8/layout/orgChart1"/>
    <dgm:cxn modelId="{676D6C0D-A7DF-470C-9583-51583D4E8967}" type="presParOf" srcId="{9F0B61E7-F8B7-428C-A709-65C23D19698D}" destId="{9F57A6E5-4839-4B75-B49B-01F6EC6DD34B}" srcOrd="1" destOrd="0" presId="urn:microsoft.com/office/officeart/2005/8/layout/orgChart1"/>
    <dgm:cxn modelId="{D508F164-6900-47A3-A32C-4F40A1674A78}" type="presParOf" srcId="{36D47DFA-4346-4FC8-918F-A52AD7A058E7}" destId="{8D286E80-CFD4-4F3A-A70B-0DB2E1422F48}" srcOrd="1" destOrd="0" presId="urn:microsoft.com/office/officeart/2005/8/layout/orgChart1"/>
    <dgm:cxn modelId="{0D39C856-4814-4317-BADD-F456D3E1A55E}" type="presParOf" srcId="{36D47DFA-4346-4FC8-918F-A52AD7A058E7}" destId="{37C62F05-BE3A-4B95-B201-6D2A49E1C1BE}" srcOrd="2" destOrd="0" presId="urn:microsoft.com/office/officeart/2005/8/layout/orgChart1"/>
    <dgm:cxn modelId="{828E8883-5FD7-414C-A70F-8B5E3597F06E}" type="presParOf" srcId="{FD1FBADC-35EF-4069-955C-2DD4C80BB4D2}" destId="{BFF3661C-13D4-4B4B-8918-439447739003}" srcOrd="6" destOrd="0" presId="urn:microsoft.com/office/officeart/2005/8/layout/orgChart1"/>
    <dgm:cxn modelId="{0FEF8D20-4914-4623-ADCA-BB6883418F3A}" type="presParOf" srcId="{FD1FBADC-35EF-4069-955C-2DD4C80BB4D2}" destId="{B2CC8767-33D6-4ABB-9E63-C67FFDA31553}" srcOrd="7" destOrd="0" presId="urn:microsoft.com/office/officeart/2005/8/layout/orgChart1"/>
    <dgm:cxn modelId="{D7D033B5-A912-483A-A0D2-1AA15981E57D}" type="presParOf" srcId="{B2CC8767-33D6-4ABB-9E63-C67FFDA31553}" destId="{C5353400-82DD-48A4-894E-7AB5BAA27784}" srcOrd="0" destOrd="0" presId="urn:microsoft.com/office/officeart/2005/8/layout/orgChart1"/>
    <dgm:cxn modelId="{FCCA3F46-260C-4CEF-AFBE-16CF651659A8}" type="presParOf" srcId="{C5353400-82DD-48A4-894E-7AB5BAA27784}" destId="{432F130A-479F-418F-85F8-84EAABB2EFBD}" srcOrd="0" destOrd="0" presId="urn:microsoft.com/office/officeart/2005/8/layout/orgChart1"/>
    <dgm:cxn modelId="{8EE0FFCC-9269-4A07-AD26-051C3D15EE43}" type="presParOf" srcId="{C5353400-82DD-48A4-894E-7AB5BAA27784}" destId="{2B169FED-9B21-4A48-916A-72107FAB323C}" srcOrd="1" destOrd="0" presId="urn:microsoft.com/office/officeart/2005/8/layout/orgChart1"/>
    <dgm:cxn modelId="{CBD9BE87-D99C-46B9-A875-0AF12C5AF42C}" type="presParOf" srcId="{B2CC8767-33D6-4ABB-9E63-C67FFDA31553}" destId="{BCA1D850-E49B-4B60-8EB0-8BB5F1E1210F}" srcOrd="1" destOrd="0" presId="urn:microsoft.com/office/officeart/2005/8/layout/orgChart1"/>
    <dgm:cxn modelId="{1D218D2E-3E69-4F10-8438-2B671109EB55}" type="presParOf" srcId="{BCA1D850-E49B-4B60-8EB0-8BB5F1E1210F}" destId="{DDB9500F-2C57-4F81-80FC-3F3DAEBB27CD}" srcOrd="0" destOrd="0" presId="urn:microsoft.com/office/officeart/2005/8/layout/orgChart1"/>
    <dgm:cxn modelId="{0880A103-DF5F-495C-9943-FF8CF546DB47}" type="presParOf" srcId="{BCA1D850-E49B-4B60-8EB0-8BB5F1E1210F}" destId="{C96DA427-05A1-4C09-8159-A3304DD6B3B9}" srcOrd="1" destOrd="0" presId="urn:microsoft.com/office/officeart/2005/8/layout/orgChart1"/>
    <dgm:cxn modelId="{D3DC654C-F784-4CE1-B324-2E37AEA4C26D}" type="presParOf" srcId="{C96DA427-05A1-4C09-8159-A3304DD6B3B9}" destId="{DE7A3955-E7CC-4E4C-BBB4-C463F860FB42}" srcOrd="0" destOrd="0" presId="urn:microsoft.com/office/officeart/2005/8/layout/orgChart1"/>
    <dgm:cxn modelId="{BC63E87A-A543-43BC-813F-ACBDACC9D902}" type="presParOf" srcId="{DE7A3955-E7CC-4E4C-BBB4-C463F860FB42}" destId="{7A869336-8D0F-4E4B-9DE9-977D5B94E6E3}" srcOrd="0" destOrd="0" presId="urn:microsoft.com/office/officeart/2005/8/layout/orgChart1"/>
    <dgm:cxn modelId="{3C20F755-8512-4802-B93D-100DBDB999CD}" type="presParOf" srcId="{DE7A3955-E7CC-4E4C-BBB4-C463F860FB42}" destId="{FDD5B8B3-EAC2-4EF5-A4FB-81C08D58FCC8}" srcOrd="1" destOrd="0" presId="urn:microsoft.com/office/officeart/2005/8/layout/orgChart1"/>
    <dgm:cxn modelId="{4D3ED63B-3550-4B49-8DB7-A0B741C0E808}" type="presParOf" srcId="{C96DA427-05A1-4C09-8159-A3304DD6B3B9}" destId="{1EE07F26-4E9B-40C8-8AF1-D249BE2BAC45}" srcOrd="1" destOrd="0" presId="urn:microsoft.com/office/officeart/2005/8/layout/orgChart1"/>
    <dgm:cxn modelId="{D9872677-CAED-4DC7-8374-D01261BA5BC9}" type="presParOf" srcId="{1EE07F26-4E9B-40C8-8AF1-D249BE2BAC45}" destId="{B8C3FC53-197B-4638-ABB6-D23EA1537228}" srcOrd="0" destOrd="0" presId="urn:microsoft.com/office/officeart/2005/8/layout/orgChart1"/>
    <dgm:cxn modelId="{61638050-4241-4C3C-B931-F5D06033CA72}" type="presParOf" srcId="{1EE07F26-4E9B-40C8-8AF1-D249BE2BAC45}" destId="{2F80F2F8-75FA-4220-A674-2BBEC4994A2D}" srcOrd="1" destOrd="0" presId="urn:microsoft.com/office/officeart/2005/8/layout/orgChart1"/>
    <dgm:cxn modelId="{D80A3D0E-F851-433B-83BE-E7A6C672E236}" type="presParOf" srcId="{2F80F2F8-75FA-4220-A674-2BBEC4994A2D}" destId="{9370601E-B4FE-4C1E-93A4-ADC8174D6B0A}" srcOrd="0" destOrd="0" presId="urn:microsoft.com/office/officeart/2005/8/layout/orgChart1"/>
    <dgm:cxn modelId="{B176D9B8-FFF4-42E9-91F9-EEE238DEA456}" type="presParOf" srcId="{9370601E-B4FE-4C1E-93A4-ADC8174D6B0A}" destId="{043DD402-8965-4ECF-B5DC-2BDAAA15C61E}" srcOrd="0" destOrd="0" presId="urn:microsoft.com/office/officeart/2005/8/layout/orgChart1"/>
    <dgm:cxn modelId="{886B6930-23F6-408D-9845-8AAC7455920B}" type="presParOf" srcId="{9370601E-B4FE-4C1E-93A4-ADC8174D6B0A}" destId="{063EFEDC-6028-4BDA-A913-CF110AA3E838}" srcOrd="1" destOrd="0" presId="urn:microsoft.com/office/officeart/2005/8/layout/orgChart1"/>
    <dgm:cxn modelId="{17526A7B-5612-4A20-9CD2-4DEE381A95C5}" type="presParOf" srcId="{2F80F2F8-75FA-4220-A674-2BBEC4994A2D}" destId="{55126B12-BDCE-41CF-BF3F-444B1A0A1195}" srcOrd="1" destOrd="0" presId="urn:microsoft.com/office/officeart/2005/8/layout/orgChart1"/>
    <dgm:cxn modelId="{59A7BE13-C4DC-4471-8E5E-04917BC91C19}" type="presParOf" srcId="{2F80F2F8-75FA-4220-A674-2BBEC4994A2D}" destId="{465C0AD2-3EFF-4B3B-A702-91CE42733DD7}" srcOrd="2" destOrd="0" presId="urn:microsoft.com/office/officeart/2005/8/layout/orgChart1"/>
    <dgm:cxn modelId="{3E9EA743-4D4C-46ED-B5DE-4DEF739ADA2B}" type="presParOf" srcId="{1EE07F26-4E9B-40C8-8AF1-D249BE2BAC45}" destId="{399D923B-F4BF-402A-918E-4596CA7C2072}" srcOrd="2" destOrd="0" presId="urn:microsoft.com/office/officeart/2005/8/layout/orgChart1"/>
    <dgm:cxn modelId="{6CE5819E-B2B0-4249-9B62-51E1E9AD4881}" type="presParOf" srcId="{1EE07F26-4E9B-40C8-8AF1-D249BE2BAC45}" destId="{8FA67E10-9955-433F-A45C-A12AC0423CFC}" srcOrd="3" destOrd="0" presId="urn:microsoft.com/office/officeart/2005/8/layout/orgChart1"/>
    <dgm:cxn modelId="{702A1DE6-D4F1-4F0A-88F9-9DE8B3689A20}" type="presParOf" srcId="{8FA67E10-9955-433F-A45C-A12AC0423CFC}" destId="{463CE477-8F50-482B-A8B1-F417D0BFD017}" srcOrd="0" destOrd="0" presId="urn:microsoft.com/office/officeart/2005/8/layout/orgChart1"/>
    <dgm:cxn modelId="{4431ADFF-150E-40F6-9AAE-9D7CDDA7B37A}" type="presParOf" srcId="{463CE477-8F50-482B-A8B1-F417D0BFD017}" destId="{63484696-703B-44B2-AE28-00F9E13489F2}" srcOrd="0" destOrd="0" presId="urn:microsoft.com/office/officeart/2005/8/layout/orgChart1"/>
    <dgm:cxn modelId="{15BA0F1B-2274-46B1-AA89-ADA86FD36C04}" type="presParOf" srcId="{463CE477-8F50-482B-A8B1-F417D0BFD017}" destId="{CD094F32-3F87-4931-9A53-EF29DCD0BFD8}" srcOrd="1" destOrd="0" presId="urn:microsoft.com/office/officeart/2005/8/layout/orgChart1"/>
    <dgm:cxn modelId="{8085E9BD-14A1-4E65-A458-8F5C7BD64308}" type="presParOf" srcId="{8FA67E10-9955-433F-A45C-A12AC0423CFC}" destId="{FAD1F863-C3CE-40B4-AA57-8DC12338655C}" srcOrd="1" destOrd="0" presId="urn:microsoft.com/office/officeart/2005/8/layout/orgChart1"/>
    <dgm:cxn modelId="{30B2064F-7515-42C5-B13C-6B4F3FB9BE10}" type="presParOf" srcId="{FAD1F863-C3CE-40B4-AA57-8DC12338655C}" destId="{28EAAB8B-17B4-40A5-A032-FD86D0C29E23}" srcOrd="0" destOrd="0" presId="urn:microsoft.com/office/officeart/2005/8/layout/orgChart1"/>
    <dgm:cxn modelId="{96263EC9-99D0-4A97-B226-2AF59389BF31}" type="presParOf" srcId="{FAD1F863-C3CE-40B4-AA57-8DC12338655C}" destId="{CC05D72C-A6ED-472C-8C8D-979ABFE373A6}" srcOrd="1" destOrd="0" presId="urn:microsoft.com/office/officeart/2005/8/layout/orgChart1"/>
    <dgm:cxn modelId="{B3E35AF2-7AEC-4DBA-B49D-5529BF1A1813}" type="presParOf" srcId="{CC05D72C-A6ED-472C-8C8D-979ABFE373A6}" destId="{D41397B1-5083-4575-B5BD-B98B1EB98943}" srcOrd="0" destOrd="0" presId="urn:microsoft.com/office/officeart/2005/8/layout/orgChart1"/>
    <dgm:cxn modelId="{7F8D8530-0D36-44F3-AF65-436FA3EE9681}" type="presParOf" srcId="{D41397B1-5083-4575-B5BD-B98B1EB98943}" destId="{EBDBC34A-14B9-4D9C-B5B6-216E7CDD3FB6}" srcOrd="0" destOrd="0" presId="urn:microsoft.com/office/officeart/2005/8/layout/orgChart1"/>
    <dgm:cxn modelId="{DB70F0D6-0491-493A-8794-3AFD187EB89B}" type="presParOf" srcId="{D41397B1-5083-4575-B5BD-B98B1EB98943}" destId="{590220E1-FE62-48C3-BECC-EC1EC2E21324}" srcOrd="1" destOrd="0" presId="urn:microsoft.com/office/officeart/2005/8/layout/orgChart1"/>
    <dgm:cxn modelId="{E6E1D3D8-2105-403D-ACF7-E2026251C3D8}" type="presParOf" srcId="{CC05D72C-A6ED-472C-8C8D-979ABFE373A6}" destId="{08D5689B-C15F-44F6-B7DE-0EE2D3A747F4}" srcOrd="1" destOrd="0" presId="urn:microsoft.com/office/officeart/2005/8/layout/orgChart1"/>
    <dgm:cxn modelId="{18FF2791-CA70-4DC7-A52C-E362E82B510F}" type="presParOf" srcId="{CC05D72C-A6ED-472C-8C8D-979ABFE373A6}" destId="{3B3D9207-BC34-4355-9E47-A43ED40EE083}" srcOrd="2" destOrd="0" presId="urn:microsoft.com/office/officeart/2005/8/layout/orgChart1"/>
    <dgm:cxn modelId="{CEEB195F-9130-4795-9B8B-A8A01CF67EAE}" type="presParOf" srcId="{8FA67E10-9955-433F-A45C-A12AC0423CFC}" destId="{D995D960-C121-4915-B2D6-A6802F1961EB}" srcOrd="2" destOrd="0" presId="urn:microsoft.com/office/officeart/2005/8/layout/orgChart1"/>
    <dgm:cxn modelId="{0C3B798B-F2C5-44C4-82F9-2E4487279ADC}" type="presParOf" srcId="{1EE07F26-4E9B-40C8-8AF1-D249BE2BAC45}" destId="{4DD9B34F-AFBD-424A-A79B-831268E04466}" srcOrd="4" destOrd="0" presId="urn:microsoft.com/office/officeart/2005/8/layout/orgChart1"/>
    <dgm:cxn modelId="{D7364810-A662-4139-B140-92BB26814917}" type="presParOf" srcId="{1EE07F26-4E9B-40C8-8AF1-D249BE2BAC45}" destId="{B9A8E364-FBFB-4EDC-933A-AF45D474A20E}" srcOrd="5" destOrd="0" presId="urn:microsoft.com/office/officeart/2005/8/layout/orgChart1"/>
    <dgm:cxn modelId="{AA35BC58-C4C7-4613-B0D4-69FD67E668C8}" type="presParOf" srcId="{B9A8E364-FBFB-4EDC-933A-AF45D474A20E}" destId="{B80C1842-7729-4348-8533-CB84C1C3D809}" srcOrd="0" destOrd="0" presId="urn:microsoft.com/office/officeart/2005/8/layout/orgChart1"/>
    <dgm:cxn modelId="{513DA734-6A5C-4A59-923F-3C21EB84980C}" type="presParOf" srcId="{B80C1842-7729-4348-8533-CB84C1C3D809}" destId="{14B02933-18E1-4D5C-B46B-2FB4D4F5F149}" srcOrd="0" destOrd="0" presId="urn:microsoft.com/office/officeart/2005/8/layout/orgChart1"/>
    <dgm:cxn modelId="{EDB7E13F-66DF-4B1D-B02C-F20F8F7BB210}" type="presParOf" srcId="{B80C1842-7729-4348-8533-CB84C1C3D809}" destId="{0C0B857E-F98A-42E0-9684-BC2B14D016D0}" srcOrd="1" destOrd="0" presId="urn:microsoft.com/office/officeart/2005/8/layout/orgChart1"/>
    <dgm:cxn modelId="{5AEAB46C-D7B8-43E3-BA28-7DD441F1C15A}" type="presParOf" srcId="{B9A8E364-FBFB-4EDC-933A-AF45D474A20E}" destId="{3F84B334-A448-4004-B397-7E6DA393D8B2}" srcOrd="1" destOrd="0" presId="urn:microsoft.com/office/officeart/2005/8/layout/orgChart1"/>
    <dgm:cxn modelId="{43FA0BBD-F18A-4F9B-9CBB-C5F8E353B927}" type="presParOf" srcId="{3F84B334-A448-4004-B397-7E6DA393D8B2}" destId="{495955C5-013A-47D7-B839-C57DB3E8A100}" srcOrd="0" destOrd="0" presId="urn:microsoft.com/office/officeart/2005/8/layout/orgChart1"/>
    <dgm:cxn modelId="{F9A8D77E-19DF-4C10-8074-716D02CCBDBE}" type="presParOf" srcId="{3F84B334-A448-4004-B397-7E6DA393D8B2}" destId="{CF30E25F-30BB-444A-AF30-0B25DE0D8C6A}" srcOrd="1" destOrd="0" presId="urn:microsoft.com/office/officeart/2005/8/layout/orgChart1"/>
    <dgm:cxn modelId="{86641251-1215-4094-989F-BD0AAF4F6460}" type="presParOf" srcId="{CF30E25F-30BB-444A-AF30-0B25DE0D8C6A}" destId="{F021B5B9-7F38-4FD3-A73E-9C3C8845E645}" srcOrd="0" destOrd="0" presId="urn:microsoft.com/office/officeart/2005/8/layout/orgChart1"/>
    <dgm:cxn modelId="{0BF71ABB-E05B-4597-843F-927F3606A5E5}" type="presParOf" srcId="{F021B5B9-7F38-4FD3-A73E-9C3C8845E645}" destId="{1314EB1D-D4A5-417C-9B8A-A19C36109857}" srcOrd="0" destOrd="0" presId="urn:microsoft.com/office/officeart/2005/8/layout/orgChart1"/>
    <dgm:cxn modelId="{29C1137A-62A5-4577-BFE3-18AA6ECEDAA6}" type="presParOf" srcId="{F021B5B9-7F38-4FD3-A73E-9C3C8845E645}" destId="{8A48FC2E-A7D6-4995-806E-3DB3E74C2FC0}" srcOrd="1" destOrd="0" presId="urn:microsoft.com/office/officeart/2005/8/layout/orgChart1"/>
    <dgm:cxn modelId="{F42CF8CB-D9FA-4F42-9B08-3183D8FC58EB}" type="presParOf" srcId="{CF30E25F-30BB-444A-AF30-0B25DE0D8C6A}" destId="{ECE7BDDA-3D5C-4A6C-A0D3-0BA4EA938C03}" srcOrd="1" destOrd="0" presId="urn:microsoft.com/office/officeart/2005/8/layout/orgChart1"/>
    <dgm:cxn modelId="{8874BD4A-C010-4902-B4E1-C326E9EE247A}" type="presParOf" srcId="{CF30E25F-30BB-444A-AF30-0B25DE0D8C6A}" destId="{CE6B5639-DE25-446A-82BF-FD96F7E67894}" srcOrd="2" destOrd="0" presId="urn:microsoft.com/office/officeart/2005/8/layout/orgChart1"/>
    <dgm:cxn modelId="{25C207A7-6BBE-47F8-AE14-90A413C3235E}" type="presParOf" srcId="{3F84B334-A448-4004-B397-7E6DA393D8B2}" destId="{DD2E1F5E-7F3D-40EB-964F-C13873B9263B}" srcOrd="2" destOrd="0" presId="urn:microsoft.com/office/officeart/2005/8/layout/orgChart1"/>
    <dgm:cxn modelId="{14335152-9173-4BF8-9E33-DD342A99166E}" type="presParOf" srcId="{3F84B334-A448-4004-B397-7E6DA393D8B2}" destId="{2CDB02BD-73EA-46AF-AA55-864D335E5066}" srcOrd="3" destOrd="0" presId="urn:microsoft.com/office/officeart/2005/8/layout/orgChart1"/>
    <dgm:cxn modelId="{01FB8D46-23D7-4E5B-8984-D2AF04F61388}" type="presParOf" srcId="{2CDB02BD-73EA-46AF-AA55-864D335E5066}" destId="{47403176-6649-434F-BD30-3ED89C5C71BD}" srcOrd="0" destOrd="0" presId="urn:microsoft.com/office/officeart/2005/8/layout/orgChart1"/>
    <dgm:cxn modelId="{88E0B7AF-265A-4EF1-B4E9-AA3A64DE398E}" type="presParOf" srcId="{47403176-6649-434F-BD30-3ED89C5C71BD}" destId="{9570D9A5-2609-418D-9459-71DDC798B540}" srcOrd="0" destOrd="0" presId="urn:microsoft.com/office/officeart/2005/8/layout/orgChart1"/>
    <dgm:cxn modelId="{0B21BFB6-7970-40D6-B8CE-ABDB5AFE8197}" type="presParOf" srcId="{47403176-6649-434F-BD30-3ED89C5C71BD}" destId="{7D4535F7-23FB-41F1-BF2C-ECE5CD3338D1}" srcOrd="1" destOrd="0" presId="urn:microsoft.com/office/officeart/2005/8/layout/orgChart1"/>
    <dgm:cxn modelId="{001331E2-0D4E-479E-BCEB-32F802422DD5}" type="presParOf" srcId="{2CDB02BD-73EA-46AF-AA55-864D335E5066}" destId="{BCA7DC96-44D7-4C36-82B0-6D66A561D82E}" srcOrd="1" destOrd="0" presId="urn:microsoft.com/office/officeart/2005/8/layout/orgChart1"/>
    <dgm:cxn modelId="{E188EBA7-9EC5-458C-B3BD-CA407422D6CF}" type="presParOf" srcId="{2CDB02BD-73EA-46AF-AA55-864D335E5066}" destId="{C840E5A5-8DF9-478D-A329-01225F1D3511}" srcOrd="2" destOrd="0" presId="urn:microsoft.com/office/officeart/2005/8/layout/orgChart1"/>
    <dgm:cxn modelId="{25049FCB-4365-4BEE-8BFF-E9001FD6AD82}" type="presParOf" srcId="{3F84B334-A448-4004-B397-7E6DA393D8B2}" destId="{273E9022-5A8C-4693-923D-893C593F8E06}" srcOrd="4" destOrd="0" presId="urn:microsoft.com/office/officeart/2005/8/layout/orgChart1"/>
    <dgm:cxn modelId="{68E1DBB7-77D2-4797-9234-053DC68DF435}" type="presParOf" srcId="{3F84B334-A448-4004-B397-7E6DA393D8B2}" destId="{142459EE-A14C-4A21-81C2-18F6E20486D1}" srcOrd="5" destOrd="0" presId="urn:microsoft.com/office/officeart/2005/8/layout/orgChart1"/>
    <dgm:cxn modelId="{B7EB4830-E401-4D5C-B1A6-C2B294C72BA8}" type="presParOf" srcId="{142459EE-A14C-4A21-81C2-18F6E20486D1}" destId="{3276B014-6DB1-436A-8D4E-EA00E571D176}" srcOrd="0" destOrd="0" presId="urn:microsoft.com/office/officeart/2005/8/layout/orgChart1"/>
    <dgm:cxn modelId="{B5FE9CDC-629C-47E0-8CF4-0C1689766F3A}" type="presParOf" srcId="{3276B014-6DB1-436A-8D4E-EA00E571D176}" destId="{06E5DE2A-43BC-4698-BC30-24C07F2EF9EE}" srcOrd="0" destOrd="0" presId="urn:microsoft.com/office/officeart/2005/8/layout/orgChart1"/>
    <dgm:cxn modelId="{4A716094-A249-4020-8902-335378ED5FCB}" type="presParOf" srcId="{3276B014-6DB1-436A-8D4E-EA00E571D176}" destId="{0C00728A-798A-475D-8EC0-1E75F134B41F}" srcOrd="1" destOrd="0" presId="urn:microsoft.com/office/officeart/2005/8/layout/orgChart1"/>
    <dgm:cxn modelId="{BC3F4EFD-8100-481F-8B49-0A967CB4E66B}" type="presParOf" srcId="{142459EE-A14C-4A21-81C2-18F6E20486D1}" destId="{4F81EBD1-7854-4139-81D2-D380E745A2B9}" srcOrd="1" destOrd="0" presId="urn:microsoft.com/office/officeart/2005/8/layout/orgChart1"/>
    <dgm:cxn modelId="{E8334E6B-C835-4066-B5B8-E7B233FF715D}" type="presParOf" srcId="{4F81EBD1-7854-4139-81D2-D380E745A2B9}" destId="{239DCF95-E6E8-4DD8-B918-5241A47F39B3}" srcOrd="0" destOrd="0" presId="urn:microsoft.com/office/officeart/2005/8/layout/orgChart1"/>
    <dgm:cxn modelId="{539D363E-8E09-48E2-9BF4-8F0AFF3FA160}" type="presParOf" srcId="{4F81EBD1-7854-4139-81D2-D380E745A2B9}" destId="{502B5C7E-1AA0-4706-B43C-2031022F4B51}" srcOrd="1" destOrd="0" presId="urn:microsoft.com/office/officeart/2005/8/layout/orgChart1"/>
    <dgm:cxn modelId="{36EF4164-6A9D-4252-8ECB-0A3FE56B9600}" type="presParOf" srcId="{502B5C7E-1AA0-4706-B43C-2031022F4B51}" destId="{26605F03-ED68-4D7E-9D12-CCF2F6ADB69E}" srcOrd="0" destOrd="0" presId="urn:microsoft.com/office/officeart/2005/8/layout/orgChart1"/>
    <dgm:cxn modelId="{EBA02ADC-A1AC-4AA9-B807-FBA92F86165A}" type="presParOf" srcId="{26605F03-ED68-4D7E-9D12-CCF2F6ADB69E}" destId="{9F29CBCB-BC47-4DE5-89C1-201A28505C78}" srcOrd="0" destOrd="0" presId="urn:microsoft.com/office/officeart/2005/8/layout/orgChart1"/>
    <dgm:cxn modelId="{B5CA5974-D850-4AF8-BA19-E15817CD5312}" type="presParOf" srcId="{26605F03-ED68-4D7E-9D12-CCF2F6ADB69E}" destId="{D673EB7E-7AFD-4932-A988-E1D28CFB84E2}" srcOrd="1" destOrd="0" presId="urn:microsoft.com/office/officeart/2005/8/layout/orgChart1"/>
    <dgm:cxn modelId="{D7D17EE1-391A-42A0-A9EB-F9857CE40C76}" type="presParOf" srcId="{502B5C7E-1AA0-4706-B43C-2031022F4B51}" destId="{32B54B46-70B4-42B7-B1DB-64296F845582}" srcOrd="1" destOrd="0" presId="urn:microsoft.com/office/officeart/2005/8/layout/orgChart1"/>
    <dgm:cxn modelId="{68EA0ABA-2AE1-481F-A785-7A4AD9FA24BB}" type="presParOf" srcId="{502B5C7E-1AA0-4706-B43C-2031022F4B51}" destId="{63A7D411-C303-493E-888C-38F0D1DA5ECA}" srcOrd="2" destOrd="0" presId="urn:microsoft.com/office/officeart/2005/8/layout/orgChart1"/>
    <dgm:cxn modelId="{0C50E31A-B26B-4962-8810-3ADECEB82B7B}" type="presParOf" srcId="{4F81EBD1-7854-4139-81D2-D380E745A2B9}" destId="{69CE9D6D-9776-4863-8BC1-DE0D92497933}" srcOrd="2" destOrd="0" presId="urn:microsoft.com/office/officeart/2005/8/layout/orgChart1"/>
    <dgm:cxn modelId="{B28F6E4E-916B-4E05-A8A6-68EF067A8B01}" type="presParOf" srcId="{4F81EBD1-7854-4139-81D2-D380E745A2B9}" destId="{E59757F3-1EE0-4F0C-911A-6D46CF6E07FB}" srcOrd="3" destOrd="0" presId="urn:microsoft.com/office/officeart/2005/8/layout/orgChart1"/>
    <dgm:cxn modelId="{A711CFE0-2629-4F95-B0AD-C3F45B230D0A}" type="presParOf" srcId="{E59757F3-1EE0-4F0C-911A-6D46CF6E07FB}" destId="{7BDC21FC-E760-4C81-92F4-80328C43509A}" srcOrd="0" destOrd="0" presId="urn:microsoft.com/office/officeart/2005/8/layout/orgChart1"/>
    <dgm:cxn modelId="{0F3BC3EB-6865-48C0-B513-F2E63F5E5439}" type="presParOf" srcId="{7BDC21FC-E760-4C81-92F4-80328C43509A}" destId="{D7A2FDCB-2896-411A-B2BB-4AE81426E9D2}" srcOrd="0" destOrd="0" presId="urn:microsoft.com/office/officeart/2005/8/layout/orgChart1"/>
    <dgm:cxn modelId="{9EBBEA0C-C3FA-49C1-BC16-CA2AC4B0E6C0}" type="presParOf" srcId="{7BDC21FC-E760-4C81-92F4-80328C43509A}" destId="{1EA0F390-46A6-40DB-ABAF-491290EB0145}" srcOrd="1" destOrd="0" presId="urn:microsoft.com/office/officeart/2005/8/layout/orgChart1"/>
    <dgm:cxn modelId="{828F898F-0133-4236-A94C-F6ED5C69ACA7}" type="presParOf" srcId="{E59757F3-1EE0-4F0C-911A-6D46CF6E07FB}" destId="{6F332879-0250-4EC2-8CC6-3D7E512D71DF}" srcOrd="1" destOrd="0" presId="urn:microsoft.com/office/officeart/2005/8/layout/orgChart1"/>
    <dgm:cxn modelId="{8A470AE4-F713-413A-818A-C87DBFEE7601}" type="presParOf" srcId="{E59757F3-1EE0-4F0C-911A-6D46CF6E07FB}" destId="{80A9AF2F-6E3B-4100-A8EB-5236FBD7F6A1}" srcOrd="2" destOrd="0" presId="urn:microsoft.com/office/officeart/2005/8/layout/orgChart1"/>
    <dgm:cxn modelId="{8837DBFB-2CC3-46A8-B9B5-2E82CB8A06CE}" type="presParOf" srcId="{142459EE-A14C-4A21-81C2-18F6E20486D1}" destId="{CC189C79-6A0D-4AF2-873B-6FADBE10490A}" srcOrd="2" destOrd="0" presId="urn:microsoft.com/office/officeart/2005/8/layout/orgChart1"/>
    <dgm:cxn modelId="{47878377-6049-48CE-81D5-62F1C65AE8CE}" type="presParOf" srcId="{B9A8E364-FBFB-4EDC-933A-AF45D474A20E}" destId="{1101C13A-BD47-46B9-82CE-171C47551C26}" srcOrd="2" destOrd="0" presId="urn:microsoft.com/office/officeart/2005/8/layout/orgChart1"/>
    <dgm:cxn modelId="{762A0844-A55B-4677-929B-E84A79EBC3AC}" type="presParOf" srcId="{C96DA427-05A1-4C09-8159-A3304DD6B3B9}" destId="{C356A2CC-94A8-4D87-8B5D-BBEF74073672}" srcOrd="2" destOrd="0" presId="urn:microsoft.com/office/officeart/2005/8/layout/orgChart1"/>
    <dgm:cxn modelId="{8CA50245-D17C-475A-8BEC-432540F602C6}" type="presParOf" srcId="{BCA1D850-E49B-4B60-8EB0-8BB5F1E1210F}" destId="{F7612866-D728-4972-AD81-082E01EBE87E}" srcOrd="2" destOrd="0" presId="urn:microsoft.com/office/officeart/2005/8/layout/orgChart1"/>
    <dgm:cxn modelId="{C2DAB99A-5DF3-47E1-9FA2-A75A052EB5FD}" type="presParOf" srcId="{BCA1D850-E49B-4B60-8EB0-8BB5F1E1210F}" destId="{4FE9B96B-C848-4373-97CC-CE10C66BF688}" srcOrd="3" destOrd="0" presId="urn:microsoft.com/office/officeart/2005/8/layout/orgChart1"/>
    <dgm:cxn modelId="{9FD874A1-CCDE-48A9-B599-FA40F08AA5B1}" type="presParOf" srcId="{4FE9B96B-C848-4373-97CC-CE10C66BF688}" destId="{711358ED-976E-4912-8064-437EEFE47441}" srcOrd="0" destOrd="0" presId="urn:microsoft.com/office/officeart/2005/8/layout/orgChart1"/>
    <dgm:cxn modelId="{A4ECAC3A-43B0-4DAD-83EC-CAD91486D200}" type="presParOf" srcId="{711358ED-976E-4912-8064-437EEFE47441}" destId="{80BA7277-41CF-4DBB-A3C9-A613C76DBBC3}" srcOrd="0" destOrd="0" presId="urn:microsoft.com/office/officeart/2005/8/layout/orgChart1"/>
    <dgm:cxn modelId="{4ADF3176-E567-4D2B-B155-337F7877C278}" type="presParOf" srcId="{711358ED-976E-4912-8064-437EEFE47441}" destId="{ADB8C25F-F08E-411B-B4DF-E69900289C66}" srcOrd="1" destOrd="0" presId="urn:microsoft.com/office/officeart/2005/8/layout/orgChart1"/>
    <dgm:cxn modelId="{CADE6AAE-6486-4912-A5AA-B8190014B450}" type="presParOf" srcId="{4FE9B96B-C848-4373-97CC-CE10C66BF688}" destId="{01F8BEC7-E39E-44F9-99CA-37A6EE0D95E0}" srcOrd="1" destOrd="0" presId="urn:microsoft.com/office/officeart/2005/8/layout/orgChart1"/>
    <dgm:cxn modelId="{58A65AB8-AFF6-4696-B43A-B75D224AB647}" type="presParOf" srcId="{01F8BEC7-E39E-44F9-99CA-37A6EE0D95E0}" destId="{6924B78D-E9A6-44E0-BA14-9DD0739C4B9C}" srcOrd="0" destOrd="0" presId="urn:microsoft.com/office/officeart/2005/8/layout/orgChart1"/>
    <dgm:cxn modelId="{10510EEB-2C38-41BD-BEC0-1130F6F577DA}" type="presParOf" srcId="{01F8BEC7-E39E-44F9-99CA-37A6EE0D95E0}" destId="{3FDED22D-CF26-4498-86AB-2C59F77C6658}" srcOrd="1" destOrd="0" presId="urn:microsoft.com/office/officeart/2005/8/layout/orgChart1"/>
    <dgm:cxn modelId="{57B3E17D-7121-4A56-8DF2-9676841D80D5}" type="presParOf" srcId="{3FDED22D-CF26-4498-86AB-2C59F77C6658}" destId="{8C92FAB8-6AD2-4353-96D4-64938BEDCC88}" srcOrd="0" destOrd="0" presId="urn:microsoft.com/office/officeart/2005/8/layout/orgChart1"/>
    <dgm:cxn modelId="{50B4B239-FECC-43CA-A2EA-C20FFB5A42D2}" type="presParOf" srcId="{8C92FAB8-6AD2-4353-96D4-64938BEDCC88}" destId="{07844388-A3B4-4C13-A2D2-792D32DA861A}" srcOrd="0" destOrd="0" presId="urn:microsoft.com/office/officeart/2005/8/layout/orgChart1"/>
    <dgm:cxn modelId="{97D136C0-61D0-44EF-AFD1-1CCE3EDE7603}" type="presParOf" srcId="{8C92FAB8-6AD2-4353-96D4-64938BEDCC88}" destId="{44EEB922-C647-46C5-934C-BFEF348601D5}" srcOrd="1" destOrd="0" presId="urn:microsoft.com/office/officeart/2005/8/layout/orgChart1"/>
    <dgm:cxn modelId="{02180667-A040-44DD-B571-F37B7658FA15}" type="presParOf" srcId="{3FDED22D-CF26-4498-86AB-2C59F77C6658}" destId="{8894C6D1-60BA-4547-923C-688077BFF586}" srcOrd="1" destOrd="0" presId="urn:microsoft.com/office/officeart/2005/8/layout/orgChart1"/>
    <dgm:cxn modelId="{DB9B50DA-0312-4646-8815-64ECEEB9B2DE}" type="presParOf" srcId="{3FDED22D-CF26-4498-86AB-2C59F77C6658}" destId="{4EF129BA-52FE-4029-B58B-F71C3FEB0AF3}" srcOrd="2" destOrd="0" presId="urn:microsoft.com/office/officeart/2005/8/layout/orgChart1"/>
    <dgm:cxn modelId="{CB12599A-8E7D-4098-8EB5-6F566CFF6F65}" type="presParOf" srcId="{01F8BEC7-E39E-44F9-99CA-37A6EE0D95E0}" destId="{C4222B9E-8839-4888-ABA0-98BC961419F6}" srcOrd="2" destOrd="0" presId="urn:microsoft.com/office/officeart/2005/8/layout/orgChart1"/>
    <dgm:cxn modelId="{266875E6-06BA-4E7D-BBDB-89F8EF5C9989}" type="presParOf" srcId="{01F8BEC7-E39E-44F9-99CA-37A6EE0D95E0}" destId="{4D12C63E-FCF5-4C4F-BFD1-C03085F68C3A}" srcOrd="3" destOrd="0" presId="urn:microsoft.com/office/officeart/2005/8/layout/orgChart1"/>
    <dgm:cxn modelId="{5864C6B7-5B8B-431F-A50C-76B5A7F2E505}" type="presParOf" srcId="{4D12C63E-FCF5-4C4F-BFD1-C03085F68C3A}" destId="{8590DE2D-FF40-469E-BD60-5D0EA03A2225}" srcOrd="0" destOrd="0" presId="urn:microsoft.com/office/officeart/2005/8/layout/orgChart1"/>
    <dgm:cxn modelId="{C01F0209-20BC-461C-B040-7FDB2233528B}" type="presParOf" srcId="{8590DE2D-FF40-469E-BD60-5D0EA03A2225}" destId="{3335ED73-5D35-4596-8F67-7CB9CBB3A78F}" srcOrd="0" destOrd="0" presId="urn:microsoft.com/office/officeart/2005/8/layout/orgChart1"/>
    <dgm:cxn modelId="{3E4FC6C1-EF33-4D40-876F-49BDFB0B2E95}" type="presParOf" srcId="{8590DE2D-FF40-469E-BD60-5D0EA03A2225}" destId="{02387E26-E3EE-44E8-9FAE-1AEC57A76CD5}" srcOrd="1" destOrd="0" presId="urn:microsoft.com/office/officeart/2005/8/layout/orgChart1"/>
    <dgm:cxn modelId="{4A984433-1E77-4EC6-AE85-581D8223AD68}" type="presParOf" srcId="{4D12C63E-FCF5-4C4F-BFD1-C03085F68C3A}" destId="{23F38E52-55B8-4E67-8F77-0FCC29D2E2A3}" srcOrd="1" destOrd="0" presId="urn:microsoft.com/office/officeart/2005/8/layout/orgChart1"/>
    <dgm:cxn modelId="{AB81F0C9-F8C6-4FB8-9F94-809344FE4C42}" type="presParOf" srcId="{4D12C63E-FCF5-4C4F-BFD1-C03085F68C3A}" destId="{8BB5466C-7F80-4D93-950B-6AB01AB4D715}" srcOrd="2" destOrd="0" presId="urn:microsoft.com/office/officeart/2005/8/layout/orgChart1"/>
    <dgm:cxn modelId="{4742BE3E-7FE9-4AC5-B759-68B27356CBC2}" type="presParOf" srcId="{4FE9B96B-C848-4373-97CC-CE10C66BF688}" destId="{43B024FC-601F-40A9-90AA-51BCAA8108FD}" srcOrd="2" destOrd="0" presId="urn:microsoft.com/office/officeart/2005/8/layout/orgChart1"/>
    <dgm:cxn modelId="{75B87920-E591-4F0E-BD1A-6FE4C44A3D83}" type="presParOf" srcId="{BCA1D850-E49B-4B60-8EB0-8BB5F1E1210F}" destId="{9BA316A6-80A5-482C-8FA0-429A17DB7918}" srcOrd="4" destOrd="0" presId="urn:microsoft.com/office/officeart/2005/8/layout/orgChart1"/>
    <dgm:cxn modelId="{E263BA8F-E041-4949-9DEA-F92C82CF2F7F}" type="presParOf" srcId="{BCA1D850-E49B-4B60-8EB0-8BB5F1E1210F}" destId="{6607A1FD-92F6-4716-AE27-851D90411263}" srcOrd="5" destOrd="0" presId="urn:microsoft.com/office/officeart/2005/8/layout/orgChart1"/>
    <dgm:cxn modelId="{A2BD8A95-293B-423C-924C-9CAB8A9F0FF8}" type="presParOf" srcId="{6607A1FD-92F6-4716-AE27-851D90411263}" destId="{09BC738A-31D8-4F12-A3A8-CABA67847F34}" srcOrd="0" destOrd="0" presId="urn:microsoft.com/office/officeart/2005/8/layout/orgChart1"/>
    <dgm:cxn modelId="{EF59E6A4-75F6-42FE-8F5D-F33D5929E6BB}" type="presParOf" srcId="{09BC738A-31D8-4F12-A3A8-CABA67847F34}" destId="{0B6630BF-6D5C-424B-923E-EC7375F89897}" srcOrd="0" destOrd="0" presId="urn:microsoft.com/office/officeart/2005/8/layout/orgChart1"/>
    <dgm:cxn modelId="{EA2A9FE9-8A0A-4AF2-86EE-971C42FA1128}" type="presParOf" srcId="{09BC738A-31D8-4F12-A3A8-CABA67847F34}" destId="{1EFF3FF4-9BA7-4114-B4BD-4C163B7E6D2C}" srcOrd="1" destOrd="0" presId="urn:microsoft.com/office/officeart/2005/8/layout/orgChart1"/>
    <dgm:cxn modelId="{29156D4F-730D-4ABB-A973-96A9B73108C0}" type="presParOf" srcId="{6607A1FD-92F6-4716-AE27-851D90411263}" destId="{64EF3DA3-EFA3-4E20-B692-DAC79580ABF2}" srcOrd="1" destOrd="0" presId="urn:microsoft.com/office/officeart/2005/8/layout/orgChart1"/>
    <dgm:cxn modelId="{40D7C96E-CDB8-40A2-B706-29FEAC0B9BFA}" type="presParOf" srcId="{64EF3DA3-EFA3-4E20-B692-DAC79580ABF2}" destId="{1B5D52C5-D667-4125-9D5A-0AE4C5BDCC01}" srcOrd="0" destOrd="0" presId="urn:microsoft.com/office/officeart/2005/8/layout/orgChart1"/>
    <dgm:cxn modelId="{F90EE2F1-4B0B-4AFA-9C07-E11063E837C7}" type="presParOf" srcId="{64EF3DA3-EFA3-4E20-B692-DAC79580ABF2}" destId="{D07789E8-4A57-4843-9575-9228A2751F6A}" srcOrd="1" destOrd="0" presId="urn:microsoft.com/office/officeart/2005/8/layout/orgChart1"/>
    <dgm:cxn modelId="{3582338F-24A7-4AA6-8041-8A156AC0C39E}" type="presParOf" srcId="{D07789E8-4A57-4843-9575-9228A2751F6A}" destId="{68E7C802-CF60-41E6-8FE9-8C38CCB38587}" srcOrd="0" destOrd="0" presId="urn:microsoft.com/office/officeart/2005/8/layout/orgChart1"/>
    <dgm:cxn modelId="{26FF5C3C-59AF-4C9F-8876-45C8FDE40359}" type="presParOf" srcId="{68E7C802-CF60-41E6-8FE9-8C38CCB38587}" destId="{7E9A90C3-5E03-4E30-9C59-D3329E6ACC6A}" srcOrd="0" destOrd="0" presId="urn:microsoft.com/office/officeart/2005/8/layout/orgChart1"/>
    <dgm:cxn modelId="{DE3DB652-0A07-40BE-B0B8-17434464B493}" type="presParOf" srcId="{68E7C802-CF60-41E6-8FE9-8C38CCB38587}" destId="{856000C9-742D-4E1D-8BFC-7B31265F2B73}" srcOrd="1" destOrd="0" presId="urn:microsoft.com/office/officeart/2005/8/layout/orgChart1"/>
    <dgm:cxn modelId="{BB39CD1E-DFB8-4874-A0BE-12B167548203}" type="presParOf" srcId="{D07789E8-4A57-4843-9575-9228A2751F6A}" destId="{0238C4DD-7A32-484E-86C7-C01B2330C9FE}" srcOrd="1" destOrd="0" presId="urn:microsoft.com/office/officeart/2005/8/layout/orgChart1"/>
    <dgm:cxn modelId="{7C7379D6-7307-4282-BCD9-C1D5CFF7987A}" type="presParOf" srcId="{D07789E8-4A57-4843-9575-9228A2751F6A}" destId="{0680996E-2936-4120-8899-0565AF6968F9}" srcOrd="2" destOrd="0" presId="urn:microsoft.com/office/officeart/2005/8/layout/orgChart1"/>
    <dgm:cxn modelId="{43C34830-D0E3-47E4-9DD7-ABC2FC5C7AE0}" type="presParOf" srcId="{64EF3DA3-EFA3-4E20-B692-DAC79580ABF2}" destId="{DDA77CC6-2E30-4CFA-AC77-8532B6CF5A16}" srcOrd="2" destOrd="0" presId="urn:microsoft.com/office/officeart/2005/8/layout/orgChart1"/>
    <dgm:cxn modelId="{9781BF54-1C41-4938-8F3F-CF1C6A6C1601}" type="presParOf" srcId="{64EF3DA3-EFA3-4E20-B692-DAC79580ABF2}" destId="{401B8894-64FC-4193-B85C-BA490D56D023}" srcOrd="3" destOrd="0" presId="urn:microsoft.com/office/officeart/2005/8/layout/orgChart1"/>
    <dgm:cxn modelId="{648BC180-6F1E-4EB0-9D84-6AC7DFE75152}" type="presParOf" srcId="{401B8894-64FC-4193-B85C-BA490D56D023}" destId="{A01FDCCC-D4B7-4F3D-A18D-BA861EC5D636}" srcOrd="0" destOrd="0" presId="urn:microsoft.com/office/officeart/2005/8/layout/orgChart1"/>
    <dgm:cxn modelId="{062B3BE5-1105-4D97-BCD3-592C29F55327}" type="presParOf" srcId="{A01FDCCC-D4B7-4F3D-A18D-BA861EC5D636}" destId="{8B8B023A-5FEE-40D8-8347-0287C67560B1}" srcOrd="0" destOrd="0" presId="urn:microsoft.com/office/officeart/2005/8/layout/orgChart1"/>
    <dgm:cxn modelId="{7801FE7A-B3D0-4760-9551-5FFD31A481C3}" type="presParOf" srcId="{A01FDCCC-D4B7-4F3D-A18D-BA861EC5D636}" destId="{EAA37ABF-8CD4-4146-9582-D688367A48C3}" srcOrd="1" destOrd="0" presId="urn:microsoft.com/office/officeart/2005/8/layout/orgChart1"/>
    <dgm:cxn modelId="{F17326FF-481E-4F51-8029-6F21226CF38F}" type="presParOf" srcId="{401B8894-64FC-4193-B85C-BA490D56D023}" destId="{EA12EB34-814D-4A51-A825-B33390ED0877}" srcOrd="1" destOrd="0" presId="urn:microsoft.com/office/officeart/2005/8/layout/orgChart1"/>
    <dgm:cxn modelId="{54F7DAD7-19B2-4FCD-B25D-C701E90757EF}" type="presParOf" srcId="{401B8894-64FC-4193-B85C-BA490D56D023}" destId="{CA5CF1E6-FCC3-4F9A-9B26-D27BCF91A0EC}" srcOrd="2" destOrd="0" presId="urn:microsoft.com/office/officeart/2005/8/layout/orgChart1"/>
    <dgm:cxn modelId="{22C4A4A7-470F-42A9-BD6D-36F49E4E7E20}" type="presParOf" srcId="{6607A1FD-92F6-4716-AE27-851D90411263}" destId="{5C4B82C2-2A8A-423E-AFE5-A50C64FD9965}" srcOrd="2" destOrd="0" presId="urn:microsoft.com/office/officeart/2005/8/layout/orgChart1"/>
    <dgm:cxn modelId="{87375058-C4B8-478B-8574-D95025B2F4D2}" type="presParOf" srcId="{BCA1D850-E49B-4B60-8EB0-8BB5F1E1210F}" destId="{E2BA2384-16C6-41AF-AA03-30DE76175038}" srcOrd="6" destOrd="0" presId="urn:microsoft.com/office/officeart/2005/8/layout/orgChart1"/>
    <dgm:cxn modelId="{5A9978F3-40CA-444F-9E11-9EBAF0CACFF6}" type="presParOf" srcId="{BCA1D850-E49B-4B60-8EB0-8BB5F1E1210F}" destId="{E78E2BCD-0707-4570-88FC-93697620625B}" srcOrd="7" destOrd="0" presId="urn:microsoft.com/office/officeart/2005/8/layout/orgChart1"/>
    <dgm:cxn modelId="{B11FE3DE-A701-43E9-A737-C69BED1BCB62}" type="presParOf" srcId="{E78E2BCD-0707-4570-88FC-93697620625B}" destId="{3FA612A0-EA2D-4C2A-A117-875433F5B33B}" srcOrd="0" destOrd="0" presId="urn:microsoft.com/office/officeart/2005/8/layout/orgChart1"/>
    <dgm:cxn modelId="{F909EC96-3D24-451E-BE04-6FA44D8DFA08}" type="presParOf" srcId="{3FA612A0-EA2D-4C2A-A117-875433F5B33B}" destId="{97B477EA-1147-45EC-A03A-FDBFB56D83C8}" srcOrd="0" destOrd="0" presId="urn:microsoft.com/office/officeart/2005/8/layout/orgChart1"/>
    <dgm:cxn modelId="{A6BF11DF-6A95-424E-9074-6177D7B0596E}" type="presParOf" srcId="{3FA612A0-EA2D-4C2A-A117-875433F5B33B}" destId="{3E4001B8-0815-450D-B118-4245520BB44C}" srcOrd="1" destOrd="0" presId="urn:microsoft.com/office/officeart/2005/8/layout/orgChart1"/>
    <dgm:cxn modelId="{DC1D7271-249C-4C61-8A46-29B7A27917F5}" type="presParOf" srcId="{E78E2BCD-0707-4570-88FC-93697620625B}" destId="{0C148A02-D145-463A-B1F9-250D77770F05}" srcOrd="1" destOrd="0" presId="urn:microsoft.com/office/officeart/2005/8/layout/orgChart1"/>
    <dgm:cxn modelId="{90ED9E37-72E1-4DF5-9EE1-722604EE56DE}" type="presParOf" srcId="{0C148A02-D145-463A-B1F9-250D77770F05}" destId="{14833949-89B2-4B49-869D-BC94D50EE4B9}" srcOrd="0" destOrd="0" presId="urn:microsoft.com/office/officeart/2005/8/layout/orgChart1"/>
    <dgm:cxn modelId="{72CF2D1C-095D-4DB5-ADD0-41F9C29EDEA2}" type="presParOf" srcId="{0C148A02-D145-463A-B1F9-250D77770F05}" destId="{28E87334-9551-4AF1-A6A8-426845C7BC1B}" srcOrd="1" destOrd="0" presId="urn:microsoft.com/office/officeart/2005/8/layout/orgChart1"/>
    <dgm:cxn modelId="{0F4C95DF-D67F-4584-9A56-9193B5FA71B8}" type="presParOf" srcId="{28E87334-9551-4AF1-A6A8-426845C7BC1B}" destId="{54556970-7011-4B49-9460-430C91F72CF4}" srcOrd="0" destOrd="0" presId="urn:microsoft.com/office/officeart/2005/8/layout/orgChart1"/>
    <dgm:cxn modelId="{2D38CD18-F826-4F08-9DB7-489E52A98487}" type="presParOf" srcId="{54556970-7011-4B49-9460-430C91F72CF4}" destId="{A6251617-BAA3-47D4-A526-2BC8A25E5BA9}" srcOrd="0" destOrd="0" presId="urn:microsoft.com/office/officeart/2005/8/layout/orgChart1"/>
    <dgm:cxn modelId="{39D01B83-64B6-470C-9B7B-BE4521CFDE77}" type="presParOf" srcId="{54556970-7011-4B49-9460-430C91F72CF4}" destId="{9124BCC0-F441-44E5-BBA1-A89CAF979D64}" srcOrd="1" destOrd="0" presId="urn:microsoft.com/office/officeart/2005/8/layout/orgChart1"/>
    <dgm:cxn modelId="{ED6164B2-F7D8-45DC-974F-893D5B588C84}" type="presParOf" srcId="{28E87334-9551-4AF1-A6A8-426845C7BC1B}" destId="{10AC582E-3593-4B7A-9AAB-85D5ADA7B0E2}" srcOrd="1" destOrd="0" presId="urn:microsoft.com/office/officeart/2005/8/layout/orgChart1"/>
    <dgm:cxn modelId="{0C1CFFD4-529F-44A9-BFDC-BE831443A601}" type="presParOf" srcId="{10AC582E-3593-4B7A-9AAB-85D5ADA7B0E2}" destId="{FA0F8742-664D-4CFA-800F-45698EC5501A}" srcOrd="0" destOrd="0" presId="urn:microsoft.com/office/officeart/2005/8/layout/orgChart1"/>
    <dgm:cxn modelId="{26AFC302-9E93-488C-B4AA-8E47E33873EB}" type="presParOf" srcId="{10AC582E-3593-4B7A-9AAB-85D5ADA7B0E2}" destId="{4B5627FD-48C5-4115-BC35-3F7D7FE57FD4}" srcOrd="1" destOrd="0" presId="urn:microsoft.com/office/officeart/2005/8/layout/orgChart1"/>
    <dgm:cxn modelId="{CB48A530-40F5-4239-B5DA-4EF762D20C67}" type="presParOf" srcId="{4B5627FD-48C5-4115-BC35-3F7D7FE57FD4}" destId="{2D1D6AEE-669D-4FF6-B639-304900FF8354}" srcOrd="0" destOrd="0" presId="urn:microsoft.com/office/officeart/2005/8/layout/orgChart1"/>
    <dgm:cxn modelId="{1ACBD34B-FFA0-445D-934B-3394137A2088}" type="presParOf" srcId="{2D1D6AEE-669D-4FF6-B639-304900FF8354}" destId="{9ACF3576-BF1A-4CFB-ACA5-CCFFA2B66599}" srcOrd="0" destOrd="0" presId="urn:microsoft.com/office/officeart/2005/8/layout/orgChart1"/>
    <dgm:cxn modelId="{390D0D39-3AF6-4C2D-A132-76B24048FDC1}" type="presParOf" srcId="{2D1D6AEE-669D-4FF6-B639-304900FF8354}" destId="{4ADACADE-388D-4CFF-9AC5-B30E89E8E213}" srcOrd="1" destOrd="0" presId="urn:microsoft.com/office/officeart/2005/8/layout/orgChart1"/>
    <dgm:cxn modelId="{DF432DA7-875F-40DB-8074-D70AE2CE9E20}" type="presParOf" srcId="{4B5627FD-48C5-4115-BC35-3F7D7FE57FD4}" destId="{1B10870E-1544-460A-812B-FB8D1E0CB660}" srcOrd="1" destOrd="0" presId="urn:microsoft.com/office/officeart/2005/8/layout/orgChart1"/>
    <dgm:cxn modelId="{F0736951-08F8-48E6-89C6-9578B9C2BB0F}" type="presParOf" srcId="{4B5627FD-48C5-4115-BC35-3F7D7FE57FD4}" destId="{ECFABF09-534D-464E-9AC3-3F0CAC319212}" srcOrd="2" destOrd="0" presId="urn:microsoft.com/office/officeart/2005/8/layout/orgChart1"/>
    <dgm:cxn modelId="{807AB5EC-58BF-403A-BC87-BB0CECF61B9B}" type="presParOf" srcId="{10AC582E-3593-4B7A-9AAB-85D5ADA7B0E2}" destId="{6D5BC242-852F-4CD5-9D23-5228932F85E3}" srcOrd="2" destOrd="0" presId="urn:microsoft.com/office/officeart/2005/8/layout/orgChart1"/>
    <dgm:cxn modelId="{6672DF0D-749A-4BB5-858C-1B337E6B44B3}" type="presParOf" srcId="{10AC582E-3593-4B7A-9AAB-85D5ADA7B0E2}" destId="{F0248A9F-67FA-4F6D-A9A4-81D9E0C8FDF3}" srcOrd="3" destOrd="0" presId="urn:microsoft.com/office/officeart/2005/8/layout/orgChart1"/>
    <dgm:cxn modelId="{09D1DDA8-A749-40E6-B1E6-7E330D8EE815}" type="presParOf" srcId="{F0248A9F-67FA-4F6D-A9A4-81D9E0C8FDF3}" destId="{CCD3327C-EAA2-49CE-9169-6673CC4413F1}" srcOrd="0" destOrd="0" presId="urn:microsoft.com/office/officeart/2005/8/layout/orgChart1"/>
    <dgm:cxn modelId="{F819CF43-253B-4D25-A6A9-3E8755F9A17F}" type="presParOf" srcId="{CCD3327C-EAA2-49CE-9169-6673CC4413F1}" destId="{66150514-19F9-406E-BA0C-88EEBF8642BE}" srcOrd="0" destOrd="0" presId="urn:microsoft.com/office/officeart/2005/8/layout/orgChart1"/>
    <dgm:cxn modelId="{EB7FB634-246E-4919-8C53-CE2B14282BAC}" type="presParOf" srcId="{CCD3327C-EAA2-49CE-9169-6673CC4413F1}" destId="{B5888153-D8FB-4E16-BD56-9F1A07650EB7}" srcOrd="1" destOrd="0" presId="urn:microsoft.com/office/officeart/2005/8/layout/orgChart1"/>
    <dgm:cxn modelId="{1767C0A3-FCE9-477C-8B1B-2A464C353CB4}" type="presParOf" srcId="{F0248A9F-67FA-4F6D-A9A4-81D9E0C8FDF3}" destId="{CE7E3A64-506C-48B5-AD5F-D2EFFA55DA58}" srcOrd="1" destOrd="0" presId="urn:microsoft.com/office/officeart/2005/8/layout/orgChart1"/>
    <dgm:cxn modelId="{95376DA3-C18C-44FA-A3D1-039E8BCD4A81}" type="presParOf" srcId="{F0248A9F-67FA-4F6D-A9A4-81D9E0C8FDF3}" destId="{56A05EA5-59A3-4869-B0C3-21EDBB35EB97}" srcOrd="2" destOrd="0" presId="urn:microsoft.com/office/officeart/2005/8/layout/orgChart1"/>
    <dgm:cxn modelId="{769D4082-B54E-4498-8C38-7DCE2E97F873}" type="presParOf" srcId="{28E87334-9551-4AF1-A6A8-426845C7BC1B}" destId="{DB199F0C-724B-4124-AA18-F80414C1839C}" srcOrd="2" destOrd="0" presId="urn:microsoft.com/office/officeart/2005/8/layout/orgChart1"/>
    <dgm:cxn modelId="{404836BF-3E62-431A-AD4B-9C0106B3DAA1}" type="presParOf" srcId="{0C148A02-D145-463A-B1F9-250D77770F05}" destId="{514FD5DA-B095-4F86-987C-4A855FC06027}" srcOrd="2" destOrd="0" presId="urn:microsoft.com/office/officeart/2005/8/layout/orgChart1"/>
    <dgm:cxn modelId="{73B21AE6-5690-4A73-8F1C-E4AA3ACF7C5F}" type="presParOf" srcId="{0C148A02-D145-463A-B1F9-250D77770F05}" destId="{E61AE2C8-3F23-4F9B-A718-2D92DAA98870}" srcOrd="3" destOrd="0" presId="urn:microsoft.com/office/officeart/2005/8/layout/orgChart1"/>
    <dgm:cxn modelId="{50D56B47-078E-46FB-B431-FD502D10E62A}" type="presParOf" srcId="{E61AE2C8-3F23-4F9B-A718-2D92DAA98870}" destId="{ED0D493D-AFC5-4A27-8F23-ECBE4AD7DF93}" srcOrd="0" destOrd="0" presId="urn:microsoft.com/office/officeart/2005/8/layout/orgChart1"/>
    <dgm:cxn modelId="{9B347ED2-57A1-4B47-92E3-9D07B3DE4D58}" type="presParOf" srcId="{ED0D493D-AFC5-4A27-8F23-ECBE4AD7DF93}" destId="{7B1516A1-C0FA-47D8-8FF5-88B0B2B9B530}" srcOrd="0" destOrd="0" presId="urn:microsoft.com/office/officeart/2005/8/layout/orgChart1"/>
    <dgm:cxn modelId="{4AD9C8E1-3B5E-42C5-AD19-8B75BB58C91F}" type="presParOf" srcId="{ED0D493D-AFC5-4A27-8F23-ECBE4AD7DF93}" destId="{FFF4F3F1-5EFB-4687-A44D-49CA099B07F6}" srcOrd="1" destOrd="0" presId="urn:microsoft.com/office/officeart/2005/8/layout/orgChart1"/>
    <dgm:cxn modelId="{C70BCF35-7DFC-4A2B-9CE4-0A660F4249CF}" type="presParOf" srcId="{E61AE2C8-3F23-4F9B-A718-2D92DAA98870}" destId="{B5909F5A-DEDE-46E6-9A1A-09241925CDEA}" srcOrd="1" destOrd="0" presId="urn:microsoft.com/office/officeart/2005/8/layout/orgChart1"/>
    <dgm:cxn modelId="{27E1D253-379E-437B-84BD-598B169804DA}" type="presParOf" srcId="{B5909F5A-DEDE-46E6-9A1A-09241925CDEA}" destId="{64268E04-F066-444C-A878-3BD3E6856A1A}" srcOrd="0" destOrd="0" presId="urn:microsoft.com/office/officeart/2005/8/layout/orgChart1"/>
    <dgm:cxn modelId="{4B77E685-D13A-4037-9A72-8BFED0E3FFFD}" type="presParOf" srcId="{B5909F5A-DEDE-46E6-9A1A-09241925CDEA}" destId="{A3647EC6-6259-458D-B70A-396BFEF366DA}" srcOrd="1" destOrd="0" presId="urn:microsoft.com/office/officeart/2005/8/layout/orgChart1"/>
    <dgm:cxn modelId="{B355979B-3633-4D3E-BB14-E2307C5965FF}" type="presParOf" srcId="{A3647EC6-6259-458D-B70A-396BFEF366DA}" destId="{7E28CACE-BDDA-4A7D-946A-F8021993B6BB}" srcOrd="0" destOrd="0" presId="urn:microsoft.com/office/officeart/2005/8/layout/orgChart1"/>
    <dgm:cxn modelId="{778644DB-2483-4207-B679-252271E889ED}" type="presParOf" srcId="{7E28CACE-BDDA-4A7D-946A-F8021993B6BB}" destId="{CC883DDA-8DE2-442B-B572-EB42CDB8515A}" srcOrd="0" destOrd="0" presId="urn:microsoft.com/office/officeart/2005/8/layout/orgChart1"/>
    <dgm:cxn modelId="{7AEB184C-B278-42D2-AB5A-3B4DD29DCBB3}" type="presParOf" srcId="{7E28CACE-BDDA-4A7D-946A-F8021993B6BB}" destId="{4974CEF8-0A13-4360-B74A-1D3E66743CC0}" srcOrd="1" destOrd="0" presId="urn:microsoft.com/office/officeart/2005/8/layout/orgChart1"/>
    <dgm:cxn modelId="{5E60A660-AC43-4EC1-8585-97F723524C62}" type="presParOf" srcId="{A3647EC6-6259-458D-B70A-396BFEF366DA}" destId="{D29E54B0-FA9B-4476-8040-1FE1B40DE251}" srcOrd="1" destOrd="0" presId="urn:microsoft.com/office/officeart/2005/8/layout/orgChart1"/>
    <dgm:cxn modelId="{1FED161A-8A09-42F2-85E7-78CB780FCD27}" type="presParOf" srcId="{A3647EC6-6259-458D-B70A-396BFEF366DA}" destId="{C4F77B3F-09C1-481C-8BC9-0585B36F38BD}" srcOrd="2" destOrd="0" presId="urn:microsoft.com/office/officeart/2005/8/layout/orgChart1"/>
    <dgm:cxn modelId="{E4656AA6-61E0-4B68-BEBD-A816B18826B9}" type="presParOf" srcId="{B5909F5A-DEDE-46E6-9A1A-09241925CDEA}" destId="{FE062E2C-1EC6-42C3-BD15-75C62F50A378}" srcOrd="2" destOrd="0" presId="urn:microsoft.com/office/officeart/2005/8/layout/orgChart1"/>
    <dgm:cxn modelId="{971BA562-0732-4538-8DB6-49CA2191F423}" type="presParOf" srcId="{B5909F5A-DEDE-46E6-9A1A-09241925CDEA}" destId="{634E5262-8385-4B24-97A6-A15CBA402DBD}" srcOrd="3" destOrd="0" presId="urn:microsoft.com/office/officeart/2005/8/layout/orgChart1"/>
    <dgm:cxn modelId="{E5E4BD25-BD9A-4A49-860F-EABB0E8178F4}" type="presParOf" srcId="{634E5262-8385-4B24-97A6-A15CBA402DBD}" destId="{52D43D97-8CEA-489B-8E2D-5CC95A89361E}" srcOrd="0" destOrd="0" presId="urn:microsoft.com/office/officeart/2005/8/layout/orgChart1"/>
    <dgm:cxn modelId="{D20196EF-2594-4CBC-A229-DCB2079212CB}" type="presParOf" srcId="{52D43D97-8CEA-489B-8E2D-5CC95A89361E}" destId="{816134AE-FBFE-441A-8BDB-F12FE955BDDE}" srcOrd="0" destOrd="0" presId="urn:microsoft.com/office/officeart/2005/8/layout/orgChart1"/>
    <dgm:cxn modelId="{583D1912-F3E8-49DB-B61D-ACB86C4332F0}" type="presParOf" srcId="{52D43D97-8CEA-489B-8E2D-5CC95A89361E}" destId="{95388C73-4E35-42F1-94F6-44519EC8456D}" srcOrd="1" destOrd="0" presId="urn:microsoft.com/office/officeart/2005/8/layout/orgChart1"/>
    <dgm:cxn modelId="{966F78C4-CFCA-4CE6-93BE-F650758ED41A}" type="presParOf" srcId="{634E5262-8385-4B24-97A6-A15CBA402DBD}" destId="{777B6DBE-6AF5-45A8-919A-C5B166577E3C}" srcOrd="1" destOrd="0" presId="urn:microsoft.com/office/officeart/2005/8/layout/orgChart1"/>
    <dgm:cxn modelId="{F41E58A2-700D-461A-A814-EEFE322323F7}" type="presParOf" srcId="{634E5262-8385-4B24-97A6-A15CBA402DBD}" destId="{0A405164-1B21-44BE-954C-3D597F85CFF3}" srcOrd="2" destOrd="0" presId="urn:microsoft.com/office/officeart/2005/8/layout/orgChart1"/>
    <dgm:cxn modelId="{AA66F8E1-3C1F-4246-BEC3-C76ACFBEDF5C}" type="presParOf" srcId="{B5909F5A-DEDE-46E6-9A1A-09241925CDEA}" destId="{5FB1B872-173C-4633-9913-714812367DAD}" srcOrd="4" destOrd="0" presId="urn:microsoft.com/office/officeart/2005/8/layout/orgChart1"/>
    <dgm:cxn modelId="{70B39C79-DB6C-4F81-BE0B-041E340FB34D}" type="presParOf" srcId="{B5909F5A-DEDE-46E6-9A1A-09241925CDEA}" destId="{A2A66598-36DD-43D1-99D3-4AD0110479C4}" srcOrd="5" destOrd="0" presId="urn:microsoft.com/office/officeart/2005/8/layout/orgChart1"/>
    <dgm:cxn modelId="{D924AB52-4535-4DF6-B735-C470624CA1AA}" type="presParOf" srcId="{A2A66598-36DD-43D1-99D3-4AD0110479C4}" destId="{F0009739-B2A8-42EF-AC67-382BF9A1AC72}" srcOrd="0" destOrd="0" presId="urn:microsoft.com/office/officeart/2005/8/layout/orgChart1"/>
    <dgm:cxn modelId="{4BE0E6FC-3B56-4B18-B4C9-F17CF9F4D1B7}" type="presParOf" srcId="{F0009739-B2A8-42EF-AC67-382BF9A1AC72}" destId="{A3647E35-D473-46AE-BD74-39077DCF2F47}" srcOrd="0" destOrd="0" presId="urn:microsoft.com/office/officeart/2005/8/layout/orgChart1"/>
    <dgm:cxn modelId="{B6304914-1787-49C1-B8A1-5ED2F507DCDE}" type="presParOf" srcId="{F0009739-B2A8-42EF-AC67-382BF9A1AC72}" destId="{7C95DD07-0592-493F-BFD4-7D2225F2FA5E}" srcOrd="1" destOrd="0" presId="urn:microsoft.com/office/officeart/2005/8/layout/orgChart1"/>
    <dgm:cxn modelId="{91D780E1-0B6B-49F2-941E-7B6CD9E86DBC}" type="presParOf" srcId="{A2A66598-36DD-43D1-99D3-4AD0110479C4}" destId="{A3A4CDFB-8696-4587-9DBC-72C2253857E9}" srcOrd="1" destOrd="0" presId="urn:microsoft.com/office/officeart/2005/8/layout/orgChart1"/>
    <dgm:cxn modelId="{F87F53D8-CD1B-46C0-9488-0727DEA2A972}" type="presParOf" srcId="{A2A66598-36DD-43D1-99D3-4AD0110479C4}" destId="{A4E80849-ED62-4B4C-A0AC-D4087165B56E}" srcOrd="2" destOrd="0" presId="urn:microsoft.com/office/officeart/2005/8/layout/orgChart1"/>
    <dgm:cxn modelId="{B837EBED-FA17-4B89-8C99-D84AD790669C}" type="presParOf" srcId="{E61AE2C8-3F23-4F9B-A718-2D92DAA98870}" destId="{F1180CCA-82BC-4421-98CD-73E06DED547A}" srcOrd="2" destOrd="0" presId="urn:microsoft.com/office/officeart/2005/8/layout/orgChart1"/>
    <dgm:cxn modelId="{B1A804A8-292A-4330-8FA1-77B4829873D9}" type="presParOf" srcId="{0C148A02-D145-463A-B1F9-250D77770F05}" destId="{68D3B770-AA4C-4BCA-A86D-87EBE7DD07AA}" srcOrd="4" destOrd="0" presId="urn:microsoft.com/office/officeart/2005/8/layout/orgChart1"/>
    <dgm:cxn modelId="{00392951-0D6E-4568-BE5C-8ABB7FD83522}" type="presParOf" srcId="{0C148A02-D145-463A-B1F9-250D77770F05}" destId="{45227F64-6E75-473E-BCD8-DE6C3232589B}" srcOrd="5" destOrd="0" presId="urn:microsoft.com/office/officeart/2005/8/layout/orgChart1"/>
    <dgm:cxn modelId="{BF616E76-F352-4483-9E28-A4DECD9B1486}" type="presParOf" srcId="{45227F64-6E75-473E-BCD8-DE6C3232589B}" destId="{7D901B7D-6CB2-45C6-BFFA-E3D7471A1786}" srcOrd="0" destOrd="0" presId="urn:microsoft.com/office/officeart/2005/8/layout/orgChart1"/>
    <dgm:cxn modelId="{86F513A1-DBF4-4D6F-B8EB-0B9526A67EBF}" type="presParOf" srcId="{7D901B7D-6CB2-45C6-BFFA-E3D7471A1786}" destId="{6779BD6A-7D87-418C-878A-03729CACBDAB}" srcOrd="0" destOrd="0" presId="urn:microsoft.com/office/officeart/2005/8/layout/orgChart1"/>
    <dgm:cxn modelId="{99D510BB-624F-4512-8F92-87030C2C5471}" type="presParOf" srcId="{7D901B7D-6CB2-45C6-BFFA-E3D7471A1786}" destId="{3246982F-4830-4E62-AB49-86B8EF3D71CC}" srcOrd="1" destOrd="0" presId="urn:microsoft.com/office/officeart/2005/8/layout/orgChart1"/>
    <dgm:cxn modelId="{E1C68C20-9B48-4187-9155-F7D25B4BD9D9}" type="presParOf" srcId="{45227F64-6E75-473E-BCD8-DE6C3232589B}" destId="{2617EA09-FAC8-4DD8-ACAB-79563F2F21CC}" srcOrd="1" destOrd="0" presId="urn:microsoft.com/office/officeart/2005/8/layout/orgChart1"/>
    <dgm:cxn modelId="{F60B0B8C-D7B7-4F46-B0BA-2EBED15C5BD9}" type="presParOf" srcId="{2617EA09-FAC8-4DD8-ACAB-79563F2F21CC}" destId="{FB2B7043-9B04-46F8-9F48-9F4017FF4DD2}" srcOrd="0" destOrd="0" presId="urn:microsoft.com/office/officeart/2005/8/layout/orgChart1"/>
    <dgm:cxn modelId="{983A2A59-BAFA-40FC-8090-87601552786B}" type="presParOf" srcId="{2617EA09-FAC8-4DD8-ACAB-79563F2F21CC}" destId="{8A8F61C6-167A-4C60-8CB1-581B53739FC8}" srcOrd="1" destOrd="0" presId="urn:microsoft.com/office/officeart/2005/8/layout/orgChart1"/>
    <dgm:cxn modelId="{8ADFD9E1-CB99-4605-806D-FFB8324B6369}" type="presParOf" srcId="{8A8F61C6-167A-4C60-8CB1-581B53739FC8}" destId="{8272B39A-E2B7-45FF-846A-D4E763B393FA}" srcOrd="0" destOrd="0" presId="urn:microsoft.com/office/officeart/2005/8/layout/orgChart1"/>
    <dgm:cxn modelId="{B91D42DA-6510-4FB3-B834-7B4F40A5D406}" type="presParOf" srcId="{8272B39A-E2B7-45FF-846A-D4E763B393FA}" destId="{52DC18CA-4CFB-47D5-A2DC-697BCD52F3E0}" srcOrd="0" destOrd="0" presId="urn:microsoft.com/office/officeart/2005/8/layout/orgChart1"/>
    <dgm:cxn modelId="{DD2298B7-2351-421A-80F5-B3E1B473DDCE}" type="presParOf" srcId="{8272B39A-E2B7-45FF-846A-D4E763B393FA}" destId="{B686E10C-7AC2-4B4E-A0B2-F2A18C8AA672}" srcOrd="1" destOrd="0" presId="urn:microsoft.com/office/officeart/2005/8/layout/orgChart1"/>
    <dgm:cxn modelId="{84085FD8-1596-416C-BF87-A0BCEBDFBD90}" type="presParOf" srcId="{8A8F61C6-167A-4C60-8CB1-581B53739FC8}" destId="{4A5DDDF4-F2BB-458E-8833-916386A6253D}" srcOrd="1" destOrd="0" presId="urn:microsoft.com/office/officeart/2005/8/layout/orgChart1"/>
    <dgm:cxn modelId="{A39B99FD-949A-4E83-8DE2-3EC2CF630B37}" type="presParOf" srcId="{8A8F61C6-167A-4C60-8CB1-581B53739FC8}" destId="{5F55DF4C-8A4C-411F-A3C2-96CAA479A538}" srcOrd="2" destOrd="0" presId="urn:microsoft.com/office/officeart/2005/8/layout/orgChart1"/>
    <dgm:cxn modelId="{908DB030-9CAD-4D0C-8D41-AC0B865042AB}" type="presParOf" srcId="{2617EA09-FAC8-4DD8-ACAB-79563F2F21CC}" destId="{74E53913-DBBF-477A-9E14-AF1DAD065A0C}" srcOrd="2" destOrd="0" presId="urn:microsoft.com/office/officeart/2005/8/layout/orgChart1"/>
    <dgm:cxn modelId="{5D51704D-17BE-4794-B20A-92FF60A7811D}" type="presParOf" srcId="{2617EA09-FAC8-4DD8-ACAB-79563F2F21CC}" destId="{401E2C44-D9F0-4E16-908E-A83C3B2DC7B8}" srcOrd="3" destOrd="0" presId="urn:microsoft.com/office/officeart/2005/8/layout/orgChart1"/>
    <dgm:cxn modelId="{A62BFDC8-BC2D-4243-9A3E-115234599B56}" type="presParOf" srcId="{401E2C44-D9F0-4E16-908E-A83C3B2DC7B8}" destId="{1285E970-3C6D-4EF0-A0E4-7AE10D46F9F6}" srcOrd="0" destOrd="0" presId="urn:microsoft.com/office/officeart/2005/8/layout/orgChart1"/>
    <dgm:cxn modelId="{92F0C3A1-4794-4EC0-BEEA-31CB4A46B729}" type="presParOf" srcId="{1285E970-3C6D-4EF0-A0E4-7AE10D46F9F6}" destId="{4E7478B3-4D81-41D1-85DF-D62021172ACA}" srcOrd="0" destOrd="0" presId="urn:microsoft.com/office/officeart/2005/8/layout/orgChart1"/>
    <dgm:cxn modelId="{4AC09396-3A64-49C6-B44A-5EA5CB6F9D2E}" type="presParOf" srcId="{1285E970-3C6D-4EF0-A0E4-7AE10D46F9F6}" destId="{1F4FB6C7-BBC1-4D9C-9236-E4E8BF2A0BDC}" srcOrd="1" destOrd="0" presId="urn:microsoft.com/office/officeart/2005/8/layout/orgChart1"/>
    <dgm:cxn modelId="{D91D134B-7735-473E-811A-44E5AAD71A16}" type="presParOf" srcId="{401E2C44-D9F0-4E16-908E-A83C3B2DC7B8}" destId="{10E30215-7DD7-430B-AF0F-6F5DABBB941C}" srcOrd="1" destOrd="0" presId="urn:microsoft.com/office/officeart/2005/8/layout/orgChart1"/>
    <dgm:cxn modelId="{6F18D847-5E31-439C-9D39-F7595B938171}" type="presParOf" srcId="{10E30215-7DD7-430B-AF0F-6F5DABBB941C}" destId="{D51E6881-38ED-4536-9C05-D42F237297EA}" srcOrd="0" destOrd="0" presId="urn:microsoft.com/office/officeart/2005/8/layout/orgChart1"/>
    <dgm:cxn modelId="{566A223B-2F02-4FB8-AB84-644DE4E26266}" type="presParOf" srcId="{10E30215-7DD7-430B-AF0F-6F5DABBB941C}" destId="{3FAC8BA1-43D1-4198-8888-83F363171FD3}" srcOrd="1" destOrd="0" presId="urn:microsoft.com/office/officeart/2005/8/layout/orgChart1"/>
    <dgm:cxn modelId="{63503480-7B58-46D5-9239-8E298C4562C6}" type="presParOf" srcId="{3FAC8BA1-43D1-4198-8888-83F363171FD3}" destId="{62E260D5-8890-44D5-A9B0-B2D119CA60EA}" srcOrd="0" destOrd="0" presId="urn:microsoft.com/office/officeart/2005/8/layout/orgChart1"/>
    <dgm:cxn modelId="{B3024E4F-79EF-42A7-ACB7-F19BAE48F9A2}" type="presParOf" srcId="{62E260D5-8890-44D5-A9B0-B2D119CA60EA}" destId="{98C46B07-6D4D-4F00-B5F2-17D41102D307}" srcOrd="0" destOrd="0" presId="urn:microsoft.com/office/officeart/2005/8/layout/orgChart1"/>
    <dgm:cxn modelId="{839A7131-62BE-42A6-B8CD-86BEE0FDC47C}" type="presParOf" srcId="{62E260D5-8890-44D5-A9B0-B2D119CA60EA}" destId="{221957C1-377A-4059-8CDE-0B5A564B964D}" srcOrd="1" destOrd="0" presId="urn:microsoft.com/office/officeart/2005/8/layout/orgChart1"/>
    <dgm:cxn modelId="{24E4F66E-0C29-4A70-97B0-41BFCA4BD0A4}" type="presParOf" srcId="{3FAC8BA1-43D1-4198-8888-83F363171FD3}" destId="{6404FEA3-813B-48AE-AEDC-AFC960367E9B}" srcOrd="1" destOrd="0" presId="urn:microsoft.com/office/officeart/2005/8/layout/orgChart1"/>
    <dgm:cxn modelId="{CF6D6650-309E-40F4-B817-8154B2D0285E}" type="presParOf" srcId="{3FAC8BA1-43D1-4198-8888-83F363171FD3}" destId="{40D5C496-37FA-4946-9A11-74C59B8DC1A5}" srcOrd="2" destOrd="0" presId="urn:microsoft.com/office/officeart/2005/8/layout/orgChart1"/>
    <dgm:cxn modelId="{845B1D57-4B10-4F13-891B-036D18E45107}" type="presParOf" srcId="{401E2C44-D9F0-4E16-908E-A83C3B2DC7B8}" destId="{CA544BA9-9F1C-48F6-BC96-10822697CD81}" srcOrd="2" destOrd="0" presId="urn:microsoft.com/office/officeart/2005/8/layout/orgChart1"/>
    <dgm:cxn modelId="{E4A25501-D488-4931-8226-80F8ABBC1884}" type="presParOf" srcId="{2617EA09-FAC8-4DD8-ACAB-79563F2F21CC}" destId="{D1CC07C4-D477-4F38-B041-15059DF04B07}" srcOrd="4" destOrd="0" presId="urn:microsoft.com/office/officeart/2005/8/layout/orgChart1"/>
    <dgm:cxn modelId="{5D9E38E1-7A3B-4202-8776-234ADCDB0A98}" type="presParOf" srcId="{2617EA09-FAC8-4DD8-ACAB-79563F2F21CC}" destId="{45F89CB4-C31C-47E6-8C50-71B21BD598BC}" srcOrd="5" destOrd="0" presId="urn:microsoft.com/office/officeart/2005/8/layout/orgChart1"/>
    <dgm:cxn modelId="{BCEB328D-BF03-4B5C-AFE4-5FDFC5311724}" type="presParOf" srcId="{45F89CB4-C31C-47E6-8C50-71B21BD598BC}" destId="{4F35C89D-51AD-436B-9DDC-FBBF64F9DA32}" srcOrd="0" destOrd="0" presId="urn:microsoft.com/office/officeart/2005/8/layout/orgChart1"/>
    <dgm:cxn modelId="{A1E906A3-9687-47D7-AF80-825C7274ECAB}" type="presParOf" srcId="{4F35C89D-51AD-436B-9DDC-FBBF64F9DA32}" destId="{4D49C8F2-93FF-44CA-81D9-B204AD1331D1}" srcOrd="0" destOrd="0" presId="urn:microsoft.com/office/officeart/2005/8/layout/orgChart1"/>
    <dgm:cxn modelId="{73AEB337-B178-4FD2-9942-9C089D77A65D}" type="presParOf" srcId="{4F35C89D-51AD-436B-9DDC-FBBF64F9DA32}" destId="{98A0D214-8F78-4E17-95C9-5B46D22A66F8}" srcOrd="1" destOrd="0" presId="urn:microsoft.com/office/officeart/2005/8/layout/orgChart1"/>
    <dgm:cxn modelId="{299761B3-AB8F-43EF-A2F2-EDF2D35374A7}" type="presParOf" srcId="{45F89CB4-C31C-47E6-8C50-71B21BD598BC}" destId="{240E9858-8BC5-4183-A46E-7E5B5FE541F8}" srcOrd="1" destOrd="0" presId="urn:microsoft.com/office/officeart/2005/8/layout/orgChart1"/>
    <dgm:cxn modelId="{53251791-B31F-4D99-A150-664FC015C2F5}" type="presParOf" srcId="{45F89CB4-C31C-47E6-8C50-71B21BD598BC}" destId="{39EBE4F4-6A6D-4D71-8BAF-913393B7061C}" srcOrd="2" destOrd="0" presId="urn:microsoft.com/office/officeart/2005/8/layout/orgChart1"/>
    <dgm:cxn modelId="{4ABCD36E-AE0A-4901-99AA-31745455ACCD}" type="presParOf" srcId="{45227F64-6E75-473E-BCD8-DE6C3232589B}" destId="{9BDBD4BD-8C7E-41BA-A622-9A4E58F3F6F9}" srcOrd="2" destOrd="0" presId="urn:microsoft.com/office/officeart/2005/8/layout/orgChart1"/>
    <dgm:cxn modelId="{986904EE-4C3D-4F0A-8644-820A8E0A873C}" type="presParOf" srcId="{0C148A02-D145-463A-B1F9-250D77770F05}" destId="{873DDAD6-BCDC-4C57-AD34-A4EEBFD25E82}" srcOrd="6" destOrd="0" presId="urn:microsoft.com/office/officeart/2005/8/layout/orgChart1"/>
    <dgm:cxn modelId="{E6853097-CF0C-4F1C-9655-B01A9F647B48}" type="presParOf" srcId="{0C148A02-D145-463A-B1F9-250D77770F05}" destId="{23091424-18E2-43E0-BED3-4BFBC7983AFF}" srcOrd="7" destOrd="0" presId="urn:microsoft.com/office/officeart/2005/8/layout/orgChart1"/>
    <dgm:cxn modelId="{C9B22118-C2DE-4125-89F4-9BC051DCDABE}" type="presParOf" srcId="{23091424-18E2-43E0-BED3-4BFBC7983AFF}" destId="{1F7A03B7-89EC-47AC-9C3D-32F6142CF28E}" srcOrd="0" destOrd="0" presId="urn:microsoft.com/office/officeart/2005/8/layout/orgChart1"/>
    <dgm:cxn modelId="{74979D83-3C89-439F-9233-3687654910BF}" type="presParOf" srcId="{1F7A03B7-89EC-47AC-9C3D-32F6142CF28E}" destId="{4E33F582-0ACF-4752-9777-273DA2DE42AF}" srcOrd="0" destOrd="0" presId="urn:microsoft.com/office/officeart/2005/8/layout/orgChart1"/>
    <dgm:cxn modelId="{30A46879-97E9-4386-8156-5C4CF57DBEC4}" type="presParOf" srcId="{1F7A03B7-89EC-47AC-9C3D-32F6142CF28E}" destId="{3970077E-DC8F-4BC0-AFBC-3BCA04AA4596}" srcOrd="1" destOrd="0" presId="urn:microsoft.com/office/officeart/2005/8/layout/orgChart1"/>
    <dgm:cxn modelId="{98DDCE9A-59D5-46A2-B7AE-D4F76195AFB8}" type="presParOf" srcId="{23091424-18E2-43E0-BED3-4BFBC7983AFF}" destId="{89CD2989-9CBB-4326-A5EA-29D50C82B8E0}" srcOrd="1" destOrd="0" presId="urn:microsoft.com/office/officeart/2005/8/layout/orgChart1"/>
    <dgm:cxn modelId="{20A97D34-2E41-4477-919D-266CFE21C09B}" type="presParOf" srcId="{23091424-18E2-43E0-BED3-4BFBC7983AFF}" destId="{90F589C0-4687-4980-90FF-6E743BC5F407}" srcOrd="2" destOrd="0" presId="urn:microsoft.com/office/officeart/2005/8/layout/orgChart1"/>
    <dgm:cxn modelId="{0874259E-EE54-4603-ABF2-FD704D2A6E2B}" type="presParOf" srcId="{E78E2BCD-0707-4570-88FC-93697620625B}" destId="{94C4F1A6-CC3C-488B-9C41-AAB07DE06000}" srcOrd="2" destOrd="0" presId="urn:microsoft.com/office/officeart/2005/8/layout/orgChart1"/>
    <dgm:cxn modelId="{1AE39B79-FFDC-41C2-9320-3D35D309F7ED}" type="presParOf" srcId="{B2CC8767-33D6-4ABB-9E63-C67FFDA31553}" destId="{6654886A-851A-4522-8EB8-0CA116758765}" srcOrd="2" destOrd="0" presId="urn:microsoft.com/office/officeart/2005/8/layout/orgChart1"/>
    <dgm:cxn modelId="{BC89EC63-63BD-40F0-9178-E6E08ED88CFC}" type="presParOf" srcId="{FD1FBADC-35EF-4069-955C-2DD4C80BB4D2}" destId="{EF2ADA1A-BAD6-4DFE-953E-67886FCC668D}" srcOrd="8" destOrd="0" presId="urn:microsoft.com/office/officeart/2005/8/layout/orgChart1"/>
    <dgm:cxn modelId="{3F30C38E-8187-4280-BDC0-F521A6CD935A}" type="presParOf" srcId="{FD1FBADC-35EF-4069-955C-2DD4C80BB4D2}" destId="{FD87D3B3-F23F-40DB-A0D9-9B6CAB8F84FC}" srcOrd="9" destOrd="0" presId="urn:microsoft.com/office/officeart/2005/8/layout/orgChart1"/>
    <dgm:cxn modelId="{D3258929-3A34-43DF-BD90-57B3D64B8F5A}" type="presParOf" srcId="{FD87D3B3-F23F-40DB-A0D9-9B6CAB8F84FC}" destId="{00DD9FFE-786D-4EFB-BAFA-664345F9A0BA}" srcOrd="0" destOrd="0" presId="urn:microsoft.com/office/officeart/2005/8/layout/orgChart1"/>
    <dgm:cxn modelId="{38388EE2-A9F1-4673-9135-F4895EBB25FD}" type="presParOf" srcId="{00DD9FFE-786D-4EFB-BAFA-664345F9A0BA}" destId="{14F1AB17-2612-451B-B8F5-079A3245D089}" srcOrd="0" destOrd="0" presId="urn:microsoft.com/office/officeart/2005/8/layout/orgChart1"/>
    <dgm:cxn modelId="{74711FFF-E446-4C59-880E-234298D6747D}" type="presParOf" srcId="{00DD9FFE-786D-4EFB-BAFA-664345F9A0BA}" destId="{C321ECCE-A331-4E4B-9A09-1FA42B9D9D1A}" srcOrd="1" destOrd="0" presId="urn:microsoft.com/office/officeart/2005/8/layout/orgChart1"/>
    <dgm:cxn modelId="{CDFE0630-2CC3-4340-BA0F-96A9372E2FF5}" type="presParOf" srcId="{FD87D3B3-F23F-40DB-A0D9-9B6CAB8F84FC}" destId="{E2C88402-E87E-4388-ABF7-8B163B9ECA52}" srcOrd="1" destOrd="0" presId="urn:microsoft.com/office/officeart/2005/8/layout/orgChart1"/>
    <dgm:cxn modelId="{35BC850A-6C57-4162-9925-32EBF0F21BCD}" type="presParOf" srcId="{FD87D3B3-F23F-40DB-A0D9-9B6CAB8F84FC}" destId="{E99B7B7E-A9B2-481C-AD72-85201D8DA031}" srcOrd="2" destOrd="0" presId="urn:microsoft.com/office/officeart/2005/8/layout/orgChart1"/>
    <dgm:cxn modelId="{6F385DA9-91DC-4FB0-B4CA-F2D4B687AC3B}" type="presParOf" srcId="{FD1FBADC-35EF-4069-955C-2DD4C80BB4D2}" destId="{9E9A8419-1327-4B38-8EA7-4CED955139D6}" srcOrd="10" destOrd="0" presId="urn:microsoft.com/office/officeart/2005/8/layout/orgChart1"/>
    <dgm:cxn modelId="{57C26BBF-EE01-4840-B8A9-6BCD659C6912}" type="presParOf" srcId="{FD1FBADC-35EF-4069-955C-2DD4C80BB4D2}" destId="{982222AA-1C7C-4EE8-A102-C28A8E402DAC}" srcOrd="11" destOrd="0" presId="urn:microsoft.com/office/officeart/2005/8/layout/orgChart1"/>
    <dgm:cxn modelId="{DF6B2B5B-5B21-4B4C-92BC-A038D5CD68A3}" type="presParOf" srcId="{982222AA-1C7C-4EE8-A102-C28A8E402DAC}" destId="{A9E6D342-5936-416E-9A8C-94FCAF0BA2E1}" srcOrd="0" destOrd="0" presId="urn:microsoft.com/office/officeart/2005/8/layout/orgChart1"/>
    <dgm:cxn modelId="{C3969C50-1F5E-4FBB-A4E5-5928B397C9C7}" type="presParOf" srcId="{A9E6D342-5936-416E-9A8C-94FCAF0BA2E1}" destId="{C248BDA1-E772-4B98-B83F-23DAAEB74FE6}" srcOrd="0" destOrd="0" presId="urn:microsoft.com/office/officeart/2005/8/layout/orgChart1"/>
    <dgm:cxn modelId="{4A14F17B-98BF-411D-A130-1298C59C0293}" type="presParOf" srcId="{A9E6D342-5936-416E-9A8C-94FCAF0BA2E1}" destId="{1B1B160F-FDFB-408A-B747-F68E274E44E1}" srcOrd="1" destOrd="0" presId="urn:microsoft.com/office/officeart/2005/8/layout/orgChart1"/>
    <dgm:cxn modelId="{DCF5EB10-7346-4D9E-B3D1-D675B81FD3E1}" type="presParOf" srcId="{982222AA-1C7C-4EE8-A102-C28A8E402DAC}" destId="{968E6F08-A73D-481D-AE07-3CFF74FCB55F}" srcOrd="1" destOrd="0" presId="urn:microsoft.com/office/officeart/2005/8/layout/orgChart1"/>
    <dgm:cxn modelId="{13C3D258-9B0D-487C-A915-E7E804D40BFF}" type="presParOf" srcId="{968E6F08-A73D-481D-AE07-3CFF74FCB55F}" destId="{B61C9630-9CDE-4486-BFE1-93E0DBD61F3D}" srcOrd="0" destOrd="0" presId="urn:microsoft.com/office/officeart/2005/8/layout/orgChart1"/>
    <dgm:cxn modelId="{A0F9B217-5C26-4229-879D-4E387810D840}" type="presParOf" srcId="{968E6F08-A73D-481D-AE07-3CFF74FCB55F}" destId="{6E281429-B234-4003-8BB4-32C7AB681CC5}" srcOrd="1" destOrd="0" presId="urn:microsoft.com/office/officeart/2005/8/layout/orgChart1"/>
    <dgm:cxn modelId="{4F768A99-2768-4A82-B209-FADAE7894091}" type="presParOf" srcId="{6E281429-B234-4003-8BB4-32C7AB681CC5}" destId="{57266CB1-B4E0-4860-B360-03110ADE234C}" srcOrd="0" destOrd="0" presId="urn:microsoft.com/office/officeart/2005/8/layout/orgChart1"/>
    <dgm:cxn modelId="{DA593E28-5C93-4D9E-A4BD-FB8FAB98CA39}" type="presParOf" srcId="{57266CB1-B4E0-4860-B360-03110ADE234C}" destId="{6AC061CF-CC08-4F4F-AFFE-D64EFC45FB2C}" srcOrd="0" destOrd="0" presId="urn:microsoft.com/office/officeart/2005/8/layout/orgChart1"/>
    <dgm:cxn modelId="{5FCDC102-21D4-4494-8697-D13EE056B916}" type="presParOf" srcId="{57266CB1-B4E0-4860-B360-03110ADE234C}" destId="{7B7E5418-302C-4DCB-84B4-1FECB3AE2D7A}" srcOrd="1" destOrd="0" presId="urn:microsoft.com/office/officeart/2005/8/layout/orgChart1"/>
    <dgm:cxn modelId="{1922392F-6AB1-4B29-9734-050651D5F5BD}" type="presParOf" srcId="{6E281429-B234-4003-8BB4-32C7AB681CC5}" destId="{477D5E49-4007-413E-96EB-5E1BD44F9993}" srcOrd="1" destOrd="0" presId="urn:microsoft.com/office/officeart/2005/8/layout/orgChart1"/>
    <dgm:cxn modelId="{CABA565A-9A9B-45BC-A84F-B2E3D4771A3B}" type="presParOf" srcId="{6E281429-B234-4003-8BB4-32C7AB681CC5}" destId="{7E3BEE8C-02CA-4876-A497-EE146AFDEF95}" srcOrd="2" destOrd="0" presId="urn:microsoft.com/office/officeart/2005/8/layout/orgChart1"/>
    <dgm:cxn modelId="{6380B2BB-6199-4295-BEDB-6537C20BF0D3}" type="presParOf" srcId="{968E6F08-A73D-481D-AE07-3CFF74FCB55F}" destId="{CCA9156E-0B3A-4FD5-8425-DE8EE19674E4}" srcOrd="2" destOrd="0" presId="urn:microsoft.com/office/officeart/2005/8/layout/orgChart1"/>
    <dgm:cxn modelId="{BF3CDEA5-A475-46A9-99DA-823B2DBD15FB}" type="presParOf" srcId="{968E6F08-A73D-481D-AE07-3CFF74FCB55F}" destId="{04420E94-85F2-42A4-A199-0E805DE698C9}" srcOrd="3" destOrd="0" presId="urn:microsoft.com/office/officeart/2005/8/layout/orgChart1"/>
    <dgm:cxn modelId="{DCD33F5B-18A9-4982-BB6B-1C207EBF57F1}" type="presParOf" srcId="{04420E94-85F2-42A4-A199-0E805DE698C9}" destId="{080257F6-E415-467B-AB99-15EC78600800}" srcOrd="0" destOrd="0" presId="urn:microsoft.com/office/officeart/2005/8/layout/orgChart1"/>
    <dgm:cxn modelId="{83444D2B-FEA3-4430-AD01-E8C500128B89}" type="presParOf" srcId="{080257F6-E415-467B-AB99-15EC78600800}" destId="{5C8E4539-33E2-4316-9135-B5BEABF70BF8}" srcOrd="0" destOrd="0" presId="urn:microsoft.com/office/officeart/2005/8/layout/orgChart1"/>
    <dgm:cxn modelId="{40609D2D-1014-40C6-B27C-F699C59AD9BC}" type="presParOf" srcId="{080257F6-E415-467B-AB99-15EC78600800}" destId="{313618FE-AA20-4574-B0A0-08A822E0C120}" srcOrd="1" destOrd="0" presId="urn:microsoft.com/office/officeart/2005/8/layout/orgChart1"/>
    <dgm:cxn modelId="{DBF0E258-FFFB-44C1-8CA3-005E5B48C3D4}" type="presParOf" srcId="{04420E94-85F2-42A4-A199-0E805DE698C9}" destId="{7C418DD1-431F-42D1-AAED-CFD266D9017B}" srcOrd="1" destOrd="0" presId="urn:microsoft.com/office/officeart/2005/8/layout/orgChart1"/>
    <dgm:cxn modelId="{F7A56F09-8742-4447-97C8-7D57C1C552E3}" type="presParOf" srcId="{04420E94-85F2-42A4-A199-0E805DE698C9}" destId="{A0E20398-A460-48DF-8055-8017AB11CB08}" srcOrd="2" destOrd="0" presId="urn:microsoft.com/office/officeart/2005/8/layout/orgChart1"/>
    <dgm:cxn modelId="{06BC3952-C7CC-4951-AC31-508002D55341}" type="presParOf" srcId="{982222AA-1C7C-4EE8-A102-C28A8E402DAC}" destId="{6BF46061-2932-4F6A-9659-B3821A33F348}" srcOrd="2" destOrd="0" presId="urn:microsoft.com/office/officeart/2005/8/layout/orgChart1"/>
    <dgm:cxn modelId="{DCEA4D3C-38BC-4A41-AF42-DB60640DC27D}" type="presParOf" srcId="{24EB5C6B-E884-4B69-A775-BC19A50D31C0}" destId="{733FF5C4-B5A8-4AB0-B877-45DB3F53448E}" srcOrd="2" destOrd="0" presId="urn:microsoft.com/office/officeart/2005/8/layout/orgChart1"/>
    <dgm:cxn modelId="{47260560-50DE-41BA-AE24-77A106CBEECF}" type="presParOf" srcId="{5141ADA5-42D8-45F7-9460-BB8CF9C87644}" destId="{C8153429-7A3E-4126-B95B-78E11D03ECEA}" srcOrd="2" destOrd="0" presId="urn:microsoft.com/office/officeart/2005/8/layout/orgChart1"/>
    <dgm:cxn modelId="{157BD1C1-F373-4474-A0D2-F948D1D7D744}" type="presParOf" srcId="{30818783-7A71-4063-B43C-BC585C6CA13A}" destId="{79872B2E-B4D3-415C-9EC5-B6AD97B7FF61}" srcOrd="2" destOrd="0" presId="urn:microsoft.com/office/officeart/2005/8/layout/orgChart1"/>
    <dgm:cxn modelId="{429E54D3-2F93-4376-86E8-6AD9B5764B54}" type="presParOf" srcId="{C4D77F2F-6FEC-4627-AB14-6898076C89FB}" destId="{62B2FB17-BDB2-4CEC-8B1D-97BCBD8258C1}" srcOrd="2" destOrd="0" presId="urn:microsoft.com/office/officeart/2005/8/layout/orgChart1"/>
    <dgm:cxn modelId="{56528413-9B99-40DD-BF0E-5862BA1D5D4B}" type="presParOf" srcId="{C4D77F2F-6FEC-4627-AB14-6898076C89FB}" destId="{F52D57C5-B4DC-4153-BE7C-F3F6AA489361}" srcOrd="3" destOrd="0" presId="urn:microsoft.com/office/officeart/2005/8/layout/orgChart1"/>
    <dgm:cxn modelId="{297CD297-3C25-402B-8BFE-7E91B18293F5}" type="presParOf" srcId="{F52D57C5-B4DC-4153-BE7C-F3F6AA489361}" destId="{22EF4070-0211-4C72-B04B-E815FB47674D}" srcOrd="0" destOrd="0" presId="urn:microsoft.com/office/officeart/2005/8/layout/orgChart1"/>
    <dgm:cxn modelId="{068C2448-D471-4AB7-9821-6FCF90F97E62}" type="presParOf" srcId="{22EF4070-0211-4C72-B04B-E815FB47674D}" destId="{99638FEC-C50E-49EB-AB7F-60912F0B412F}" srcOrd="0" destOrd="0" presId="urn:microsoft.com/office/officeart/2005/8/layout/orgChart1"/>
    <dgm:cxn modelId="{647ED533-0126-4FC4-91A0-236B5B15194E}" type="presParOf" srcId="{22EF4070-0211-4C72-B04B-E815FB47674D}" destId="{948C4337-4368-4676-85B0-BA02A38EE57B}" srcOrd="1" destOrd="0" presId="urn:microsoft.com/office/officeart/2005/8/layout/orgChart1"/>
    <dgm:cxn modelId="{6385C481-60AC-41EB-924C-E1AF83FEFDEB}" type="presParOf" srcId="{F52D57C5-B4DC-4153-BE7C-F3F6AA489361}" destId="{AE0F53A8-5146-49E6-9AFC-17534C9C8AC2}" srcOrd="1" destOrd="0" presId="urn:microsoft.com/office/officeart/2005/8/layout/orgChart1"/>
    <dgm:cxn modelId="{6F8F2842-1674-4EDE-A1E7-581960EEC4BA}" type="presParOf" srcId="{AE0F53A8-5146-49E6-9AFC-17534C9C8AC2}" destId="{F2AAE23E-D403-4459-9F33-2D308F307B3C}" srcOrd="0" destOrd="0" presId="urn:microsoft.com/office/officeart/2005/8/layout/orgChart1"/>
    <dgm:cxn modelId="{CD904789-2DD7-4241-A03A-73492668567E}" type="presParOf" srcId="{AE0F53A8-5146-49E6-9AFC-17534C9C8AC2}" destId="{6AA7C80D-E5F9-4636-A714-D3A926D5A741}" srcOrd="1" destOrd="0" presId="urn:microsoft.com/office/officeart/2005/8/layout/orgChart1"/>
    <dgm:cxn modelId="{73DE0D5F-A30C-465E-B2CF-5EDC46D691BA}" type="presParOf" srcId="{6AA7C80D-E5F9-4636-A714-D3A926D5A741}" destId="{87985263-E26D-4EC8-B932-93D814011614}" srcOrd="0" destOrd="0" presId="urn:microsoft.com/office/officeart/2005/8/layout/orgChart1"/>
    <dgm:cxn modelId="{D554DB5E-025C-4327-B5A5-1FAAD674CFB1}" type="presParOf" srcId="{87985263-E26D-4EC8-B932-93D814011614}" destId="{D0BEBF4C-3CC0-4911-8F01-F2794F029EB4}" srcOrd="0" destOrd="0" presId="urn:microsoft.com/office/officeart/2005/8/layout/orgChart1"/>
    <dgm:cxn modelId="{01D9750B-A4B9-4F26-A45C-7279A7E3BF09}" type="presParOf" srcId="{87985263-E26D-4EC8-B932-93D814011614}" destId="{59D2353A-8888-4405-9787-79965978A4E7}" srcOrd="1" destOrd="0" presId="urn:microsoft.com/office/officeart/2005/8/layout/orgChart1"/>
    <dgm:cxn modelId="{A9BF299F-3C17-4CD8-A3C8-A874960DB0B9}" type="presParOf" srcId="{6AA7C80D-E5F9-4636-A714-D3A926D5A741}" destId="{1FD81A31-84A3-413D-89BF-12C5B2F1E31E}" srcOrd="1" destOrd="0" presId="urn:microsoft.com/office/officeart/2005/8/layout/orgChart1"/>
    <dgm:cxn modelId="{87CD1E02-6E3C-456A-A9A6-BB2B5E5B8417}" type="presParOf" srcId="{6AA7C80D-E5F9-4636-A714-D3A926D5A741}" destId="{04AF1265-0F0B-42F4-91C6-F935DEAEB9DE}" srcOrd="2" destOrd="0" presId="urn:microsoft.com/office/officeart/2005/8/layout/orgChart1"/>
    <dgm:cxn modelId="{29CF2124-0084-42C6-BFF3-4F2B8BEBD642}" type="presParOf" srcId="{F52D57C5-B4DC-4153-BE7C-F3F6AA489361}" destId="{AA2D44CD-3E9E-4F0F-BC47-33A8013B15E7}" srcOrd="2" destOrd="0" presId="urn:microsoft.com/office/officeart/2005/8/layout/orgChart1"/>
    <dgm:cxn modelId="{F82FC7EA-AA15-4587-9350-3D7F44B58461}" type="presParOf" srcId="{7D71EA40-78DE-4455-8E38-C997C560D163}" destId="{4BAD6032-E05C-4D22-ABAD-6E86417983CB}" srcOrd="2" destOrd="0" presId="urn:microsoft.com/office/officeart/2005/8/layout/orgChart1"/>
    <dgm:cxn modelId="{4D3B8383-DBD7-428F-8603-D63D4C0BBBFB}" type="presParOf" srcId="{86A03B88-80C6-42F2-BF4E-3C358D6A9643}" destId="{1BACF4A4-3653-4EAE-A88B-57D206F74968}" srcOrd="4" destOrd="0" presId="urn:microsoft.com/office/officeart/2005/8/layout/orgChart1"/>
    <dgm:cxn modelId="{2BE79155-C3AA-4D0F-98CD-9AA86A31FEF8}" type="presParOf" srcId="{86A03B88-80C6-42F2-BF4E-3C358D6A9643}" destId="{76CE1D0D-979C-406E-A2C4-D32D57693458}" srcOrd="5" destOrd="0" presId="urn:microsoft.com/office/officeart/2005/8/layout/orgChart1"/>
    <dgm:cxn modelId="{DA3F0581-FB55-484E-BD26-D14C11E905B3}" type="presParOf" srcId="{76CE1D0D-979C-406E-A2C4-D32D57693458}" destId="{74EBC8BD-76C6-45AB-9A91-BDDADAA49B07}" srcOrd="0" destOrd="0" presId="urn:microsoft.com/office/officeart/2005/8/layout/orgChart1"/>
    <dgm:cxn modelId="{B910579A-0B73-4AD4-9C66-7D88465061A6}" type="presParOf" srcId="{74EBC8BD-76C6-45AB-9A91-BDDADAA49B07}" destId="{80D49BAC-30D9-429D-B56B-213923853D34}" srcOrd="0" destOrd="0" presId="urn:microsoft.com/office/officeart/2005/8/layout/orgChart1"/>
    <dgm:cxn modelId="{8C85AB71-CB14-464F-976B-13D1F1BE9D73}" type="presParOf" srcId="{74EBC8BD-76C6-45AB-9A91-BDDADAA49B07}" destId="{DE0F2880-6562-4880-A7EF-C14D60BC443A}" srcOrd="1" destOrd="0" presId="urn:microsoft.com/office/officeart/2005/8/layout/orgChart1"/>
    <dgm:cxn modelId="{D8449853-0BDF-4723-9CD2-F466770F5DCC}" type="presParOf" srcId="{76CE1D0D-979C-406E-A2C4-D32D57693458}" destId="{4304B1AB-B30A-47BA-A3CC-62CAEBE5BCCE}" srcOrd="1" destOrd="0" presId="urn:microsoft.com/office/officeart/2005/8/layout/orgChart1"/>
    <dgm:cxn modelId="{6E84A20F-67AE-49ED-874C-07B377B72322}" type="presParOf" srcId="{76CE1D0D-979C-406E-A2C4-D32D57693458}" destId="{A4F21005-A034-421C-BB44-4CB1402765D0}" srcOrd="2" destOrd="0" presId="urn:microsoft.com/office/officeart/2005/8/layout/orgChart1"/>
    <dgm:cxn modelId="{251087A6-9C3F-4C3E-A163-E77C6C3DF89F}" type="presParOf" srcId="{86A03B88-80C6-42F2-BF4E-3C358D6A9643}" destId="{3D9FD3E3-88E0-477A-A56B-07BC808BF3F4}" srcOrd="6" destOrd="0" presId="urn:microsoft.com/office/officeart/2005/8/layout/orgChart1"/>
    <dgm:cxn modelId="{C5C5F6A0-F73E-428A-800A-EF9EB0A56230}" type="presParOf" srcId="{86A03B88-80C6-42F2-BF4E-3C358D6A9643}" destId="{85126A20-B74D-4464-863C-A4513302FC3E}" srcOrd="7" destOrd="0" presId="urn:microsoft.com/office/officeart/2005/8/layout/orgChart1"/>
    <dgm:cxn modelId="{6DE446B7-514A-472C-BE10-F17F4EDA7A61}" type="presParOf" srcId="{85126A20-B74D-4464-863C-A4513302FC3E}" destId="{EE4855D1-B2B0-4D08-8963-711B48A4D864}" srcOrd="0" destOrd="0" presId="urn:microsoft.com/office/officeart/2005/8/layout/orgChart1"/>
    <dgm:cxn modelId="{1373BCC4-FDFB-439F-A2E3-D77304B8DA4E}" type="presParOf" srcId="{EE4855D1-B2B0-4D08-8963-711B48A4D864}" destId="{D4EA128C-DF21-45C0-BF4F-C14BA70ADDB2}" srcOrd="0" destOrd="0" presId="urn:microsoft.com/office/officeart/2005/8/layout/orgChart1"/>
    <dgm:cxn modelId="{E6C0B833-F9CA-4FD2-BF23-42BE0792D6EF}" type="presParOf" srcId="{EE4855D1-B2B0-4D08-8963-711B48A4D864}" destId="{8FEA3F3B-97D9-4A90-B171-A5B7071C97F3}" srcOrd="1" destOrd="0" presId="urn:microsoft.com/office/officeart/2005/8/layout/orgChart1"/>
    <dgm:cxn modelId="{5F7871FE-31A4-4AE7-A755-0F39CE17982F}" type="presParOf" srcId="{85126A20-B74D-4464-863C-A4513302FC3E}" destId="{76697CC2-C5F0-4562-98B8-5454AC30B071}" srcOrd="1" destOrd="0" presId="urn:microsoft.com/office/officeart/2005/8/layout/orgChart1"/>
    <dgm:cxn modelId="{D9C47A2B-EEC5-46E6-9AEC-7AD9005A4810}" type="presParOf" srcId="{85126A20-B74D-4464-863C-A4513302FC3E}" destId="{E37C9DBD-BF19-48DB-B3BF-28BC5C60CA54}" srcOrd="2" destOrd="0" presId="urn:microsoft.com/office/officeart/2005/8/layout/orgChart1"/>
    <dgm:cxn modelId="{EEE1A0F9-42C8-4391-B1C6-227A4C2C7EBA}" type="presParOf" srcId="{2CCFC2E9-18F6-4C83-B7BE-8D83151D3398}" destId="{AB016DC5-0935-4B69-8491-3253A734CADB}" srcOrd="2" destOrd="0" presId="urn:microsoft.com/office/officeart/2005/8/layout/orgChart1"/>
    <dgm:cxn modelId="{22557AC5-C99B-4707-85F8-8D5702963BA8}" type="presParOf" srcId="{30FB4649-8B7D-4B10-999F-95CD6B9B0EB1}" destId="{BC882CBD-1CC9-45C4-9444-4B78B1DE87DE}" srcOrd="2" destOrd="0" presId="urn:microsoft.com/office/officeart/2005/8/layout/orgChart1"/>
    <dgm:cxn modelId="{A18AA052-8A10-4AF1-AA86-BA2327FFF8E7}" type="presParOf" srcId="{30FB4649-8B7D-4B10-999F-95CD6B9B0EB1}" destId="{320A809A-D8AE-42C9-AF6C-020A232C5D3A}" srcOrd="3" destOrd="0" presId="urn:microsoft.com/office/officeart/2005/8/layout/orgChart1"/>
    <dgm:cxn modelId="{F58FD97F-99B7-4470-966C-1471EC0E8FDB}" type="presParOf" srcId="{320A809A-D8AE-42C9-AF6C-020A232C5D3A}" destId="{73581A50-A780-4D24-9FD6-8790D7A782B8}" srcOrd="0" destOrd="0" presId="urn:microsoft.com/office/officeart/2005/8/layout/orgChart1"/>
    <dgm:cxn modelId="{43815ABB-95F5-44BB-8C85-8C483D997592}" type="presParOf" srcId="{73581A50-A780-4D24-9FD6-8790D7A782B8}" destId="{6120BC4C-84AE-4B1F-BD4C-9486B1EED0DB}" srcOrd="0" destOrd="0" presId="urn:microsoft.com/office/officeart/2005/8/layout/orgChart1"/>
    <dgm:cxn modelId="{2F5B075E-E4CF-495A-9F04-BF9CBD38EA06}" type="presParOf" srcId="{73581A50-A780-4D24-9FD6-8790D7A782B8}" destId="{4D8E0742-E159-4E1A-ADA3-9C1D18EE95C0}" srcOrd="1" destOrd="0" presId="urn:microsoft.com/office/officeart/2005/8/layout/orgChart1"/>
    <dgm:cxn modelId="{448D4323-E66C-430D-93D7-A92586D93758}" type="presParOf" srcId="{320A809A-D8AE-42C9-AF6C-020A232C5D3A}" destId="{6C58D453-95F0-47C8-AB6B-89DB3277BC4F}" srcOrd="1" destOrd="0" presId="urn:microsoft.com/office/officeart/2005/8/layout/orgChart1"/>
    <dgm:cxn modelId="{878CB6B6-8CAF-4675-AD64-5207A4572E94}" type="presParOf" srcId="{320A809A-D8AE-42C9-AF6C-020A232C5D3A}" destId="{6BA0419C-AA25-4785-A6D9-053E398EE4E1}" srcOrd="2" destOrd="0" presId="urn:microsoft.com/office/officeart/2005/8/layout/orgChart1"/>
    <dgm:cxn modelId="{DFD8BCE9-186A-45D3-86C3-3BC7A500D1F8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43833C-21FC-4E7E-BDBB-605E1480DED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8267C0-B275-4BA8-9E03-F33FB73A2B5E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Object</a:t>
          </a:r>
          <a:endParaRPr lang="ru-RU" sz="1100" dirty="0"/>
        </a:p>
      </dgm:t>
    </dgm:pt>
    <dgm:pt modelId="{0FCF752F-C4EB-45D5-A25B-6A59ADC3EFDE}" type="parTrans" cxnId="{15205AFE-B53E-4E93-A766-156976AF0C13}">
      <dgm:prSet/>
      <dgm:spPr/>
      <dgm:t>
        <a:bodyPr/>
        <a:lstStyle/>
        <a:p>
          <a:endParaRPr lang="ru-RU"/>
        </a:p>
      </dgm:t>
    </dgm:pt>
    <dgm:pt modelId="{97D6ECC3-1EC6-4937-A8C3-A00B9DD64A1A}" type="sibTrans" cxnId="{15205AFE-B53E-4E93-A766-156976AF0C13}">
      <dgm:prSet/>
      <dgm:spPr/>
      <dgm:t>
        <a:bodyPr/>
        <a:lstStyle/>
        <a:p>
          <a:endParaRPr lang="ru-RU"/>
        </a:p>
      </dgm:t>
    </dgm:pt>
    <dgm:pt modelId="{A41FE908-608A-41A4-B0B0-711B096EBCC7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MarkupExtension</a:t>
          </a:r>
          <a:endParaRPr lang="ru-RU" sz="1100" dirty="0"/>
        </a:p>
      </dgm:t>
    </dgm:pt>
    <dgm:pt modelId="{DE1A24FA-EFD6-4B1F-AA24-E1B4FEA17830}" type="parTrans" cxnId="{137A281D-EAA1-4C77-BC9F-19AE2AE2A3A8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E4AFF81-48CB-4E7E-8A09-2914456FEC4C}" type="sibTrans" cxnId="{137A281D-EAA1-4C77-BC9F-19AE2AE2A3A8}">
      <dgm:prSet/>
      <dgm:spPr/>
      <dgm:t>
        <a:bodyPr/>
        <a:lstStyle/>
        <a:p>
          <a:endParaRPr lang="ru-RU"/>
        </a:p>
      </dgm:t>
    </dgm:pt>
    <dgm:pt modelId="{78253538-01C3-4190-8DAA-0CD5A1688BA8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BindingOperations</a:t>
          </a:r>
          <a:endParaRPr lang="ru-RU" sz="1100" dirty="0"/>
        </a:p>
      </dgm:t>
    </dgm:pt>
    <dgm:pt modelId="{DFCC0BAD-9F9F-4B53-8ADF-AB43C89849F7}" type="parTrans" cxnId="{5778DE2D-D66F-419A-A1E8-E7D38A0AAF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A583EF-D965-4CF5-AE65-E9E64CB325F4}" type="sibTrans" cxnId="{5778DE2D-D66F-419A-A1E8-E7D38A0AAF25}">
      <dgm:prSet/>
      <dgm:spPr/>
      <dgm:t>
        <a:bodyPr/>
        <a:lstStyle/>
        <a:p>
          <a:endParaRPr lang="ru-RU"/>
        </a:p>
      </dgm:t>
    </dgm:pt>
    <dgm:pt modelId="{0869DB41-6AB4-4054-B66A-93C197C6633F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Expression</a:t>
          </a:r>
          <a:endParaRPr lang="ru-RU" sz="1100" dirty="0"/>
        </a:p>
      </dgm:t>
    </dgm:pt>
    <dgm:pt modelId="{7BEB350D-3BD5-44B5-9966-6CA3C72C07D2}" type="parTrans" cxnId="{98281502-804E-4AD6-BD99-1CA20D93F37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A085401-1D7D-4D32-B7BE-BB8542287A1D}" type="sibTrans" cxnId="{98281502-804E-4AD6-BD99-1CA20D93F37B}">
      <dgm:prSet/>
      <dgm:spPr/>
      <dgm:t>
        <a:bodyPr/>
        <a:lstStyle/>
        <a:p>
          <a:endParaRPr lang="ru-RU"/>
        </a:p>
      </dgm:t>
    </dgm:pt>
    <dgm:pt modelId="{76595205-80BA-4A99-88EF-3AEAEC47FD7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BindingBase</a:t>
          </a:r>
          <a:endParaRPr lang="ru-RU" sz="1100" dirty="0"/>
        </a:p>
      </dgm:t>
    </dgm:pt>
    <dgm:pt modelId="{FC74CC0F-5945-446F-9F8D-58DBCF34854E}" type="parTrans" cxnId="{D203A7D1-E5AC-4EAA-9B86-41F18CB41B8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8E07D43-26D6-4BA7-9381-0771B8AB89BC}" type="sibTrans" cxnId="{D203A7D1-E5AC-4EAA-9B86-41F18CB41B85}">
      <dgm:prSet/>
      <dgm:spPr/>
      <dgm:t>
        <a:bodyPr/>
        <a:lstStyle/>
        <a:p>
          <a:endParaRPr lang="ru-RU"/>
        </a:p>
      </dgm:t>
    </dgm:pt>
    <dgm:pt modelId="{AB51B334-1F47-435D-9B8B-646157D463C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</a:t>
          </a:r>
          <a:endParaRPr lang="ru-RU" sz="1100" dirty="0"/>
        </a:p>
      </dgm:t>
    </dgm:pt>
    <dgm:pt modelId="{A0A7DB2D-7C6A-4536-9495-3F4A44C62A54}" type="parTrans" cxnId="{D4524B1C-9E06-4E99-B795-D1DFAE9B4423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8BEA9D6-3754-4939-AE9B-ADA79A7E340B}" type="sibTrans" cxnId="{D4524B1C-9E06-4E99-B795-D1DFAE9B4423}">
      <dgm:prSet/>
      <dgm:spPr/>
      <dgm:t>
        <a:bodyPr/>
        <a:lstStyle/>
        <a:p>
          <a:endParaRPr lang="ru-RU"/>
        </a:p>
      </dgm:t>
    </dgm:pt>
    <dgm:pt modelId="{5987FBA1-FA24-4523-A7DD-96FF5FECF5B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MultiBinding</a:t>
          </a:r>
          <a:endParaRPr lang="ru-RU" sz="1100" dirty="0"/>
        </a:p>
      </dgm:t>
    </dgm:pt>
    <dgm:pt modelId="{1F514694-DC68-4C5D-B8CF-75BCEAE2F8D1}" type="parTrans" cxnId="{F6AF83B3-80A8-4FD2-9841-9823AB7769D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EA4C9D7-5792-4E60-8AD5-A5EC3442AE53}" type="sibTrans" cxnId="{F6AF83B3-80A8-4FD2-9841-9823AB7769D2}">
      <dgm:prSet/>
      <dgm:spPr/>
      <dgm:t>
        <a:bodyPr/>
        <a:lstStyle/>
        <a:p>
          <a:endParaRPr lang="ru-RU"/>
        </a:p>
      </dgm:t>
    </dgm:pt>
    <dgm:pt modelId="{38821C4D-FDD0-44D0-A4FD-F1AEB0B2B05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PriorityBinding</a:t>
          </a:r>
          <a:endParaRPr lang="ru-RU" sz="1100" dirty="0"/>
        </a:p>
      </dgm:t>
    </dgm:pt>
    <dgm:pt modelId="{E27B0B1F-1639-40D1-9C5E-06ECAEC458F0}" type="parTrans" cxnId="{89E99C97-AC1D-4FE4-A060-13ADE511197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096AC7D-B39E-4364-A563-B4D278D74BDF}" type="sibTrans" cxnId="{89E99C97-AC1D-4FE4-A060-13ADE5111974}">
      <dgm:prSet/>
      <dgm:spPr/>
      <dgm:t>
        <a:bodyPr/>
        <a:lstStyle/>
        <a:p>
          <a:endParaRPr lang="ru-RU"/>
        </a:p>
      </dgm:t>
    </dgm:pt>
    <dgm:pt modelId="{1EC53191-7654-4A90-9E5A-6FAD333FB6F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BindingExpressionBase</a:t>
          </a:r>
          <a:endParaRPr lang="ru-RU" sz="1100" dirty="0"/>
        </a:p>
      </dgm:t>
    </dgm:pt>
    <dgm:pt modelId="{1EBD1849-5119-4A65-A404-11AFA0CBCC2A}" type="parTrans" cxnId="{7761A266-9570-49A8-8725-A16BF07BEC3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247963-F976-4D54-9828-E6F69793EE15}" type="sibTrans" cxnId="{7761A266-9570-49A8-8725-A16BF07BEC35}">
      <dgm:prSet/>
      <dgm:spPr/>
      <dgm:t>
        <a:bodyPr/>
        <a:lstStyle/>
        <a:p>
          <a:endParaRPr lang="ru-RU"/>
        </a:p>
      </dgm:t>
    </dgm:pt>
    <dgm:pt modelId="{CD233A0E-BC60-449A-944B-6DFBEF44CB1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BindingExpression</a:t>
          </a:r>
          <a:endParaRPr lang="ru-RU" sz="1100" dirty="0"/>
        </a:p>
      </dgm:t>
    </dgm:pt>
    <dgm:pt modelId="{44C2F6E2-9825-41BE-888C-58B2FC0B53F8}" type="parTrans" cxnId="{CDE290C4-D3A1-414E-BCB6-1720F4A7AC1E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CADC260-6684-43CA-B5F5-FA54A0B71F25}" type="sibTrans" cxnId="{CDE290C4-D3A1-414E-BCB6-1720F4A7AC1E}">
      <dgm:prSet/>
      <dgm:spPr/>
      <dgm:t>
        <a:bodyPr/>
        <a:lstStyle/>
        <a:p>
          <a:endParaRPr lang="ru-RU"/>
        </a:p>
      </dgm:t>
    </dgm:pt>
    <dgm:pt modelId="{762AA1F2-F5B2-42AF-83CA-3E12798D9BB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MultiBindingExpression</a:t>
          </a:r>
          <a:endParaRPr lang="ru-RU" sz="1100" dirty="0"/>
        </a:p>
      </dgm:t>
    </dgm:pt>
    <dgm:pt modelId="{F009777D-BAA1-4741-B6FA-55852D0FB037}" type="parTrans" cxnId="{591D2DCE-348D-47BB-A8C7-10BE2414D4D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3D3614-FB75-47A3-8F20-CA261F9C4065}" type="sibTrans" cxnId="{591D2DCE-348D-47BB-A8C7-10BE2414D4D1}">
      <dgm:prSet/>
      <dgm:spPr/>
      <dgm:t>
        <a:bodyPr/>
        <a:lstStyle/>
        <a:p>
          <a:endParaRPr lang="ru-RU"/>
        </a:p>
      </dgm:t>
    </dgm:pt>
    <dgm:pt modelId="{AE41ADF3-3248-4365-B9C7-FD099D8C432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PriorityBindingExpression</a:t>
          </a:r>
          <a:endParaRPr lang="ru-RU" sz="1100" dirty="0"/>
        </a:p>
      </dgm:t>
    </dgm:pt>
    <dgm:pt modelId="{F16E52E8-ECA4-4204-BCBB-56C9AAF3233F}" type="parTrans" cxnId="{E8D4CB9C-79EC-4AFF-ACF8-5963F6CB31E3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809DC-3429-49A0-8CEE-BC3D656C8BD8}" type="sibTrans" cxnId="{E8D4CB9C-79EC-4AFF-ACF8-5963F6CB31E3}">
      <dgm:prSet/>
      <dgm:spPr/>
      <dgm:t>
        <a:bodyPr/>
        <a:lstStyle/>
        <a:p>
          <a:endParaRPr lang="ru-RU"/>
        </a:p>
      </dgm:t>
    </dgm:pt>
    <dgm:pt modelId="{9D6D4B84-459F-454A-8570-59989FB100F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Validation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38A01AF-69F2-4282-91AF-018F97CE4D96}" type="parTrans" cxnId="{71EF8CB6-559B-4C58-8BAE-1B2441589F58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C90A558-3881-4C9D-9788-A945FC658F68}" type="sibTrans" cxnId="{71EF8CB6-559B-4C58-8BAE-1B2441589F58}">
      <dgm:prSet/>
      <dgm:spPr/>
      <dgm:t>
        <a:bodyPr/>
        <a:lstStyle/>
        <a:p>
          <a:endParaRPr lang="ru-RU"/>
        </a:p>
      </dgm:t>
    </dgm:pt>
    <dgm:pt modelId="{0EE62FBD-9EA7-47E1-BE69-48A460D93FD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ValidationRule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475868C-F8A6-4C74-B7EC-13FA3D29AF40}" type="parTrans" cxnId="{F97EFE47-D043-4E92-9F1D-5D93A321D5D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2D1BBA2-574C-46AE-9A8B-1400931E5B1E}" type="sibTrans" cxnId="{F97EFE47-D043-4E92-9F1D-5D93A321D5D1}">
      <dgm:prSet/>
      <dgm:spPr/>
      <dgm:t>
        <a:bodyPr/>
        <a:lstStyle/>
        <a:p>
          <a:endParaRPr lang="ru-RU"/>
        </a:p>
      </dgm:t>
    </dgm:pt>
    <dgm:pt modelId="{E98ADB20-196D-486F-A58E-716848ADF80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ValidationResult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79A60CA-654E-467C-99F9-2C36B0ACADDC}" type="parTrans" cxnId="{54480F6A-2A5F-4E58-8C33-AE96D95A35D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6C1BA4C-95F6-4CB8-81D8-FF643839B66C}" type="sibTrans" cxnId="{54480F6A-2A5F-4E58-8C33-AE96D95A35D6}">
      <dgm:prSet/>
      <dgm:spPr/>
      <dgm:t>
        <a:bodyPr/>
        <a:lstStyle/>
        <a:p>
          <a:endParaRPr lang="ru-RU"/>
        </a:p>
      </dgm:t>
    </dgm:pt>
    <dgm:pt modelId="{72F3F4F6-8188-4870-91FB-9D3F47F0F28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ExceptionValidationRule</a:t>
          </a:r>
          <a:endParaRPr lang="ru-RU" sz="1100" dirty="0"/>
        </a:p>
      </dgm:t>
    </dgm:pt>
    <dgm:pt modelId="{DA97AFA9-EF8B-423E-9C0E-9C6E274DDF58}" type="parTrans" cxnId="{AA105560-739D-4BFA-8800-2370CBDC00E8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62D6B26-6F05-4188-B9C5-4D79889EDD29}" type="sibTrans" cxnId="{AA105560-739D-4BFA-8800-2370CBDC00E8}">
      <dgm:prSet/>
      <dgm:spPr/>
      <dgm:t>
        <a:bodyPr/>
        <a:lstStyle/>
        <a:p>
          <a:endParaRPr lang="ru-RU"/>
        </a:p>
      </dgm:t>
    </dgm:pt>
    <dgm:pt modelId="{E6A99C6D-533C-47D9-BBB8-314D65C6732D}" type="pres">
      <dgm:prSet presAssocID="{1743833C-21FC-4E7E-BDBB-605E1480DED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1574533-2BE7-47EF-BDBD-AC552B22F87C}" type="pres">
      <dgm:prSet presAssocID="{E58267C0-B275-4BA8-9E03-F33FB73A2B5E}" presName="hierRoot1" presStyleCnt="0">
        <dgm:presLayoutVars>
          <dgm:hierBranch val="init"/>
        </dgm:presLayoutVars>
      </dgm:prSet>
      <dgm:spPr/>
    </dgm:pt>
    <dgm:pt modelId="{5450833B-6550-4A15-8196-B8D87C6BFCB9}" type="pres">
      <dgm:prSet presAssocID="{E58267C0-B275-4BA8-9E03-F33FB73A2B5E}" presName="rootComposite1" presStyleCnt="0"/>
      <dgm:spPr/>
    </dgm:pt>
    <dgm:pt modelId="{02657F16-B3F5-4E91-814E-304492D9D6DE}" type="pres">
      <dgm:prSet presAssocID="{E58267C0-B275-4BA8-9E03-F33FB73A2B5E}" presName="rootText1" presStyleLbl="node0" presStyleIdx="0" presStyleCnt="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157252-8FC9-4AAF-97D1-FC550F798B1E}" type="pres">
      <dgm:prSet presAssocID="{E58267C0-B275-4BA8-9E03-F33FB73A2B5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E8ED00F-D324-4F07-BEE5-7BC4FD63E1D0}" type="pres">
      <dgm:prSet presAssocID="{E58267C0-B275-4BA8-9E03-F33FB73A2B5E}" presName="hierChild2" presStyleCnt="0"/>
      <dgm:spPr/>
    </dgm:pt>
    <dgm:pt modelId="{72AD85FE-2BFD-40AC-9B5F-0746CFA59F3B}" type="pres">
      <dgm:prSet presAssocID="{DE1A24FA-EFD6-4B1F-AA24-E1B4FEA17830}" presName="Name37" presStyleLbl="parChTrans1D2" presStyleIdx="0" presStyleCnt="6"/>
      <dgm:spPr/>
      <dgm:t>
        <a:bodyPr/>
        <a:lstStyle/>
        <a:p>
          <a:endParaRPr lang="ru-RU"/>
        </a:p>
      </dgm:t>
    </dgm:pt>
    <dgm:pt modelId="{DFF2D0D1-CC7E-44E2-AF79-2A84C16216AD}" type="pres">
      <dgm:prSet presAssocID="{A41FE908-608A-41A4-B0B0-711B096EBCC7}" presName="hierRoot2" presStyleCnt="0">
        <dgm:presLayoutVars>
          <dgm:hierBranch/>
        </dgm:presLayoutVars>
      </dgm:prSet>
      <dgm:spPr/>
    </dgm:pt>
    <dgm:pt modelId="{D5BCBCBF-A5E2-491D-96A7-95E6539E353C}" type="pres">
      <dgm:prSet presAssocID="{A41FE908-608A-41A4-B0B0-711B096EBCC7}" presName="rootComposite" presStyleCnt="0"/>
      <dgm:spPr/>
    </dgm:pt>
    <dgm:pt modelId="{B8DFB2BD-0EAE-4012-99F8-40DB34FA719A}" type="pres">
      <dgm:prSet presAssocID="{A41FE908-608A-41A4-B0B0-711B096EBCC7}" presName="rootText" presStyleLbl="node2" presStyleIdx="0" presStyleCnt="6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205D27-3BAF-4FA5-BF4D-70E294F2E778}" type="pres">
      <dgm:prSet presAssocID="{A41FE908-608A-41A4-B0B0-711B096EBCC7}" presName="rootConnector" presStyleLbl="node2" presStyleIdx="0" presStyleCnt="6"/>
      <dgm:spPr/>
      <dgm:t>
        <a:bodyPr/>
        <a:lstStyle/>
        <a:p>
          <a:endParaRPr lang="ru-RU"/>
        </a:p>
      </dgm:t>
    </dgm:pt>
    <dgm:pt modelId="{CD4AC95B-1B7F-4EF1-B88C-C7F45DBCB956}" type="pres">
      <dgm:prSet presAssocID="{A41FE908-608A-41A4-B0B0-711B096EBCC7}" presName="hierChild4" presStyleCnt="0"/>
      <dgm:spPr/>
    </dgm:pt>
    <dgm:pt modelId="{FE6565FE-5FB4-4458-9489-2D20536C36B2}" type="pres">
      <dgm:prSet presAssocID="{FC74CC0F-5945-446F-9F8D-58DBCF34854E}" presName="Name35" presStyleLbl="parChTrans1D3" presStyleIdx="0" presStyleCnt="3"/>
      <dgm:spPr/>
      <dgm:t>
        <a:bodyPr/>
        <a:lstStyle/>
        <a:p>
          <a:endParaRPr lang="ru-RU"/>
        </a:p>
      </dgm:t>
    </dgm:pt>
    <dgm:pt modelId="{85810265-211F-466D-B954-C86330A43B31}" type="pres">
      <dgm:prSet presAssocID="{76595205-80BA-4A99-88EF-3AEAEC47FD71}" presName="hierRoot2" presStyleCnt="0">
        <dgm:presLayoutVars>
          <dgm:hierBranch val="init"/>
        </dgm:presLayoutVars>
      </dgm:prSet>
      <dgm:spPr/>
    </dgm:pt>
    <dgm:pt modelId="{7C181F78-698E-4ADD-B808-D73852AB8345}" type="pres">
      <dgm:prSet presAssocID="{76595205-80BA-4A99-88EF-3AEAEC47FD71}" presName="rootComposite" presStyleCnt="0"/>
      <dgm:spPr/>
    </dgm:pt>
    <dgm:pt modelId="{F121FB2C-CF3F-4A2E-A03A-04173A1F3733}" type="pres">
      <dgm:prSet presAssocID="{76595205-80BA-4A99-88EF-3AEAEC47FD71}" presName="rootText" presStyleLbl="node3" presStyleIdx="0" presStyleCnt="3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00FD61-27AF-4A12-BAF3-76A39D32748D}" type="pres">
      <dgm:prSet presAssocID="{76595205-80BA-4A99-88EF-3AEAEC47FD71}" presName="rootConnector" presStyleLbl="node3" presStyleIdx="0" presStyleCnt="3"/>
      <dgm:spPr/>
      <dgm:t>
        <a:bodyPr/>
        <a:lstStyle/>
        <a:p>
          <a:endParaRPr lang="ru-RU"/>
        </a:p>
      </dgm:t>
    </dgm:pt>
    <dgm:pt modelId="{EC4D83D9-7619-4A7D-AD09-D778781EEAC1}" type="pres">
      <dgm:prSet presAssocID="{76595205-80BA-4A99-88EF-3AEAEC47FD71}" presName="hierChild4" presStyleCnt="0"/>
      <dgm:spPr/>
    </dgm:pt>
    <dgm:pt modelId="{09AA0AE3-BE5C-446D-B702-292CD1E8992E}" type="pres">
      <dgm:prSet presAssocID="{A0A7DB2D-7C6A-4536-9495-3F4A44C62A54}" presName="Name37" presStyleLbl="parChTrans1D4" presStyleIdx="0" presStyleCnt="6"/>
      <dgm:spPr/>
      <dgm:t>
        <a:bodyPr/>
        <a:lstStyle/>
        <a:p>
          <a:endParaRPr lang="ru-RU"/>
        </a:p>
      </dgm:t>
    </dgm:pt>
    <dgm:pt modelId="{64A06906-93D6-433E-9D32-929140E1D494}" type="pres">
      <dgm:prSet presAssocID="{AB51B334-1F47-435D-9B8B-646157D463C8}" presName="hierRoot2" presStyleCnt="0">
        <dgm:presLayoutVars>
          <dgm:hierBranch val="init"/>
        </dgm:presLayoutVars>
      </dgm:prSet>
      <dgm:spPr/>
    </dgm:pt>
    <dgm:pt modelId="{38303963-01DF-4F65-870E-C0BBF430AE07}" type="pres">
      <dgm:prSet presAssocID="{AB51B334-1F47-435D-9B8B-646157D463C8}" presName="rootComposite" presStyleCnt="0"/>
      <dgm:spPr/>
    </dgm:pt>
    <dgm:pt modelId="{C8278062-ECEE-4F54-A829-E16CE16633BF}" type="pres">
      <dgm:prSet presAssocID="{AB51B334-1F47-435D-9B8B-646157D463C8}" presName="rootText" presStyleLbl="node4" presStyleIdx="0" presStyleCnt="6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3950D5-2577-4306-8BE0-6BA28E541192}" type="pres">
      <dgm:prSet presAssocID="{AB51B334-1F47-435D-9B8B-646157D463C8}" presName="rootConnector" presStyleLbl="node4" presStyleIdx="0" presStyleCnt="6"/>
      <dgm:spPr/>
      <dgm:t>
        <a:bodyPr/>
        <a:lstStyle/>
        <a:p>
          <a:endParaRPr lang="ru-RU"/>
        </a:p>
      </dgm:t>
    </dgm:pt>
    <dgm:pt modelId="{A95A1756-5F67-467B-89FE-17DB1445946B}" type="pres">
      <dgm:prSet presAssocID="{AB51B334-1F47-435D-9B8B-646157D463C8}" presName="hierChild4" presStyleCnt="0"/>
      <dgm:spPr/>
    </dgm:pt>
    <dgm:pt modelId="{2ACBEDF8-27B2-4C03-883D-8B510ED481B6}" type="pres">
      <dgm:prSet presAssocID="{AB51B334-1F47-435D-9B8B-646157D463C8}" presName="hierChild5" presStyleCnt="0"/>
      <dgm:spPr/>
    </dgm:pt>
    <dgm:pt modelId="{FE62295D-1236-42AD-8B7B-3229E1DEAB72}" type="pres">
      <dgm:prSet presAssocID="{1F514694-DC68-4C5D-B8CF-75BCEAE2F8D1}" presName="Name37" presStyleLbl="parChTrans1D4" presStyleIdx="1" presStyleCnt="6"/>
      <dgm:spPr/>
      <dgm:t>
        <a:bodyPr/>
        <a:lstStyle/>
        <a:p>
          <a:endParaRPr lang="ru-RU"/>
        </a:p>
      </dgm:t>
    </dgm:pt>
    <dgm:pt modelId="{EEEF611B-685D-4712-AF32-7F02556A0F65}" type="pres">
      <dgm:prSet presAssocID="{5987FBA1-FA24-4523-A7DD-96FF5FECF5BA}" presName="hierRoot2" presStyleCnt="0">
        <dgm:presLayoutVars>
          <dgm:hierBranch val="init"/>
        </dgm:presLayoutVars>
      </dgm:prSet>
      <dgm:spPr/>
    </dgm:pt>
    <dgm:pt modelId="{B53C3CF1-4F0A-451B-A35D-9CA79EB0A561}" type="pres">
      <dgm:prSet presAssocID="{5987FBA1-FA24-4523-A7DD-96FF5FECF5BA}" presName="rootComposite" presStyleCnt="0"/>
      <dgm:spPr/>
    </dgm:pt>
    <dgm:pt modelId="{B4DF5BAF-396A-48F3-B85B-950367184E21}" type="pres">
      <dgm:prSet presAssocID="{5987FBA1-FA24-4523-A7DD-96FF5FECF5BA}" presName="rootText" presStyleLbl="node4" presStyleIdx="1" presStyleCnt="6" custScaleX="194872" custLinFactNeighborX="-53" custLinFactNeighborY="16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E9CAD-3130-482F-B64E-173AE7777A5B}" type="pres">
      <dgm:prSet presAssocID="{5987FBA1-FA24-4523-A7DD-96FF5FECF5BA}" presName="rootConnector" presStyleLbl="node4" presStyleIdx="1" presStyleCnt="6"/>
      <dgm:spPr/>
      <dgm:t>
        <a:bodyPr/>
        <a:lstStyle/>
        <a:p>
          <a:endParaRPr lang="ru-RU"/>
        </a:p>
      </dgm:t>
    </dgm:pt>
    <dgm:pt modelId="{D9FF3908-2A20-48D0-AC4A-92A2395176EC}" type="pres">
      <dgm:prSet presAssocID="{5987FBA1-FA24-4523-A7DD-96FF5FECF5BA}" presName="hierChild4" presStyleCnt="0"/>
      <dgm:spPr/>
    </dgm:pt>
    <dgm:pt modelId="{C88B5F30-EC8C-4C50-A773-9B45A59FEDAB}" type="pres">
      <dgm:prSet presAssocID="{5987FBA1-FA24-4523-A7DD-96FF5FECF5BA}" presName="hierChild5" presStyleCnt="0"/>
      <dgm:spPr/>
    </dgm:pt>
    <dgm:pt modelId="{7283D796-B261-45CD-B47B-12CE272E123B}" type="pres">
      <dgm:prSet presAssocID="{E27B0B1F-1639-40D1-9C5E-06ECAEC458F0}" presName="Name37" presStyleLbl="parChTrans1D4" presStyleIdx="2" presStyleCnt="6"/>
      <dgm:spPr/>
      <dgm:t>
        <a:bodyPr/>
        <a:lstStyle/>
        <a:p>
          <a:endParaRPr lang="ru-RU"/>
        </a:p>
      </dgm:t>
    </dgm:pt>
    <dgm:pt modelId="{FA69A014-1D9B-4CEE-A5E2-E5B534998C66}" type="pres">
      <dgm:prSet presAssocID="{38821C4D-FDD0-44D0-A4FD-F1AEB0B2B050}" presName="hierRoot2" presStyleCnt="0">
        <dgm:presLayoutVars>
          <dgm:hierBranch val="init"/>
        </dgm:presLayoutVars>
      </dgm:prSet>
      <dgm:spPr/>
    </dgm:pt>
    <dgm:pt modelId="{2EC36F7D-2AD8-4CE1-B4F2-0C5D807BB94D}" type="pres">
      <dgm:prSet presAssocID="{38821C4D-FDD0-44D0-A4FD-F1AEB0B2B050}" presName="rootComposite" presStyleCnt="0"/>
      <dgm:spPr/>
    </dgm:pt>
    <dgm:pt modelId="{1D4A583B-D461-491B-A4E3-84BD8F94673E}" type="pres">
      <dgm:prSet presAssocID="{38821C4D-FDD0-44D0-A4FD-F1AEB0B2B050}" presName="rootText" presStyleLbl="node4" presStyleIdx="2" presStyleCnt="6" custScaleX="194872" custLinFactNeighborX="-53" custLinFactNeighborY="21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B8254D-B673-457A-A60A-4A1E2A9A33F6}" type="pres">
      <dgm:prSet presAssocID="{38821C4D-FDD0-44D0-A4FD-F1AEB0B2B050}" presName="rootConnector" presStyleLbl="node4" presStyleIdx="2" presStyleCnt="6"/>
      <dgm:spPr/>
      <dgm:t>
        <a:bodyPr/>
        <a:lstStyle/>
        <a:p>
          <a:endParaRPr lang="ru-RU"/>
        </a:p>
      </dgm:t>
    </dgm:pt>
    <dgm:pt modelId="{C0E23129-AE29-459E-BD52-3D5C37452590}" type="pres">
      <dgm:prSet presAssocID="{38821C4D-FDD0-44D0-A4FD-F1AEB0B2B050}" presName="hierChild4" presStyleCnt="0"/>
      <dgm:spPr/>
    </dgm:pt>
    <dgm:pt modelId="{767C4A25-FAEB-42DE-9568-67C3F064BF8B}" type="pres">
      <dgm:prSet presAssocID="{38821C4D-FDD0-44D0-A4FD-F1AEB0B2B050}" presName="hierChild5" presStyleCnt="0"/>
      <dgm:spPr/>
    </dgm:pt>
    <dgm:pt modelId="{C31960F2-D766-4E45-A973-E4D45C64670E}" type="pres">
      <dgm:prSet presAssocID="{76595205-80BA-4A99-88EF-3AEAEC47FD71}" presName="hierChild5" presStyleCnt="0"/>
      <dgm:spPr/>
    </dgm:pt>
    <dgm:pt modelId="{8E9F22BA-E90D-436D-8E4A-342F83B3870D}" type="pres">
      <dgm:prSet presAssocID="{A41FE908-608A-41A4-B0B0-711B096EBCC7}" presName="hierChild5" presStyleCnt="0"/>
      <dgm:spPr/>
    </dgm:pt>
    <dgm:pt modelId="{3F04FF7C-AE5C-47A2-8711-D76E068FBB0A}" type="pres">
      <dgm:prSet presAssocID="{DFCC0BAD-9F9F-4B53-8ADF-AB43C89849F7}" presName="Name37" presStyleLbl="parChTrans1D2" presStyleIdx="1" presStyleCnt="6"/>
      <dgm:spPr/>
      <dgm:t>
        <a:bodyPr/>
        <a:lstStyle/>
        <a:p>
          <a:endParaRPr lang="ru-RU"/>
        </a:p>
      </dgm:t>
    </dgm:pt>
    <dgm:pt modelId="{AA76FFA0-A7B7-4752-85EA-A5C72E93E25F}" type="pres">
      <dgm:prSet presAssocID="{78253538-01C3-4190-8DAA-0CD5A1688BA8}" presName="hierRoot2" presStyleCnt="0">
        <dgm:presLayoutVars>
          <dgm:hierBranch val="init"/>
        </dgm:presLayoutVars>
      </dgm:prSet>
      <dgm:spPr/>
    </dgm:pt>
    <dgm:pt modelId="{510BF7B5-9F79-4384-A5D6-5E6D71DA2334}" type="pres">
      <dgm:prSet presAssocID="{78253538-01C3-4190-8DAA-0CD5A1688BA8}" presName="rootComposite" presStyleCnt="0"/>
      <dgm:spPr/>
    </dgm:pt>
    <dgm:pt modelId="{D42C019C-3C49-436B-9496-B98D3DA0972A}" type="pres">
      <dgm:prSet presAssocID="{78253538-01C3-4190-8DAA-0CD5A1688BA8}" presName="rootText" presStyleLbl="node2" presStyleIdx="1" presStyleCnt="6" custScaleX="194872" custLinFactNeighborY="58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2B9A25-A1A0-4E7B-A4AC-20B8BE9FA404}" type="pres">
      <dgm:prSet presAssocID="{78253538-01C3-4190-8DAA-0CD5A1688BA8}" presName="rootConnector" presStyleLbl="node2" presStyleIdx="1" presStyleCnt="6"/>
      <dgm:spPr/>
      <dgm:t>
        <a:bodyPr/>
        <a:lstStyle/>
        <a:p>
          <a:endParaRPr lang="ru-RU"/>
        </a:p>
      </dgm:t>
    </dgm:pt>
    <dgm:pt modelId="{671AE7FE-4F52-403C-B45D-4A72AA2D8DF0}" type="pres">
      <dgm:prSet presAssocID="{78253538-01C3-4190-8DAA-0CD5A1688BA8}" presName="hierChild4" presStyleCnt="0"/>
      <dgm:spPr/>
    </dgm:pt>
    <dgm:pt modelId="{95EA8D2E-1F70-4D92-97F0-C6AF1D1EFE0C}" type="pres">
      <dgm:prSet presAssocID="{78253538-01C3-4190-8DAA-0CD5A1688BA8}" presName="hierChild5" presStyleCnt="0"/>
      <dgm:spPr/>
    </dgm:pt>
    <dgm:pt modelId="{7EBEAD8F-9445-4C44-B205-123DB3E225A8}" type="pres">
      <dgm:prSet presAssocID="{7BEB350D-3BD5-44B5-9966-6CA3C72C07D2}" presName="Name37" presStyleLbl="parChTrans1D2" presStyleIdx="2" presStyleCnt="6"/>
      <dgm:spPr/>
      <dgm:t>
        <a:bodyPr/>
        <a:lstStyle/>
        <a:p>
          <a:endParaRPr lang="ru-RU"/>
        </a:p>
      </dgm:t>
    </dgm:pt>
    <dgm:pt modelId="{734AD2E2-1418-45DF-B7EC-F91CBFAF74F4}" type="pres">
      <dgm:prSet presAssocID="{0869DB41-6AB4-4054-B66A-93C197C6633F}" presName="hierRoot2" presStyleCnt="0">
        <dgm:presLayoutVars>
          <dgm:hierBranch/>
        </dgm:presLayoutVars>
      </dgm:prSet>
      <dgm:spPr/>
    </dgm:pt>
    <dgm:pt modelId="{DEC6B9C4-A339-49CA-8ADC-ECCE9357F4FD}" type="pres">
      <dgm:prSet presAssocID="{0869DB41-6AB4-4054-B66A-93C197C6633F}" presName="rootComposite" presStyleCnt="0"/>
      <dgm:spPr/>
    </dgm:pt>
    <dgm:pt modelId="{AB34AF5F-80A8-4F94-AE94-410C86CF99D8}" type="pres">
      <dgm:prSet presAssocID="{0869DB41-6AB4-4054-B66A-93C197C6633F}" presName="rootText" presStyleLbl="node2" presStyleIdx="2" presStyleCnt="6" custScaleX="194872" custLinFactNeighborY="40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90A061-DDB6-4DC3-86D1-C7F7397C3E8A}" type="pres">
      <dgm:prSet presAssocID="{0869DB41-6AB4-4054-B66A-93C197C6633F}" presName="rootConnector" presStyleLbl="node2" presStyleIdx="2" presStyleCnt="6"/>
      <dgm:spPr/>
      <dgm:t>
        <a:bodyPr/>
        <a:lstStyle/>
        <a:p>
          <a:endParaRPr lang="ru-RU"/>
        </a:p>
      </dgm:t>
    </dgm:pt>
    <dgm:pt modelId="{99B880CB-8E58-4A18-B417-F236475B1488}" type="pres">
      <dgm:prSet presAssocID="{0869DB41-6AB4-4054-B66A-93C197C6633F}" presName="hierChild4" presStyleCnt="0"/>
      <dgm:spPr/>
    </dgm:pt>
    <dgm:pt modelId="{C2E3CEB1-D1A7-492E-B8AC-4A541D989CFC}" type="pres">
      <dgm:prSet presAssocID="{1EBD1849-5119-4A65-A404-11AFA0CBCC2A}" presName="Name35" presStyleLbl="parChTrans1D3" presStyleIdx="1" presStyleCnt="3"/>
      <dgm:spPr/>
      <dgm:t>
        <a:bodyPr/>
        <a:lstStyle/>
        <a:p>
          <a:endParaRPr lang="ru-RU"/>
        </a:p>
      </dgm:t>
    </dgm:pt>
    <dgm:pt modelId="{C8BA0C47-8BF6-4CCE-B3AC-9F6B0EE233B9}" type="pres">
      <dgm:prSet presAssocID="{1EC53191-7654-4A90-9E5A-6FAD333FB6FD}" presName="hierRoot2" presStyleCnt="0">
        <dgm:presLayoutVars>
          <dgm:hierBranch val="init"/>
        </dgm:presLayoutVars>
      </dgm:prSet>
      <dgm:spPr/>
    </dgm:pt>
    <dgm:pt modelId="{4C83BAA1-2AE7-46BA-8B95-3B744B148406}" type="pres">
      <dgm:prSet presAssocID="{1EC53191-7654-4A90-9E5A-6FAD333FB6FD}" presName="rootComposite" presStyleCnt="0"/>
      <dgm:spPr/>
    </dgm:pt>
    <dgm:pt modelId="{54CA97A5-A785-4BF6-B800-071F600FB1DB}" type="pres">
      <dgm:prSet presAssocID="{1EC53191-7654-4A90-9E5A-6FAD333FB6FD}" presName="rootText" presStyleLbl="node3" presStyleIdx="1" presStyleCnt="3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E75479-D7E9-421E-8911-28C7F99DBC03}" type="pres">
      <dgm:prSet presAssocID="{1EC53191-7654-4A90-9E5A-6FAD333FB6FD}" presName="rootConnector" presStyleLbl="node3" presStyleIdx="1" presStyleCnt="3"/>
      <dgm:spPr/>
      <dgm:t>
        <a:bodyPr/>
        <a:lstStyle/>
        <a:p>
          <a:endParaRPr lang="ru-RU"/>
        </a:p>
      </dgm:t>
    </dgm:pt>
    <dgm:pt modelId="{DA500BE8-0346-4CCE-9039-4C2896A74DFA}" type="pres">
      <dgm:prSet presAssocID="{1EC53191-7654-4A90-9E5A-6FAD333FB6FD}" presName="hierChild4" presStyleCnt="0"/>
      <dgm:spPr/>
    </dgm:pt>
    <dgm:pt modelId="{133C0A9F-9232-49CF-920C-AF73BFDE5AAA}" type="pres">
      <dgm:prSet presAssocID="{44C2F6E2-9825-41BE-888C-58B2FC0B53F8}" presName="Name37" presStyleLbl="parChTrans1D4" presStyleIdx="3" presStyleCnt="6"/>
      <dgm:spPr/>
      <dgm:t>
        <a:bodyPr/>
        <a:lstStyle/>
        <a:p>
          <a:endParaRPr lang="ru-RU"/>
        </a:p>
      </dgm:t>
    </dgm:pt>
    <dgm:pt modelId="{4536A760-E810-4549-8303-35F3011ADDC4}" type="pres">
      <dgm:prSet presAssocID="{CD233A0E-BC60-449A-944B-6DFBEF44CB17}" presName="hierRoot2" presStyleCnt="0">
        <dgm:presLayoutVars>
          <dgm:hierBranch val="init"/>
        </dgm:presLayoutVars>
      </dgm:prSet>
      <dgm:spPr/>
    </dgm:pt>
    <dgm:pt modelId="{8443D74D-D05F-4C60-9FB6-4BBE7691DAD7}" type="pres">
      <dgm:prSet presAssocID="{CD233A0E-BC60-449A-944B-6DFBEF44CB17}" presName="rootComposite" presStyleCnt="0"/>
      <dgm:spPr/>
    </dgm:pt>
    <dgm:pt modelId="{88CB0D0B-7FE9-4C2F-8453-D3F093CEC892}" type="pres">
      <dgm:prSet presAssocID="{CD233A0E-BC60-449A-944B-6DFBEF44CB17}" presName="rootText" presStyleLbl="node4" presStyleIdx="3" presStyleCnt="6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9CFC80-5CD1-4B15-8536-307BE1EC3B37}" type="pres">
      <dgm:prSet presAssocID="{CD233A0E-BC60-449A-944B-6DFBEF44CB17}" presName="rootConnector" presStyleLbl="node4" presStyleIdx="3" presStyleCnt="6"/>
      <dgm:spPr/>
      <dgm:t>
        <a:bodyPr/>
        <a:lstStyle/>
        <a:p>
          <a:endParaRPr lang="ru-RU"/>
        </a:p>
      </dgm:t>
    </dgm:pt>
    <dgm:pt modelId="{D3755431-6ADF-42EC-B3D1-31A787CBBA7F}" type="pres">
      <dgm:prSet presAssocID="{CD233A0E-BC60-449A-944B-6DFBEF44CB17}" presName="hierChild4" presStyleCnt="0"/>
      <dgm:spPr/>
    </dgm:pt>
    <dgm:pt modelId="{0BAA55B9-E12C-4039-BBB5-C326AB1FB6F1}" type="pres">
      <dgm:prSet presAssocID="{CD233A0E-BC60-449A-944B-6DFBEF44CB17}" presName="hierChild5" presStyleCnt="0"/>
      <dgm:spPr/>
    </dgm:pt>
    <dgm:pt modelId="{073E6C94-84FC-41BA-8972-B61639B37249}" type="pres">
      <dgm:prSet presAssocID="{F009777D-BAA1-4741-B6FA-55852D0FB037}" presName="Name37" presStyleLbl="parChTrans1D4" presStyleIdx="4" presStyleCnt="6"/>
      <dgm:spPr/>
      <dgm:t>
        <a:bodyPr/>
        <a:lstStyle/>
        <a:p>
          <a:endParaRPr lang="ru-RU"/>
        </a:p>
      </dgm:t>
    </dgm:pt>
    <dgm:pt modelId="{9353C2CC-99EE-4FCD-882B-F8E7F4FA3815}" type="pres">
      <dgm:prSet presAssocID="{762AA1F2-F5B2-42AF-83CA-3E12798D9BB5}" presName="hierRoot2" presStyleCnt="0">
        <dgm:presLayoutVars>
          <dgm:hierBranch val="init"/>
        </dgm:presLayoutVars>
      </dgm:prSet>
      <dgm:spPr/>
    </dgm:pt>
    <dgm:pt modelId="{FA488FB7-4C23-4FE9-8250-193EB24CBC9B}" type="pres">
      <dgm:prSet presAssocID="{762AA1F2-F5B2-42AF-83CA-3E12798D9BB5}" presName="rootComposite" presStyleCnt="0"/>
      <dgm:spPr/>
    </dgm:pt>
    <dgm:pt modelId="{B36C35AD-AF7C-473F-BCBC-13C89740E7C7}" type="pres">
      <dgm:prSet presAssocID="{762AA1F2-F5B2-42AF-83CA-3E12798D9BB5}" presName="rootText" presStyleLbl="node4" presStyleIdx="4" presStyleCnt="6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B71B03-2709-44A0-A187-231180F821A4}" type="pres">
      <dgm:prSet presAssocID="{762AA1F2-F5B2-42AF-83CA-3E12798D9BB5}" presName="rootConnector" presStyleLbl="node4" presStyleIdx="4" presStyleCnt="6"/>
      <dgm:spPr/>
      <dgm:t>
        <a:bodyPr/>
        <a:lstStyle/>
        <a:p>
          <a:endParaRPr lang="ru-RU"/>
        </a:p>
      </dgm:t>
    </dgm:pt>
    <dgm:pt modelId="{D231DA11-AAED-44F8-9E1C-717843D3F78B}" type="pres">
      <dgm:prSet presAssocID="{762AA1F2-F5B2-42AF-83CA-3E12798D9BB5}" presName="hierChild4" presStyleCnt="0"/>
      <dgm:spPr/>
    </dgm:pt>
    <dgm:pt modelId="{5B92B1C8-32EE-4EFC-B79C-0E3466B3FE33}" type="pres">
      <dgm:prSet presAssocID="{762AA1F2-F5B2-42AF-83CA-3E12798D9BB5}" presName="hierChild5" presStyleCnt="0"/>
      <dgm:spPr/>
    </dgm:pt>
    <dgm:pt modelId="{BDBC95AC-F7B6-48D4-8FD3-374C9186D151}" type="pres">
      <dgm:prSet presAssocID="{F16E52E8-ECA4-4204-BCBB-56C9AAF3233F}" presName="Name37" presStyleLbl="parChTrans1D4" presStyleIdx="5" presStyleCnt="6"/>
      <dgm:spPr/>
      <dgm:t>
        <a:bodyPr/>
        <a:lstStyle/>
        <a:p>
          <a:endParaRPr lang="ru-RU"/>
        </a:p>
      </dgm:t>
    </dgm:pt>
    <dgm:pt modelId="{ADDCA5E6-D113-4DFD-BA09-F93198C99CC3}" type="pres">
      <dgm:prSet presAssocID="{AE41ADF3-3248-4365-B9C7-FD099D8C432D}" presName="hierRoot2" presStyleCnt="0">
        <dgm:presLayoutVars>
          <dgm:hierBranch val="init"/>
        </dgm:presLayoutVars>
      </dgm:prSet>
      <dgm:spPr/>
    </dgm:pt>
    <dgm:pt modelId="{BCC5FE95-9AD5-4C9B-A39C-BF26184CEF50}" type="pres">
      <dgm:prSet presAssocID="{AE41ADF3-3248-4365-B9C7-FD099D8C432D}" presName="rootComposite" presStyleCnt="0"/>
      <dgm:spPr/>
    </dgm:pt>
    <dgm:pt modelId="{8DA4C19B-F944-4418-B05D-7B23CA203919}" type="pres">
      <dgm:prSet presAssocID="{AE41ADF3-3248-4365-B9C7-FD099D8C432D}" presName="rootText" presStyleLbl="node4" presStyleIdx="5" presStyleCnt="6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C74640-FE3F-4126-95AE-6D5C25E5E48B}" type="pres">
      <dgm:prSet presAssocID="{AE41ADF3-3248-4365-B9C7-FD099D8C432D}" presName="rootConnector" presStyleLbl="node4" presStyleIdx="5" presStyleCnt="6"/>
      <dgm:spPr/>
      <dgm:t>
        <a:bodyPr/>
        <a:lstStyle/>
        <a:p>
          <a:endParaRPr lang="ru-RU"/>
        </a:p>
      </dgm:t>
    </dgm:pt>
    <dgm:pt modelId="{C1CC54C6-241F-47A4-90B0-01DE998E7278}" type="pres">
      <dgm:prSet presAssocID="{AE41ADF3-3248-4365-B9C7-FD099D8C432D}" presName="hierChild4" presStyleCnt="0"/>
      <dgm:spPr/>
    </dgm:pt>
    <dgm:pt modelId="{14B7E02D-D56C-4C8B-8200-8F1F9A81CFD9}" type="pres">
      <dgm:prSet presAssocID="{AE41ADF3-3248-4365-B9C7-FD099D8C432D}" presName="hierChild5" presStyleCnt="0"/>
      <dgm:spPr/>
    </dgm:pt>
    <dgm:pt modelId="{DEE1F2ED-F4D6-46E4-BB3E-5263D4136ED2}" type="pres">
      <dgm:prSet presAssocID="{1EC53191-7654-4A90-9E5A-6FAD333FB6FD}" presName="hierChild5" presStyleCnt="0"/>
      <dgm:spPr/>
    </dgm:pt>
    <dgm:pt modelId="{1F16E871-F3A0-4A3C-872E-BF3B80F22A47}" type="pres">
      <dgm:prSet presAssocID="{0869DB41-6AB4-4054-B66A-93C197C6633F}" presName="hierChild5" presStyleCnt="0"/>
      <dgm:spPr/>
    </dgm:pt>
    <dgm:pt modelId="{80E73516-3E63-4714-8AFC-09071C866CC7}" type="pres">
      <dgm:prSet presAssocID="{138A01AF-69F2-4282-91AF-018F97CE4D96}" presName="Name37" presStyleLbl="parChTrans1D2" presStyleIdx="3" presStyleCnt="6"/>
      <dgm:spPr/>
      <dgm:t>
        <a:bodyPr/>
        <a:lstStyle/>
        <a:p>
          <a:endParaRPr lang="ru-RU"/>
        </a:p>
      </dgm:t>
    </dgm:pt>
    <dgm:pt modelId="{CB9899FF-FABF-42D7-9D4F-DEC27998099B}" type="pres">
      <dgm:prSet presAssocID="{9D6D4B84-459F-454A-8570-59989FB100F6}" presName="hierRoot2" presStyleCnt="0">
        <dgm:presLayoutVars>
          <dgm:hierBranch val="init"/>
        </dgm:presLayoutVars>
      </dgm:prSet>
      <dgm:spPr/>
    </dgm:pt>
    <dgm:pt modelId="{24E14867-EDE2-4860-8253-027F5D466617}" type="pres">
      <dgm:prSet presAssocID="{9D6D4B84-459F-454A-8570-59989FB100F6}" presName="rootComposite" presStyleCnt="0"/>
      <dgm:spPr/>
    </dgm:pt>
    <dgm:pt modelId="{5FAE4171-1F66-40C0-8138-D5002A72A53D}" type="pres">
      <dgm:prSet presAssocID="{9D6D4B84-459F-454A-8570-59989FB100F6}" presName="rootText" presStyleLbl="node2" presStyleIdx="3" presStyleCnt="6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EC4B46-B62F-4BA8-BFC1-F4FCA8AE3F99}" type="pres">
      <dgm:prSet presAssocID="{9D6D4B84-459F-454A-8570-59989FB100F6}" presName="rootConnector" presStyleLbl="node2" presStyleIdx="3" presStyleCnt="6"/>
      <dgm:spPr/>
      <dgm:t>
        <a:bodyPr/>
        <a:lstStyle/>
        <a:p>
          <a:endParaRPr lang="ru-RU"/>
        </a:p>
      </dgm:t>
    </dgm:pt>
    <dgm:pt modelId="{5B42290B-2B89-4673-A3A8-9DB4DD8B7BB5}" type="pres">
      <dgm:prSet presAssocID="{9D6D4B84-459F-454A-8570-59989FB100F6}" presName="hierChild4" presStyleCnt="0"/>
      <dgm:spPr/>
    </dgm:pt>
    <dgm:pt modelId="{C0D5948C-AEC4-41C4-85FF-FD17BBCC2814}" type="pres">
      <dgm:prSet presAssocID="{9D6D4B84-459F-454A-8570-59989FB100F6}" presName="hierChild5" presStyleCnt="0"/>
      <dgm:spPr/>
    </dgm:pt>
    <dgm:pt modelId="{EFD47ACE-5769-4E3C-8C9C-C371620A2425}" type="pres">
      <dgm:prSet presAssocID="{C475868C-F8A6-4C74-B7EC-13FA3D29AF40}" presName="Name37" presStyleLbl="parChTrans1D2" presStyleIdx="4" presStyleCnt="6"/>
      <dgm:spPr/>
      <dgm:t>
        <a:bodyPr/>
        <a:lstStyle/>
        <a:p>
          <a:endParaRPr lang="ru-RU"/>
        </a:p>
      </dgm:t>
    </dgm:pt>
    <dgm:pt modelId="{A746D054-8E51-4D8B-B157-C10B889FBBBE}" type="pres">
      <dgm:prSet presAssocID="{0EE62FBD-9EA7-47E1-BE69-48A460D93FDA}" presName="hierRoot2" presStyleCnt="0">
        <dgm:presLayoutVars>
          <dgm:hierBranch/>
        </dgm:presLayoutVars>
      </dgm:prSet>
      <dgm:spPr/>
    </dgm:pt>
    <dgm:pt modelId="{710F74F1-4AEF-4753-B224-FA9B37884C88}" type="pres">
      <dgm:prSet presAssocID="{0EE62FBD-9EA7-47E1-BE69-48A460D93FDA}" presName="rootComposite" presStyleCnt="0"/>
      <dgm:spPr/>
    </dgm:pt>
    <dgm:pt modelId="{DE34CEBC-3C43-4741-95C8-E8C9FE9ACB44}" type="pres">
      <dgm:prSet presAssocID="{0EE62FBD-9EA7-47E1-BE69-48A460D93FDA}" presName="rootText" presStyleLbl="node2" presStyleIdx="4" presStyleCnt="6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50C87C-EE19-4615-B85C-EE737EBC7FB4}" type="pres">
      <dgm:prSet presAssocID="{0EE62FBD-9EA7-47E1-BE69-48A460D93FDA}" presName="rootConnector" presStyleLbl="node2" presStyleIdx="4" presStyleCnt="6"/>
      <dgm:spPr/>
      <dgm:t>
        <a:bodyPr/>
        <a:lstStyle/>
        <a:p>
          <a:endParaRPr lang="ru-RU"/>
        </a:p>
      </dgm:t>
    </dgm:pt>
    <dgm:pt modelId="{F2D40C92-18F9-4F1D-95DF-2CB5E8B17687}" type="pres">
      <dgm:prSet presAssocID="{0EE62FBD-9EA7-47E1-BE69-48A460D93FDA}" presName="hierChild4" presStyleCnt="0"/>
      <dgm:spPr/>
    </dgm:pt>
    <dgm:pt modelId="{FBEDEC40-47F2-4287-87DF-3CE39D99E694}" type="pres">
      <dgm:prSet presAssocID="{DA97AFA9-EF8B-423E-9C0E-9C6E274DDF58}" presName="Name35" presStyleLbl="parChTrans1D3" presStyleIdx="2" presStyleCnt="3"/>
      <dgm:spPr/>
      <dgm:t>
        <a:bodyPr/>
        <a:lstStyle/>
        <a:p>
          <a:endParaRPr lang="ru-RU"/>
        </a:p>
      </dgm:t>
    </dgm:pt>
    <dgm:pt modelId="{B8629330-F0A4-493A-9201-2F13DA7BC57A}" type="pres">
      <dgm:prSet presAssocID="{72F3F4F6-8188-4870-91FB-9D3F47F0F285}" presName="hierRoot2" presStyleCnt="0">
        <dgm:presLayoutVars>
          <dgm:hierBranch val="init"/>
        </dgm:presLayoutVars>
      </dgm:prSet>
      <dgm:spPr/>
    </dgm:pt>
    <dgm:pt modelId="{C3C80940-C68B-432A-8372-DD2DC4148848}" type="pres">
      <dgm:prSet presAssocID="{72F3F4F6-8188-4870-91FB-9D3F47F0F285}" presName="rootComposite" presStyleCnt="0"/>
      <dgm:spPr/>
    </dgm:pt>
    <dgm:pt modelId="{5DE0BE22-B043-4388-8291-671C9442C5E0}" type="pres">
      <dgm:prSet presAssocID="{72F3F4F6-8188-4870-91FB-9D3F47F0F285}" presName="rootText" presStyleLbl="node3" presStyleIdx="2" presStyleCnt="3" custScaleX="259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BDE562-C056-4B79-B442-284C1520B889}" type="pres">
      <dgm:prSet presAssocID="{72F3F4F6-8188-4870-91FB-9D3F47F0F285}" presName="rootConnector" presStyleLbl="node3" presStyleIdx="2" presStyleCnt="3"/>
      <dgm:spPr/>
      <dgm:t>
        <a:bodyPr/>
        <a:lstStyle/>
        <a:p>
          <a:endParaRPr lang="ru-RU"/>
        </a:p>
      </dgm:t>
    </dgm:pt>
    <dgm:pt modelId="{46E55A7A-32D2-4D55-B59C-E057EB65810C}" type="pres">
      <dgm:prSet presAssocID="{72F3F4F6-8188-4870-91FB-9D3F47F0F285}" presName="hierChild4" presStyleCnt="0"/>
      <dgm:spPr/>
    </dgm:pt>
    <dgm:pt modelId="{D72BC630-C70E-412F-BF85-83E4697FD38E}" type="pres">
      <dgm:prSet presAssocID="{72F3F4F6-8188-4870-91FB-9D3F47F0F285}" presName="hierChild5" presStyleCnt="0"/>
      <dgm:spPr/>
    </dgm:pt>
    <dgm:pt modelId="{50AC08B9-8625-4399-921E-8CC84A262EF5}" type="pres">
      <dgm:prSet presAssocID="{0EE62FBD-9EA7-47E1-BE69-48A460D93FDA}" presName="hierChild5" presStyleCnt="0"/>
      <dgm:spPr/>
    </dgm:pt>
    <dgm:pt modelId="{A793C5A3-895D-446D-B5A8-35496AE9F091}" type="pres">
      <dgm:prSet presAssocID="{179A60CA-654E-467C-99F9-2C36B0ACADDC}" presName="Name37" presStyleLbl="parChTrans1D2" presStyleIdx="5" presStyleCnt="6"/>
      <dgm:spPr/>
      <dgm:t>
        <a:bodyPr/>
        <a:lstStyle/>
        <a:p>
          <a:endParaRPr lang="ru-RU"/>
        </a:p>
      </dgm:t>
    </dgm:pt>
    <dgm:pt modelId="{86FA3AE9-EB51-4092-81CA-14CC3041A57A}" type="pres">
      <dgm:prSet presAssocID="{E98ADB20-196D-486F-A58E-716848ADF806}" presName="hierRoot2" presStyleCnt="0">
        <dgm:presLayoutVars>
          <dgm:hierBranch val="init"/>
        </dgm:presLayoutVars>
      </dgm:prSet>
      <dgm:spPr/>
    </dgm:pt>
    <dgm:pt modelId="{0653F21F-9CCA-4D7F-AD54-DF9E2AF24D29}" type="pres">
      <dgm:prSet presAssocID="{E98ADB20-196D-486F-A58E-716848ADF806}" presName="rootComposite" presStyleCnt="0"/>
      <dgm:spPr/>
    </dgm:pt>
    <dgm:pt modelId="{950CC157-449A-453D-99C0-787BF4BFB753}" type="pres">
      <dgm:prSet presAssocID="{E98ADB20-196D-486F-A58E-716848ADF806}" presName="rootText" presStyleLbl="node2" presStyleIdx="5" presStyleCnt="6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CBDC84-3DF8-4905-AFEF-86965D7C16D4}" type="pres">
      <dgm:prSet presAssocID="{E98ADB20-196D-486F-A58E-716848ADF806}" presName="rootConnector" presStyleLbl="node2" presStyleIdx="5" presStyleCnt="6"/>
      <dgm:spPr/>
      <dgm:t>
        <a:bodyPr/>
        <a:lstStyle/>
        <a:p>
          <a:endParaRPr lang="ru-RU"/>
        </a:p>
      </dgm:t>
    </dgm:pt>
    <dgm:pt modelId="{88E6BCD2-66E1-4968-8E66-FE21D81E1EF0}" type="pres">
      <dgm:prSet presAssocID="{E98ADB20-196D-486F-A58E-716848ADF806}" presName="hierChild4" presStyleCnt="0"/>
      <dgm:spPr/>
    </dgm:pt>
    <dgm:pt modelId="{E7A66FFA-3300-4B77-90F2-9C1C257A9125}" type="pres">
      <dgm:prSet presAssocID="{E98ADB20-196D-486F-A58E-716848ADF806}" presName="hierChild5" presStyleCnt="0"/>
      <dgm:spPr/>
    </dgm:pt>
    <dgm:pt modelId="{FF81BB72-A1A7-4E11-9420-5697ECEE0385}" type="pres">
      <dgm:prSet presAssocID="{E58267C0-B275-4BA8-9E03-F33FB73A2B5E}" presName="hierChild3" presStyleCnt="0"/>
      <dgm:spPr/>
    </dgm:pt>
  </dgm:ptLst>
  <dgm:cxnLst>
    <dgm:cxn modelId="{2F47D12F-747C-4058-9BCF-4115EB058575}" type="presOf" srcId="{A41FE908-608A-41A4-B0B0-711B096EBCC7}" destId="{09205D27-3BAF-4FA5-BF4D-70E294F2E778}" srcOrd="1" destOrd="0" presId="urn:microsoft.com/office/officeart/2005/8/layout/orgChart1"/>
    <dgm:cxn modelId="{98281502-804E-4AD6-BD99-1CA20D93F37B}" srcId="{E58267C0-B275-4BA8-9E03-F33FB73A2B5E}" destId="{0869DB41-6AB4-4054-B66A-93C197C6633F}" srcOrd="2" destOrd="0" parTransId="{7BEB350D-3BD5-44B5-9966-6CA3C72C07D2}" sibTransId="{BA085401-1D7D-4D32-B7BE-BB8542287A1D}"/>
    <dgm:cxn modelId="{D203A7D1-E5AC-4EAA-9B86-41F18CB41B85}" srcId="{A41FE908-608A-41A4-B0B0-711B096EBCC7}" destId="{76595205-80BA-4A99-88EF-3AEAEC47FD71}" srcOrd="0" destOrd="0" parTransId="{FC74CC0F-5945-446F-9F8D-58DBCF34854E}" sibTransId="{D8E07D43-26D6-4BA7-9381-0771B8AB89BC}"/>
    <dgm:cxn modelId="{3F5C1B18-DC38-4168-8032-3C720769E802}" type="presOf" srcId="{E98ADB20-196D-486F-A58E-716848ADF806}" destId="{E4CBDC84-3DF8-4905-AFEF-86965D7C16D4}" srcOrd="1" destOrd="0" presId="urn:microsoft.com/office/officeart/2005/8/layout/orgChart1"/>
    <dgm:cxn modelId="{5778DE2D-D66F-419A-A1E8-E7D38A0AAF25}" srcId="{E58267C0-B275-4BA8-9E03-F33FB73A2B5E}" destId="{78253538-01C3-4190-8DAA-0CD5A1688BA8}" srcOrd="1" destOrd="0" parTransId="{DFCC0BAD-9F9F-4B53-8ADF-AB43C89849F7}" sibTransId="{3FA583EF-D965-4CF5-AE65-E9E64CB325F4}"/>
    <dgm:cxn modelId="{E8D4CB9C-79EC-4AFF-ACF8-5963F6CB31E3}" srcId="{1EC53191-7654-4A90-9E5A-6FAD333FB6FD}" destId="{AE41ADF3-3248-4365-B9C7-FD099D8C432D}" srcOrd="2" destOrd="0" parTransId="{F16E52E8-ECA4-4204-BCBB-56C9AAF3233F}" sibTransId="{D4A809DC-3429-49A0-8CEE-BC3D656C8BD8}"/>
    <dgm:cxn modelId="{F71D905A-2261-4BBD-9E3B-B73305D023B3}" type="presOf" srcId="{AB51B334-1F47-435D-9B8B-646157D463C8}" destId="{C8278062-ECEE-4F54-A829-E16CE16633BF}" srcOrd="0" destOrd="0" presId="urn:microsoft.com/office/officeart/2005/8/layout/orgChart1"/>
    <dgm:cxn modelId="{D4524B1C-9E06-4E99-B795-D1DFAE9B4423}" srcId="{76595205-80BA-4A99-88EF-3AEAEC47FD71}" destId="{AB51B334-1F47-435D-9B8B-646157D463C8}" srcOrd="0" destOrd="0" parTransId="{A0A7DB2D-7C6A-4536-9495-3F4A44C62A54}" sibTransId="{B8BEA9D6-3754-4939-AE9B-ADA79A7E340B}"/>
    <dgm:cxn modelId="{73D0C385-0591-46C6-A6AB-76773CA373BB}" type="presOf" srcId="{DFCC0BAD-9F9F-4B53-8ADF-AB43C89849F7}" destId="{3F04FF7C-AE5C-47A2-8711-D76E068FBB0A}" srcOrd="0" destOrd="0" presId="urn:microsoft.com/office/officeart/2005/8/layout/orgChart1"/>
    <dgm:cxn modelId="{072473F4-20F8-4CEC-A2CB-8B920E967DC7}" type="presOf" srcId="{E58267C0-B275-4BA8-9E03-F33FB73A2B5E}" destId="{19157252-8FC9-4AAF-97D1-FC550F798B1E}" srcOrd="1" destOrd="0" presId="urn:microsoft.com/office/officeart/2005/8/layout/orgChart1"/>
    <dgm:cxn modelId="{591D2DCE-348D-47BB-A8C7-10BE2414D4D1}" srcId="{1EC53191-7654-4A90-9E5A-6FAD333FB6FD}" destId="{762AA1F2-F5B2-42AF-83CA-3E12798D9BB5}" srcOrd="1" destOrd="0" parTransId="{F009777D-BAA1-4741-B6FA-55852D0FB037}" sibTransId="{F53D3614-FB75-47A3-8F20-CA261F9C4065}"/>
    <dgm:cxn modelId="{50A0CE15-809A-4511-99BC-6E92572520B8}" type="presOf" srcId="{0869DB41-6AB4-4054-B66A-93C197C6633F}" destId="{0090A061-DDB6-4DC3-86D1-C7F7397C3E8A}" srcOrd="1" destOrd="0" presId="urn:microsoft.com/office/officeart/2005/8/layout/orgChart1"/>
    <dgm:cxn modelId="{137A281D-EAA1-4C77-BC9F-19AE2AE2A3A8}" srcId="{E58267C0-B275-4BA8-9E03-F33FB73A2B5E}" destId="{A41FE908-608A-41A4-B0B0-711B096EBCC7}" srcOrd="0" destOrd="0" parTransId="{DE1A24FA-EFD6-4B1F-AA24-E1B4FEA17830}" sibTransId="{4E4AFF81-48CB-4E7E-8A09-2914456FEC4C}"/>
    <dgm:cxn modelId="{8C874E64-7289-4848-A4BC-9D7B87D7C6E2}" type="presOf" srcId="{A0A7DB2D-7C6A-4536-9495-3F4A44C62A54}" destId="{09AA0AE3-BE5C-446D-B702-292CD1E8992E}" srcOrd="0" destOrd="0" presId="urn:microsoft.com/office/officeart/2005/8/layout/orgChart1"/>
    <dgm:cxn modelId="{303BDF4E-DD14-40B9-9EC9-35D924D4386D}" type="presOf" srcId="{5987FBA1-FA24-4523-A7DD-96FF5FECF5BA}" destId="{B4DF5BAF-396A-48F3-B85B-950367184E21}" srcOrd="0" destOrd="0" presId="urn:microsoft.com/office/officeart/2005/8/layout/orgChart1"/>
    <dgm:cxn modelId="{3B958B34-BF04-45D5-9911-7D3476625566}" type="presOf" srcId="{72F3F4F6-8188-4870-91FB-9D3F47F0F285}" destId="{5DE0BE22-B043-4388-8291-671C9442C5E0}" srcOrd="0" destOrd="0" presId="urn:microsoft.com/office/officeart/2005/8/layout/orgChart1"/>
    <dgm:cxn modelId="{F97EFE47-D043-4E92-9F1D-5D93A321D5D1}" srcId="{E58267C0-B275-4BA8-9E03-F33FB73A2B5E}" destId="{0EE62FBD-9EA7-47E1-BE69-48A460D93FDA}" srcOrd="4" destOrd="0" parTransId="{C475868C-F8A6-4C74-B7EC-13FA3D29AF40}" sibTransId="{42D1BBA2-574C-46AE-9A8B-1400931E5B1E}"/>
    <dgm:cxn modelId="{15205AFE-B53E-4E93-A766-156976AF0C13}" srcId="{1743833C-21FC-4E7E-BDBB-605E1480DED5}" destId="{E58267C0-B275-4BA8-9E03-F33FB73A2B5E}" srcOrd="0" destOrd="0" parTransId="{0FCF752F-C4EB-45D5-A25B-6A59ADC3EFDE}" sibTransId="{97D6ECC3-1EC6-4937-A8C3-A00B9DD64A1A}"/>
    <dgm:cxn modelId="{BEC4E290-0B19-4ECB-AF88-33BE7881B1BA}" type="presOf" srcId="{F009777D-BAA1-4741-B6FA-55852D0FB037}" destId="{073E6C94-84FC-41BA-8972-B61639B37249}" srcOrd="0" destOrd="0" presId="urn:microsoft.com/office/officeart/2005/8/layout/orgChart1"/>
    <dgm:cxn modelId="{AA105560-739D-4BFA-8800-2370CBDC00E8}" srcId="{0EE62FBD-9EA7-47E1-BE69-48A460D93FDA}" destId="{72F3F4F6-8188-4870-91FB-9D3F47F0F285}" srcOrd="0" destOrd="0" parTransId="{DA97AFA9-EF8B-423E-9C0E-9C6E274DDF58}" sibTransId="{162D6B26-6F05-4188-B9C5-4D79889EDD29}"/>
    <dgm:cxn modelId="{FADF0EBC-46A7-4FE3-9878-E4EEF3C28FEB}" type="presOf" srcId="{38821C4D-FDD0-44D0-A4FD-F1AEB0B2B050}" destId="{A2B8254D-B673-457A-A60A-4A1E2A9A33F6}" srcOrd="1" destOrd="0" presId="urn:microsoft.com/office/officeart/2005/8/layout/orgChart1"/>
    <dgm:cxn modelId="{9888DD17-3E2F-49B8-A735-D3391C5A8FB7}" type="presOf" srcId="{72F3F4F6-8188-4870-91FB-9D3F47F0F285}" destId="{A4BDE562-C056-4B79-B442-284C1520B889}" srcOrd="1" destOrd="0" presId="urn:microsoft.com/office/officeart/2005/8/layout/orgChart1"/>
    <dgm:cxn modelId="{3AFD9ECB-9F91-4534-8B8B-85A43A8D8CA3}" type="presOf" srcId="{E98ADB20-196D-486F-A58E-716848ADF806}" destId="{950CC157-449A-453D-99C0-787BF4BFB753}" srcOrd="0" destOrd="0" presId="urn:microsoft.com/office/officeart/2005/8/layout/orgChart1"/>
    <dgm:cxn modelId="{946C25AF-39EA-4971-8BE6-ACAB3F77E6F5}" type="presOf" srcId="{AB51B334-1F47-435D-9B8B-646157D463C8}" destId="{873950D5-2577-4306-8BE0-6BA28E541192}" srcOrd="1" destOrd="0" presId="urn:microsoft.com/office/officeart/2005/8/layout/orgChart1"/>
    <dgm:cxn modelId="{C1442D9C-2F4D-4FBB-A436-64953E8A84E2}" type="presOf" srcId="{76595205-80BA-4A99-88EF-3AEAEC47FD71}" destId="{F121FB2C-CF3F-4A2E-A03A-04173A1F3733}" srcOrd="0" destOrd="0" presId="urn:microsoft.com/office/officeart/2005/8/layout/orgChart1"/>
    <dgm:cxn modelId="{A3E88E38-5512-407E-95B3-7DBC55A31740}" type="presOf" srcId="{138A01AF-69F2-4282-91AF-018F97CE4D96}" destId="{80E73516-3E63-4714-8AFC-09071C866CC7}" srcOrd="0" destOrd="0" presId="urn:microsoft.com/office/officeart/2005/8/layout/orgChart1"/>
    <dgm:cxn modelId="{4A4C63B6-6F3D-4754-918F-AB9CFB965F7E}" type="presOf" srcId="{44C2F6E2-9825-41BE-888C-58B2FC0B53F8}" destId="{133C0A9F-9232-49CF-920C-AF73BFDE5AAA}" srcOrd="0" destOrd="0" presId="urn:microsoft.com/office/officeart/2005/8/layout/orgChart1"/>
    <dgm:cxn modelId="{ABDB2B38-0F68-4735-ABF3-DEB3DC69869C}" type="presOf" srcId="{1743833C-21FC-4E7E-BDBB-605E1480DED5}" destId="{E6A99C6D-533C-47D9-BBB8-314D65C6732D}" srcOrd="0" destOrd="0" presId="urn:microsoft.com/office/officeart/2005/8/layout/orgChart1"/>
    <dgm:cxn modelId="{CDE290C4-D3A1-414E-BCB6-1720F4A7AC1E}" srcId="{1EC53191-7654-4A90-9E5A-6FAD333FB6FD}" destId="{CD233A0E-BC60-449A-944B-6DFBEF44CB17}" srcOrd="0" destOrd="0" parTransId="{44C2F6E2-9825-41BE-888C-58B2FC0B53F8}" sibTransId="{5CADC260-6684-43CA-B5F5-FA54A0B71F25}"/>
    <dgm:cxn modelId="{28F77BF2-2D5F-4526-9389-64989191EBF8}" type="presOf" srcId="{1F514694-DC68-4C5D-B8CF-75BCEAE2F8D1}" destId="{FE62295D-1236-42AD-8B7B-3229E1DEAB72}" srcOrd="0" destOrd="0" presId="urn:microsoft.com/office/officeart/2005/8/layout/orgChart1"/>
    <dgm:cxn modelId="{D96CDD12-FA64-4B66-A32B-FD2C57B4A9F7}" type="presOf" srcId="{F16E52E8-ECA4-4204-BCBB-56C9AAF3233F}" destId="{BDBC95AC-F7B6-48D4-8FD3-374C9186D151}" srcOrd="0" destOrd="0" presId="urn:microsoft.com/office/officeart/2005/8/layout/orgChart1"/>
    <dgm:cxn modelId="{EE9CAD6F-2DF1-4AE7-9FBD-8F1F0AD37A35}" type="presOf" srcId="{5987FBA1-FA24-4523-A7DD-96FF5FECF5BA}" destId="{A94E9CAD-3130-482F-B64E-173AE7777A5B}" srcOrd="1" destOrd="0" presId="urn:microsoft.com/office/officeart/2005/8/layout/orgChart1"/>
    <dgm:cxn modelId="{9182CE10-9CD7-4DA5-BD3E-C4B122D4746A}" type="presOf" srcId="{A41FE908-608A-41A4-B0B0-711B096EBCC7}" destId="{B8DFB2BD-0EAE-4012-99F8-40DB34FA719A}" srcOrd="0" destOrd="0" presId="urn:microsoft.com/office/officeart/2005/8/layout/orgChart1"/>
    <dgm:cxn modelId="{71EF8CB6-559B-4C58-8BAE-1B2441589F58}" srcId="{E58267C0-B275-4BA8-9E03-F33FB73A2B5E}" destId="{9D6D4B84-459F-454A-8570-59989FB100F6}" srcOrd="3" destOrd="0" parTransId="{138A01AF-69F2-4282-91AF-018F97CE4D96}" sibTransId="{3C90A558-3881-4C9D-9788-A945FC658F68}"/>
    <dgm:cxn modelId="{BF77A972-A231-494F-A07A-B46321EE7FED}" type="presOf" srcId="{0EE62FBD-9EA7-47E1-BE69-48A460D93FDA}" destId="{DE34CEBC-3C43-4741-95C8-E8C9FE9ACB44}" srcOrd="0" destOrd="0" presId="urn:microsoft.com/office/officeart/2005/8/layout/orgChart1"/>
    <dgm:cxn modelId="{BCB94C96-5DE2-4BB2-8DCC-73DB6F036000}" type="presOf" srcId="{9D6D4B84-459F-454A-8570-59989FB100F6}" destId="{2CEC4B46-B62F-4BA8-BFC1-F4FCA8AE3F99}" srcOrd="1" destOrd="0" presId="urn:microsoft.com/office/officeart/2005/8/layout/orgChart1"/>
    <dgm:cxn modelId="{F6AF83B3-80A8-4FD2-9841-9823AB7769D2}" srcId="{76595205-80BA-4A99-88EF-3AEAEC47FD71}" destId="{5987FBA1-FA24-4523-A7DD-96FF5FECF5BA}" srcOrd="1" destOrd="0" parTransId="{1F514694-DC68-4C5D-B8CF-75BCEAE2F8D1}" sibTransId="{CEA4C9D7-5792-4E60-8AD5-A5EC3442AE53}"/>
    <dgm:cxn modelId="{624F84C3-B871-4E9F-80B0-C7440378EDF0}" type="presOf" srcId="{FC74CC0F-5945-446F-9F8D-58DBCF34854E}" destId="{FE6565FE-5FB4-4458-9489-2D20536C36B2}" srcOrd="0" destOrd="0" presId="urn:microsoft.com/office/officeart/2005/8/layout/orgChart1"/>
    <dgm:cxn modelId="{1E77DF6F-D8F3-4B95-8EA2-1F5A14D7292A}" type="presOf" srcId="{762AA1F2-F5B2-42AF-83CA-3E12798D9BB5}" destId="{2EB71B03-2709-44A0-A187-231180F821A4}" srcOrd="1" destOrd="0" presId="urn:microsoft.com/office/officeart/2005/8/layout/orgChart1"/>
    <dgm:cxn modelId="{8013D536-38FC-42D5-9501-C5E2380EC07F}" type="presOf" srcId="{179A60CA-654E-467C-99F9-2C36B0ACADDC}" destId="{A793C5A3-895D-446D-B5A8-35496AE9F091}" srcOrd="0" destOrd="0" presId="urn:microsoft.com/office/officeart/2005/8/layout/orgChart1"/>
    <dgm:cxn modelId="{8349D55F-B4D3-4997-9616-8FD59DF1E31E}" type="presOf" srcId="{CD233A0E-BC60-449A-944B-6DFBEF44CB17}" destId="{88CB0D0B-7FE9-4C2F-8453-D3F093CEC892}" srcOrd="0" destOrd="0" presId="urn:microsoft.com/office/officeart/2005/8/layout/orgChart1"/>
    <dgm:cxn modelId="{FFB33995-39C5-4A86-8695-0CB637AA7206}" type="presOf" srcId="{E27B0B1F-1639-40D1-9C5E-06ECAEC458F0}" destId="{7283D796-B261-45CD-B47B-12CE272E123B}" srcOrd="0" destOrd="0" presId="urn:microsoft.com/office/officeart/2005/8/layout/orgChart1"/>
    <dgm:cxn modelId="{A9FDD989-7FFA-4CBE-8959-3CC3EA9CDD83}" type="presOf" srcId="{7BEB350D-3BD5-44B5-9966-6CA3C72C07D2}" destId="{7EBEAD8F-9445-4C44-B205-123DB3E225A8}" srcOrd="0" destOrd="0" presId="urn:microsoft.com/office/officeart/2005/8/layout/orgChart1"/>
    <dgm:cxn modelId="{8C5C991A-4A9E-46BC-A585-9644277F56D2}" type="presOf" srcId="{78253538-01C3-4190-8DAA-0CD5A1688BA8}" destId="{D42C019C-3C49-436B-9496-B98D3DA0972A}" srcOrd="0" destOrd="0" presId="urn:microsoft.com/office/officeart/2005/8/layout/orgChart1"/>
    <dgm:cxn modelId="{52B50D8A-FDBA-45F3-B2F2-DF4D886CE9FF}" type="presOf" srcId="{DE1A24FA-EFD6-4B1F-AA24-E1B4FEA17830}" destId="{72AD85FE-2BFD-40AC-9B5F-0746CFA59F3B}" srcOrd="0" destOrd="0" presId="urn:microsoft.com/office/officeart/2005/8/layout/orgChart1"/>
    <dgm:cxn modelId="{1D0B1CB5-87C1-430F-998B-1170F2CC886B}" type="presOf" srcId="{0EE62FBD-9EA7-47E1-BE69-48A460D93FDA}" destId="{5850C87C-EE19-4615-B85C-EE737EBC7FB4}" srcOrd="1" destOrd="0" presId="urn:microsoft.com/office/officeart/2005/8/layout/orgChart1"/>
    <dgm:cxn modelId="{54480F6A-2A5F-4E58-8C33-AE96D95A35D6}" srcId="{E58267C0-B275-4BA8-9E03-F33FB73A2B5E}" destId="{E98ADB20-196D-486F-A58E-716848ADF806}" srcOrd="5" destOrd="0" parTransId="{179A60CA-654E-467C-99F9-2C36B0ACADDC}" sibTransId="{F6C1BA4C-95F6-4CB8-81D8-FF643839B66C}"/>
    <dgm:cxn modelId="{B0C58780-7C0D-414E-AAB3-E8726FA71034}" type="presOf" srcId="{E58267C0-B275-4BA8-9E03-F33FB73A2B5E}" destId="{02657F16-B3F5-4E91-814E-304492D9D6DE}" srcOrd="0" destOrd="0" presId="urn:microsoft.com/office/officeart/2005/8/layout/orgChart1"/>
    <dgm:cxn modelId="{0927C38E-715F-46B9-9DED-51D75B132996}" type="presOf" srcId="{AE41ADF3-3248-4365-B9C7-FD099D8C432D}" destId="{F7C74640-FE3F-4126-95AE-6D5C25E5E48B}" srcOrd="1" destOrd="0" presId="urn:microsoft.com/office/officeart/2005/8/layout/orgChart1"/>
    <dgm:cxn modelId="{7761A266-9570-49A8-8725-A16BF07BEC35}" srcId="{0869DB41-6AB4-4054-B66A-93C197C6633F}" destId="{1EC53191-7654-4A90-9E5A-6FAD333FB6FD}" srcOrd="0" destOrd="0" parTransId="{1EBD1849-5119-4A65-A404-11AFA0CBCC2A}" sibTransId="{7C247963-F976-4D54-9828-E6F69793EE15}"/>
    <dgm:cxn modelId="{C2C47D13-2A0D-443D-92A1-D663B5D0C58F}" type="presOf" srcId="{38821C4D-FDD0-44D0-A4FD-F1AEB0B2B050}" destId="{1D4A583B-D461-491B-A4E3-84BD8F94673E}" srcOrd="0" destOrd="0" presId="urn:microsoft.com/office/officeart/2005/8/layout/orgChart1"/>
    <dgm:cxn modelId="{89E99C97-AC1D-4FE4-A060-13ADE5111974}" srcId="{76595205-80BA-4A99-88EF-3AEAEC47FD71}" destId="{38821C4D-FDD0-44D0-A4FD-F1AEB0B2B050}" srcOrd="2" destOrd="0" parTransId="{E27B0B1F-1639-40D1-9C5E-06ECAEC458F0}" sibTransId="{0096AC7D-B39E-4364-A563-B4D278D74BDF}"/>
    <dgm:cxn modelId="{AEF5E080-E972-4FD1-AE7C-22E10AA3ED93}" type="presOf" srcId="{762AA1F2-F5B2-42AF-83CA-3E12798D9BB5}" destId="{B36C35AD-AF7C-473F-BCBC-13C89740E7C7}" srcOrd="0" destOrd="0" presId="urn:microsoft.com/office/officeart/2005/8/layout/orgChart1"/>
    <dgm:cxn modelId="{A92D546D-6C24-4EAE-AD4E-D73E0FBE2594}" type="presOf" srcId="{76595205-80BA-4A99-88EF-3AEAEC47FD71}" destId="{C200FD61-27AF-4A12-BAF3-76A39D32748D}" srcOrd="1" destOrd="0" presId="urn:microsoft.com/office/officeart/2005/8/layout/orgChart1"/>
    <dgm:cxn modelId="{91845C4D-2DAA-48F7-87EF-C741BC74F893}" type="presOf" srcId="{1EC53191-7654-4A90-9E5A-6FAD333FB6FD}" destId="{54CA97A5-A785-4BF6-B800-071F600FB1DB}" srcOrd="0" destOrd="0" presId="urn:microsoft.com/office/officeart/2005/8/layout/orgChart1"/>
    <dgm:cxn modelId="{21271FE8-9BF3-4E9F-B524-A418633B0E26}" type="presOf" srcId="{78253538-01C3-4190-8DAA-0CD5A1688BA8}" destId="{7B2B9A25-A1A0-4E7B-A4AC-20B8BE9FA404}" srcOrd="1" destOrd="0" presId="urn:microsoft.com/office/officeart/2005/8/layout/orgChart1"/>
    <dgm:cxn modelId="{F056C360-7E37-4848-8F41-596BC61D5C13}" type="presOf" srcId="{CD233A0E-BC60-449A-944B-6DFBEF44CB17}" destId="{739CFC80-5CD1-4B15-8536-307BE1EC3B37}" srcOrd="1" destOrd="0" presId="urn:microsoft.com/office/officeart/2005/8/layout/orgChart1"/>
    <dgm:cxn modelId="{767050D3-5DE4-43E1-8189-E49CD787C354}" type="presOf" srcId="{C475868C-F8A6-4C74-B7EC-13FA3D29AF40}" destId="{EFD47ACE-5769-4E3C-8C9C-C371620A2425}" srcOrd="0" destOrd="0" presId="urn:microsoft.com/office/officeart/2005/8/layout/orgChart1"/>
    <dgm:cxn modelId="{F3ACB812-EEB5-47E7-8E70-CF538103C835}" type="presOf" srcId="{1EBD1849-5119-4A65-A404-11AFA0CBCC2A}" destId="{C2E3CEB1-D1A7-492E-B8AC-4A541D989CFC}" srcOrd="0" destOrd="0" presId="urn:microsoft.com/office/officeart/2005/8/layout/orgChart1"/>
    <dgm:cxn modelId="{4E658AE2-9747-49F7-A9BD-60ADC41B3BEA}" type="presOf" srcId="{0869DB41-6AB4-4054-B66A-93C197C6633F}" destId="{AB34AF5F-80A8-4F94-AE94-410C86CF99D8}" srcOrd="0" destOrd="0" presId="urn:microsoft.com/office/officeart/2005/8/layout/orgChart1"/>
    <dgm:cxn modelId="{E13E1BF6-221E-4BB4-A752-DCE482CB7DC9}" type="presOf" srcId="{DA97AFA9-EF8B-423E-9C0E-9C6E274DDF58}" destId="{FBEDEC40-47F2-4287-87DF-3CE39D99E694}" srcOrd="0" destOrd="0" presId="urn:microsoft.com/office/officeart/2005/8/layout/orgChart1"/>
    <dgm:cxn modelId="{A5A5887C-A854-4540-97BE-86556A41DDD7}" type="presOf" srcId="{1EC53191-7654-4A90-9E5A-6FAD333FB6FD}" destId="{22E75479-D7E9-421E-8911-28C7F99DBC03}" srcOrd="1" destOrd="0" presId="urn:microsoft.com/office/officeart/2005/8/layout/orgChart1"/>
    <dgm:cxn modelId="{0D2B277D-41D1-4E39-8E45-58437694C14C}" type="presOf" srcId="{AE41ADF3-3248-4365-B9C7-FD099D8C432D}" destId="{8DA4C19B-F944-4418-B05D-7B23CA203919}" srcOrd="0" destOrd="0" presId="urn:microsoft.com/office/officeart/2005/8/layout/orgChart1"/>
    <dgm:cxn modelId="{A2CF29F3-0516-41DC-A7C3-48835D0B78F1}" type="presOf" srcId="{9D6D4B84-459F-454A-8570-59989FB100F6}" destId="{5FAE4171-1F66-40C0-8138-D5002A72A53D}" srcOrd="0" destOrd="0" presId="urn:microsoft.com/office/officeart/2005/8/layout/orgChart1"/>
    <dgm:cxn modelId="{AFC360FD-E4DA-4411-9542-9128BCC8E693}" type="presParOf" srcId="{E6A99C6D-533C-47D9-BBB8-314D65C6732D}" destId="{71574533-2BE7-47EF-BDBD-AC552B22F87C}" srcOrd="0" destOrd="0" presId="urn:microsoft.com/office/officeart/2005/8/layout/orgChart1"/>
    <dgm:cxn modelId="{142B3551-FB07-461F-B99B-1949ACA950CF}" type="presParOf" srcId="{71574533-2BE7-47EF-BDBD-AC552B22F87C}" destId="{5450833B-6550-4A15-8196-B8D87C6BFCB9}" srcOrd="0" destOrd="0" presId="urn:microsoft.com/office/officeart/2005/8/layout/orgChart1"/>
    <dgm:cxn modelId="{38DAADF6-6201-4311-86C2-DAC7EEAB1F1D}" type="presParOf" srcId="{5450833B-6550-4A15-8196-B8D87C6BFCB9}" destId="{02657F16-B3F5-4E91-814E-304492D9D6DE}" srcOrd="0" destOrd="0" presId="urn:microsoft.com/office/officeart/2005/8/layout/orgChart1"/>
    <dgm:cxn modelId="{EAB96313-71DC-4158-A6C0-F5C329C0FA81}" type="presParOf" srcId="{5450833B-6550-4A15-8196-B8D87C6BFCB9}" destId="{19157252-8FC9-4AAF-97D1-FC550F798B1E}" srcOrd="1" destOrd="0" presId="urn:microsoft.com/office/officeart/2005/8/layout/orgChart1"/>
    <dgm:cxn modelId="{6882CE48-1DD6-4F6E-8AE7-89E7E4077F28}" type="presParOf" srcId="{71574533-2BE7-47EF-BDBD-AC552B22F87C}" destId="{2E8ED00F-D324-4F07-BEE5-7BC4FD63E1D0}" srcOrd="1" destOrd="0" presId="urn:microsoft.com/office/officeart/2005/8/layout/orgChart1"/>
    <dgm:cxn modelId="{F2F1BD78-2BA7-491A-98C6-C78BD4C874EA}" type="presParOf" srcId="{2E8ED00F-D324-4F07-BEE5-7BC4FD63E1D0}" destId="{72AD85FE-2BFD-40AC-9B5F-0746CFA59F3B}" srcOrd="0" destOrd="0" presId="urn:microsoft.com/office/officeart/2005/8/layout/orgChart1"/>
    <dgm:cxn modelId="{0DD20E9D-ED57-4890-8017-C3E4DBD12180}" type="presParOf" srcId="{2E8ED00F-D324-4F07-BEE5-7BC4FD63E1D0}" destId="{DFF2D0D1-CC7E-44E2-AF79-2A84C16216AD}" srcOrd="1" destOrd="0" presId="urn:microsoft.com/office/officeart/2005/8/layout/orgChart1"/>
    <dgm:cxn modelId="{9EFDE15D-2D63-486D-86EA-1CAD33839BBD}" type="presParOf" srcId="{DFF2D0D1-CC7E-44E2-AF79-2A84C16216AD}" destId="{D5BCBCBF-A5E2-491D-96A7-95E6539E353C}" srcOrd="0" destOrd="0" presId="urn:microsoft.com/office/officeart/2005/8/layout/orgChart1"/>
    <dgm:cxn modelId="{296DF3FA-C348-4B78-A25D-5F43E1203A01}" type="presParOf" srcId="{D5BCBCBF-A5E2-491D-96A7-95E6539E353C}" destId="{B8DFB2BD-0EAE-4012-99F8-40DB34FA719A}" srcOrd="0" destOrd="0" presId="urn:microsoft.com/office/officeart/2005/8/layout/orgChart1"/>
    <dgm:cxn modelId="{5E7BA609-6EFA-486A-BF3C-297BEF0F4A92}" type="presParOf" srcId="{D5BCBCBF-A5E2-491D-96A7-95E6539E353C}" destId="{09205D27-3BAF-4FA5-BF4D-70E294F2E778}" srcOrd="1" destOrd="0" presId="urn:microsoft.com/office/officeart/2005/8/layout/orgChart1"/>
    <dgm:cxn modelId="{72D865B5-7D5A-46CD-9222-57A87B6FA8E1}" type="presParOf" srcId="{DFF2D0D1-CC7E-44E2-AF79-2A84C16216AD}" destId="{CD4AC95B-1B7F-4EF1-B88C-C7F45DBCB956}" srcOrd="1" destOrd="0" presId="urn:microsoft.com/office/officeart/2005/8/layout/orgChart1"/>
    <dgm:cxn modelId="{4EB3E985-47ED-4CD8-BFE8-D86A1614D1EF}" type="presParOf" srcId="{CD4AC95B-1B7F-4EF1-B88C-C7F45DBCB956}" destId="{FE6565FE-5FB4-4458-9489-2D20536C36B2}" srcOrd="0" destOrd="0" presId="urn:microsoft.com/office/officeart/2005/8/layout/orgChart1"/>
    <dgm:cxn modelId="{697519B7-1CEA-4F96-A5C4-FEDA6BE4C417}" type="presParOf" srcId="{CD4AC95B-1B7F-4EF1-B88C-C7F45DBCB956}" destId="{85810265-211F-466D-B954-C86330A43B31}" srcOrd="1" destOrd="0" presId="urn:microsoft.com/office/officeart/2005/8/layout/orgChart1"/>
    <dgm:cxn modelId="{4C01C421-979A-4BCD-B65C-DB85C24D9CC8}" type="presParOf" srcId="{85810265-211F-466D-B954-C86330A43B31}" destId="{7C181F78-698E-4ADD-B808-D73852AB8345}" srcOrd="0" destOrd="0" presId="urn:microsoft.com/office/officeart/2005/8/layout/orgChart1"/>
    <dgm:cxn modelId="{4314725D-2CCA-49C8-BE1A-B90D1034D4F4}" type="presParOf" srcId="{7C181F78-698E-4ADD-B808-D73852AB8345}" destId="{F121FB2C-CF3F-4A2E-A03A-04173A1F3733}" srcOrd="0" destOrd="0" presId="urn:microsoft.com/office/officeart/2005/8/layout/orgChart1"/>
    <dgm:cxn modelId="{06E77596-0916-42F1-A818-BCECED8A85BC}" type="presParOf" srcId="{7C181F78-698E-4ADD-B808-D73852AB8345}" destId="{C200FD61-27AF-4A12-BAF3-76A39D32748D}" srcOrd="1" destOrd="0" presId="urn:microsoft.com/office/officeart/2005/8/layout/orgChart1"/>
    <dgm:cxn modelId="{F7748642-9876-4AE4-8756-7F26824CD9D7}" type="presParOf" srcId="{85810265-211F-466D-B954-C86330A43B31}" destId="{EC4D83D9-7619-4A7D-AD09-D778781EEAC1}" srcOrd="1" destOrd="0" presId="urn:microsoft.com/office/officeart/2005/8/layout/orgChart1"/>
    <dgm:cxn modelId="{983162B2-6920-49C7-B7D2-41538AF52132}" type="presParOf" srcId="{EC4D83D9-7619-4A7D-AD09-D778781EEAC1}" destId="{09AA0AE3-BE5C-446D-B702-292CD1E8992E}" srcOrd="0" destOrd="0" presId="urn:microsoft.com/office/officeart/2005/8/layout/orgChart1"/>
    <dgm:cxn modelId="{FF982503-B14F-4BF2-B561-B54769556CE3}" type="presParOf" srcId="{EC4D83D9-7619-4A7D-AD09-D778781EEAC1}" destId="{64A06906-93D6-433E-9D32-929140E1D494}" srcOrd="1" destOrd="0" presId="urn:microsoft.com/office/officeart/2005/8/layout/orgChart1"/>
    <dgm:cxn modelId="{D56FB9EF-1986-4154-9DEB-398A169B1FB9}" type="presParOf" srcId="{64A06906-93D6-433E-9D32-929140E1D494}" destId="{38303963-01DF-4F65-870E-C0BBF430AE07}" srcOrd="0" destOrd="0" presId="urn:microsoft.com/office/officeart/2005/8/layout/orgChart1"/>
    <dgm:cxn modelId="{1354290D-DDF6-45BC-9BFB-C62EBCCE814E}" type="presParOf" srcId="{38303963-01DF-4F65-870E-C0BBF430AE07}" destId="{C8278062-ECEE-4F54-A829-E16CE16633BF}" srcOrd="0" destOrd="0" presId="urn:microsoft.com/office/officeart/2005/8/layout/orgChart1"/>
    <dgm:cxn modelId="{0B17A9D0-DB3B-4F83-8120-18159FEBD829}" type="presParOf" srcId="{38303963-01DF-4F65-870E-C0BBF430AE07}" destId="{873950D5-2577-4306-8BE0-6BA28E541192}" srcOrd="1" destOrd="0" presId="urn:microsoft.com/office/officeart/2005/8/layout/orgChart1"/>
    <dgm:cxn modelId="{AC597A00-BD04-43E1-8CF0-34CEFDF6E992}" type="presParOf" srcId="{64A06906-93D6-433E-9D32-929140E1D494}" destId="{A95A1756-5F67-467B-89FE-17DB1445946B}" srcOrd="1" destOrd="0" presId="urn:microsoft.com/office/officeart/2005/8/layout/orgChart1"/>
    <dgm:cxn modelId="{8D70C653-9E49-4309-8EDC-9F10FC08A3A5}" type="presParOf" srcId="{64A06906-93D6-433E-9D32-929140E1D494}" destId="{2ACBEDF8-27B2-4C03-883D-8B510ED481B6}" srcOrd="2" destOrd="0" presId="urn:microsoft.com/office/officeart/2005/8/layout/orgChart1"/>
    <dgm:cxn modelId="{F4232033-E214-49E0-9A14-9FFC4D8437BF}" type="presParOf" srcId="{EC4D83D9-7619-4A7D-AD09-D778781EEAC1}" destId="{FE62295D-1236-42AD-8B7B-3229E1DEAB72}" srcOrd="2" destOrd="0" presId="urn:microsoft.com/office/officeart/2005/8/layout/orgChart1"/>
    <dgm:cxn modelId="{68D1E40F-EEAB-48B6-B07E-068E81875A27}" type="presParOf" srcId="{EC4D83D9-7619-4A7D-AD09-D778781EEAC1}" destId="{EEEF611B-685D-4712-AF32-7F02556A0F65}" srcOrd="3" destOrd="0" presId="urn:microsoft.com/office/officeart/2005/8/layout/orgChart1"/>
    <dgm:cxn modelId="{FC2EE675-4896-4E48-B3BC-C6FAA035F079}" type="presParOf" srcId="{EEEF611B-685D-4712-AF32-7F02556A0F65}" destId="{B53C3CF1-4F0A-451B-A35D-9CA79EB0A561}" srcOrd="0" destOrd="0" presId="urn:microsoft.com/office/officeart/2005/8/layout/orgChart1"/>
    <dgm:cxn modelId="{30BE2318-DD87-47E4-811A-CBD17931814F}" type="presParOf" srcId="{B53C3CF1-4F0A-451B-A35D-9CA79EB0A561}" destId="{B4DF5BAF-396A-48F3-B85B-950367184E21}" srcOrd="0" destOrd="0" presId="urn:microsoft.com/office/officeart/2005/8/layout/orgChart1"/>
    <dgm:cxn modelId="{C482C1D9-1B46-454D-950A-9CA5FDA15E04}" type="presParOf" srcId="{B53C3CF1-4F0A-451B-A35D-9CA79EB0A561}" destId="{A94E9CAD-3130-482F-B64E-173AE7777A5B}" srcOrd="1" destOrd="0" presId="urn:microsoft.com/office/officeart/2005/8/layout/orgChart1"/>
    <dgm:cxn modelId="{807CDB49-77F1-4F01-8F5B-93F02F8A2A5C}" type="presParOf" srcId="{EEEF611B-685D-4712-AF32-7F02556A0F65}" destId="{D9FF3908-2A20-48D0-AC4A-92A2395176EC}" srcOrd="1" destOrd="0" presId="urn:microsoft.com/office/officeart/2005/8/layout/orgChart1"/>
    <dgm:cxn modelId="{CFABB5C0-1BAA-4DCD-99E6-C7424B4D93A6}" type="presParOf" srcId="{EEEF611B-685D-4712-AF32-7F02556A0F65}" destId="{C88B5F30-EC8C-4C50-A773-9B45A59FEDAB}" srcOrd="2" destOrd="0" presId="urn:microsoft.com/office/officeart/2005/8/layout/orgChart1"/>
    <dgm:cxn modelId="{A906804C-9E1B-4597-B861-777165A247D1}" type="presParOf" srcId="{EC4D83D9-7619-4A7D-AD09-D778781EEAC1}" destId="{7283D796-B261-45CD-B47B-12CE272E123B}" srcOrd="4" destOrd="0" presId="urn:microsoft.com/office/officeart/2005/8/layout/orgChart1"/>
    <dgm:cxn modelId="{05047EBB-8BB0-4CBD-88A6-5DC4113DBF42}" type="presParOf" srcId="{EC4D83D9-7619-4A7D-AD09-D778781EEAC1}" destId="{FA69A014-1D9B-4CEE-A5E2-E5B534998C66}" srcOrd="5" destOrd="0" presId="urn:microsoft.com/office/officeart/2005/8/layout/orgChart1"/>
    <dgm:cxn modelId="{498DA4FD-1992-4A24-9FE1-927B05E3E9EB}" type="presParOf" srcId="{FA69A014-1D9B-4CEE-A5E2-E5B534998C66}" destId="{2EC36F7D-2AD8-4CE1-B4F2-0C5D807BB94D}" srcOrd="0" destOrd="0" presId="urn:microsoft.com/office/officeart/2005/8/layout/orgChart1"/>
    <dgm:cxn modelId="{B3B7F6F3-1F03-4345-9066-992477E2510B}" type="presParOf" srcId="{2EC36F7D-2AD8-4CE1-B4F2-0C5D807BB94D}" destId="{1D4A583B-D461-491B-A4E3-84BD8F94673E}" srcOrd="0" destOrd="0" presId="urn:microsoft.com/office/officeart/2005/8/layout/orgChart1"/>
    <dgm:cxn modelId="{091F61E5-C931-4D5B-BD56-92172891BC49}" type="presParOf" srcId="{2EC36F7D-2AD8-4CE1-B4F2-0C5D807BB94D}" destId="{A2B8254D-B673-457A-A60A-4A1E2A9A33F6}" srcOrd="1" destOrd="0" presId="urn:microsoft.com/office/officeart/2005/8/layout/orgChart1"/>
    <dgm:cxn modelId="{18E98109-F4D0-4A63-B8ED-8E27E6819510}" type="presParOf" srcId="{FA69A014-1D9B-4CEE-A5E2-E5B534998C66}" destId="{C0E23129-AE29-459E-BD52-3D5C37452590}" srcOrd="1" destOrd="0" presId="urn:microsoft.com/office/officeart/2005/8/layout/orgChart1"/>
    <dgm:cxn modelId="{25090669-5BF3-4554-9789-E793A88F8285}" type="presParOf" srcId="{FA69A014-1D9B-4CEE-A5E2-E5B534998C66}" destId="{767C4A25-FAEB-42DE-9568-67C3F064BF8B}" srcOrd="2" destOrd="0" presId="urn:microsoft.com/office/officeart/2005/8/layout/orgChart1"/>
    <dgm:cxn modelId="{AAD4C7FC-5E9B-4B5F-80A1-1924DCE211D1}" type="presParOf" srcId="{85810265-211F-466D-B954-C86330A43B31}" destId="{C31960F2-D766-4E45-A973-E4D45C64670E}" srcOrd="2" destOrd="0" presId="urn:microsoft.com/office/officeart/2005/8/layout/orgChart1"/>
    <dgm:cxn modelId="{2C4F9F39-B517-4C0D-BFAB-9876384F9345}" type="presParOf" srcId="{DFF2D0D1-CC7E-44E2-AF79-2A84C16216AD}" destId="{8E9F22BA-E90D-436D-8E4A-342F83B3870D}" srcOrd="2" destOrd="0" presId="urn:microsoft.com/office/officeart/2005/8/layout/orgChart1"/>
    <dgm:cxn modelId="{A934C77E-7D78-4712-8E05-822AC60790EA}" type="presParOf" srcId="{2E8ED00F-D324-4F07-BEE5-7BC4FD63E1D0}" destId="{3F04FF7C-AE5C-47A2-8711-D76E068FBB0A}" srcOrd="2" destOrd="0" presId="urn:microsoft.com/office/officeart/2005/8/layout/orgChart1"/>
    <dgm:cxn modelId="{37D0BA79-53FA-464B-8ADC-58376964A6E4}" type="presParOf" srcId="{2E8ED00F-D324-4F07-BEE5-7BC4FD63E1D0}" destId="{AA76FFA0-A7B7-4752-85EA-A5C72E93E25F}" srcOrd="3" destOrd="0" presId="urn:microsoft.com/office/officeart/2005/8/layout/orgChart1"/>
    <dgm:cxn modelId="{19907187-B112-437C-92A1-742D99FCCC94}" type="presParOf" srcId="{AA76FFA0-A7B7-4752-85EA-A5C72E93E25F}" destId="{510BF7B5-9F79-4384-A5D6-5E6D71DA2334}" srcOrd="0" destOrd="0" presId="urn:microsoft.com/office/officeart/2005/8/layout/orgChart1"/>
    <dgm:cxn modelId="{FA0D1CE8-62A6-497F-917F-7050C7B49FE2}" type="presParOf" srcId="{510BF7B5-9F79-4384-A5D6-5E6D71DA2334}" destId="{D42C019C-3C49-436B-9496-B98D3DA0972A}" srcOrd="0" destOrd="0" presId="urn:microsoft.com/office/officeart/2005/8/layout/orgChart1"/>
    <dgm:cxn modelId="{3A657700-40E5-4C23-AC5A-D309A1348101}" type="presParOf" srcId="{510BF7B5-9F79-4384-A5D6-5E6D71DA2334}" destId="{7B2B9A25-A1A0-4E7B-A4AC-20B8BE9FA404}" srcOrd="1" destOrd="0" presId="urn:microsoft.com/office/officeart/2005/8/layout/orgChart1"/>
    <dgm:cxn modelId="{E41FBDE7-C0FB-4ABD-AE47-6821B6700695}" type="presParOf" srcId="{AA76FFA0-A7B7-4752-85EA-A5C72E93E25F}" destId="{671AE7FE-4F52-403C-B45D-4A72AA2D8DF0}" srcOrd="1" destOrd="0" presId="urn:microsoft.com/office/officeart/2005/8/layout/orgChart1"/>
    <dgm:cxn modelId="{0EE818CE-4CD9-4096-987F-CBD8605B8B6C}" type="presParOf" srcId="{AA76FFA0-A7B7-4752-85EA-A5C72E93E25F}" destId="{95EA8D2E-1F70-4D92-97F0-C6AF1D1EFE0C}" srcOrd="2" destOrd="0" presId="urn:microsoft.com/office/officeart/2005/8/layout/orgChart1"/>
    <dgm:cxn modelId="{F728FD7F-0D21-4D71-8B76-014EBBF564C5}" type="presParOf" srcId="{2E8ED00F-D324-4F07-BEE5-7BC4FD63E1D0}" destId="{7EBEAD8F-9445-4C44-B205-123DB3E225A8}" srcOrd="4" destOrd="0" presId="urn:microsoft.com/office/officeart/2005/8/layout/orgChart1"/>
    <dgm:cxn modelId="{26671A9E-1D47-484D-AAC1-F862DB2AF990}" type="presParOf" srcId="{2E8ED00F-D324-4F07-BEE5-7BC4FD63E1D0}" destId="{734AD2E2-1418-45DF-B7EC-F91CBFAF74F4}" srcOrd="5" destOrd="0" presId="urn:microsoft.com/office/officeart/2005/8/layout/orgChart1"/>
    <dgm:cxn modelId="{7C250AF8-543D-4E7D-BA3C-0B9ACA9E276E}" type="presParOf" srcId="{734AD2E2-1418-45DF-B7EC-F91CBFAF74F4}" destId="{DEC6B9C4-A339-49CA-8ADC-ECCE9357F4FD}" srcOrd="0" destOrd="0" presId="urn:microsoft.com/office/officeart/2005/8/layout/orgChart1"/>
    <dgm:cxn modelId="{2E24ED9D-3DDB-4543-8123-360E581C349E}" type="presParOf" srcId="{DEC6B9C4-A339-49CA-8ADC-ECCE9357F4FD}" destId="{AB34AF5F-80A8-4F94-AE94-410C86CF99D8}" srcOrd="0" destOrd="0" presId="urn:microsoft.com/office/officeart/2005/8/layout/orgChart1"/>
    <dgm:cxn modelId="{18DC6CC8-A3C4-4ED3-800D-E9C86A309C98}" type="presParOf" srcId="{DEC6B9C4-A339-49CA-8ADC-ECCE9357F4FD}" destId="{0090A061-DDB6-4DC3-86D1-C7F7397C3E8A}" srcOrd="1" destOrd="0" presId="urn:microsoft.com/office/officeart/2005/8/layout/orgChart1"/>
    <dgm:cxn modelId="{ACE831C9-1297-4F41-8B33-CA52FBB7F322}" type="presParOf" srcId="{734AD2E2-1418-45DF-B7EC-F91CBFAF74F4}" destId="{99B880CB-8E58-4A18-B417-F236475B1488}" srcOrd="1" destOrd="0" presId="urn:microsoft.com/office/officeart/2005/8/layout/orgChart1"/>
    <dgm:cxn modelId="{0C71A95B-1964-4709-8EDF-5A14CED6565B}" type="presParOf" srcId="{99B880CB-8E58-4A18-B417-F236475B1488}" destId="{C2E3CEB1-D1A7-492E-B8AC-4A541D989CFC}" srcOrd="0" destOrd="0" presId="urn:microsoft.com/office/officeart/2005/8/layout/orgChart1"/>
    <dgm:cxn modelId="{34A0CA95-4770-444B-A3C6-AAA5AE336BDE}" type="presParOf" srcId="{99B880CB-8E58-4A18-B417-F236475B1488}" destId="{C8BA0C47-8BF6-4CCE-B3AC-9F6B0EE233B9}" srcOrd="1" destOrd="0" presId="urn:microsoft.com/office/officeart/2005/8/layout/orgChart1"/>
    <dgm:cxn modelId="{D8835C70-14DB-4415-AC48-42903DE66F8A}" type="presParOf" srcId="{C8BA0C47-8BF6-4CCE-B3AC-9F6B0EE233B9}" destId="{4C83BAA1-2AE7-46BA-8B95-3B744B148406}" srcOrd="0" destOrd="0" presId="urn:microsoft.com/office/officeart/2005/8/layout/orgChart1"/>
    <dgm:cxn modelId="{165C9683-BA0B-426A-9B52-AA0BD9F42C5A}" type="presParOf" srcId="{4C83BAA1-2AE7-46BA-8B95-3B744B148406}" destId="{54CA97A5-A785-4BF6-B800-071F600FB1DB}" srcOrd="0" destOrd="0" presId="urn:microsoft.com/office/officeart/2005/8/layout/orgChart1"/>
    <dgm:cxn modelId="{FEE299B1-E977-48D3-850B-58162E06030E}" type="presParOf" srcId="{4C83BAA1-2AE7-46BA-8B95-3B744B148406}" destId="{22E75479-D7E9-421E-8911-28C7F99DBC03}" srcOrd="1" destOrd="0" presId="urn:microsoft.com/office/officeart/2005/8/layout/orgChart1"/>
    <dgm:cxn modelId="{A544C6BC-434B-49B7-A1A8-06E5DD8B6522}" type="presParOf" srcId="{C8BA0C47-8BF6-4CCE-B3AC-9F6B0EE233B9}" destId="{DA500BE8-0346-4CCE-9039-4C2896A74DFA}" srcOrd="1" destOrd="0" presId="urn:microsoft.com/office/officeart/2005/8/layout/orgChart1"/>
    <dgm:cxn modelId="{AA438A35-9380-4B47-8B6B-81FA74F2AFE0}" type="presParOf" srcId="{DA500BE8-0346-4CCE-9039-4C2896A74DFA}" destId="{133C0A9F-9232-49CF-920C-AF73BFDE5AAA}" srcOrd="0" destOrd="0" presId="urn:microsoft.com/office/officeart/2005/8/layout/orgChart1"/>
    <dgm:cxn modelId="{2F597DAA-1DF6-4D7C-974C-B8C53D0D7C51}" type="presParOf" srcId="{DA500BE8-0346-4CCE-9039-4C2896A74DFA}" destId="{4536A760-E810-4549-8303-35F3011ADDC4}" srcOrd="1" destOrd="0" presId="urn:microsoft.com/office/officeart/2005/8/layout/orgChart1"/>
    <dgm:cxn modelId="{850B965E-2B83-4028-A25C-3674C3F2807E}" type="presParOf" srcId="{4536A760-E810-4549-8303-35F3011ADDC4}" destId="{8443D74D-D05F-4C60-9FB6-4BBE7691DAD7}" srcOrd="0" destOrd="0" presId="urn:microsoft.com/office/officeart/2005/8/layout/orgChart1"/>
    <dgm:cxn modelId="{F4799D59-6D88-4703-801A-1B46315F63CE}" type="presParOf" srcId="{8443D74D-D05F-4C60-9FB6-4BBE7691DAD7}" destId="{88CB0D0B-7FE9-4C2F-8453-D3F093CEC892}" srcOrd="0" destOrd="0" presId="urn:microsoft.com/office/officeart/2005/8/layout/orgChart1"/>
    <dgm:cxn modelId="{006D582D-E89F-49BD-84D4-C3EBD477E1FF}" type="presParOf" srcId="{8443D74D-D05F-4C60-9FB6-4BBE7691DAD7}" destId="{739CFC80-5CD1-4B15-8536-307BE1EC3B37}" srcOrd="1" destOrd="0" presId="urn:microsoft.com/office/officeart/2005/8/layout/orgChart1"/>
    <dgm:cxn modelId="{AD835AA2-2956-4529-ABBC-27BF12437E35}" type="presParOf" srcId="{4536A760-E810-4549-8303-35F3011ADDC4}" destId="{D3755431-6ADF-42EC-B3D1-31A787CBBA7F}" srcOrd="1" destOrd="0" presId="urn:microsoft.com/office/officeart/2005/8/layout/orgChart1"/>
    <dgm:cxn modelId="{65C6BB19-0991-4B76-99EF-ACC796078D4F}" type="presParOf" srcId="{4536A760-E810-4549-8303-35F3011ADDC4}" destId="{0BAA55B9-E12C-4039-BBB5-C326AB1FB6F1}" srcOrd="2" destOrd="0" presId="urn:microsoft.com/office/officeart/2005/8/layout/orgChart1"/>
    <dgm:cxn modelId="{2E58D19D-4123-4B8A-9956-32F7CDE8291F}" type="presParOf" srcId="{DA500BE8-0346-4CCE-9039-4C2896A74DFA}" destId="{073E6C94-84FC-41BA-8972-B61639B37249}" srcOrd="2" destOrd="0" presId="urn:microsoft.com/office/officeart/2005/8/layout/orgChart1"/>
    <dgm:cxn modelId="{F33D9A0D-0761-45B8-BF97-F07FD495F570}" type="presParOf" srcId="{DA500BE8-0346-4CCE-9039-4C2896A74DFA}" destId="{9353C2CC-99EE-4FCD-882B-F8E7F4FA3815}" srcOrd="3" destOrd="0" presId="urn:microsoft.com/office/officeart/2005/8/layout/orgChart1"/>
    <dgm:cxn modelId="{ED3F73C8-2D1D-4374-A49E-F6356581F5A1}" type="presParOf" srcId="{9353C2CC-99EE-4FCD-882B-F8E7F4FA3815}" destId="{FA488FB7-4C23-4FE9-8250-193EB24CBC9B}" srcOrd="0" destOrd="0" presId="urn:microsoft.com/office/officeart/2005/8/layout/orgChart1"/>
    <dgm:cxn modelId="{05B268D2-5A1B-4682-8FA6-3DFD1858369B}" type="presParOf" srcId="{FA488FB7-4C23-4FE9-8250-193EB24CBC9B}" destId="{B36C35AD-AF7C-473F-BCBC-13C89740E7C7}" srcOrd="0" destOrd="0" presId="urn:microsoft.com/office/officeart/2005/8/layout/orgChart1"/>
    <dgm:cxn modelId="{4379BBFC-27BC-40B7-A9AC-4A572A83FB76}" type="presParOf" srcId="{FA488FB7-4C23-4FE9-8250-193EB24CBC9B}" destId="{2EB71B03-2709-44A0-A187-231180F821A4}" srcOrd="1" destOrd="0" presId="urn:microsoft.com/office/officeart/2005/8/layout/orgChart1"/>
    <dgm:cxn modelId="{C7B28400-7C9A-447D-9C2F-71858F1E4BAF}" type="presParOf" srcId="{9353C2CC-99EE-4FCD-882B-F8E7F4FA3815}" destId="{D231DA11-AAED-44F8-9E1C-717843D3F78B}" srcOrd="1" destOrd="0" presId="urn:microsoft.com/office/officeart/2005/8/layout/orgChart1"/>
    <dgm:cxn modelId="{32443343-9075-4816-9AD8-E720CE1BB093}" type="presParOf" srcId="{9353C2CC-99EE-4FCD-882B-F8E7F4FA3815}" destId="{5B92B1C8-32EE-4EFC-B79C-0E3466B3FE33}" srcOrd="2" destOrd="0" presId="urn:microsoft.com/office/officeart/2005/8/layout/orgChart1"/>
    <dgm:cxn modelId="{DD1F011D-4A86-4BDD-8DA1-A7DA7D8D5FFB}" type="presParOf" srcId="{DA500BE8-0346-4CCE-9039-4C2896A74DFA}" destId="{BDBC95AC-F7B6-48D4-8FD3-374C9186D151}" srcOrd="4" destOrd="0" presId="urn:microsoft.com/office/officeart/2005/8/layout/orgChart1"/>
    <dgm:cxn modelId="{D1C3A0BE-887D-465C-99B6-FD7E52A02D86}" type="presParOf" srcId="{DA500BE8-0346-4CCE-9039-4C2896A74DFA}" destId="{ADDCA5E6-D113-4DFD-BA09-F93198C99CC3}" srcOrd="5" destOrd="0" presId="urn:microsoft.com/office/officeart/2005/8/layout/orgChart1"/>
    <dgm:cxn modelId="{AB0EA540-ED89-41B2-9013-C5FAF2A58699}" type="presParOf" srcId="{ADDCA5E6-D113-4DFD-BA09-F93198C99CC3}" destId="{BCC5FE95-9AD5-4C9B-A39C-BF26184CEF50}" srcOrd="0" destOrd="0" presId="urn:microsoft.com/office/officeart/2005/8/layout/orgChart1"/>
    <dgm:cxn modelId="{E57E6F1E-3306-4E66-B298-2A8AB4D072E6}" type="presParOf" srcId="{BCC5FE95-9AD5-4C9B-A39C-BF26184CEF50}" destId="{8DA4C19B-F944-4418-B05D-7B23CA203919}" srcOrd="0" destOrd="0" presId="urn:microsoft.com/office/officeart/2005/8/layout/orgChart1"/>
    <dgm:cxn modelId="{4545B568-C4FC-48C4-9836-07C42A4CB537}" type="presParOf" srcId="{BCC5FE95-9AD5-4C9B-A39C-BF26184CEF50}" destId="{F7C74640-FE3F-4126-95AE-6D5C25E5E48B}" srcOrd="1" destOrd="0" presId="urn:microsoft.com/office/officeart/2005/8/layout/orgChart1"/>
    <dgm:cxn modelId="{BBB09696-728F-4BEB-B91F-558911FBF32B}" type="presParOf" srcId="{ADDCA5E6-D113-4DFD-BA09-F93198C99CC3}" destId="{C1CC54C6-241F-47A4-90B0-01DE998E7278}" srcOrd="1" destOrd="0" presId="urn:microsoft.com/office/officeart/2005/8/layout/orgChart1"/>
    <dgm:cxn modelId="{E5265538-9652-4393-937A-E477185A7B28}" type="presParOf" srcId="{ADDCA5E6-D113-4DFD-BA09-F93198C99CC3}" destId="{14B7E02D-D56C-4C8B-8200-8F1F9A81CFD9}" srcOrd="2" destOrd="0" presId="urn:microsoft.com/office/officeart/2005/8/layout/orgChart1"/>
    <dgm:cxn modelId="{CB8B8A30-A27B-4A16-A787-FE4371ACF2FB}" type="presParOf" srcId="{C8BA0C47-8BF6-4CCE-B3AC-9F6B0EE233B9}" destId="{DEE1F2ED-F4D6-46E4-BB3E-5263D4136ED2}" srcOrd="2" destOrd="0" presId="urn:microsoft.com/office/officeart/2005/8/layout/orgChart1"/>
    <dgm:cxn modelId="{2EB46C6C-5830-49A5-9D54-BF0E2DF83D92}" type="presParOf" srcId="{734AD2E2-1418-45DF-B7EC-F91CBFAF74F4}" destId="{1F16E871-F3A0-4A3C-872E-BF3B80F22A47}" srcOrd="2" destOrd="0" presId="urn:microsoft.com/office/officeart/2005/8/layout/orgChart1"/>
    <dgm:cxn modelId="{1E270C1A-E265-4093-870F-DF0E28C2939D}" type="presParOf" srcId="{2E8ED00F-D324-4F07-BEE5-7BC4FD63E1D0}" destId="{80E73516-3E63-4714-8AFC-09071C866CC7}" srcOrd="6" destOrd="0" presId="urn:microsoft.com/office/officeart/2005/8/layout/orgChart1"/>
    <dgm:cxn modelId="{ACE87505-77D0-49DF-AFC4-F824BC23A691}" type="presParOf" srcId="{2E8ED00F-D324-4F07-BEE5-7BC4FD63E1D0}" destId="{CB9899FF-FABF-42D7-9D4F-DEC27998099B}" srcOrd="7" destOrd="0" presId="urn:microsoft.com/office/officeart/2005/8/layout/orgChart1"/>
    <dgm:cxn modelId="{30616CE6-2D24-4559-AD49-94E570B31516}" type="presParOf" srcId="{CB9899FF-FABF-42D7-9D4F-DEC27998099B}" destId="{24E14867-EDE2-4860-8253-027F5D466617}" srcOrd="0" destOrd="0" presId="urn:microsoft.com/office/officeart/2005/8/layout/orgChart1"/>
    <dgm:cxn modelId="{67CDF679-AAC5-488E-9DDB-74EB30BCEDE2}" type="presParOf" srcId="{24E14867-EDE2-4860-8253-027F5D466617}" destId="{5FAE4171-1F66-40C0-8138-D5002A72A53D}" srcOrd="0" destOrd="0" presId="urn:microsoft.com/office/officeart/2005/8/layout/orgChart1"/>
    <dgm:cxn modelId="{002680E3-9B84-4164-9121-0D2CDA17703F}" type="presParOf" srcId="{24E14867-EDE2-4860-8253-027F5D466617}" destId="{2CEC4B46-B62F-4BA8-BFC1-F4FCA8AE3F99}" srcOrd="1" destOrd="0" presId="urn:microsoft.com/office/officeart/2005/8/layout/orgChart1"/>
    <dgm:cxn modelId="{8A93D139-E96C-4EF0-AC94-5ECB628CB1BE}" type="presParOf" srcId="{CB9899FF-FABF-42D7-9D4F-DEC27998099B}" destId="{5B42290B-2B89-4673-A3A8-9DB4DD8B7BB5}" srcOrd="1" destOrd="0" presId="urn:microsoft.com/office/officeart/2005/8/layout/orgChart1"/>
    <dgm:cxn modelId="{CBAE1CE2-2620-4F2B-8696-6742299DC585}" type="presParOf" srcId="{CB9899FF-FABF-42D7-9D4F-DEC27998099B}" destId="{C0D5948C-AEC4-41C4-85FF-FD17BBCC2814}" srcOrd="2" destOrd="0" presId="urn:microsoft.com/office/officeart/2005/8/layout/orgChart1"/>
    <dgm:cxn modelId="{CDEDD3B6-E9AD-4171-AFDE-F46FEA4F0653}" type="presParOf" srcId="{2E8ED00F-D324-4F07-BEE5-7BC4FD63E1D0}" destId="{EFD47ACE-5769-4E3C-8C9C-C371620A2425}" srcOrd="8" destOrd="0" presId="urn:microsoft.com/office/officeart/2005/8/layout/orgChart1"/>
    <dgm:cxn modelId="{61537E58-D5E9-491E-8C55-E70B1BF3A7C5}" type="presParOf" srcId="{2E8ED00F-D324-4F07-BEE5-7BC4FD63E1D0}" destId="{A746D054-8E51-4D8B-B157-C10B889FBBBE}" srcOrd="9" destOrd="0" presId="urn:microsoft.com/office/officeart/2005/8/layout/orgChart1"/>
    <dgm:cxn modelId="{0528E828-A5B1-452A-AA52-B549442547BA}" type="presParOf" srcId="{A746D054-8E51-4D8B-B157-C10B889FBBBE}" destId="{710F74F1-4AEF-4753-B224-FA9B37884C88}" srcOrd="0" destOrd="0" presId="urn:microsoft.com/office/officeart/2005/8/layout/orgChart1"/>
    <dgm:cxn modelId="{9B0D71C8-4C1F-437F-8868-45F1E90616F1}" type="presParOf" srcId="{710F74F1-4AEF-4753-B224-FA9B37884C88}" destId="{DE34CEBC-3C43-4741-95C8-E8C9FE9ACB44}" srcOrd="0" destOrd="0" presId="urn:microsoft.com/office/officeart/2005/8/layout/orgChart1"/>
    <dgm:cxn modelId="{84692831-1A68-4B6C-86F4-AD0AAD16DC95}" type="presParOf" srcId="{710F74F1-4AEF-4753-B224-FA9B37884C88}" destId="{5850C87C-EE19-4615-B85C-EE737EBC7FB4}" srcOrd="1" destOrd="0" presId="urn:microsoft.com/office/officeart/2005/8/layout/orgChart1"/>
    <dgm:cxn modelId="{AF24F295-E585-40D9-8FE1-0505E89DD4DE}" type="presParOf" srcId="{A746D054-8E51-4D8B-B157-C10B889FBBBE}" destId="{F2D40C92-18F9-4F1D-95DF-2CB5E8B17687}" srcOrd="1" destOrd="0" presId="urn:microsoft.com/office/officeart/2005/8/layout/orgChart1"/>
    <dgm:cxn modelId="{C7C1F755-2AE1-45A6-B4E9-E057827BF895}" type="presParOf" srcId="{F2D40C92-18F9-4F1D-95DF-2CB5E8B17687}" destId="{FBEDEC40-47F2-4287-87DF-3CE39D99E694}" srcOrd="0" destOrd="0" presId="urn:microsoft.com/office/officeart/2005/8/layout/orgChart1"/>
    <dgm:cxn modelId="{A637FF8A-E69C-43CE-90F8-098A9C592149}" type="presParOf" srcId="{F2D40C92-18F9-4F1D-95DF-2CB5E8B17687}" destId="{B8629330-F0A4-493A-9201-2F13DA7BC57A}" srcOrd="1" destOrd="0" presId="urn:microsoft.com/office/officeart/2005/8/layout/orgChart1"/>
    <dgm:cxn modelId="{FF890FAB-87B0-4264-AF13-E4B58BA6490F}" type="presParOf" srcId="{B8629330-F0A4-493A-9201-2F13DA7BC57A}" destId="{C3C80940-C68B-432A-8372-DD2DC4148848}" srcOrd="0" destOrd="0" presId="urn:microsoft.com/office/officeart/2005/8/layout/orgChart1"/>
    <dgm:cxn modelId="{517F74C7-1708-4417-AB30-320BFEF04170}" type="presParOf" srcId="{C3C80940-C68B-432A-8372-DD2DC4148848}" destId="{5DE0BE22-B043-4388-8291-671C9442C5E0}" srcOrd="0" destOrd="0" presId="urn:microsoft.com/office/officeart/2005/8/layout/orgChart1"/>
    <dgm:cxn modelId="{D22CBCC8-2D7D-493C-BBDE-80A88E003971}" type="presParOf" srcId="{C3C80940-C68B-432A-8372-DD2DC4148848}" destId="{A4BDE562-C056-4B79-B442-284C1520B889}" srcOrd="1" destOrd="0" presId="urn:microsoft.com/office/officeart/2005/8/layout/orgChart1"/>
    <dgm:cxn modelId="{9CFAAD9D-74D1-432F-9FB4-977E03CD2D19}" type="presParOf" srcId="{B8629330-F0A4-493A-9201-2F13DA7BC57A}" destId="{46E55A7A-32D2-4D55-B59C-E057EB65810C}" srcOrd="1" destOrd="0" presId="urn:microsoft.com/office/officeart/2005/8/layout/orgChart1"/>
    <dgm:cxn modelId="{669EE23E-912B-43FA-994A-0E987B39A98C}" type="presParOf" srcId="{B8629330-F0A4-493A-9201-2F13DA7BC57A}" destId="{D72BC630-C70E-412F-BF85-83E4697FD38E}" srcOrd="2" destOrd="0" presId="urn:microsoft.com/office/officeart/2005/8/layout/orgChart1"/>
    <dgm:cxn modelId="{6098672F-679F-4AD9-AD1E-48807DA75002}" type="presParOf" srcId="{A746D054-8E51-4D8B-B157-C10B889FBBBE}" destId="{50AC08B9-8625-4399-921E-8CC84A262EF5}" srcOrd="2" destOrd="0" presId="urn:microsoft.com/office/officeart/2005/8/layout/orgChart1"/>
    <dgm:cxn modelId="{97A5FCB4-7849-4849-AEC6-5C7A07A4B92A}" type="presParOf" srcId="{2E8ED00F-D324-4F07-BEE5-7BC4FD63E1D0}" destId="{A793C5A3-895D-446D-B5A8-35496AE9F091}" srcOrd="10" destOrd="0" presId="urn:microsoft.com/office/officeart/2005/8/layout/orgChart1"/>
    <dgm:cxn modelId="{EFBB562F-A145-4C62-BED7-99E022E3123C}" type="presParOf" srcId="{2E8ED00F-D324-4F07-BEE5-7BC4FD63E1D0}" destId="{86FA3AE9-EB51-4092-81CA-14CC3041A57A}" srcOrd="11" destOrd="0" presId="urn:microsoft.com/office/officeart/2005/8/layout/orgChart1"/>
    <dgm:cxn modelId="{757B0920-1753-4292-8891-B7EE0296D6BE}" type="presParOf" srcId="{86FA3AE9-EB51-4092-81CA-14CC3041A57A}" destId="{0653F21F-9CCA-4D7F-AD54-DF9E2AF24D29}" srcOrd="0" destOrd="0" presId="urn:microsoft.com/office/officeart/2005/8/layout/orgChart1"/>
    <dgm:cxn modelId="{4BFEDFA5-C4A5-4381-9139-BED30A8082D8}" type="presParOf" srcId="{0653F21F-9CCA-4D7F-AD54-DF9E2AF24D29}" destId="{950CC157-449A-453D-99C0-787BF4BFB753}" srcOrd="0" destOrd="0" presId="urn:microsoft.com/office/officeart/2005/8/layout/orgChart1"/>
    <dgm:cxn modelId="{FE6CFCF4-5136-4AA9-9DD8-1BD0F2D8B259}" type="presParOf" srcId="{0653F21F-9CCA-4D7F-AD54-DF9E2AF24D29}" destId="{E4CBDC84-3DF8-4905-AFEF-86965D7C16D4}" srcOrd="1" destOrd="0" presId="urn:microsoft.com/office/officeart/2005/8/layout/orgChart1"/>
    <dgm:cxn modelId="{16B2183A-BA2E-43C3-B726-FA17CF534033}" type="presParOf" srcId="{86FA3AE9-EB51-4092-81CA-14CC3041A57A}" destId="{88E6BCD2-66E1-4968-8E66-FE21D81E1EF0}" srcOrd="1" destOrd="0" presId="urn:microsoft.com/office/officeart/2005/8/layout/orgChart1"/>
    <dgm:cxn modelId="{8DFAF559-4227-450C-96E2-915BCB4D8320}" type="presParOf" srcId="{86FA3AE9-EB51-4092-81CA-14CC3041A57A}" destId="{E7A66FFA-3300-4B77-90F2-9C1C257A9125}" srcOrd="2" destOrd="0" presId="urn:microsoft.com/office/officeart/2005/8/layout/orgChart1"/>
    <dgm:cxn modelId="{745824E9-C571-4175-9C62-AC7FE673C589}" type="presParOf" srcId="{71574533-2BE7-47EF-BDBD-AC552B22F87C}" destId="{FF81BB72-A1A7-4E11-9420-5697ECEE03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93C5A3-895D-446D-B5A8-35496AE9F091}">
      <dsp:nvSpPr>
        <dsp:cNvPr id="0" name=""/>
        <dsp:cNvSpPr/>
      </dsp:nvSpPr>
      <dsp:spPr>
        <a:xfrm>
          <a:off x="4250560" y="340536"/>
          <a:ext cx="3598286" cy="14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008"/>
              </a:lnTo>
              <a:lnTo>
                <a:pt x="3598286" y="70008"/>
              </a:lnTo>
              <a:lnTo>
                <a:pt x="3598286" y="1400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DEC40-47F2-4287-87DF-3CE39D99E694}">
      <dsp:nvSpPr>
        <dsp:cNvPr id="0" name=""/>
        <dsp:cNvSpPr/>
      </dsp:nvSpPr>
      <dsp:spPr>
        <a:xfrm>
          <a:off x="6363813" y="813925"/>
          <a:ext cx="91440" cy="1400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00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47ACE-5769-4E3C-8C9C-C371620A2425}">
      <dsp:nvSpPr>
        <dsp:cNvPr id="0" name=""/>
        <dsp:cNvSpPr/>
      </dsp:nvSpPr>
      <dsp:spPr>
        <a:xfrm>
          <a:off x="4250560" y="340536"/>
          <a:ext cx="2158972" cy="14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008"/>
              </a:lnTo>
              <a:lnTo>
                <a:pt x="2158972" y="70008"/>
              </a:lnTo>
              <a:lnTo>
                <a:pt x="2158972" y="1400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E73516-3E63-4714-8AFC-09071C866CC7}">
      <dsp:nvSpPr>
        <dsp:cNvPr id="0" name=""/>
        <dsp:cNvSpPr/>
      </dsp:nvSpPr>
      <dsp:spPr>
        <a:xfrm>
          <a:off x="4250560" y="340536"/>
          <a:ext cx="719657" cy="14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008"/>
              </a:lnTo>
              <a:lnTo>
                <a:pt x="719657" y="70008"/>
              </a:lnTo>
              <a:lnTo>
                <a:pt x="719657" y="1400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C95AC-F7B6-48D4-8FD3-374C9186D151}">
      <dsp:nvSpPr>
        <dsp:cNvPr id="0" name=""/>
        <dsp:cNvSpPr/>
      </dsp:nvSpPr>
      <dsp:spPr>
        <a:xfrm>
          <a:off x="2839156" y="1287313"/>
          <a:ext cx="259405" cy="1253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479"/>
              </a:lnTo>
              <a:lnTo>
                <a:pt x="259405" y="125347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E6C94-84FC-41BA-8972-B61639B37249}">
      <dsp:nvSpPr>
        <dsp:cNvPr id="0" name=""/>
        <dsp:cNvSpPr/>
      </dsp:nvSpPr>
      <dsp:spPr>
        <a:xfrm>
          <a:off x="2839156" y="1287313"/>
          <a:ext cx="259405" cy="780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091"/>
              </a:lnTo>
              <a:lnTo>
                <a:pt x="259405" y="7800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3C0A9F-9232-49CF-920C-AF73BFDE5AAA}">
      <dsp:nvSpPr>
        <dsp:cNvPr id="0" name=""/>
        <dsp:cNvSpPr/>
      </dsp:nvSpPr>
      <dsp:spPr>
        <a:xfrm>
          <a:off x="2839156" y="1287313"/>
          <a:ext cx="259405" cy="306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702"/>
              </a:lnTo>
              <a:lnTo>
                <a:pt x="259405" y="306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E3CEB1-D1A7-492E-B8AC-4A541D989CFC}">
      <dsp:nvSpPr>
        <dsp:cNvPr id="0" name=""/>
        <dsp:cNvSpPr/>
      </dsp:nvSpPr>
      <dsp:spPr>
        <a:xfrm>
          <a:off x="3485183" y="827573"/>
          <a:ext cx="91440" cy="1263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636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EAD8F-9445-4C44-B205-123DB3E225A8}">
      <dsp:nvSpPr>
        <dsp:cNvPr id="0" name=""/>
        <dsp:cNvSpPr/>
      </dsp:nvSpPr>
      <dsp:spPr>
        <a:xfrm>
          <a:off x="3530903" y="340536"/>
          <a:ext cx="719657" cy="153664"/>
        </a:xfrm>
        <a:custGeom>
          <a:avLst/>
          <a:gdLst/>
          <a:ahLst/>
          <a:cxnLst/>
          <a:rect l="0" t="0" r="0" b="0"/>
          <a:pathLst>
            <a:path>
              <a:moveTo>
                <a:pt x="719657" y="0"/>
              </a:moveTo>
              <a:lnTo>
                <a:pt x="719657" y="83656"/>
              </a:lnTo>
              <a:lnTo>
                <a:pt x="0" y="83656"/>
              </a:lnTo>
              <a:lnTo>
                <a:pt x="0" y="1536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04FF7C-AE5C-47A2-8711-D76E068FBB0A}">
      <dsp:nvSpPr>
        <dsp:cNvPr id="0" name=""/>
        <dsp:cNvSpPr/>
      </dsp:nvSpPr>
      <dsp:spPr>
        <a:xfrm>
          <a:off x="2091588" y="340536"/>
          <a:ext cx="2158972" cy="159528"/>
        </a:xfrm>
        <a:custGeom>
          <a:avLst/>
          <a:gdLst/>
          <a:ahLst/>
          <a:cxnLst/>
          <a:rect l="0" t="0" r="0" b="0"/>
          <a:pathLst>
            <a:path>
              <a:moveTo>
                <a:pt x="2158972" y="0"/>
              </a:moveTo>
              <a:lnTo>
                <a:pt x="2158972" y="89520"/>
              </a:lnTo>
              <a:lnTo>
                <a:pt x="0" y="89520"/>
              </a:lnTo>
              <a:lnTo>
                <a:pt x="0" y="15952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3D796-B261-45CD-B47B-12CE272E123B}">
      <dsp:nvSpPr>
        <dsp:cNvPr id="0" name=""/>
        <dsp:cNvSpPr/>
      </dsp:nvSpPr>
      <dsp:spPr>
        <a:xfrm>
          <a:off x="132554" y="1287313"/>
          <a:ext cx="194541" cy="1260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0633"/>
              </a:lnTo>
              <a:lnTo>
                <a:pt x="194541" y="126063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62295D-1236-42AD-8B7B-3229E1DEAB72}">
      <dsp:nvSpPr>
        <dsp:cNvPr id="0" name=""/>
        <dsp:cNvSpPr/>
      </dsp:nvSpPr>
      <dsp:spPr>
        <a:xfrm>
          <a:off x="132554" y="1287313"/>
          <a:ext cx="194541" cy="785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5615"/>
              </a:lnTo>
              <a:lnTo>
                <a:pt x="194541" y="78561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A0AE3-BE5C-446D-B702-292CD1E8992E}">
      <dsp:nvSpPr>
        <dsp:cNvPr id="0" name=""/>
        <dsp:cNvSpPr/>
      </dsp:nvSpPr>
      <dsp:spPr>
        <a:xfrm>
          <a:off x="132554" y="1287313"/>
          <a:ext cx="194894" cy="306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702"/>
              </a:lnTo>
              <a:lnTo>
                <a:pt x="194894" y="306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6565FE-5FB4-4458-9489-2D20536C36B2}">
      <dsp:nvSpPr>
        <dsp:cNvPr id="0" name=""/>
        <dsp:cNvSpPr/>
      </dsp:nvSpPr>
      <dsp:spPr>
        <a:xfrm>
          <a:off x="606554" y="813925"/>
          <a:ext cx="91440" cy="1400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00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D85FE-2BFD-40AC-9B5F-0746CFA59F3B}">
      <dsp:nvSpPr>
        <dsp:cNvPr id="0" name=""/>
        <dsp:cNvSpPr/>
      </dsp:nvSpPr>
      <dsp:spPr>
        <a:xfrm>
          <a:off x="652274" y="340536"/>
          <a:ext cx="3598286" cy="140016"/>
        </a:xfrm>
        <a:custGeom>
          <a:avLst/>
          <a:gdLst/>
          <a:ahLst/>
          <a:cxnLst/>
          <a:rect l="0" t="0" r="0" b="0"/>
          <a:pathLst>
            <a:path>
              <a:moveTo>
                <a:pt x="3598286" y="0"/>
              </a:moveTo>
              <a:lnTo>
                <a:pt x="3598286" y="70008"/>
              </a:lnTo>
              <a:lnTo>
                <a:pt x="0" y="70008"/>
              </a:lnTo>
              <a:lnTo>
                <a:pt x="0" y="1400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57F16-B3F5-4E91-814E-304492D9D6DE}">
      <dsp:nvSpPr>
        <dsp:cNvPr id="0" name=""/>
        <dsp:cNvSpPr/>
      </dsp:nvSpPr>
      <dsp:spPr>
        <a:xfrm>
          <a:off x="3600911" y="7164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Object</a:t>
          </a:r>
          <a:endParaRPr lang="ru-RU" sz="1100" kern="1200" dirty="0"/>
        </a:p>
      </dsp:txBody>
      <dsp:txXfrm>
        <a:off x="3600911" y="7164"/>
        <a:ext cx="1299298" cy="333372"/>
      </dsp:txXfrm>
    </dsp:sp>
    <dsp:sp modelId="{B8DFB2BD-0EAE-4012-99F8-40DB34FA719A}">
      <dsp:nvSpPr>
        <dsp:cNvPr id="0" name=""/>
        <dsp:cNvSpPr/>
      </dsp:nvSpPr>
      <dsp:spPr>
        <a:xfrm>
          <a:off x="2625" y="480552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MarkupExtension</a:t>
          </a:r>
          <a:endParaRPr lang="ru-RU" sz="1100" kern="1200" dirty="0"/>
        </a:p>
      </dsp:txBody>
      <dsp:txXfrm>
        <a:off x="2625" y="480552"/>
        <a:ext cx="1299298" cy="333372"/>
      </dsp:txXfrm>
    </dsp:sp>
    <dsp:sp modelId="{F121FB2C-CF3F-4A2E-A03A-04173A1F3733}">
      <dsp:nvSpPr>
        <dsp:cNvPr id="0" name=""/>
        <dsp:cNvSpPr/>
      </dsp:nvSpPr>
      <dsp:spPr>
        <a:xfrm>
          <a:off x="2625" y="953941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BindingBase</a:t>
          </a:r>
          <a:endParaRPr lang="ru-RU" sz="1100" kern="1200" dirty="0"/>
        </a:p>
      </dsp:txBody>
      <dsp:txXfrm>
        <a:off x="2625" y="953941"/>
        <a:ext cx="1299298" cy="333372"/>
      </dsp:txXfrm>
    </dsp:sp>
    <dsp:sp modelId="{C8278062-ECEE-4F54-A829-E16CE16633BF}">
      <dsp:nvSpPr>
        <dsp:cNvPr id="0" name=""/>
        <dsp:cNvSpPr/>
      </dsp:nvSpPr>
      <dsp:spPr>
        <a:xfrm>
          <a:off x="327449" y="1427330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</a:t>
          </a:r>
          <a:endParaRPr lang="ru-RU" sz="1100" kern="1200" dirty="0"/>
        </a:p>
      </dsp:txBody>
      <dsp:txXfrm>
        <a:off x="327449" y="1427330"/>
        <a:ext cx="1299298" cy="333372"/>
      </dsp:txXfrm>
    </dsp:sp>
    <dsp:sp modelId="{B4DF5BAF-396A-48F3-B85B-950367184E21}">
      <dsp:nvSpPr>
        <dsp:cNvPr id="0" name=""/>
        <dsp:cNvSpPr/>
      </dsp:nvSpPr>
      <dsp:spPr>
        <a:xfrm>
          <a:off x="327096" y="1906242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MultiBinding</a:t>
          </a:r>
          <a:endParaRPr lang="ru-RU" sz="1100" kern="1200" dirty="0"/>
        </a:p>
      </dsp:txBody>
      <dsp:txXfrm>
        <a:off x="327096" y="1906242"/>
        <a:ext cx="1299298" cy="333372"/>
      </dsp:txXfrm>
    </dsp:sp>
    <dsp:sp modelId="{1D4A583B-D461-491B-A4E3-84BD8F94673E}">
      <dsp:nvSpPr>
        <dsp:cNvPr id="0" name=""/>
        <dsp:cNvSpPr/>
      </dsp:nvSpPr>
      <dsp:spPr>
        <a:xfrm>
          <a:off x="327096" y="2381261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PriorityBinding</a:t>
          </a:r>
          <a:endParaRPr lang="ru-RU" sz="1100" kern="1200" dirty="0"/>
        </a:p>
      </dsp:txBody>
      <dsp:txXfrm>
        <a:off x="327096" y="2381261"/>
        <a:ext cx="1299298" cy="333372"/>
      </dsp:txXfrm>
    </dsp:sp>
    <dsp:sp modelId="{D42C019C-3C49-436B-9496-B98D3DA0972A}">
      <dsp:nvSpPr>
        <dsp:cNvPr id="0" name=""/>
        <dsp:cNvSpPr/>
      </dsp:nvSpPr>
      <dsp:spPr>
        <a:xfrm>
          <a:off x="1441939" y="500065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BindingOperations</a:t>
          </a:r>
          <a:endParaRPr lang="ru-RU" sz="1100" kern="1200" dirty="0"/>
        </a:p>
      </dsp:txBody>
      <dsp:txXfrm>
        <a:off x="1441939" y="500065"/>
        <a:ext cx="1299298" cy="333372"/>
      </dsp:txXfrm>
    </dsp:sp>
    <dsp:sp modelId="{AB34AF5F-80A8-4F94-AE94-410C86CF99D8}">
      <dsp:nvSpPr>
        <dsp:cNvPr id="0" name=""/>
        <dsp:cNvSpPr/>
      </dsp:nvSpPr>
      <dsp:spPr>
        <a:xfrm>
          <a:off x="2881254" y="494201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Expression</a:t>
          </a:r>
          <a:endParaRPr lang="ru-RU" sz="1100" kern="1200" dirty="0"/>
        </a:p>
      </dsp:txBody>
      <dsp:txXfrm>
        <a:off x="2881254" y="494201"/>
        <a:ext cx="1299298" cy="333372"/>
      </dsp:txXfrm>
    </dsp:sp>
    <dsp:sp modelId="{54CA97A5-A785-4BF6-B800-071F600FB1DB}">
      <dsp:nvSpPr>
        <dsp:cNvPr id="0" name=""/>
        <dsp:cNvSpPr/>
      </dsp:nvSpPr>
      <dsp:spPr>
        <a:xfrm>
          <a:off x="2666219" y="953941"/>
          <a:ext cx="172936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BindingExpressionBase</a:t>
          </a:r>
          <a:endParaRPr lang="ru-RU" sz="1100" kern="1200" dirty="0"/>
        </a:p>
      </dsp:txBody>
      <dsp:txXfrm>
        <a:off x="2666219" y="953941"/>
        <a:ext cx="1729368" cy="333372"/>
      </dsp:txXfrm>
    </dsp:sp>
    <dsp:sp modelId="{88CB0D0B-7FE9-4C2F-8453-D3F093CEC892}">
      <dsp:nvSpPr>
        <dsp:cNvPr id="0" name=""/>
        <dsp:cNvSpPr/>
      </dsp:nvSpPr>
      <dsp:spPr>
        <a:xfrm>
          <a:off x="3098561" y="1427330"/>
          <a:ext cx="172936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BindingExpression</a:t>
          </a:r>
          <a:endParaRPr lang="ru-RU" sz="1100" kern="1200" dirty="0"/>
        </a:p>
      </dsp:txBody>
      <dsp:txXfrm>
        <a:off x="3098561" y="1427330"/>
        <a:ext cx="1729368" cy="333372"/>
      </dsp:txXfrm>
    </dsp:sp>
    <dsp:sp modelId="{B36C35AD-AF7C-473F-BCBC-13C89740E7C7}">
      <dsp:nvSpPr>
        <dsp:cNvPr id="0" name=""/>
        <dsp:cNvSpPr/>
      </dsp:nvSpPr>
      <dsp:spPr>
        <a:xfrm>
          <a:off x="3098561" y="1900718"/>
          <a:ext cx="172936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MultiBindingExpression</a:t>
          </a:r>
          <a:endParaRPr lang="ru-RU" sz="1100" kern="1200" dirty="0"/>
        </a:p>
      </dsp:txBody>
      <dsp:txXfrm>
        <a:off x="3098561" y="1900718"/>
        <a:ext cx="1729368" cy="333372"/>
      </dsp:txXfrm>
    </dsp:sp>
    <dsp:sp modelId="{8DA4C19B-F944-4418-B05D-7B23CA203919}">
      <dsp:nvSpPr>
        <dsp:cNvPr id="0" name=""/>
        <dsp:cNvSpPr/>
      </dsp:nvSpPr>
      <dsp:spPr>
        <a:xfrm>
          <a:off x="3098561" y="2374107"/>
          <a:ext cx="172936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PriorityBindingExpression</a:t>
          </a:r>
          <a:endParaRPr lang="ru-RU" sz="1100" kern="1200" dirty="0"/>
        </a:p>
      </dsp:txBody>
      <dsp:txXfrm>
        <a:off x="3098561" y="2374107"/>
        <a:ext cx="1729368" cy="333372"/>
      </dsp:txXfrm>
    </dsp:sp>
    <dsp:sp modelId="{5FAE4171-1F66-40C0-8138-D5002A72A53D}">
      <dsp:nvSpPr>
        <dsp:cNvPr id="0" name=""/>
        <dsp:cNvSpPr/>
      </dsp:nvSpPr>
      <dsp:spPr>
        <a:xfrm>
          <a:off x="4320569" y="480552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Validation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320569" y="480552"/>
        <a:ext cx="1299298" cy="333372"/>
      </dsp:txXfrm>
    </dsp:sp>
    <dsp:sp modelId="{DE34CEBC-3C43-4741-95C8-E8C9FE9ACB44}">
      <dsp:nvSpPr>
        <dsp:cNvPr id="0" name=""/>
        <dsp:cNvSpPr/>
      </dsp:nvSpPr>
      <dsp:spPr>
        <a:xfrm>
          <a:off x="5759883" y="480552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ValidationRule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759883" y="480552"/>
        <a:ext cx="1299298" cy="333372"/>
      </dsp:txXfrm>
    </dsp:sp>
    <dsp:sp modelId="{5DE0BE22-B043-4388-8291-671C9442C5E0}">
      <dsp:nvSpPr>
        <dsp:cNvPr id="0" name=""/>
        <dsp:cNvSpPr/>
      </dsp:nvSpPr>
      <dsp:spPr>
        <a:xfrm>
          <a:off x="5544848" y="953941"/>
          <a:ext cx="172936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ExceptionValidationRule</a:t>
          </a:r>
          <a:endParaRPr lang="ru-RU" sz="1100" kern="1200" dirty="0"/>
        </a:p>
      </dsp:txBody>
      <dsp:txXfrm>
        <a:off x="5544848" y="953941"/>
        <a:ext cx="1729368" cy="333372"/>
      </dsp:txXfrm>
    </dsp:sp>
    <dsp:sp modelId="{950CC157-449A-453D-99C0-787BF4BFB753}">
      <dsp:nvSpPr>
        <dsp:cNvPr id="0" name=""/>
        <dsp:cNvSpPr/>
      </dsp:nvSpPr>
      <dsp:spPr>
        <a:xfrm>
          <a:off x="7199198" y="480552"/>
          <a:ext cx="1299298" cy="333372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ValidationResult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199198" y="480552"/>
        <a:ext cx="1299298" cy="333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15.03.2010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Wpf_Binding_1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Wpf_Binding_1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Wpf_Binding_1_xaml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Wpf_Binding_1_xaml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z="1000" dirty="0" smtClean="0"/>
              <a:t>Пример</a:t>
            </a:r>
            <a:r>
              <a:rPr lang="ru-RU" sz="1000" baseline="0" dirty="0" smtClean="0"/>
              <a:t> </a:t>
            </a:r>
            <a:r>
              <a:rPr lang="en-US" sz="1000" dirty="0" smtClean="0"/>
              <a:t>Wpf_Binding_1_xaml</a:t>
            </a:r>
            <a:endParaRPr lang="ru-RU" sz="10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Wpf_Binding_1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Пример </a:t>
            </a:r>
            <a:r>
              <a:rPr lang="en-US" dirty="0" smtClean="0"/>
              <a:t>Wpf_Binding_1_xaml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A507B-4C2E-4E17-A062-89DC64BABEC6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0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Привязка данных (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Data Binding)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214422"/>
            <a:ext cx="9144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2000" dirty="0">
                <a:solidFill>
                  <a:srgbClr val="FFFFCC"/>
                </a:solidFill>
              </a:rPr>
              <a:t> </a:t>
            </a:r>
            <a:r>
              <a:rPr lang="ru-RU" sz="1600" dirty="0">
                <a:solidFill>
                  <a:srgbClr val="FFFFCC"/>
                </a:solidFill>
              </a:rPr>
              <a:t>Механизм привязки данных – программная модель </a:t>
            </a:r>
            <a:r>
              <a:rPr lang="ru-RU" sz="1600" dirty="0" smtClean="0">
                <a:solidFill>
                  <a:srgbClr val="FFFFCC"/>
                </a:solidFill>
              </a:rPr>
              <a:t>для</a:t>
            </a: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установления связи между элементом </a:t>
            </a:r>
            <a:r>
              <a:rPr lang="ru-RU" sz="1600" dirty="0">
                <a:solidFill>
                  <a:srgbClr val="FFFFCC"/>
                </a:solidFill>
              </a:rPr>
              <a:t>управления и </a:t>
            </a:r>
            <a:r>
              <a:rPr lang="ru-RU" sz="1600" dirty="0" smtClean="0">
                <a:solidFill>
                  <a:srgbClr val="FFFFCC"/>
                </a:solidFill>
              </a:rPr>
              <a:t>данными </a:t>
            </a:r>
            <a:r>
              <a:rPr lang="ru-RU" sz="1600" dirty="0">
                <a:solidFill>
                  <a:srgbClr val="FFFFCC"/>
                </a:solidFill>
              </a:rPr>
              <a:t>приложения</a:t>
            </a:r>
            <a:r>
              <a:rPr lang="ru-RU" sz="1600" dirty="0" smtClean="0">
                <a:solidFill>
                  <a:srgbClr val="FFFFCC"/>
                </a:solidFill>
              </a:rPr>
              <a:t>. </a:t>
            </a: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FCC"/>
                </a:solidFill>
              </a:rPr>
              <a:t> Привязка данных </a:t>
            </a:r>
            <a:r>
              <a:rPr lang="en-US" sz="1600" dirty="0" smtClean="0">
                <a:solidFill>
                  <a:srgbClr val="FFFFCC"/>
                </a:solidFill>
              </a:rPr>
              <a:t>WPF </a:t>
            </a:r>
            <a:r>
              <a:rPr lang="ru-RU" sz="1600" dirty="0" smtClean="0">
                <a:solidFill>
                  <a:srgbClr val="FFFFCC"/>
                </a:solidFill>
              </a:rPr>
              <a:t>устанавливает связь между</a:t>
            </a:r>
          </a:p>
          <a:p>
            <a:pPr marL="709200" lvl="1" algn="l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FFFCC"/>
                </a:solidFill>
              </a:rPr>
              <a:t> свойством (зависимости) элемента управления и свойством отдельного объекта приложения, в том числе и другого элемента управления</a:t>
            </a:r>
            <a:r>
              <a:rPr lang="en-US" sz="1600" dirty="0" smtClean="0">
                <a:solidFill>
                  <a:srgbClr val="FFFFCC"/>
                </a:solidFill>
              </a:rPr>
              <a:t>;</a:t>
            </a:r>
            <a:endParaRPr lang="ru-RU" sz="1600" dirty="0" smtClean="0">
              <a:solidFill>
                <a:srgbClr val="FFFFCC"/>
              </a:solidFill>
            </a:endParaRPr>
          </a:p>
          <a:p>
            <a:pPr marL="709200" lvl="2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свойством элемента управления и свойством текущего элемента в списке объектов.</a:t>
            </a:r>
            <a:endParaRPr lang="en-US" sz="1600" dirty="0" smtClean="0">
              <a:solidFill>
                <a:srgbClr val="FFFFCC"/>
              </a:solidFill>
            </a:endParaRPr>
          </a:p>
          <a:p>
            <a:pPr marL="252000" lvl="1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WPF поддерживает привязку свойств зависимостей элементов управления к различным источникам данных - к объектам CLR, включая объекты ADO.NET, к данным XML и объектам, связанным с </a:t>
            </a:r>
            <a:r>
              <a:rPr lang="ru-RU" sz="1600" dirty="0" err="1" smtClean="0">
                <a:solidFill>
                  <a:srgbClr val="FBFCD0"/>
                </a:solidFill>
              </a:rPr>
              <a:t>веб-службами</a:t>
            </a:r>
            <a:r>
              <a:rPr lang="ru-RU" sz="1600" dirty="0" smtClean="0">
                <a:solidFill>
                  <a:srgbClr val="FBFCD0"/>
                </a:solidFill>
              </a:rPr>
              <a:t> 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lvl="1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Привязку можно настроить таким образом, чтобы при изменении данных автоматически обновлялись данные в источнике и элементах управления, если данные предоставляют соответствующие уведомления.</a:t>
            </a:r>
          </a:p>
          <a:p>
            <a:pPr marL="252000" lvl="1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Привязку можно определить как в коде, так и в разметке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FCC"/>
                </a:solidFill>
              </a:rPr>
              <a:t> Модель привязки данных </a:t>
            </a:r>
            <a:r>
              <a:rPr lang="en-US" sz="1600" dirty="0" smtClean="0">
                <a:solidFill>
                  <a:srgbClr val="FFFFCC"/>
                </a:solidFill>
              </a:rPr>
              <a:t>WPF </a:t>
            </a:r>
            <a:r>
              <a:rPr lang="ru-RU" sz="1600" dirty="0" smtClean="0">
                <a:solidFill>
                  <a:srgbClr val="FFFFCC"/>
                </a:solidFill>
              </a:rPr>
              <a:t>похожа на модель</a:t>
            </a: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привязки данных </a:t>
            </a:r>
            <a:r>
              <a:rPr lang="en-US" sz="1600" dirty="0" smtClean="0">
                <a:solidFill>
                  <a:srgbClr val="FFFFCC"/>
                </a:solidFill>
              </a:rPr>
              <a:t>Windows Forms</a:t>
            </a:r>
            <a:r>
              <a:rPr lang="ru-RU" sz="1600" dirty="0" smtClean="0">
                <a:solidFill>
                  <a:srgbClr val="FFFFCC"/>
                </a:solidFill>
              </a:rPr>
              <a:t>. Концепция модели не изменилась, появилась дополнительная функциональность</a:t>
            </a:r>
            <a:r>
              <a:rPr lang="ru-RU" sz="1600" smtClean="0">
                <a:solidFill>
                  <a:srgbClr val="FFFFCC"/>
                </a:solidFill>
              </a:rPr>
              <a:t>, модель </a:t>
            </a:r>
            <a:r>
              <a:rPr lang="ru-RU" sz="1600" dirty="0" smtClean="0">
                <a:solidFill>
                  <a:srgbClr val="FFFFCC"/>
                </a:solidFill>
              </a:rPr>
              <a:t>стала более гибкой.</a:t>
            </a:r>
            <a:endParaRPr lang="ru-RU" sz="16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Компоненты привязки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85860"/>
            <a:ext cx="91440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Привязка включает в себя как обязательные компоненты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объект-источник данных (</a:t>
            </a:r>
            <a:r>
              <a:rPr lang="en-US" sz="1600" dirty="0" smtClean="0">
                <a:solidFill>
                  <a:srgbClr val="FBFCD0"/>
                </a:solidFill>
              </a:rPr>
              <a:t>data source) </a:t>
            </a:r>
            <a:r>
              <a:rPr lang="ru-RU" sz="1600" dirty="0" smtClean="0">
                <a:solidFill>
                  <a:srgbClr val="FBFCD0"/>
                </a:solidFill>
              </a:rPr>
              <a:t>и его свойство, с которым будет установлена связь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объект-приемник данных(</a:t>
            </a:r>
            <a:r>
              <a:rPr lang="en-US" sz="1600" dirty="0" smtClean="0">
                <a:solidFill>
                  <a:srgbClr val="FBFCD0"/>
                </a:solidFill>
              </a:rPr>
              <a:t>data target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его свойство (целевое свойство привязки), которое должно быть свойством зависимостей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выполнении привязки дополнительно можно определить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направление передачи данных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момент обновления данных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пользовательские методы преобразования данных при обмене данными между источником и приемником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пользовательские методы проверки корректности данных при обмене данными между источником и приемником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lvl="1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Большая часть этой информации передается модулю управления механизмом привязки </a:t>
            </a:r>
            <a:r>
              <a:rPr lang="en-US" sz="1600" dirty="0" smtClean="0">
                <a:solidFill>
                  <a:srgbClr val="FBFCD0"/>
                </a:solidFill>
              </a:rPr>
              <a:t>WPF (WPF binding engine) </a:t>
            </a:r>
            <a:r>
              <a:rPr lang="ru-RU" sz="1600" dirty="0" smtClean="0">
                <a:solidFill>
                  <a:srgbClr val="FBFCD0"/>
                </a:solidFill>
              </a:rPr>
              <a:t>через объект одного из классов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MultiBinding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PriorityBinding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0172" y="955966"/>
            <a:ext cx="8786842" cy="292895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Классы для работы с привязками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0" y="4253014"/>
            <a:ext cx="9144000" cy="227972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FFFCC"/>
                </a:solidFill>
              </a:rPr>
              <a:t> описывает привязку для одного свойства источника данных.</a:t>
            </a: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не содержит информации о целевом объекте привязки.</a:t>
            </a:r>
            <a:endParaRPr lang="ru-RU" sz="1600" dirty="0" smtClean="0">
              <a:solidFill>
                <a:srgbClr val="FFFFCC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rgbClr val="FBFCD0"/>
                </a:solidFill>
              </a:rPr>
              <a:t> поддерживает соединение между источником привязки и целью привязки.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BindingOperations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статические методы для управления привязками.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Validation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ValidationRule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ValidationResult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поддерживают правила проверки корректности данных в привязке.</a:t>
            </a:r>
            <a:endParaRPr lang="en-US" sz="1600" dirty="0">
              <a:solidFill>
                <a:srgbClr val="FBFCD0"/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85720" y="1071546"/>
          <a:ext cx="8501122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Как указать источник данных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262500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Источник данных в привязке можно задать явно через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Source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ElementName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RelativeSource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или унаследовать по умолчанию от свойства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2214554"/>
          <a:ext cx="8501122" cy="3022286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097331"/>
                <a:gridCol w="6403791"/>
              </a:tblGrid>
              <a:tr h="593500">
                <a:tc>
                  <a:txBody>
                    <a:bodyPr/>
                    <a:lstStyle/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</a:t>
                      </a:r>
                    </a:p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Object Source { get; set; }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Объект,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который используется как источник данных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22208">
                <a:tc>
                  <a:txBody>
                    <a:bodyPr/>
                    <a:lstStyle/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</a:t>
                      </a:r>
                    </a:p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string </a:t>
                      </a:r>
                      <a:r>
                        <a:rPr lang="en-US" sz="15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ElementName</a:t>
                      </a:r>
                      <a:endParaRPr lang="en-US" sz="1500" b="0" kern="12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{ get; set; }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данных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– другой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элемент управления приложения. В качестве значения можно использовать свойство </a:t>
                      </a: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Name</a:t>
                      </a:r>
                      <a:r>
                        <a:rPr lang="en-US" sz="1600" b="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b="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элемента управления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06578">
                <a:tc>
                  <a:txBody>
                    <a:bodyPr/>
                    <a:lstStyle/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</a:t>
                      </a:r>
                    </a:p>
                    <a:p>
                      <a:r>
                        <a:rPr lang="en-US" sz="15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RelativeSource</a:t>
                      </a:r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5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RelativeSource</a:t>
                      </a:r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{ get; set; }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Объект  </a:t>
                      </a:r>
                      <a:r>
                        <a:rPr lang="en-US" sz="1600" u="none" kern="1200" baseline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RelativeSource</a:t>
                      </a:r>
                      <a:r>
                        <a:rPr lang="ru-RU" sz="1600" u="none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определяющий относительное местоположение источника данных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Умолчание </a:t>
                      </a:r>
                      <a:r>
                        <a:rPr lang="en-US" sz="160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null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108000"/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Обычно используется для связи между двумя свойствами одного и того же объекта или при определении привязки в стиле (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style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или шаблоне (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template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5628125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Можно установить значение только для одного из трех свойств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ElementName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Source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RelativeSource</a:t>
            </a:r>
            <a:r>
              <a:rPr lang="ru-RU" sz="1600" dirty="0" smtClean="0">
                <a:solidFill>
                  <a:srgbClr val="FBFCD0"/>
                </a:solidFill>
              </a:rPr>
              <a:t>, в противном случае будет брошено исключение.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5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Свойство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Path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класса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Binding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344951"/>
            <a:ext cx="9144000" cy="194117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Через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Path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передать</a:t>
            </a:r>
          </a:p>
          <a:p>
            <a:pPr marL="1166400" lvl="3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имя свойства объекта-источника данных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1166400" lvl="3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имя свойства в случае, когда сам источник данных является свойством объекта- источника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PropertyPath</a:t>
            </a:r>
            <a:r>
              <a:rPr lang="ru-RU" sz="1600" dirty="0" smtClean="0">
                <a:solidFill>
                  <a:srgbClr val="FBFCD0"/>
                </a:solidFill>
              </a:rPr>
              <a:t> используется для описания свойств в привязке данных.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В классе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два конструктора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3286124"/>
          <a:ext cx="8543924" cy="1720025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951047"/>
                <a:gridCol w="5592877"/>
              </a:tblGrid>
              <a:tr h="761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PropertyPath( Object parameter );</a:t>
                      </a:r>
                      <a:endParaRPr lang="ru-RU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40005" marR="40005" marT="40005" marB="9525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Параметр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конструктора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путь к CLR свойству или отдельное свойство зависимости.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58372">
                <a:tc>
                  <a:txBody>
                    <a:bodyPr/>
                    <a:lstStyle/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</a:t>
                      </a:r>
                    </a:p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PropertyPath ( string </a:t>
                      </a:r>
                      <a:r>
                        <a:rPr lang="en-US" sz="1500" b="0" i="1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path</a:t>
                      </a:r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             Object[] </a:t>
                      </a:r>
                      <a:r>
                        <a:rPr lang="en-US" sz="1500" b="0" i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pathParameters</a:t>
                      </a:r>
                      <a:r>
                        <a:rPr lang="ru-RU" sz="1500" b="0" i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500" b="0" i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;</a:t>
                      </a:r>
                      <a:endParaRPr lang="en-US" sz="1500" b="0" i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Параметры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конструктора - путь к CLR свойству в виде строки с разделителями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и массив параметров.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906645"/>
            <a:ext cx="857256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PropertyPath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Path { get; set; }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5214950"/>
          <a:ext cx="8543924" cy="1221719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951047"/>
                <a:gridCol w="5592877"/>
              </a:tblGrid>
              <a:tr h="565991">
                <a:tc>
                  <a:txBody>
                    <a:bodyPr/>
                    <a:lstStyle/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string Path { get; set; }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Строка,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которая описывает путь.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5728">
                <a:tc>
                  <a:txBody>
                    <a:bodyPr/>
                    <a:lstStyle/>
                    <a:p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Collection&lt;Object&gt; </a:t>
                      </a:r>
                      <a:r>
                        <a:rPr lang="en-US" sz="15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PathParameters</a:t>
                      </a:r>
                      <a:r>
                        <a:rPr lang="en-US" sz="15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{ get; }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Список параметров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для пути с индексаторами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4916827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и два свойства</a:t>
            </a:r>
            <a:r>
              <a:rPr lang="en-US" sz="1600" dirty="0" smtClean="0">
                <a:solidFill>
                  <a:srgbClr val="FBFCD0"/>
                </a:solidFill>
              </a:rPr>
              <a:t>: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Привязка в коде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.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Пример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4000504"/>
            <a:ext cx="7715304" cy="2500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42844" y="5072074"/>
            <a:ext cx="4429156" cy="1523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6000" algn="l">
              <a:spcBef>
                <a:spcPts val="300"/>
              </a:spcBef>
            </a:pPr>
            <a:r>
              <a:rPr lang="ru-RU" sz="1100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marL="36000" algn="l">
              <a:spcBef>
                <a:spcPts val="30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Binding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= new Binding();</a:t>
            </a:r>
          </a:p>
          <a:p>
            <a:pPr marL="36000" algn="l">
              <a:spcBef>
                <a:spcPts val="300"/>
              </a:spcBef>
            </a:pP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.Source =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mdi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6000" algn="l">
              <a:spcBef>
                <a:spcPts val="300"/>
              </a:spcBef>
            </a:pP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.Path = new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PropertyPath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"); </a:t>
            </a:r>
          </a:p>
          <a:p>
            <a:pPr marL="36000" algn="l">
              <a:spcBef>
                <a:spcPts val="30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slider_1.SetBinding(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Slider.ValueProperty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36000" algn="l">
              <a:spcBef>
                <a:spcPts val="30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textBox_2.SetBinding(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TextBox.TextProperty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, bd2);</a:t>
            </a:r>
          </a:p>
          <a:p>
            <a:pPr marL="36000" algn="l">
              <a:spcBef>
                <a:spcPts val="300"/>
              </a:spcBef>
            </a:pP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4876" y="1000108"/>
            <a:ext cx="4214842" cy="55938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DataItem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INotifyPropertyChanged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private string text;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private double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public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DateTime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Date { get; set; }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public Point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Point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public Color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</a:p>
          <a:p>
            <a:pPr algn="l">
              <a:spcBef>
                <a:spcPts val="0"/>
              </a:spcBef>
            </a:pPr>
            <a:endParaRPr lang="ru-RU" sz="11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public event 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PropertyChangedEventHandler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public string Text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{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get  { return text; }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set  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{ text = value;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  if (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!= null)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(this, new 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PropertyChangedEventArgs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("Text"));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public double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endParaRPr lang="en-US" sz="11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{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get { return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; }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set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  {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= value;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  if (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!= null)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(this, new</a:t>
            </a:r>
          </a:p>
          <a:p>
            <a:pPr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PropertyChangedEventArgs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"));</a:t>
            </a:r>
          </a:p>
          <a:p>
            <a:pPr algn="l">
              <a:spcBef>
                <a:spcPts val="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algn="l"/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108000"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[ …code …]</a:t>
            </a:r>
          </a:p>
          <a:p>
            <a:pPr marL="108000" algn="l">
              <a:spcBef>
                <a:spcPts val="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1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76" y="785794"/>
            <a:ext cx="46434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примерах источником данных является 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mdi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DataItem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Привязка устанавливает связь между свойством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свойством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mdi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DataItem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42876" y="3714752"/>
            <a:ext cx="485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Привязка устанавливает связь между свойством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DoubleValue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mdi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DataItem</a:t>
            </a:r>
            <a:r>
              <a:rPr lang="ru-RU" sz="1600" dirty="0" smtClean="0">
                <a:solidFill>
                  <a:srgbClr val="FBFCD0"/>
                </a:solidFill>
              </a:rPr>
              <a:t> и свойствами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элемента управления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Slider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 </a:t>
            </a:r>
            <a:r>
              <a:rPr lang="ru-RU" sz="1600" dirty="0" smtClean="0">
                <a:solidFill>
                  <a:srgbClr val="FBFCD0"/>
                </a:solidFill>
              </a:rPr>
              <a:t>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142844" y="2285992"/>
            <a:ext cx="4429156" cy="13003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6000" algn="l">
              <a:spcBef>
                <a:spcPts val="300"/>
              </a:spcBef>
            </a:pPr>
            <a:r>
              <a:rPr lang="ru-RU" sz="1100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marL="36000" algn="l">
              <a:spcBef>
                <a:spcPts val="300"/>
              </a:spcBef>
            </a:pP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Binding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= new Binding();</a:t>
            </a:r>
            <a:endParaRPr lang="ru-RU" sz="1100" b="1" dirty="0" smtClean="0">
              <a:latin typeface="Courier New" pitchFamily="49" charset="0"/>
              <a:cs typeface="Courier New" pitchFamily="49" charset="0"/>
            </a:endParaRPr>
          </a:p>
          <a:p>
            <a:pPr marL="36000" algn="l">
              <a:spcBef>
                <a:spcPts val="300"/>
              </a:spcBef>
            </a:pP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.Source =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mdi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100" b="1" dirty="0" smtClean="0">
              <a:latin typeface="Courier New" pitchFamily="49" charset="0"/>
              <a:cs typeface="Courier New" pitchFamily="49" charset="0"/>
            </a:endParaRPr>
          </a:p>
          <a:p>
            <a:pPr marL="36000" algn="l">
              <a:spcBef>
                <a:spcPts val="300"/>
              </a:spcBef>
            </a:pP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.Path = new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PropertyPath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("Date");</a:t>
            </a:r>
            <a:endParaRPr lang="ru-RU" sz="1100" b="1" dirty="0" smtClean="0">
              <a:latin typeface="Courier New" pitchFamily="49" charset="0"/>
              <a:cs typeface="Courier New" pitchFamily="49" charset="0"/>
            </a:endParaRPr>
          </a:p>
          <a:p>
            <a:pPr marL="36000" algn="l">
              <a:spcBef>
                <a:spcPts val="300"/>
              </a:spcBef>
            </a:pP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_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SetBinding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TextBox.TextProperty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1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36000" algn="l">
              <a:spcBef>
                <a:spcPts val="300"/>
              </a:spcBef>
            </a:pPr>
            <a:r>
              <a:rPr lang="ru-RU" sz="1100" b="1" dirty="0" smtClean="0">
                <a:latin typeface="Courier New" pitchFamily="49" charset="0"/>
                <a:cs typeface="Courier New" pitchFamily="49" charset="0"/>
              </a:rPr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Источник данных, унаследованный от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DataContext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071546"/>
            <a:ext cx="9144000" cy="101784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 умолчанию привязка наследует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контекст данных, установленный через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 </a:t>
            </a:r>
            <a:r>
              <a:rPr lang="ru-RU" sz="1600" dirty="0" smtClean="0">
                <a:solidFill>
                  <a:srgbClr val="FBFCD0"/>
                </a:solidFill>
              </a:rPr>
              <a:t> элемента управления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определено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2143116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DataContext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14620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является свойством зависимостей и может наследовать значение свойства родительского элемента -  если для элемента управления локально или через стиль не установлено значение свойства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</a:t>
            </a:r>
            <a:r>
              <a:rPr lang="ru-RU" sz="1600" dirty="0" smtClean="0">
                <a:solidFill>
                  <a:srgbClr val="FBFCD0"/>
                </a:solidFill>
              </a:rPr>
              <a:t>,  для него будет использовано значение из ближайшего родительского элемента.</a:t>
            </a: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Явно указанный в привязке источник данных заменяет унаследованный контекст данных. </a:t>
            </a: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контекст данных определен для главного  окна приложения. В привязке для элемента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управления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textBox_11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не указан источник данных, поэтому как источник используется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mdi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2, который унаследован от родительского элемента управления как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DataContext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5545597"/>
            <a:ext cx="8358246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this.DataContext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mdi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_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Binding();</a:t>
            </a:r>
          </a:p>
          <a:p>
            <a:pPr algn="l">
              <a:spcBef>
                <a:spcPts val="300"/>
              </a:spcBef>
            </a:pP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bd.Path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PropertyPath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("Text");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textBox_11.SetBinding(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TextBox.TextProperty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Привязка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в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XAML.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Пример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4000504"/>
            <a:ext cx="7715304" cy="2500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57158" y="3361513"/>
            <a:ext cx="8572560" cy="3139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6000" algn="l">
              <a:spcBef>
                <a:spcPts val="300"/>
              </a:spcBef>
            </a:pPr>
            <a:r>
              <a:rPr lang="ru-RU" sz="1100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marL="36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&lt;Grid Height="317" Width="636"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DataContext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mdi_Key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}"&gt;</a:t>
            </a:r>
          </a:p>
          <a:p>
            <a:pPr marL="36000" algn="l">
              <a:spcBef>
                <a:spcPts val="60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marL="36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[…code…]</a:t>
            </a:r>
          </a:p>
          <a:p>
            <a:pPr algn="l">
              <a:spcBef>
                <a:spcPts val="60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&lt;Slider  Value="{Binding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Height="30" Margin="10,210,10,0“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="1"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Text ="{Binding Text}" Height="45" Margin="50,250,50,0“ /&gt;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DataContext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mdi_Key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Text="{Binding Date}"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Foreground="{Binding Brush}"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="3" Height="25" Margin="10,20,12,0“ 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&lt;/Grid&gt;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714356"/>
            <a:ext cx="914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одним источником данных является объект пользовательского типа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DataItem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который был добавлен в</a:t>
            </a:r>
            <a:r>
              <a:rPr lang="ru-RU" sz="1600" dirty="0" smtClean="0">
                <a:solidFill>
                  <a:srgbClr val="FBFCD0"/>
                </a:solidFill>
              </a:rPr>
              <a:t> словарь ресурсов главного окна приложения с ключом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mdi_Key1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Этот объект использован как значение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родительского элемента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</a:t>
            </a:r>
            <a:r>
              <a:rPr lang="ru-RU" sz="1600" dirty="0" smtClean="0">
                <a:solidFill>
                  <a:srgbClr val="FBFCD0"/>
                </a:solidFill>
              </a:rPr>
              <a:t>, а затем его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DoubleValue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указаны в привязках к элементам управления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Slider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второго 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как источник в привязках используется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DataItem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ключом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mdi_Key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2.</a:t>
            </a:r>
            <a:r>
              <a:rPr lang="ru-RU" sz="1600" dirty="0" smtClean="0">
                <a:solidFill>
                  <a:srgbClr val="FBFCD0"/>
                </a:solidFill>
              </a:rPr>
              <a:t> Этот объект установлен как значение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DataContext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самого элемента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Его свойства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Brush</a:t>
            </a:r>
            <a:r>
              <a:rPr lang="ru-RU" sz="1600" dirty="0" smtClean="0">
                <a:solidFill>
                  <a:srgbClr val="FBFCD0"/>
                </a:solidFill>
              </a:rPr>
              <a:t> связываются со свойствами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Foreground </a:t>
            </a:r>
            <a:r>
              <a:rPr lang="ru-RU" sz="1600" dirty="0" smtClean="0">
                <a:solidFill>
                  <a:srgbClr val="FBFCD0"/>
                </a:solidFill>
              </a:rPr>
              <a:t>элемента управления.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0004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</a:rPr>
              <a:t>ObjectDataProvider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714488"/>
            <a:ext cx="9144000" cy="20181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ObjectDataProvider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 дает возможность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создать в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объект пользовательского типа, который инициализируется с использованием конструктора с параметрами. Созданный объект можно 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использовать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качестве источника привязки в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XAML. </a:t>
            </a: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ObjectDataProvider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определены свойства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ConstructorParameters</a:t>
            </a:r>
            <a:r>
              <a:rPr lang="ru-RU" sz="1600" dirty="0" smtClean="0">
                <a:solidFill>
                  <a:srgbClr val="FBFCD0"/>
                </a:solidFill>
              </a:rPr>
              <a:t> для передачи параметров в конструктор объекта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MethodName</a:t>
            </a:r>
            <a:r>
              <a:rPr lang="ru-RU" sz="1600" dirty="0" smtClean="0">
                <a:solidFill>
                  <a:srgbClr val="FBFCD0"/>
                </a:solidFill>
              </a:rPr>
              <a:t> для вызова метода и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MethodParameters</a:t>
            </a:r>
            <a:r>
              <a:rPr lang="ru-RU" sz="1600" dirty="0" smtClean="0">
                <a:solidFill>
                  <a:srgbClr val="FBFCD0"/>
                </a:solidFill>
              </a:rPr>
              <a:t> для передачи параметров в этот метод.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</a:rPr>
              <a:t>ObjectDataProvider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. Пример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714356"/>
            <a:ext cx="9144000" cy="231050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ресурсах главного окна создается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DataItem</a:t>
            </a:r>
            <a:r>
              <a:rPr lang="ru-RU" sz="1600" dirty="0" smtClean="0">
                <a:solidFill>
                  <a:srgbClr val="FBFCD0"/>
                </a:solidFill>
              </a:rPr>
              <a:t>, в классе которого определен конструктор с 4 параметрами. С помощью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ObjectDataProvider</a:t>
            </a:r>
            <a:r>
              <a:rPr lang="ru-RU" sz="1600" dirty="0" smtClean="0">
                <a:solidFill>
                  <a:srgbClr val="FBFCD0"/>
                </a:solidFill>
              </a:rPr>
              <a:t> параметрам конструктора передаются значения.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string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double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DateTime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находятся в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сборке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mscorlib.dll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пространстве имен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System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 этим пространством имен в открывающем тэге элемента связан префикс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system: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.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Point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находится  в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сборке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WindowsBase.dll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пространстве имен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System.Windows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этим пространством имен связан префикс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spt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076827"/>
            <a:ext cx="8358246" cy="31547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ObjectDataProvider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x:Key="mdi_Key3"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ObjectType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="{x:Type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zz:DataItem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 "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xmlns:system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clr-namespace:System;assembly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mscorlib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"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xmlns:spt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clr-namespace:System.Windows;assembly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WindowsBase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ObjectDataProvider.ConstructorParameters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system:String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ObjectDataProvider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system:String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system:Double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&gt;1.234567&lt;/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system:Double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spt:Point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&gt;23,23&lt;/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spt:Point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system:DateTime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&gt;2009/04/07&lt;/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system:DateTime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ObjectDataProvider.ConstructorParameters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ObjectDataProvider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302975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 объектом связан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ключ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mdi_Key3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который используется  в привязках.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92869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Как указать целевой объект привязки в коде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322002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классах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FrameworkContentElement</a:t>
            </a:r>
            <a:r>
              <a:rPr lang="ru-RU" sz="1600" dirty="0" smtClean="0">
                <a:solidFill>
                  <a:srgbClr val="FBFCD0"/>
                </a:solidFill>
              </a:rPr>
              <a:t> определены методы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SetBinding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GetBindingExpression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</a:rPr>
              <a:t>методы-оболочки, которые вызывают одноименные статические методы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BindingOperations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>
              <a:solidFill>
                <a:srgbClr val="FBFCD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5794" y="2428868"/>
          <a:ext cx="8472486" cy="3871917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3135399"/>
                <a:gridCol w="5337087"/>
              </a:tblGrid>
              <a:tr h="1481845">
                <a:tc>
                  <a:txBody>
                    <a:bodyPr/>
                    <a:lstStyle/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</a:t>
                      </a:r>
                    </a:p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BindingExpressionBase </a:t>
                      </a:r>
                    </a:p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SetBinding ( DependencyProperty </a:t>
                      </a:r>
                      <a:r>
                        <a:rPr lang="en-US" sz="15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BindingBase binding );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Присоединяет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объект </a:t>
                      </a:r>
                      <a:r>
                        <a:rPr lang="en-US" sz="1600" i="1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binding</a:t>
                      </a:r>
                      <a:r>
                        <a:rPr lang="ru-RU" sz="1600" i="1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который описывает привязку, 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 элементу управления</a:t>
                      </a:r>
                      <a:r>
                        <a:rPr lang="en-US" sz="1600" b="0" i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en-US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95036">
                <a:tc>
                  <a:txBody>
                    <a:bodyPr/>
                    <a:lstStyle/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</a:t>
                      </a:r>
                    </a:p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BindingExpression </a:t>
                      </a:r>
                      <a:endParaRPr lang="ru-RU" sz="15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SetBinding ( DependencyProperty </a:t>
                      </a:r>
                      <a:r>
                        <a:rPr lang="en-US" sz="15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string path );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Присоединяет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привязку к элементу управления, используя для всех свойств привязки, кроме 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path,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значения по умолчанию. </a:t>
                      </a:r>
                      <a:endParaRPr lang="en-US" sz="1600" baseline="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95036">
                <a:tc>
                  <a:txBody>
                    <a:bodyPr/>
                    <a:lstStyle/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</a:t>
                      </a:r>
                      <a:endParaRPr lang="ru-RU" sz="15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BindingExpression </a:t>
                      </a:r>
                      <a:endParaRPr lang="ru-RU" sz="15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GetBindingExpression</a:t>
                      </a:r>
                      <a:r>
                        <a:rPr lang="ru-RU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DependencyProperty </a:t>
                      </a:r>
                      <a:r>
                        <a:rPr lang="en-US" sz="15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5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en-US" sz="15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BindingExpression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для целевого свойства есть привязка,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null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противном случае.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Направление привязки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285992"/>
          <a:ext cx="8429684" cy="3286150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1663765"/>
                <a:gridCol w="6765919"/>
              </a:tblGrid>
              <a:tr h="65723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TwoWay</a:t>
                      </a:r>
                      <a:endParaRPr lang="en-US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Целевое свойство обновляется при изменении свойства источника и источник данных обновляется при изменении целевого свойства.</a:t>
                      </a:r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72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OneWay</a:t>
                      </a:r>
                      <a:endParaRPr lang="en-US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Целевое свойство обновляется при изменении свойства источника.</a:t>
                      </a:r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72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OneTime</a:t>
                      </a:r>
                      <a:endParaRPr lang="en-US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Целевое свойство изменяется только один раз - при инициализации,</a:t>
                      </a:r>
                      <a:r>
                        <a:rPr lang="ru-RU" sz="1600" b="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т.е. при запуске приложения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или при изменении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DataContext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72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OneWayToSource</a:t>
                      </a:r>
                      <a:endParaRPr lang="en-US" sz="16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  <a:p>
                      <a:endParaRPr lang="en-US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Источник данных обновляется при изменении целевого свойства элемента управления.</a:t>
                      </a:r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72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Default</a:t>
                      </a:r>
                      <a:endParaRPr lang="en-US" sz="16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Тип привязки зависит от целевого</a:t>
                      </a:r>
                      <a:r>
                        <a:rPr lang="ru-RU" sz="1600" b="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свойства, например, для </a:t>
                      </a:r>
                      <a:r>
                        <a:rPr lang="en-US" sz="1600" b="0" baseline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TextBox</a:t>
                      </a:r>
                      <a:r>
                        <a:rPr lang="en-US" sz="1600" b="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это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TwoWay</a:t>
                      </a:r>
                      <a:r>
                        <a:rPr lang="ru-RU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64305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 принимает одно из значений перечисления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BindingMode</a:t>
            </a:r>
            <a:r>
              <a:rPr lang="ru-RU" sz="1600" dirty="0" smtClean="0">
                <a:solidFill>
                  <a:srgbClr val="FBFCD0"/>
                </a:solidFill>
              </a:rPr>
              <a:t> и определяет направление, в котором передаются данные.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95293" y="1214422"/>
            <a:ext cx="8734425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BindingMode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Mode { get; set; }</a:t>
            </a:r>
            <a:endParaRPr lang="ru-RU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57232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 Направление потока данных в привязке управляется свойством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Mode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Binding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741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режимах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OneWay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TwoWay</a:t>
            </a:r>
            <a:r>
              <a:rPr lang="ru-RU" sz="1600" dirty="0" smtClean="0">
                <a:solidFill>
                  <a:srgbClr val="FBFCD0"/>
                </a:solidFill>
              </a:rPr>
              <a:t> автоматическое обновление элементов управления при изменении данных в источнике работает только в том случае, когда  источник данных реализует 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INotifyPropertyChanged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Момент обновления значения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в источнике 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2192529"/>
            <a:ext cx="828680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UpdateSourceTrigger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UpdateSourceTrigger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3000372"/>
          <a:ext cx="8429684" cy="2142054"/>
        </p:xfrm>
        <a:graphic>
          <a:graphicData uri="http://schemas.openxmlformats.org/drawingml/2006/table">
            <a:tbl>
              <a:tblPr/>
              <a:tblGrid>
                <a:gridCol w="1685937"/>
                <a:gridCol w="6743747"/>
              </a:tblGrid>
              <a:tr h="544410">
                <a:tc>
                  <a:txBody>
                    <a:bodyPr/>
                    <a:lstStyle/>
                    <a:p>
                      <a:pPr marL="108000"/>
                      <a:r>
                        <a:rPr lang="en-US" sz="16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PropertyChanged</a:t>
                      </a: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Источник обновляется немедленно после изменения целевого свойства.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8471">
                <a:tc>
                  <a:txBody>
                    <a:bodyPr/>
                    <a:lstStyle/>
                    <a:p>
                      <a:pPr marL="108000"/>
                      <a:r>
                        <a:rPr lang="en-US" sz="16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LostFocus</a:t>
                      </a: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Источник обновляется после того, как элемент управления теряет фокус ввода.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4410">
                <a:tc>
                  <a:txBody>
                    <a:bodyPr/>
                    <a:lstStyle/>
                    <a:p>
                      <a:pPr marL="108000"/>
                      <a:r>
                        <a:rPr lang="en-US" sz="16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Explicit</a:t>
                      </a: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Источник обновляется только при явном вызове метода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UpdateSource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класса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BindingExpression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4410">
                <a:tc>
                  <a:txBody>
                    <a:bodyPr/>
                    <a:lstStyle/>
                    <a:p>
                      <a:pPr marL="108000"/>
                      <a:r>
                        <a:rPr lang="en-US" sz="160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Arial" pitchFamily="34" charset="0"/>
                        </a:rPr>
                        <a:t>Default</a:t>
                      </a: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Зависит от целевого свойства. Обычно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значение по умолчанию 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PropertyChanged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5954" name="Picture 2" descr="Collapse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-433388"/>
            <a:ext cx="85725" cy="857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259038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 принимает одно из значений перечисления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UpdateSourceTrigger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12010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Привязки в режимах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TwoWay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OneWayToSource</a:t>
            </a:r>
            <a:r>
              <a:rPr lang="ru-RU" sz="1600" dirty="0" smtClean="0">
                <a:solidFill>
                  <a:srgbClr val="FBFCD0"/>
                </a:solidFill>
              </a:rPr>
              <a:t> обновляют данные в источнике в ответ на изменение свойства целевого элемента управления.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Момент обновления источника управляется значением свойства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UpdateSourceTrigger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341166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Значением по умолчанию для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UpdateSourceTrigger</a:t>
            </a:r>
            <a:r>
              <a:rPr lang="ru-RU" sz="1600" dirty="0" smtClean="0">
                <a:solidFill>
                  <a:srgbClr val="FBFCD0"/>
                </a:solidFill>
              </a:rPr>
              <a:t> для большинства свойств зависимостей является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PropertyChanged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Значением по умолчанию для свойства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является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LostFocus</a:t>
            </a:r>
            <a:r>
              <a:rPr lang="ru-RU" sz="1600" dirty="0" smtClean="0">
                <a:solidFill>
                  <a:srgbClr val="FBFCD0"/>
                </a:solidFill>
              </a:rPr>
              <a:t>, так как обновление источника после ввода каждого символа уменьшает производительность.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5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BindingExpression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785794"/>
            <a:ext cx="9144000" cy="366472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описывает привязку для отдельного свойства источника данных и дает возможность настроить характеристики привязки. 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не содержит информации о целевом объекте привязки.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Связь между источником и целевым объектом поддерживает экземпляр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Один и тот же объект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можно использовать для создания нескольких привязок. Для каждой из них будет создан экземпляр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rgbClr val="FBFCD0"/>
                </a:solidFill>
              </a:rPr>
              <a:t>, все они будут совместно использовать один и тот же объект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Ссылку на объект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rgbClr val="FBFCD0"/>
                </a:solidFill>
              </a:rPr>
              <a:t> можно получить как возвращаемое значение метода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GetBindingExpression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BindingOperations </a:t>
            </a:r>
            <a:r>
              <a:rPr lang="ru-RU" sz="1600" dirty="0" smtClean="0">
                <a:solidFill>
                  <a:srgbClr val="FBFCD0"/>
                </a:solidFill>
              </a:rPr>
              <a:t>или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Методы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явного обмена данными между источником и приемником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57158" y="4643446"/>
          <a:ext cx="8501122" cy="1857388"/>
        </p:xfrm>
        <a:graphic>
          <a:graphicData uri="http://schemas.openxmlformats.org/drawingml/2006/table">
            <a:tbl>
              <a:tblPr/>
              <a:tblGrid>
                <a:gridCol w="1700225"/>
                <a:gridCol w="6800897"/>
              </a:tblGrid>
              <a:tr h="656221">
                <a:tc>
                  <a:txBody>
                    <a:bodyPr/>
                    <a:lstStyle/>
                    <a:p>
                      <a:pPr marL="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void UpdateSource();</a:t>
                      </a:r>
                      <a:r>
                        <a:rPr lang="ru-RU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spcBef>
                          <a:spcPts val="1200"/>
                        </a:spcBef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Обновляет данные источника в привязках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TwoWay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OneWayToSource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01167">
                <a:tc>
                  <a:txBody>
                    <a:bodyPr/>
                    <a:lstStyle/>
                    <a:p>
                      <a:pPr marL="0" algn="l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void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UpdateTarget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();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Обновляет значение целевого свойства  элемента управления. Можно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использовать для  передачи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данных в элемент управления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привязках 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One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Way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или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Way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если источник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не реализует интерфейс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INotifyPropertyChanged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87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BindingExpression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. Информация о привязке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468360"/>
            <a:ext cx="9144000" cy="9870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свойства с информацией о привязке и ее состоянии.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Некоторые свойства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BindingExpression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57158" y="2455426"/>
          <a:ext cx="8501122" cy="2902400"/>
        </p:xfrm>
        <a:graphic>
          <a:graphicData uri="http://schemas.openxmlformats.org/drawingml/2006/table">
            <a:tbl>
              <a:tblPr/>
              <a:tblGrid>
                <a:gridCol w="1928826"/>
                <a:gridCol w="6572296"/>
              </a:tblGrid>
              <a:tr h="785818">
                <a:tc>
                  <a:txBody>
                    <a:bodyPr/>
                    <a:lstStyle/>
                    <a:p>
                      <a:pPr marL="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Object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DataItem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spcBef>
                          <a:spcPts val="1200"/>
                        </a:spcBef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Объект источника привязки.</a:t>
                      </a:r>
                      <a:endParaRPr lang="ru-RU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5415">
                <a:tc>
                  <a:txBody>
                    <a:bodyPr/>
                    <a:lstStyle/>
                    <a:p>
                      <a:pPr marL="0" algn="l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Binding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ParentBinding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0" algn="l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объект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Binding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для вызывающего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BindingExpression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01167">
                <a:tc>
                  <a:txBody>
                    <a:bodyPr/>
                    <a:lstStyle/>
                    <a:p>
                      <a:pPr marL="0" algn="l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BindingStatus Status 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перечисления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BindingStatus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которое описывает статус выражения привязки.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частности, перечисление имеет значения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Active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lang="ru-RU" sz="1600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PathError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572" marR="10572" marT="10572" marB="10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BindingOperations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594496"/>
          <a:ext cx="8643998" cy="4834900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3794926"/>
                <a:gridCol w="4849072"/>
              </a:tblGrid>
              <a:tr h="748136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bool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4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IsDataBound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DependencyObject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target, DependencyProperty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en-US" sz="14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Проверяет, участвует ли заданное свойство в привязке к данным на текущий момент.</a:t>
                      </a: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7539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Binding </a:t>
                      </a:r>
                    </a:p>
                    <a:p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GetBinding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(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DependencyObject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target, </a:t>
                      </a:r>
                      <a:endParaRPr lang="ru-RU" sz="14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DependencyProperty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en-US" sz="14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объект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Binding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связанный со свойством целевого объекта, или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null.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6011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BindingExpression </a:t>
                      </a:r>
                    </a:p>
                    <a:p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GetBindingExpression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(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DependencyObject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target, 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DependencyProperty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en-US" sz="14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Возвращает объект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BindingExpression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связанный со свойством целевого объекта или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null.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endParaRPr lang="en-US" sz="14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7539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void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ClearBinding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(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DependencyObject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target,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DependencyProperty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);</a:t>
                      </a:r>
                      <a:endParaRPr lang="en-US" sz="14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даляет привязку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,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присоединенную к свойству объекта </a:t>
                      </a:r>
                      <a:r>
                        <a:rPr lang="en-US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DependencyObject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и восстанавливает значение, которое имело свойство до выполнения привязки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8136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void </a:t>
                      </a:r>
                    </a:p>
                    <a:p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ClearAllBindings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(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DependencyObject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target );</a:t>
                      </a:r>
                      <a:endParaRPr lang="en-US" sz="14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Удаляет все привязки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из указанного </a:t>
                      </a:r>
                      <a:r>
                        <a:rPr lang="en-US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DependencyObject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7539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static BindingExpressionBase </a:t>
                      </a:r>
                    </a:p>
                    <a:p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SetBinding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(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DependencyObject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target, DependencyProperty </a:t>
                      </a:r>
                      <a:r>
                        <a:rPr lang="en-US" sz="14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dp</a:t>
                      </a:r>
                      <a:r>
                        <a:rPr lang="en-US" sz="14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, BindingBase binding );</a:t>
                      </a:r>
                      <a:endParaRPr lang="en-US" sz="14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Создает новый экземпляр BindingExpressionBase и связывает его с заданным свойством цели привязки.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87586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предоставляет статические методы для работы с привязками.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Преобразователи значений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converters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)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857232"/>
            <a:ext cx="9144000" cy="18796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Механизм привязки по умолчанию использует преобразователь (</a:t>
            </a:r>
            <a:r>
              <a:rPr lang="en-US" sz="1600" dirty="0" smtClean="0">
                <a:solidFill>
                  <a:srgbClr val="FBFCD0"/>
                </a:solidFill>
              </a:rPr>
              <a:t>default converter</a:t>
            </a:r>
            <a:r>
              <a:rPr lang="ru-RU" sz="1600" dirty="0" smtClean="0">
                <a:solidFill>
                  <a:srgbClr val="FBFCD0"/>
                </a:solidFill>
              </a:rPr>
              <a:t>), который выполняет преобразование значений при передаче данных из источника в приемник. Если преобразование выполнить нельзя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возвращается значение </a:t>
            </a:r>
            <a:r>
              <a:rPr lang="en-US" sz="1600" dirty="0" smtClean="0">
                <a:solidFill>
                  <a:srgbClr val="FBFCD0"/>
                </a:solidFill>
              </a:rPr>
              <a:t>null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Пользовательское преобразование значений для привязки определяется в методах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Convert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ConvertBack</a:t>
            </a:r>
            <a:r>
              <a:rPr lang="ru-RU" sz="1600" dirty="0" smtClean="0">
                <a:solidFill>
                  <a:srgbClr val="FBFCD0"/>
                </a:solidFill>
              </a:rPr>
              <a:t>  классов, реализующих 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IValueConverter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Интерфейс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IValueConverter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66731" y="2857361"/>
            <a:ext cx="8734425" cy="1071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public interface </a:t>
            </a:r>
            <a:r>
              <a:rPr 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IValueConverter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{  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Object Convert( Object value, Type </a:t>
            </a:r>
            <a:r>
              <a:rPr lang="en-US" sz="1400" dirty="0" err="1" smtClean="0">
                <a:latin typeface="Calibri" pitchFamily="34" charset="0"/>
                <a:cs typeface="Courier New" pitchFamily="49" charset="0"/>
              </a:rPr>
              <a:t>targetType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, Object parameter, </a:t>
            </a:r>
            <a:r>
              <a:rPr lang="en-US" sz="1400" dirty="0" err="1" smtClean="0">
                <a:latin typeface="Calibri" pitchFamily="34" charset="0"/>
                <a:cs typeface="Courier New" pitchFamily="49" charset="0"/>
              </a:rPr>
              <a:t>CultureInfo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 culture );</a:t>
            </a:r>
          </a:p>
          <a:p>
            <a:pPr algn="l">
              <a:spcBef>
                <a:spcPts val="300"/>
              </a:spcBef>
            </a:pP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      </a:t>
            </a:r>
            <a:r>
              <a:rPr lang="ru-RU" sz="1400" dirty="0" smtClean="0"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Object </a:t>
            </a:r>
            <a:r>
              <a:rPr lang="en-US" sz="1400" dirty="0" err="1" smtClean="0">
                <a:latin typeface="Calibri" pitchFamily="34" charset="0"/>
                <a:cs typeface="Courier New" pitchFamily="49" charset="0"/>
              </a:rPr>
              <a:t>ConvertBack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( Object value, Type </a:t>
            </a:r>
            <a:r>
              <a:rPr lang="en-US" sz="1400" dirty="0" err="1" smtClean="0">
                <a:latin typeface="Calibri" pitchFamily="34" charset="0"/>
                <a:cs typeface="Courier New" pitchFamily="49" charset="0"/>
              </a:rPr>
              <a:t>targetType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, Object parameter, </a:t>
            </a:r>
            <a:r>
              <a:rPr lang="en-US" sz="1400" dirty="0" err="1" smtClean="0">
                <a:latin typeface="Calibri" pitchFamily="34" charset="0"/>
                <a:cs typeface="Courier New" pitchFamily="49" charset="0"/>
              </a:rPr>
              <a:t>CultureInfo</a:t>
            </a:r>
            <a:r>
              <a:rPr lang="en-US" sz="1400" dirty="0" smtClean="0">
                <a:latin typeface="Calibri" pitchFamily="34" charset="0"/>
                <a:cs typeface="Courier New" pitchFamily="49" charset="0"/>
              </a:rPr>
              <a:t> culture );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}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071942"/>
            <a:ext cx="9144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Механизм привязки данных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вызывает метод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Convert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передаче данных из источника в приемник и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ConvertBack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при передаче данных в обратном направлении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Привязка не перехватывает исключения, брошенные пользовательскими преобразователями,  они трактуются как ошибки времени выполнения.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преобразователь значений не смог выполнить преобразование следует  использовать в качестве возвращаемого значения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DependencyProperty.UnsetValue</a:t>
            </a:r>
            <a:r>
              <a:rPr lang="ru-RU" sz="1600" dirty="0" smtClean="0">
                <a:solidFill>
                  <a:srgbClr val="FBFCD0"/>
                </a:solidFill>
              </a:rPr>
              <a:t>, тогда механизм привязки данных использует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FallbackValue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если оно определено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и значение </a:t>
            </a:r>
            <a:r>
              <a:rPr lang="en-US" sz="1600" dirty="0" smtClean="0">
                <a:solidFill>
                  <a:srgbClr val="FBFCD0"/>
                </a:solidFill>
              </a:rPr>
              <a:t>default </a:t>
            </a:r>
            <a:r>
              <a:rPr lang="ru-RU" sz="1600" dirty="0" smtClean="0">
                <a:solidFill>
                  <a:srgbClr val="FBFCD0"/>
                </a:solidFill>
              </a:rPr>
              <a:t>в противном случае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87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Преобразователи значений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.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 Пример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357298"/>
            <a:ext cx="9144000" cy="9870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определен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PointConverter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реализующий </a:t>
            </a:r>
            <a:r>
              <a:rPr lang="ru-RU" sz="1600" dirty="0" smtClean="0">
                <a:solidFill>
                  <a:srgbClr val="FBFCD0"/>
                </a:solidFill>
              </a:rPr>
              <a:t>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IValueConverter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который выполняет пользовательское преобразование объектов типа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Point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 типу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string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обратного преобразования используется преобразование по умолчанию.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2831799"/>
            <a:ext cx="8572560" cy="29546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[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ValueConversion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(Point),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(string))]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class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PointConverter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IValueConverter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object Convert(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object value,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object parameter,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		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System.Globalization.CultureInfo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culture)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Point pt = (Point)value;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return " x=" +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pt.X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+ "  y=" +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pt.Y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object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ConvertBack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object value,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object parameter,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    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System.Globalization.CultureInfo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culture)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{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return value;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87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Преобразователи значений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.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 Пример (продолжение)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1231224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Объект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PointConverter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добавлен в</a:t>
            </a:r>
            <a:r>
              <a:rPr lang="ru-RU" sz="1600" dirty="0" smtClean="0">
                <a:solidFill>
                  <a:srgbClr val="FBFCD0"/>
                </a:solidFill>
              </a:rPr>
              <a:t> словарь ресурсов главного окна приложения с ключом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ptConverter_Key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4859109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Преобразователь с ключом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ptConverter_Key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используется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привязке для 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1874166"/>
            <a:ext cx="8572560" cy="25083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&lt;Window x:Class="Wpf_Binding_1_xaml.Window1"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xmlns:yy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clr-namespace:Wpf_Binding_1"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Title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="Window1" Height="414" Width="498" Loaded="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yy:PointConverter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ptConverter_Key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[…code…]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 Window&gt;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158" y="5572069"/>
            <a:ext cx="8572560" cy="5001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Text="{Binding Path=Point, Converter={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ptConverter_Key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}}"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Height="25" Margin="10,130,10,0" Name="textBox_13”/&gt;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66"/>
            <a:ext cx="9144000" cy="92869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Свойства класса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Binding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для определения пользовательских преобразователей значений</a:t>
            </a: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571612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Информация о пользовательском преобразователе передается через свойства объекта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5794" y="2214554"/>
          <a:ext cx="8401048" cy="2500329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459476"/>
                <a:gridCol w="5941572"/>
              </a:tblGrid>
              <a:tr h="800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600" b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public</a:t>
                      </a:r>
                      <a:r>
                        <a:rPr lang="en-US" sz="1600" b="0" u="none" baseline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0" u="none" baseline="0" dirty="0" err="1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IValueConverter</a:t>
                      </a:r>
                      <a:r>
                        <a:rPr lang="ru-RU" sz="1600" b="0" u="none" baseline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Converter  { </a:t>
                      </a:r>
                      <a:r>
                        <a:rPr lang="en-US" sz="1600" b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40005" marR="40005" marT="40005" marB="9525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Преобразователь значений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передаче данных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 источника в приемник.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en-US" sz="16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981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</a:t>
                      </a:r>
                      <a:r>
                        <a:rPr lang="en-US" sz="16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CultureInfo</a:t>
                      </a: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ConverterCulture</a:t>
                      </a: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{ get; set;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Региональные установки (культура),</a:t>
                      </a:r>
                      <a:r>
                        <a:rPr lang="ru-RU" sz="1600" kern="12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в которых выполняется преобразование значений.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Умолчание  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null.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09729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Object </a:t>
                      </a:r>
                      <a:r>
                        <a:rPr lang="en-US" sz="16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ConverterParameter</a:t>
                      </a: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600" b="0" kern="12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{ get; set; }</a:t>
                      </a:r>
                      <a:endParaRPr lang="en-US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Параметр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который передается  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Converter. </a:t>
                      </a:r>
                      <a:r>
                        <a:rPr lang="ru-RU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Умолчание  </a:t>
                      </a:r>
                      <a:r>
                        <a:rPr lang="en-US" sz="1600" kern="1200" dirty="0" smtClean="0">
                          <a:solidFill>
                            <a:srgbClr val="FBFCD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null.</a:t>
                      </a:r>
                      <a:endParaRPr lang="ru-RU" sz="1600" kern="1200" dirty="0">
                        <a:solidFill>
                          <a:srgbClr val="FBFCD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4945653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Использование в коде преобразователя значений из предыдущего примера 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5321400"/>
            <a:ext cx="857256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Binding();</a:t>
            </a:r>
          </a:p>
          <a:p>
            <a:pPr algn="l"/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bd.Path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PropertyPath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("Point");</a:t>
            </a:r>
          </a:p>
          <a:p>
            <a:pPr algn="l"/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bd.Converter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PointConverter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textBox_conv_2.SetBinding(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TextBox.TextProperty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87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Свойство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FallbackValue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класса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Binding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1" y="2381636"/>
            <a:ext cx="9144000" cy="223356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Свойство определяет значение для случая, когда привязка не может вернуть значение. Значение по умолчанию равно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DependencyProperty.UnsetValue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Привязка возвращает значение, если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путь к источнику данных успешно определен (</a:t>
            </a:r>
            <a:r>
              <a:rPr lang="en-US" sz="1600" dirty="0" smtClean="0">
                <a:solidFill>
                  <a:srgbClr val="FBFCD0"/>
                </a:solidFill>
              </a:rPr>
              <a:t>resolve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преобразователь значений, если он определен, может выполнить преобразование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результирующее значение является корректным значением целевого свойства приемника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85720" y="1643050"/>
            <a:ext cx="8734425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public Object FallbackValue { get; set;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7046</TotalTime>
  <Words>2875</Words>
  <Application>Microsoft Office PowerPoint</Application>
  <PresentationFormat>Экран (4:3)</PresentationFormat>
  <Paragraphs>404</Paragraphs>
  <Slides>22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Оформление по умолчанию</vt:lpstr>
      <vt:lpstr>Классы Windows Presentation Foundation</vt:lpstr>
      <vt:lpstr>Привязка данных (Data Binding)</vt:lpstr>
      <vt:lpstr>Компоненты привязки</vt:lpstr>
      <vt:lpstr>Классы для работы с привязками</vt:lpstr>
      <vt:lpstr>Как указать источник данных</vt:lpstr>
      <vt:lpstr>Свойство Path класса Binding</vt:lpstr>
      <vt:lpstr>Привязка в коде. Пример</vt:lpstr>
      <vt:lpstr>Источник данных, унаследованный от DataContext</vt:lpstr>
      <vt:lpstr>Привязка в XAML. Пример</vt:lpstr>
      <vt:lpstr>Класс ObjectDataProvider</vt:lpstr>
      <vt:lpstr>Класс ObjectDataProvider. Пример</vt:lpstr>
      <vt:lpstr>Как указать целевой объект привязки в коде</vt:lpstr>
      <vt:lpstr>Направление привязки</vt:lpstr>
      <vt:lpstr> Момент обновления значения в источнике </vt:lpstr>
      <vt:lpstr>Класс BindingExpression</vt:lpstr>
      <vt:lpstr>Класс BindingExpression. Информация о привязке</vt:lpstr>
      <vt:lpstr>Класс BindingOperations</vt:lpstr>
      <vt:lpstr>Преобразователи значений (converters)</vt:lpstr>
      <vt:lpstr>Преобразователи значений. Пример</vt:lpstr>
      <vt:lpstr>Преобразователи значений. Пример (продолжение)</vt:lpstr>
      <vt:lpstr>Свойства класса Binding для определения пользовательских преобразователей значений</vt:lpstr>
      <vt:lpstr>Свойство FallbackValue класса Binding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907</cp:revision>
  <dcterms:created xsi:type="dcterms:W3CDTF">2002-03-20T09:43:52Z</dcterms:created>
  <dcterms:modified xsi:type="dcterms:W3CDTF">2010-03-15T19:53:15Z</dcterms:modified>
</cp:coreProperties>
</file>