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427" r:id="rId2"/>
    <p:sldId id="408" r:id="rId3"/>
    <p:sldId id="429" r:id="rId4"/>
    <p:sldId id="428" r:id="rId5"/>
    <p:sldId id="430" r:id="rId6"/>
    <p:sldId id="414" r:id="rId7"/>
    <p:sldId id="404" r:id="rId8"/>
    <p:sldId id="407" r:id="rId9"/>
    <p:sldId id="406" r:id="rId10"/>
    <p:sldId id="410" r:id="rId11"/>
  </p:sldIdLst>
  <p:sldSz cx="9144000" cy="6858000" type="screen4x3"/>
  <p:notesSz cx="6858000" cy="9144000"/>
  <p:defaultTextStyle>
    <a:defPPr>
      <a:defRPr lang="ru-RU"/>
    </a:defPPr>
    <a:lvl1pPr algn="ctr" rtl="0" fontAlgn="base">
      <a:spcBef>
        <a:spcPct val="5000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FCD0"/>
    <a:srgbClr val="FFFF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91" autoAdjust="0"/>
    <p:restoredTop sz="94737" autoAdjust="0"/>
  </p:normalViewPr>
  <p:slideViewPr>
    <p:cSldViewPr>
      <p:cViewPr varScale="1">
        <p:scale>
          <a:sx n="70" d="100"/>
          <a:sy n="70" d="100"/>
        </p:scale>
        <p:origin x="-468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6BDAFCB-6260-4FCE-8EE1-38AB2E6A5908}" type="doc">
      <dgm:prSet loTypeId="urn:microsoft.com/office/officeart/2005/8/layout/hierarchy6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5571E5D-4DC0-4FE7-94F5-047D15B6BED9}" type="pres">
      <dgm:prSet presAssocID="{26BDAFCB-6260-4FCE-8EE1-38AB2E6A5908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070D354-3105-4F10-8A89-FC04F1E97379}" type="pres">
      <dgm:prSet presAssocID="{26BDAFCB-6260-4FCE-8EE1-38AB2E6A5908}" presName="hierFlow" presStyleCnt="0"/>
      <dgm:spPr/>
    </dgm:pt>
    <dgm:pt modelId="{CC67479A-FBFA-4A6B-8A1A-6F1A3774E2D9}" type="pres">
      <dgm:prSet presAssocID="{26BDAFCB-6260-4FCE-8EE1-38AB2E6A5908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FB5F2625-5895-4171-A96B-F325515AAF48}" type="pres">
      <dgm:prSet presAssocID="{26BDAFCB-6260-4FCE-8EE1-38AB2E6A5908}" presName="bgShapesFlow" presStyleCnt="0"/>
      <dgm:spPr/>
    </dgm:pt>
  </dgm:ptLst>
  <dgm:cxnLst>
    <dgm:cxn modelId="{0F09725F-C8A5-4C42-B5D0-1B8D8ABDEDBB}" type="presOf" srcId="{26BDAFCB-6260-4FCE-8EE1-38AB2E6A5908}" destId="{85571E5D-4DC0-4FE7-94F5-047D15B6BED9}" srcOrd="0" destOrd="0" presId="urn:microsoft.com/office/officeart/2005/8/layout/hierarchy6"/>
    <dgm:cxn modelId="{553F40E7-5939-4048-8D12-D8A1AFC81388}" type="presParOf" srcId="{85571E5D-4DC0-4FE7-94F5-047D15B6BED9}" destId="{2070D354-3105-4F10-8A89-FC04F1E97379}" srcOrd="0" destOrd="0" presId="urn:microsoft.com/office/officeart/2005/8/layout/hierarchy6"/>
    <dgm:cxn modelId="{DD3CC3C5-EED0-45AB-97FC-80EC8BAEA4EB}" type="presParOf" srcId="{2070D354-3105-4F10-8A89-FC04F1E97379}" destId="{CC67479A-FBFA-4A6B-8A1A-6F1A3774E2D9}" srcOrd="0" destOrd="0" presId="urn:microsoft.com/office/officeart/2005/8/layout/hierarchy6"/>
    <dgm:cxn modelId="{B7454A2E-305D-4489-99E0-3853B1A35B7A}" type="presParOf" srcId="{85571E5D-4DC0-4FE7-94F5-047D15B6BED9}" destId="{FB5F2625-5895-4171-A96B-F325515AAF48}" srcOrd="1" destOrd="0" presId="urn:microsoft.com/office/officeart/2005/8/layout/hierarchy6"/>
  </dgm:cxnLst>
  <dgm:bg>
    <a:solidFill>
      <a:schemeClr val="bg2">
        <a:lumMod val="20000"/>
        <a:lumOff val="80000"/>
      </a:schemeClr>
    </a:solidFill>
  </dgm:bg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08C1D8D-55BE-47C3-9D16-55EF6FEABCDA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1181588-BF23-413B-9741-E08183583A06}" type="pres">
      <dgm:prSet presAssocID="{808C1D8D-55BE-47C3-9D16-55EF6FEABCD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</dgm:ptLst>
  <dgm:cxnLst>
    <dgm:cxn modelId="{42237C2E-F341-4EEA-BABF-1D8AD8B47C46}" type="presOf" srcId="{808C1D8D-55BE-47C3-9D16-55EF6FEABCDA}" destId="{A1181588-BF23-413B-9741-E08183583A06}" srcOrd="0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722A1D3-CE7B-4A00-8912-11A598926017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A05280B-7813-433E-A5C7-35ADDF822739}">
      <dgm:prSet phldrT="[Текст]"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System.Object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31997D7C-2BDE-413E-B8A3-8113CDD8F68E}" type="parTrans" cxnId="{37BD5C12-D05A-454D-AC46-0A0F8D1FA7BD}">
      <dgm:prSet/>
      <dgm:spPr/>
      <dgm:t>
        <a:bodyPr/>
        <a:lstStyle/>
        <a:p>
          <a:endParaRPr lang="ru-RU"/>
        </a:p>
      </dgm:t>
    </dgm:pt>
    <dgm:pt modelId="{0FF175FA-5A27-441A-936F-E5CC19F81D61}" type="sibTrans" cxnId="{37BD5C12-D05A-454D-AC46-0A0F8D1FA7BD}">
      <dgm:prSet/>
      <dgm:spPr/>
      <dgm:t>
        <a:bodyPr/>
        <a:lstStyle/>
        <a:p>
          <a:endParaRPr lang="ru-RU"/>
        </a:p>
      </dgm:t>
    </dgm:pt>
    <dgm:pt modelId="{0B98223A-9404-4B97-A4E1-F8D3C7EE8BC3}">
      <dgm:prSet phldrT="[Текст]"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DispatcherObject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C321F7C3-0D31-4706-B9E6-1EA118769EC4}" type="parTrans" cxnId="{C7B42563-62D9-4BFA-B023-1F7B05ACF171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47A283D0-2998-43B0-9AC9-D4C69BB8F897}" type="sibTrans" cxnId="{C7B42563-62D9-4BFA-B023-1F7B05ACF171}">
      <dgm:prSet/>
      <dgm:spPr/>
      <dgm:t>
        <a:bodyPr/>
        <a:lstStyle/>
        <a:p>
          <a:endParaRPr lang="ru-RU"/>
        </a:p>
      </dgm:t>
    </dgm:pt>
    <dgm:pt modelId="{591505A1-85F5-42C4-A25D-35F11AAFD02A}">
      <dgm:prSet phldrT="[Текст]"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NavigationService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D7E1038C-8186-4D0B-85EA-B3A2EF2030F9}" type="parTrans" cxnId="{A8651919-149F-4FB7-8EA2-8309E32625D2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A1888FBE-E0CA-483E-BB75-943DD66F61AC}" type="sibTrans" cxnId="{A8651919-149F-4FB7-8EA2-8309E32625D2}">
      <dgm:prSet/>
      <dgm:spPr/>
      <dgm:t>
        <a:bodyPr/>
        <a:lstStyle/>
        <a:p>
          <a:endParaRPr lang="ru-RU"/>
        </a:p>
      </dgm:t>
    </dgm:pt>
    <dgm:pt modelId="{2766CA63-4716-42F6-A472-2443E49A1ADE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Application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5D43BFA9-F819-438A-9B47-3C6EBF87A68F}" type="parTrans" cxnId="{60120125-1E21-443B-8BDD-E44050B6B3D3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654DF821-4E5A-4470-8DD0-6329F27F2D94}" type="sibTrans" cxnId="{60120125-1E21-443B-8BDD-E44050B6B3D3}">
      <dgm:prSet/>
      <dgm:spPr/>
      <dgm:t>
        <a:bodyPr/>
        <a:lstStyle/>
        <a:p>
          <a:endParaRPr lang="ru-RU"/>
        </a:p>
      </dgm:t>
    </dgm:pt>
    <dgm:pt modelId="{89E1FC92-2E9A-4973-B7A7-58A08F79102F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DependencyObject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D6BF2D6F-AD6F-4A6E-A0D1-16F1386A432B}" type="parTrans" cxnId="{4EE61441-F762-4AF3-A58A-732DBD32B2BB}">
      <dgm:prSet/>
      <dgm:spPr/>
      <dgm:t>
        <a:bodyPr/>
        <a:lstStyle/>
        <a:p>
          <a:endParaRPr lang="ru-RU"/>
        </a:p>
      </dgm:t>
    </dgm:pt>
    <dgm:pt modelId="{664FDDE1-0F5F-4303-B5F4-B3F8D6AD4B9E}" type="sibTrans" cxnId="{4EE61441-F762-4AF3-A58A-732DBD32B2BB}">
      <dgm:prSet/>
      <dgm:spPr/>
      <dgm:t>
        <a:bodyPr/>
        <a:lstStyle/>
        <a:p>
          <a:endParaRPr lang="ru-RU"/>
        </a:p>
      </dgm:t>
    </dgm:pt>
    <dgm:pt modelId="{BF19AF0D-FB6C-4B87-A1B9-1BABFF49F445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FrameworkTemplate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7B8002EF-75FD-46FE-B8D9-2C9453D3FBB8}" type="parTrans" cxnId="{BF41E5BA-605A-42FC-A6FF-41BDA79EA61B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86403660-5B2A-4ED4-9ADA-895CB74F08DB}" type="sibTrans" cxnId="{BF41E5BA-605A-42FC-A6FF-41BDA79EA61B}">
      <dgm:prSet/>
      <dgm:spPr/>
      <dgm:t>
        <a:bodyPr/>
        <a:lstStyle/>
        <a:p>
          <a:endParaRPr lang="ru-RU"/>
        </a:p>
      </dgm:t>
    </dgm:pt>
    <dgm:pt modelId="{EAF02E06-BED0-4EC3-AC81-3A91CC738CFB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Style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210E8AFE-82AF-442A-9DC7-DBB69EBCC999}" type="parTrans" cxnId="{BAF99BC6-6E32-4189-AD96-E03CDC90D850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D4A0D41A-6FF2-4BDC-A23E-1DE6C67D6881}" type="sibTrans" cxnId="{BAF99BC6-6E32-4189-AD96-E03CDC90D850}">
      <dgm:prSet/>
      <dgm:spPr/>
      <dgm:t>
        <a:bodyPr/>
        <a:lstStyle/>
        <a:p>
          <a:endParaRPr lang="ru-RU"/>
        </a:p>
      </dgm:t>
    </dgm:pt>
    <dgm:pt modelId="{5D15E427-6E0C-4380-A284-2A2E9B49B543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Visual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0659507C-5527-4305-B91A-3A51431A1BD1}" type="parTrans" cxnId="{8C7FFD22-3EE5-4C82-8EA4-4E813371060B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414901BA-3920-481B-9074-F757E03D1887}" type="sibTrans" cxnId="{8C7FFD22-3EE5-4C82-8EA4-4E813371060B}">
      <dgm:prSet/>
      <dgm:spPr/>
      <dgm:t>
        <a:bodyPr/>
        <a:lstStyle/>
        <a:p>
          <a:endParaRPr lang="ru-RU"/>
        </a:p>
      </dgm:t>
    </dgm:pt>
    <dgm:pt modelId="{686083BA-B72E-4708-9DC9-BDB34D334C80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ContentElement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B11432E2-5F7D-483C-9163-F06002B50A17}" type="parTrans" cxnId="{443B4077-5576-4FB4-AC5E-A4269FE9EF49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DA2BE6CF-F033-4695-A8D0-D1A130568F01}" type="sibTrans" cxnId="{443B4077-5576-4FB4-AC5E-A4269FE9EF49}">
      <dgm:prSet/>
      <dgm:spPr/>
      <dgm:t>
        <a:bodyPr/>
        <a:lstStyle/>
        <a:p>
          <a:endParaRPr lang="ru-RU"/>
        </a:p>
      </dgm:t>
    </dgm:pt>
    <dgm:pt modelId="{85781100-4E5C-415B-BCA6-A8E860259C56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FrameworkContentElement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06955F22-FA60-4543-A52D-92E2EB657A47}" type="parTrans" cxnId="{E409FF17-73D2-4D95-89A7-13E39AA501C7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946640B6-3AD2-4883-A8D4-D878EF02508A}" type="sibTrans" cxnId="{E409FF17-73D2-4D95-89A7-13E39AA501C7}">
      <dgm:prSet/>
      <dgm:spPr/>
      <dgm:t>
        <a:bodyPr/>
        <a:lstStyle/>
        <a:p>
          <a:endParaRPr lang="ru-RU"/>
        </a:p>
      </dgm:t>
    </dgm:pt>
    <dgm:pt modelId="{388F2973-2913-4828-843F-3884B8839609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UIElement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A3265BF1-3955-42CD-906B-920112714ABF}" type="parTrans" cxnId="{F948C413-D6FB-429D-AD69-2AD34AF656D7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0B084B41-C284-41F7-9798-48EDE4617BF4}" type="sibTrans" cxnId="{F948C413-D6FB-429D-AD69-2AD34AF656D7}">
      <dgm:prSet/>
      <dgm:spPr/>
      <dgm:t>
        <a:bodyPr/>
        <a:lstStyle/>
        <a:p>
          <a:endParaRPr lang="ru-RU"/>
        </a:p>
      </dgm:t>
    </dgm:pt>
    <dgm:pt modelId="{F9DCB5D3-C543-4617-B37F-CFF86D0EB312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FrameworkElement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A5D7A24C-2A4A-4B50-A99B-DFACFFDAF089}" type="parTrans" cxnId="{28B085FC-BD88-4F2A-A7D8-C9975F0BF170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7CB35ECB-B430-47EB-A85B-3DA9EC73ACD4}" type="sibTrans" cxnId="{28B085FC-BD88-4F2A-A7D8-C9975F0BF170}">
      <dgm:prSet/>
      <dgm:spPr/>
      <dgm:t>
        <a:bodyPr/>
        <a:lstStyle/>
        <a:p>
          <a:endParaRPr lang="ru-RU"/>
        </a:p>
      </dgm:t>
    </dgm:pt>
    <dgm:pt modelId="{25F6176B-988E-4B8C-ABA7-FAC514DE1B41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Shape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5A918A92-743B-44E4-B8D3-2ACE0FFFD8BE}" type="parTrans" cxnId="{6501501A-AE9B-4FF1-A4D1-FD331164BB61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410A4EF3-195C-4DF7-8711-13E5E7B237A8}" type="sibTrans" cxnId="{6501501A-AE9B-4FF1-A4D1-FD331164BB61}">
      <dgm:prSet/>
      <dgm:spPr/>
      <dgm:t>
        <a:bodyPr/>
        <a:lstStyle/>
        <a:p>
          <a:endParaRPr lang="ru-RU"/>
        </a:p>
      </dgm:t>
    </dgm:pt>
    <dgm:pt modelId="{FEFCA9D8-F2DC-49DB-8FD2-6361D5C58910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TextBlock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B558798C-F97E-44FE-AF32-2AC05DA88C21}" type="parTrans" cxnId="{EA3A409B-D658-40DF-83E1-FC8354A3903E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86D44CCA-61CC-4521-9A16-30FB072F12EB}" type="sibTrans" cxnId="{EA3A409B-D658-40DF-83E1-FC8354A3903E}">
      <dgm:prSet/>
      <dgm:spPr/>
      <dgm:t>
        <a:bodyPr/>
        <a:lstStyle/>
        <a:p>
          <a:endParaRPr lang="ru-RU"/>
        </a:p>
      </dgm:t>
    </dgm:pt>
    <dgm:pt modelId="{D69A11DC-65DD-4575-A031-34EF890B2D1C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RangeBase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3A6DD5B1-23DB-4E30-A7B3-6E0B41941179}" type="parTrans" cxnId="{620282D2-F37E-4DEB-B528-DC561A490246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FEC79D1C-7541-459D-9515-0ADFF6473F26}" type="sibTrans" cxnId="{620282D2-F37E-4DEB-B528-DC561A490246}">
      <dgm:prSet/>
      <dgm:spPr/>
      <dgm:t>
        <a:bodyPr/>
        <a:lstStyle/>
        <a:p>
          <a:endParaRPr lang="ru-RU"/>
        </a:p>
      </dgm:t>
    </dgm:pt>
    <dgm:pt modelId="{8F9CC196-C090-4498-B2F6-53BB4801C8A7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Panel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F7B8E7FC-BE02-460C-860A-35378352026A}" type="parTrans" cxnId="{DBD6C339-FF83-47F8-B8CA-15143339A7CE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1C4B4C6C-4E9D-4D99-8C13-7571CD38EF40}" type="sibTrans" cxnId="{DBD6C339-FF83-47F8-B8CA-15143339A7CE}">
      <dgm:prSet/>
      <dgm:spPr/>
      <dgm:t>
        <a:bodyPr/>
        <a:lstStyle/>
        <a:p>
          <a:endParaRPr lang="ru-RU"/>
        </a:p>
      </dgm:t>
    </dgm:pt>
    <dgm:pt modelId="{757A7436-3FCE-4EA4-98A6-8774785120E2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Control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BF4C4A38-7E96-43D2-BF32-F5F7209C5E48}" type="parTrans" cxnId="{F7A66432-5A55-4F9D-8689-A54320ACF076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3B009595-C795-4B57-9B39-A966A12F0B20}" type="sibTrans" cxnId="{F7A66432-5A55-4F9D-8689-A54320ACF076}">
      <dgm:prSet/>
      <dgm:spPr/>
      <dgm:t>
        <a:bodyPr/>
        <a:lstStyle/>
        <a:p>
          <a:endParaRPr lang="ru-RU"/>
        </a:p>
      </dgm:t>
    </dgm:pt>
    <dgm:pt modelId="{25247C44-1ED1-49AE-87BB-7478659A5DA7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TextBoxBase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79EA3A8E-597E-4DE2-8BDB-B0D3CFB9A045}" type="parTrans" cxnId="{9BC2742D-DA65-4545-AB3D-D441FB818814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952AADA8-8CE4-48C3-A746-29EF23E43069}" type="sibTrans" cxnId="{9BC2742D-DA65-4545-AB3D-D441FB818814}">
      <dgm:prSet/>
      <dgm:spPr/>
      <dgm:t>
        <a:bodyPr/>
        <a:lstStyle/>
        <a:p>
          <a:endParaRPr lang="ru-RU"/>
        </a:p>
      </dgm:t>
    </dgm:pt>
    <dgm:pt modelId="{5BF1D1CC-F321-49AB-B43E-7D2B6BDB9F74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ItemsControl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FAC2F488-8B67-4871-8527-8A290C5DC601}" type="parTrans" cxnId="{A19A6E61-CCD8-449B-8051-EEC7DE6C9CB0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B47C13B8-D2AC-4564-80D2-32138560E5A7}" type="sibTrans" cxnId="{A19A6E61-CCD8-449B-8051-EEC7DE6C9CB0}">
      <dgm:prSet/>
      <dgm:spPr/>
      <dgm:t>
        <a:bodyPr/>
        <a:lstStyle/>
        <a:p>
          <a:endParaRPr lang="ru-RU"/>
        </a:p>
      </dgm:t>
    </dgm:pt>
    <dgm:pt modelId="{1CDD30F0-0A8A-477B-8B54-DBFAF7B197C5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Grid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161645FA-81A4-4FB4-A31C-1E6A392CC0A8}" type="parTrans" cxnId="{6EE2EB8E-C475-4FEA-B84D-C5739D0D81E8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EF033F51-9B4A-4F50-B45A-2DEB741EBA15}" type="sibTrans" cxnId="{6EE2EB8E-C475-4FEA-B84D-C5739D0D81E8}">
      <dgm:prSet/>
      <dgm:spPr/>
      <dgm:t>
        <a:bodyPr/>
        <a:lstStyle/>
        <a:p>
          <a:endParaRPr lang="ru-RU"/>
        </a:p>
      </dgm:t>
    </dgm:pt>
    <dgm:pt modelId="{88DF5EAA-0ED2-40AE-8D5D-666E12FF4C1C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Canvas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9A1C4013-5AB7-4BBF-8A6C-85871FF46142}" type="parTrans" cxnId="{54AE25AB-3205-4A3E-80FD-17914F25BC91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75868833-2014-4C27-A4F6-32028AC2CB2B}" type="sibTrans" cxnId="{54AE25AB-3205-4A3E-80FD-17914F25BC91}">
      <dgm:prSet/>
      <dgm:spPr/>
      <dgm:t>
        <a:bodyPr/>
        <a:lstStyle/>
        <a:p>
          <a:endParaRPr lang="ru-RU"/>
        </a:p>
      </dgm:t>
    </dgm:pt>
    <dgm:pt modelId="{69143A65-8CD3-4988-AE60-E007DA94030F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Page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48343668-9E66-4B1D-B811-038CB2CB37F3}" type="parTrans" cxnId="{0A36E0B8-77B1-48D5-A32D-03F33DB11825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BE240E57-13A6-4306-AF3F-30D0518507AF}" type="sibTrans" cxnId="{0A36E0B8-77B1-48D5-A32D-03F33DB11825}">
      <dgm:prSet/>
      <dgm:spPr/>
      <dgm:t>
        <a:bodyPr/>
        <a:lstStyle/>
        <a:p>
          <a:endParaRPr lang="ru-RU"/>
        </a:p>
      </dgm:t>
    </dgm:pt>
    <dgm:pt modelId="{FA440D9E-6B99-442F-B579-44E4740D24C6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MenuBase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85E0AA7E-901B-4730-AA5C-DDC5F47F6B3B}" type="parTrans" cxnId="{D594BC41-A79B-480C-A3FA-70EA4E877C2F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93EF12A4-FAF6-4E0A-919D-36248F915D9A}" type="sibTrans" cxnId="{D594BC41-A79B-480C-A3FA-70EA4E877C2F}">
      <dgm:prSet/>
      <dgm:spPr/>
      <dgm:t>
        <a:bodyPr/>
        <a:lstStyle/>
        <a:p>
          <a:endParaRPr lang="ru-RU"/>
        </a:p>
      </dgm:t>
    </dgm:pt>
    <dgm:pt modelId="{2A7F98D4-0413-4470-B8BF-1500121EF719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HeaderedItemsControl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B9768134-A3F4-41D2-ADF3-353AE7123BAA}" type="parTrans" cxnId="{41EC6C51-059F-438F-913A-19BC05C4B03A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AA2428DD-81C4-47F6-909C-4F701B6806C0}" type="sibTrans" cxnId="{41EC6C51-059F-438F-913A-19BC05C4B03A}">
      <dgm:prSet/>
      <dgm:spPr/>
      <dgm:t>
        <a:bodyPr/>
        <a:lstStyle/>
        <a:p>
          <a:endParaRPr lang="ru-RU"/>
        </a:p>
      </dgm:t>
    </dgm:pt>
    <dgm:pt modelId="{6AFDDB80-B529-4E4C-A0FD-0EDB17CB6604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MenuItem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7FDDC606-6557-4A44-8ECA-8CF737E3471E}" type="parTrans" cxnId="{AF78FEDF-649D-4C8C-AE22-E3116E6A8F9B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98B5E0E0-BE7C-4316-AC87-9DB86D251D1F}" type="sibTrans" cxnId="{AF78FEDF-649D-4C8C-AE22-E3116E6A8F9B}">
      <dgm:prSet/>
      <dgm:spPr/>
      <dgm:t>
        <a:bodyPr/>
        <a:lstStyle/>
        <a:p>
          <a:endParaRPr lang="ru-RU"/>
        </a:p>
      </dgm:t>
    </dgm:pt>
    <dgm:pt modelId="{122A0DF7-8209-4FEE-9948-8EA66EBBB965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Selector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2246969D-A9E9-4F48-B9B0-B05FA77D17B1}" type="parTrans" cxnId="{F36C4ECD-C8B8-4934-84A0-A69C5CC42DD6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C106D110-D63D-4E57-92DE-A8B2374EECC3}" type="sibTrans" cxnId="{F36C4ECD-C8B8-4934-84A0-A69C5CC42DD6}">
      <dgm:prSet/>
      <dgm:spPr/>
      <dgm:t>
        <a:bodyPr/>
        <a:lstStyle/>
        <a:p>
          <a:endParaRPr lang="ru-RU"/>
        </a:p>
      </dgm:t>
    </dgm:pt>
    <dgm:pt modelId="{A3EB5106-9DF8-4644-9098-440A1A5BA644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TreeView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CAF9CE3F-0CBE-4EAB-8E2E-DAAB4E6B0B47}" type="parTrans" cxnId="{8322EA47-63D6-4BE8-BCB1-1DE7B92B76A2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8DF28C58-5661-40AE-9566-DA138F32D111}" type="sibTrans" cxnId="{8322EA47-63D6-4BE8-BCB1-1DE7B92B76A2}">
      <dgm:prSet/>
      <dgm:spPr/>
      <dgm:t>
        <a:bodyPr/>
        <a:lstStyle/>
        <a:p>
          <a:endParaRPr lang="ru-RU"/>
        </a:p>
      </dgm:t>
    </dgm:pt>
    <dgm:pt modelId="{F963B530-32B8-46EC-9784-22BFD0DA4A62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Menu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3048DD57-D774-4C7A-89D0-9DED7A36345D}" type="parTrans" cxnId="{E2754EE1-F111-4EFA-AA5B-842EF26FD978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77703D7A-7284-444E-ADA8-04A6EEE211E4}" type="sibTrans" cxnId="{E2754EE1-F111-4EFA-AA5B-842EF26FD978}">
      <dgm:prSet/>
      <dgm:spPr/>
      <dgm:t>
        <a:bodyPr/>
        <a:lstStyle/>
        <a:p>
          <a:endParaRPr lang="ru-RU"/>
        </a:p>
      </dgm:t>
    </dgm:pt>
    <dgm:pt modelId="{47D280C8-018F-4240-BF1F-7C10008C3738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ContextMenu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A8FEE9B6-CB61-448D-A1D2-4BE34640F9F3}" type="parTrans" cxnId="{8F8324D8-8DF3-44D6-BAAE-F563AE5B2C48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1E757A15-3155-478D-960C-28B669F6AC43}" type="sibTrans" cxnId="{8F8324D8-8DF3-44D6-BAAE-F563AE5B2C48}">
      <dgm:prSet/>
      <dgm:spPr/>
      <dgm:t>
        <a:bodyPr/>
        <a:lstStyle/>
        <a:p>
          <a:endParaRPr lang="ru-RU"/>
        </a:p>
      </dgm:t>
    </dgm:pt>
    <dgm:pt modelId="{F3A5C33E-9084-4677-97BB-C4598597EA0C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Toolbar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AA442634-4345-42BC-9C64-F3AB2060A4A2}" type="parTrans" cxnId="{79C30B0D-E8FA-40C7-B45F-48DEB7E74B26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B6F5A32A-72F2-4F65-A410-456D3720AAA8}" type="sibTrans" cxnId="{79C30B0D-E8FA-40C7-B45F-48DEB7E74B26}">
      <dgm:prSet/>
      <dgm:spPr/>
      <dgm:t>
        <a:bodyPr/>
        <a:lstStyle/>
        <a:p>
          <a:endParaRPr lang="ru-RU"/>
        </a:p>
      </dgm:t>
    </dgm:pt>
    <dgm:pt modelId="{D4EA8887-F641-442C-A5E7-DCE8A13F9BC4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TabControl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C3E4C47E-26B7-4C4D-AE96-76EF143BA490}" type="parTrans" cxnId="{BBBFD682-9F7C-4257-B2DC-578ABE4FD257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0EB98200-7C4C-442E-A9A4-0762616A6821}" type="sibTrans" cxnId="{BBBFD682-9F7C-4257-B2DC-578ABE4FD257}">
      <dgm:prSet/>
      <dgm:spPr/>
      <dgm:t>
        <a:bodyPr/>
        <a:lstStyle/>
        <a:p>
          <a:endParaRPr lang="ru-RU"/>
        </a:p>
      </dgm:t>
    </dgm:pt>
    <dgm:pt modelId="{E1003D2F-86BC-4B99-AB0D-14F134395F88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ListBox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3438F38D-16FF-4CBB-94D6-D207710C3ADE}" type="parTrans" cxnId="{DD6214FF-1580-4A2A-8AC6-9660169AFE59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E1331FC9-F115-4FB7-9396-32E032926929}" type="sibTrans" cxnId="{DD6214FF-1580-4A2A-8AC6-9660169AFE59}">
      <dgm:prSet/>
      <dgm:spPr/>
      <dgm:t>
        <a:bodyPr/>
        <a:lstStyle/>
        <a:p>
          <a:endParaRPr lang="ru-RU"/>
        </a:p>
      </dgm:t>
    </dgm:pt>
    <dgm:pt modelId="{A6D5A8F1-3071-4D1B-83F6-57CDF754A351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ComboBox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0D9B5EFD-FEB2-4CAB-A2AB-432D7876C7F2}" type="parTrans" cxnId="{FD174489-F7A8-4576-A329-B0F8945F1603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F5959A0A-80B6-4D25-8504-7AC91E4FBFEA}" type="sibTrans" cxnId="{FD174489-F7A8-4576-A329-B0F8945F1603}">
      <dgm:prSet/>
      <dgm:spPr/>
      <dgm:t>
        <a:bodyPr/>
        <a:lstStyle/>
        <a:p>
          <a:endParaRPr lang="ru-RU"/>
        </a:p>
      </dgm:t>
    </dgm:pt>
    <dgm:pt modelId="{3BCCE053-941B-4483-8F1E-94A93E085D35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TextBox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0A009885-D6E1-4A23-8A69-5B25A552EA8B}" type="parTrans" cxnId="{CB0FC2EF-3275-4A60-B0A3-8CF88D83C87C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DCCDE61A-E382-4D7B-9193-454127BF492C}" type="sibTrans" cxnId="{CB0FC2EF-3275-4A60-B0A3-8CF88D83C87C}">
      <dgm:prSet/>
      <dgm:spPr/>
      <dgm:t>
        <a:bodyPr/>
        <a:lstStyle/>
        <a:p>
          <a:endParaRPr lang="ru-RU"/>
        </a:p>
      </dgm:t>
    </dgm:pt>
    <dgm:pt modelId="{C14EB1CB-AE56-480B-A9DC-4D92821727F2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ContentControl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75733C4A-4563-4BB8-B906-A878AC90CE91}" type="parTrans" cxnId="{E53D8FFE-18A3-459C-9CDB-FE6763FE0383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7A2F7A08-BA03-4ADC-87BD-ACC0F1D2905F}" type="sibTrans" cxnId="{E53D8FFE-18A3-459C-9CDB-FE6763FE0383}">
      <dgm:prSet/>
      <dgm:spPr/>
      <dgm:t>
        <a:bodyPr/>
        <a:lstStyle/>
        <a:p>
          <a:endParaRPr lang="ru-RU"/>
        </a:p>
      </dgm:t>
    </dgm:pt>
    <dgm:pt modelId="{03DAACA6-9333-44FF-A341-3A949BC70EEB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RichTextBox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816C9783-94D9-40D3-9AC7-6D57B1CA2411}" type="parTrans" cxnId="{A49ED41E-3F1D-4569-95D2-23775CCE2EF1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9B919987-D850-4BF5-91A9-FA16639F1F67}" type="sibTrans" cxnId="{A49ED41E-3F1D-4569-95D2-23775CCE2EF1}">
      <dgm:prSet/>
      <dgm:spPr/>
      <dgm:t>
        <a:bodyPr/>
        <a:lstStyle/>
        <a:p>
          <a:endParaRPr lang="ru-RU"/>
        </a:p>
      </dgm:t>
    </dgm:pt>
    <dgm:pt modelId="{D6CE7951-7192-47C2-AD73-EE515DFFB326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Slider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2A29691D-ABC3-41C0-A3CD-15952F1ED9EB}" type="parTrans" cxnId="{13FCD9A3-8E62-43A3-84D9-AEB108C4D300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668EFD3A-A19E-4349-990B-73FA52BE63C5}" type="sibTrans" cxnId="{13FCD9A3-8E62-43A3-84D9-AEB108C4D300}">
      <dgm:prSet/>
      <dgm:spPr/>
      <dgm:t>
        <a:bodyPr/>
        <a:lstStyle/>
        <a:p>
          <a:endParaRPr lang="ru-RU"/>
        </a:p>
      </dgm:t>
    </dgm:pt>
    <dgm:pt modelId="{6728C70A-D8EE-4F55-B518-BF0215783889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ProgressBar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E84BDA00-4A78-4E14-921B-A8F19C24B888}" type="parTrans" cxnId="{54386753-2BFC-4553-8041-883BAFA933B7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DCC7DFDD-2765-4656-84CC-0F71E4F5A7B5}" type="sibTrans" cxnId="{54386753-2BFC-4553-8041-883BAFA933B7}">
      <dgm:prSet/>
      <dgm:spPr/>
      <dgm:t>
        <a:bodyPr/>
        <a:lstStyle/>
        <a:p>
          <a:endParaRPr lang="ru-RU"/>
        </a:p>
      </dgm:t>
    </dgm:pt>
    <dgm:pt modelId="{497A1238-8576-4E28-A78F-1F14EA0D873D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Frame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43A51755-572A-46B4-BE31-1D1F6D0915C3}" type="parTrans" cxnId="{EC3F4621-F2D2-445B-BBA2-DD41DADE43DE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5AE36EA0-C6CF-4FF7-A901-885ED63F353C}" type="sibTrans" cxnId="{EC3F4621-F2D2-445B-BBA2-DD41DADE43DE}">
      <dgm:prSet/>
      <dgm:spPr/>
      <dgm:t>
        <a:bodyPr/>
        <a:lstStyle/>
        <a:p>
          <a:endParaRPr lang="ru-RU"/>
        </a:p>
      </dgm:t>
    </dgm:pt>
    <dgm:pt modelId="{32F0BEEB-1736-4361-BCAF-D861843FF247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Window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02E3D7FC-52F4-4E30-91B3-4E919B4C7E92}" type="parTrans" cxnId="{1FD73FEF-549E-4202-B2C8-82FD5866D527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ABF6CB43-5815-4C28-BD9D-E7D67642984A}" type="sibTrans" cxnId="{1FD73FEF-549E-4202-B2C8-82FD5866D527}">
      <dgm:prSet/>
      <dgm:spPr/>
      <dgm:t>
        <a:bodyPr/>
        <a:lstStyle/>
        <a:p>
          <a:endParaRPr lang="ru-RU"/>
        </a:p>
      </dgm:t>
    </dgm:pt>
    <dgm:pt modelId="{5406EFAE-BF64-48E7-89E5-673D76019A2F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ButtonBase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D40BC0E2-313B-4CA7-B794-B715E4300FB6}" type="parTrans" cxnId="{65CCE8FE-A57C-4EB0-8DF0-EACB0D41DD1B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A50F0601-667A-48CB-B9B7-3A35740DA3E3}" type="sibTrans" cxnId="{65CCE8FE-A57C-4EB0-8DF0-EACB0D41DD1B}">
      <dgm:prSet/>
      <dgm:spPr/>
      <dgm:t>
        <a:bodyPr/>
        <a:lstStyle/>
        <a:p>
          <a:endParaRPr lang="ru-RU"/>
        </a:p>
      </dgm:t>
    </dgm:pt>
    <dgm:pt modelId="{332B6937-F8B4-4D9F-96A7-94857F41F3C3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Button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6DADC438-E59C-4258-9EE3-0798573D4CF4}" type="parTrans" cxnId="{760B811E-861D-4216-B111-9255D43204AD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D6EABBAA-9C13-46CF-A2A5-C7D04B63C98A}" type="sibTrans" cxnId="{760B811E-861D-4216-B111-9255D43204AD}">
      <dgm:prSet/>
      <dgm:spPr/>
      <dgm:t>
        <a:bodyPr/>
        <a:lstStyle/>
        <a:p>
          <a:endParaRPr lang="ru-RU"/>
        </a:p>
      </dgm:t>
    </dgm:pt>
    <dgm:pt modelId="{C6214F99-54E3-454B-8BD3-336785EC8495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RepeatButton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0E1854A5-31FD-4C6C-BE74-7721EAA6745C}" type="parTrans" cxnId="{4B407316-C57B-4131-BAEE-084B2402D422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C3C1EA1F-CA8D-412A-93EB-0FFF91E9ADAD}" type="sibTrans" cxnId="{4B407316-C57B-4131-BAEE-084B2402D422}">
      <dgm:prSet/>
      <dgm:spPr/>
      <dgm:t>
        <a:bodyPr/>
        <a:lstStyle/>
        <a:p>
          <a:endParaRPr lang="ru-RU"/>
        </a:p>
      </dgm:t>
    </dgm:pt>
    <dgm:pt modelId="{8A1609C7-F78F-4F36-939C-D4A6AFD2156F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ToggleButton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4E07AD2D-87AC-4D85-92F6-2F5E9444F5E1}" type="parTrans" cxnId="{B5EF2E31-E453-4C7E-8019-FE3148F82D2D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3F97EE15-86ED-4711-A9AC-81761DCF5C14}" type="sibTrans" cxnId="{B5EF2E31-E453-4C7E-8019-FE3148F82D2D}">
      <dgm:prSet/>
      <dgm:spPr/>
      <dgm:t>
        <a:bodyPr/>
        <a:lstStyle/>
        <a:p>
          <a:endParaRPr lang="ru-RU"/>
        </a:p>
      </dgm:t>
    </dgm:pt>
    <dgm:pt modelId="{6B31737F-3BAB-4A36-B93A-744C73025325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CheckBox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D5C5D72D-A7E3-4AF7-9B76-F3CB55F699A3}" type="parTrans" cxnId="{52F78E3D-3E10-433B-A7A9-2271E5103FCF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4B8E0CB4-CC02-48AB-A540-B3D4186E9383}" type="sibTrans" cxnId="{52F78E3D-3E10-433B-A7A9-2271E5103FCF}">
      <dgm:prSet/>
      <dgm:spPr/>
      <dgm:t>
        <a:bodyPr/>
        <a:lstStyle/>
        <a:p>
          <a:endParaRPr lang="ru-RU"/>
        </a:p>
      </dgm:t>
    </dgm:pt>
    <dgm:pt modelId="{3B016758-9B19-4583-86DB-CAB2EC4756D5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RadioButton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CA08EE5A-3F94-43DD-AC46-2E1145E5E60A}" type="parTrans" cxnId="{5FB375E6-1311-409E-B353-CF6AF79B23D7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8A02647D-1356-44D8-A219-CCD76EE605A3}" type="sibTrans" cxnId="{5FB375E6-1311-409E-B353-CF6AF79B23D7}">
      <dgm:prSet/>
      <dgm:spPr/>
      <dgm:t>
        <a:bodyPr/>
        <a:lstStyle/>
        <a:p>
          <a:endParaRPr lang="ru-RU"/>
        </a:p>
      </dgm:t>
    </dgm:pt>
    <dgm:pt modelId="{70952B51-6799-4495-99D1-34419239A938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ListView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0FC62669-BBA6-4CED-AD11-FE733EBE1F36}" type="parTrans" cxnId="{95D301F5-930A-47F2-B38D-8A2C779FB273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C5BADD95-7D3D-4D46-A401-635135341246}" type="sibTrans" cxnId="{95D301F5-930A-47F2-B38D-8A2C779FB273}">
      <dgm:prSet/>
      <dgm:spPr/>
      <dgm:t>
        <a:bodyPr/>
        <a:lstStyle/>
        <a:p>
          <a:endParaRPr lang="ru-RU"/>
        </a:p>
      </dgm:t>
    </dgm:pt>
    <dgm:pt modelId="{7D6F32D4-B8C2-4509-BA08-928EB219C4EA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NavigationWindow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4D0F617A-10D6-46B4-BD3A-0CBEA7A7081E}" type="parTrans" cxnId="{EA945AC1-8025-434A-A7D0-BB971944BA51}">
      <dgm:prSet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83FDD733-55AE-42F3-9684-B547DA6202BC}" type="sibTrans" cxnId="{EA945AC1-8025-434A-A7D0-BB971944BA51}">
      <dgm:prSet/>
      <dgm:spPr/>
      <dgm:t>
        <a:bodyPr/>
        <a:lstStyle/>
        <a:p>
          <a:endParaRPr lang="ru-RU"/>
        </a:p>
      </dgm:t>
    </dgm:pt>
    <dgm:pt modelId="{1194FEC6-1F1E-4CB5-BBAF-EDE56BEB8C73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ToolBarTray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DC62E08C-7C6B-49D5-9C40-A165440A00A6}" type="parTrans" cxnId="{672A9588-1753-4CDE-9856-B4A68BCFE732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828C919E-AB28-43DC-B158-B5FDAD979257}" type="sibTrans" cxnId="{672A9588-1753-4CDE-9856-B4A68BCFE732}">
      <dgm:prSet/>
      <dgm:spPr/>
      <dgm:t>
        <a:bodyPr/>
        <a:lstStyle/>
        <a:p>
          <a:endParaRPr lang="ru-RU"/>
        </a:p>
      </dgm:t>
    </dgm:pt>
    <dgm:pt modelId="{94C8D8C0-FA08-4858-BC01-AF2245593307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TreeViewItem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EBC2354C-A5DC-4FB0-852C-3E0FE07E78D3}" type="parTrans" cxnId="{FD46383B-D42C-4347-9498-6248E1CB8592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1369CA4C-23C9-443A-A2F9-FB4321856CDD}" type="sibTrans" cxnId="{FD46383B-D42C-4347-9498-6248E1CB8592}">
      <dgm:prSet/>
      <dgm:spPr/>
    </dgm:pt>
    <dgm:pt modelId="{B133DE78-AB7B-43D3-BAF3-F72D45AFF75E}" type="pres">
      <dgm:prSet presAssocID="{6722A1D3-CE7B-4A00-8912-11A59892601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90B4ADB-98D1-476E-BB59-542D9C226BD4}" type="pres">
      <dgm:prSet presAssocID="{5A05280B-7813-433E-A5C7-35ADDF822739}" presName="hierRoot1" presStyleCnt="0">
        <dgm:presLayoutVars>
          <dgm:hierBranch val="init"/>
        </dgm:presLayoutVars>
      </dgm:prSet>
      <dgm:spPr/>
    </dgm:pt>
    <dgm:pt modelId="{2AFAF9EB-E6B1-487D-A6FF-225DDD091C8A}" type="pres">
      <dgm:prSet presAssocID="{5A05280B-7813-433E-A5C7-35ADDF822739}" presName="rootComposite1" presStyleCnt="0"/>
      <dgm:spPr/>
    </dgm:pt>
    <dgm:pt modelId="{1256C2D3-CFEB-4E9C-A9D4-125F82E43A43}" type="pres">
      <dgm:prSet presAssocID="{5A05280B-7813-433E-A5C7-35ADDF822739}" presName="rootText1" presStyleLbl="node0" presStyleIdx="0" presStyleCnt="1" custScaleX="285313" custLinFactNeighborX="-542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3E37554-AC75-4384-A96D-F91B4AC49892}" type="pres">
      <dgm:prSet presAssocID="{5A05280B-7813-433E-A5C7-35ADDF822739}" presName="rootConnector1" presStyleLbl="node1" presStyleIdx="0" presStyleCnt="0"/>
      <dgm:spPr/>
      <dgm:t>
        <a:bodyPr/>
        <a:lstStyle/>
        <a:p>
          <a:endParaRPr lang="ru-RU"/>
        </a:p>
      </dgm:t>
    </dgm:pt>
    <dgm:pt modelId="{30FB4649-8B7D-4B10-999F-95CD6B9B0EB1}" type="pres">
      <dgm:prSet presAssocID="{5A05280B-7813-433E-A5C7-35ADDF822739}" presName="hierChild2" presStyleCnt="0"/>
      <dgm:spPr/>
    </dgm:pt>
    <dgm:pt modelId="{05100A20-93D4-4B7E-857A-7BACF6FEDE27}" type="pres">
      <dgm:prSet presAssocID="{C321F7C3-0D31-4706-B9E6-1EA118769EC4}" presName="Name37" presStyleLbl="parChTrans1D2" presStyleIdx="0" presStyleCnt="2"/>
      <dgm:spPr/>
      <dgm:t>
        <a:bodyPr/>
        <a:lstStyle/>
        <a:p>
          <a:endParaRPr lang="ru-RU"/>
        </a:p>
      </dgm:t>
    </dgm:pt>
    <dgm:pt modelId="{2CCFC2E9-18F6-4C83-B7BE-8D83151D3398}" type="pres">
      <dgm:prSet presAssocID="{0B98223A-9404-4B97-A4E1-F8D3C7EE8BC3}" presName="hierRoot2" presStyleCnt="0">
        <dgm:presLayoutVars>
          <dgm:hierBranch/>
        </dgm:presLayoutVars>
      </dgm:prSet>
      <dgm:spPr/>
    </dgm:pt>
    <dgm:pt modelId="{B25D55FE-8853-4B24-831C-24BA99642CCD}" type="pres">
      <dgm:prSet presAssocID="{0B98223A-9404-4B97-A4E1-F8D3C7EE8BC3}" presName="rootComposite" presStyleCnt="0"/>
      <dgm:spPr/>
    </dgm:pt>
    <dgm:pt modelId="{87104EB8-9FE0-492C-9AA9-5952F2D304B4}" type="pres">
      <dgm:prSet presAssocID="{0B98223A-9404-4B97-A4E1-F8D3C7EE8BC3}" presName="rootText" presStyleLbl="node2" presStyleIdx="0" presStyleCnt="2" custScaleX="285313" custLinFactNeighborX="-542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1D809AD-507D-4E75-81B0-F8543CD788E0}" type="pres">
      <dgm:prSet presAssocID="{0B98223A-9404-4B97-A4E1-F8D3C7EE8BC3}" presName="rootConnector" presStyleLbl="node2" presStyleIdx="0" presStyleCnt="2"/>
      <dgm:spPr/>
      <dgm:t>
        <a:bodyPr/>
        <a:lstStyle/>
        <a:p>
          <a:endParaRPr lang="ru-RU"/>
        </a:p>
      </dgm:t>
    </dgm:pt>
    <dgm:pt modelId="{86A03B88-80C6-42F2-BF4E-3C358D6A9643}" type="pres">
      <dgm:prSet presAssocID="{0B98223A-9404-4B97-A4E1-F8D3C7EE8BC3}" presName="hierChild4" presStyleCnt="0"/>
      <dgm:spPr/>
    </dgm:pt>
    <dgm:pt modelId="{EC9AADF3-7CBB-432E-B7EF-BC4E51CC59AF}" type="pres">
      <dgm:prSet presAssocID="{5D43BFA9-F819-438A-9B47-3C6EBF87A68F}" presName="Name35" presStyleLbl="parChTrans1D3" presStyleIdx="0" presStyleCnt="4"/>
      <dgm:spPr/>
      <dgm:t>
        <a:bodyPr/>
        <a:lstStyle/>
        <a:p>
          <a:endParaRPr lang="ru-RU"/>
        </a:p>
      </dgm:t>
    </dgm:pt>
    <dgm:pt modelId="{DC2780B7-1BA0-4098-B2EC-14A3D795989A}" type="pres">
      <dgm:prSet presAssocID="{2766CA63-4716-42F6-A472-2443E49A1ADE}" presName="hierRoot2" presStyleCnt="0">
        <dgm:presLayoutVars>
          <dgm:hierBranch val="init"/>
        </dgm:presLayoutVars>
      </dgm:prSet>
      <dgm:spPr/>
    </dgm:pt>
    <dgm:pt modelId="{7DFCBDA6-7D5B-4E1A-B7F0-E589D2C69C0F}" type="pres">
      <dgm:prSet presAssocID="{2766CA63-4716-42F6-A472-2443E49A1ADE}" presName="rootComposite" presStyleCnt="0"/>
      <dgm:spPr/>
    </dgm:pt>
    <dgm:pt modelId="{DB4D2263-EB4F-415D-BDBE-83CF312B23EC}" type="pres">
      <dgm:prSet presAssocID="{2766CA63-4716-42F6-A472-2443E49A1ADE}" presName="rootText" presStyleLbl="node3" presStyleIdx="0" presStyleCnt="4" custScaleX="194872" custLinFactNeighborX="-4959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10EC35F-8E32-4EC9-8501-26A94F89098A}" type="pres">
      <dgm:prSet presAssocID="{2766CA63-4716-42F6-A472-2443E49A1ADE}" presName="rootConnector" presStyleLbl="node3" presStyleIdx="0" presStyleCnt="4"/>
      <dgm:spPr/>
      <dgm:t>
        <a:bodyPr/>
        <a:lstStyle/>
        <a:p>
          <a:endParaRPr lang="ru-RU"/>
        </a:p>
      </dgm:t>
    </dgm:pt>
    <dgm:pt modelId="{86228B29-145B-4ECB-B9A4-C610A3607326}" type="pres">
      <dgm:prSet presAssocID="{2766CA63-4716-42F6-A472-2443E49A1ADE}" presName="hierChild4" presStyleCnt="0"/>
      <dgm:spPr/>
    </dgm:pt>
    <dgm:pt modelId="{B48632CB-C372-48D5-B934-B3F439DEC385}" type="pres">
      <dgm:prSet presAssocID="{2766CA63-4716-42F6-A472-2443E49A1ADE}" presName="hierChild5" presStyleCnt="0"/>
      <dgm:spPr/>
    </dgm:pt>
    <dgm:pt modelId="{FF628C03-4F58-4EA8-96C0-FF02E48E5712}" type="pres">
      <dgm:prSet presAssocID="{D6BF2D6F-AD6F-4A6E-A0D1-16F1386A432B}" presName="Name35" presStyleLbl="parChTrans1D3" presStyleIdx="1" presStyleCnt="4"/>
      <dgm:spPr/>
      <dgm:t>
        <a:bodyPr/>
        <a:lstStyle/>
        <a:p>
          <a:endParaRPr lang="ru-RU"/>
        </a:p>
      </dgm:t>
    </dgm:pt>
    <dgm:pt modelId="{7D71EA40-78DE-4455-8E38-C997C560D163}" type="pres">
      <dgm:prSet presAssocID="{89E1FC92-2E9A-4973-B7A7-58A08F79102F}" presName="hierRoot2" presStyleCnt="0">
        <dgm:presLayoutVars>
          <dgm:hierBranch/>
        </dgm:presLayoutVars>
      </dgm:prSet>
      <dgm:spPr/>
    </dgm:pt>
    <dgm:pt modelId="{EC2EB8FD-FBDC-4839-AB31-3E510AC53760}" type="pres">
      <dgm:prSet presAssocID="{89E1FC92-2E9A-4973-B7A7-58A08F79102F}" presName="rootComposite" presStyleCnt="0"/>
      <dgm:spPr/>
    </dgm:pt>
    <dgm:pt modelId="{FB6ECC9F-1A98-4AB5-9BEE-6CC0A279FA04}" type="pres">
      <dgm:prSet presAssocID="{89E1FC92-2E9A-4973-B7A7-58A08F79102F}" presName="rootText" presStyleLbl="node3" presStyleIdx="1" presStyleCnt="4" custScaleX="285313" custLinFactNeighborX="-542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343D4BB-B37C-4576-8A78-341247D57629}" type="pres">
      <dgm:prSet presAssocID="{89E1FC92-2E9A-4973-B7A7-58A08F79102F}" presName="rootConnector" presStyleLbl="node3" presStyleIdx="1" presStyleCnt="4"/>
      <dgm:spPr/>
      <dgm:t>
        <a:bodyPr/>
        <a:lstStyle/>
        <a:p>
          <a:endParaRPr lang="ru-RU"/>
        </a:p>
      </dgm:t>
    </dgm:pt>
    <dgm:pt modelId="{C4D77F2F-6FEC-4627-AB14-6898076C89FB}" type="pres">
      <dgm:prSet presAssocID="{89E1FC92-2E9A-4973-B7A7-58A08F79102F}" presName="hierChild4" presStyleCnt="0"/>
      <dgm:spPr/>
    </dgm:pt>
    <dgm:pt modelId="{AB8156B5-9D14-43C6-AD5E-82A42B051476}" type="pres">
      <dgm:prSet presAssocID="{0659507C-5527-4305-B91A-3A51431A1BD1}" presName="Name35" presStyleLbl="parChTrans1D4" presStyleIdx="0" presStyleCnt="43"/>
      <dgm:spPr/>
      <dgm:t>
        <a:bodyPr/>
        <a:lstStyle/>
        <a:p>
          <a:endParaRPr lang="ru-RU"/>
        </a:p>
      </dgm:t>
    </dgm:pt>
    <dgm:pt modelId="{30818783-7A71-4063-B43C-BC585C6CA13A}" type="pres">
      <dgm:prSet presAssocID="{5D15E427-6E0C-4380-A284-2A2E9B49B543}" presName="hierRoot2" presStyleCnt="0">
        <dgm:presLayoutVars>
          <dgm:hierBranch/>
        </dgm:presLayoutVars>
      </dgm:prSet>
      <dgm:spPr/>
    </dgm:pt>
    <dgm:pt modelId="{DB6A9A10-4888-41DB-B9CE-D4A6C7BBD33E}" type="pres">
      <dgm:prSet presAssocID="{5D15E427-6E0C-4380-A284-2A2E9B49B543}" presName="rootComposite" presStyleCnt="0"/>
      <dgm:spPr/>
    </dgm:pt>
    <dgm:pt modelId="{D1C38C4C-8CA7-4C13-9A39-2BFBD762656E}" type="pres">
      <dgm:prSet presAssocID="{5D15E427-6E0C-4380-A284-2A2E9B49B543}" presName="rootText" presStyleLbl="node4" presStyleIdx="0" presStyleCnt="43" custScaleX="177156" custLinFactNeighborX="-542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9E5C6A3-BC7C-4703-A181-43356580C177}" type="pres">
      <dgm:prSet presAssocID="{5D15E427-6E0C-4380-A284-2A2E9B49B543}" presName="rootConnector" presStyleLbl="node4" presStyleIdx="0" presStyleCnt="43"/>
      <dgm:spPr/>
      <dgm:t>
        <a:bodyPr/>
        <a:lstStyle/>
        <a:p>
          <a:endParaRPr lang="ru-RU"/>
        </a:p>
      </dgm:t>
    </dgm:pt>
    <dgm:pt modelId="{F91B3753-E225-4394-9F75-74D63CEBE30A}" type="pres">
      <dgm:prSet presAssocID="{5D15E427-6E0C-4380-A284-2A2E9B49B543}" presName="hierChild4" presStyleCnt="0"/>
      <dgm:spPr/>
    </dgm:pt>
    <dgm:pt modelId="{F44886B8-8626-4D6E-B5E3-95C5865D9D46}" type="pres">
      <dgm:prSet presAssocID="{A3265BF1-3955-42CD-906B-920112714ABF}" presName="Name35" presStyleLbl="parChTrans1D4" presStyleIdx="1" presStyleCnt="43"/>
      <dgm:spPr/>
      <dgm:t>
        <a:bodyPr/>
        <a:lstStyle/>
        <a:p>
          <a:endParaRPr lang="ru-RU"/>
        </a:p>
      </dgm:t>
    </dgm:pt>
    <dgm:pt modelId="{5141ADA5-42D8-45F7-9460-BB8CF9C87644}" type="pres">
      <dgm:prSet presAssocID="{388F2973-2913-4828-843F-3884B8839609}" presName="hierRoot2" presStyleCnt="0">
        <dgm:presLayoutVars>
          <dgm:hierBranch/>
        </dgm:presLayoutVars>
      </dgm:prSet>
      <dgm:spPr/>
    </dgm:pt>
    <dgm:pt modelId="{083E8E69-D7BD-4D28-B34F-BF65E97C5B8B}" type="pres">
      <dgm:prSet presAssocID="{388F2973-2913-4828-843F-3884B8839609}" presName="rootComposite" presStyleCnt="0"/>
      <dgm:spPr/>
    </dgm:pt>
    <dgm:pt modelId="{052F90F9-9291-4E19-A1F2-793F98DB2291}" type="pres">
      <dgm:prSet presAssocID="{388F2973-2913-4828-843F-3884B8839609}" presName="rootText" presStyleLbl="node4" presStyleIdx="1" presStyleCnt="43" custScaleX="177156" custLinFactNeighborX="-542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C388844-8D2F-4B01-9FF2-1CC09254C78C}" type="pres">
      <dgm:prSet presAssocID="{388F2973-2913-4828-843F-3884B8839609}" presName="rootConnector" presStyleLbl="node4" presStyleIdx="1" presStyleCnt="43"/>
      <dgm:spPr/>
      <dgm:t>
        <a:bodyPr/>
        <a:lstStyle/>
        <a:p>
          <a:endParaRPr lang="ru-RU"/>
        </a:p>
      </dgm:t>
    </dgm:pt>
    <dgm:pt modelId="{5D5C261F-6842-404E-893E-94DF92B6F9CD}" type="pres">
      <dgm:prSet presAssocID="{388F2973-2913-4828-843F-3884B8839609}" presName="hierChild4" presStyleCnt="0"/>
      <dgm:spPr/>
    </dgm:pt>
    <dgm:pt modelId="{CEF030A0-C670-41DE-B99F-6470DD1F3DE6}" type="pres">
      <dgm:prSet presAssocID="{A5D7A24C-2A4A-4B50-A99B-DFACFFDAF089}" presName="Name35" presStyleLbl="parChTrans1D4" presStyleIdx="2" presStyleCnt="43"/>
      <dgm:spPr/>
      <dgm:t>
        <a:bodyPr/>
        <a:lstStyle/>
        <a:p>
          <a:endParaRPr lang="ru-RU"/>
        </a:p>
      </dgm:t>
    </dgm:pt>
    <dgm:pt modelId="{24EB5C6B-E884-4B69-A775-BC19A50D31C0}" type="pres">
      <dgm:prSet presAssocID="{F9DCB5D3-C543-4617-B37F-CFF86D0EB312}" presName="hierRoot2" presStyleCnt="0">
        <dgm:presLayoutVars>
          <dgm:hierBranch/>
        </dgm:presLayoutVars>
      </dgm:prSet>
      <dgm:spPr/>
    </dgm:pt>
    <dgm:pt modelId="{0B2B2986-27A7-4CAD-8A75-15DA5EF17C63}" type="pres">
      <dgm:prSet presAssocID="{F9DCB5D3-C543-4617-B37F-CFF86D0EB312}" presName="rootComposite" presStyleCnt="0"/>
      <dgm:spPr/>
    </dgm:pt>
    <dgm:pt modelId="{2CFA37AB-61A6-4E3C-B639-C00E6001CD73}" type="pres">
      <dgm:prSet presAssocID="{F9DCB5D3-C543-4617-B37F-CFF86D0EB312}" presName="rootText" presStyleLbl="node4" presStyleIdx="2" presStyleCnt="43" custScaleX="259375" custLinFactNeighborX="-542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383D253-C5B7-4BD7-89A2-DA21CD9326DC}" type="pres">
      <dgm:prSet presAssocID="{F9DCB5D3-C543-4617-B37F-CFF86D0EB312}" presName="rootConnector" presStyleLbl="node4" presStyleIdx="2" presStyleCnt="43"/>
      <dgm:spPr/>
      <dgm:t>
        <a:bodyPr/>
        <a:lstStyle/>
        <a:p>
          <a:endParaRPr lang="ru-RU"/>
        </a:p>
      </dgm:t>
    </dgm:pt>
    <dgm:pt modelId="{FD1FBADC-35EF-4069-955C-2DD4C80BB4D2}" type="pres">
      <dgm:prSet presAssocID="{F9DCB5D3-C543-4617-B37F-CFF86D0EB312}" presName="hierChild4" presStyleCnt="0"/>
      <dgm:spPr/>
    </dgm:pt>
    <dgm:pt modelId="{8EEA0984-B204-4C93-B8EF-B1673010C278}" type="pres">
      <dgm:prSet presAssocID="{48343668-9E66-4B1D-B811-038CB2CB37F3}" presName="Name35" presStyleLbl="parChTrans1D4" presStyleIdx="3" presStyleCnt="43"/>
      <dgm:spPr/>
      <dgm:t>
        <a:bodyPr/>
        <a:lstStyle/>
        <a:p>
          <a:endParaRPr lang="ru-RU"/>
        </a:p>
      </dgm:t>
    </dgm:pt>
    <dgm:pt modelId="{14924837-FCCF-4CBE-A7EB-8476BE900067}" type="pres">
      <dgm:prSet presAssocID="{69143A65-8CD3-4988-AE60-E007DA94030F}" presName="hierRoot2" presStyleCnt="0">
        <dgm:presLayoutVars>
          <dgm:hierBranch val="init"/>
        </dgm:presLayoutVars>
      </dgm:prSet>
      <dgm:spPr/>
    </dgm:pt>
    <dgm:pt modelId="{AD04D252-86B8-4EE4-923F-81AF794B479B}" type="pres">
      <dgm:prSet presAssocID="{69143A65-8CD3-4988-AE60-E007DA94030F}" presName="rootComposite" presStyleCnt="0"/>
      <dgm:spPr/>
    </dgm:pt>
    <dgm:pt modelId="{9CC9DB37-06F4-4B73-92B8-555E1FE1CEA8}" type="pres">
      <dgm:prSet presAssocID="{69143A65-8CD3-4988-AE60-E007DA94030F}" presName="rootText" presStyleLbl="node4" presStyleIdx="3" presStyleCnt="43" custScaleX="177156" custLinFactNeighborX="-4959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64B0A36-C086-4F8E-8913-FC68AB622034}" type="pres">
      <dgm:prSet presAssocID="{69143A65-8CD3-4988-AE60-E007DA94030F}" presName="rootConnector" presStyleLbl="node4" presStyleIdx="3" presStyleCnt="43"/>
      <dgm:spPr/>
      <dgm:t>
        <a:bodyPr/>
        <a:lstStyle/>
        <a:p>
          <a:endParaRPr lang="ru-RU"/>
        </a:p>
      </dgm:t>
    </dgm:pt>
    <dgm:pt modelId="{2226A3A1-43BA-42FC-9918-9BB862AC9376}" type="pres">
      <dgm:prSet presAssocID="{69143A65-8CD3-4988-AE60-E007DA94030F}" presName="hierChild4" presStyleCnt="0"/>
      <dgm:spPr/>
    </dgm:pt>
    <dgm:pt modelId="{A7AD59B7-6184-4CDD-881E-5A4AB434FC3D}" type="pres">
      <dgm:prSet presAssocID="{69143A65-8CD3-4988-AE60-E007DA94030F}" presName="hierChild5" presStyleCnt="0"/>
      <dgm:spPr/>
    </dgm:pt>
    <dgm:pt modelId="{68875745-9348-41FD-9ADD-F553930F415D}" type="pres">
      <dgm:prSet presAssocID="{5A918A92-743B-44E4-B8D3-2ACE0FFFD8BE}" presName="Name35" presStyleLbl="parChTrans1D4" presStyleIdx="4" presStyleCnt="43"/>
      <dgm:spPr/>
      <dgm:t>
        <a:bodyPr/>
        <a:lstStyle/>
        <a:p>
          <a:endParaRPr lang="ru-RU"/>
        </a:p>
      </dgm:t>
    </dgm:pt>
    <dgm:pt modelId="{D1452C35-C770-4F8D-9DF4-EB454332B41D}" type="pres">
      <dgm:prSet presAssocID="{25F6176B-988E-4B8C-ABA7-FAC514DE1B41}" presName="hierRoot2" presStyleCnt="0">
        <dgm:presLayoutVars>
          <dgm:hierBranch val="init"/>
        </dgm:presLayoutVars>
      </dgm:prSet>
      <dgm:spPr/>
    </dgm:pt>
    <dgm:pt modelId="{BE583087-D79A-40F0-AA01-9376F375CD5B}" type="pres">
      <dgm:prSet presAssocID="{25F6176B-988E-4B8C-ABA7-FAC514DE1B41}" presName="rootComposite" presStyleCnt="0"/>
      <dgm:spPr/>
    </dgm:pt>
    <dgm:pt modelId="{9898FB4E-58D0-4DA4-A6F7-885A49288266}" type="pres">
      <dgm:prSet presAssocID="{25F6176B-988E-4B8C-ABA7-FAC514DE1B41}" presName="rootText" presStyleLbl="node4" presStyleIdx="4" presStyleCnt="43" custScaleX="177156" custLinFactNeighborX="-49590" custLinFactNeighborY="519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5C7AE86-91BA-4BBC-815D-9E95AE2861D8}" type="pres">
      <dgm:prSet presAssocID="{25F6176B-988E-4B8C-ABA7-FAC514DE1B41}" presName="rootConnector" presStyleLbl="node4" presStyleIdx="4" presStyleCnt="43"/>
      <dgm:spPr/>
      <dgm:t>
        <a:bodyPr/>
        <a:lstStyle/>
        <a:p>
          <a:endParaRPr lang="ru-RU"/>
        </a:p>
      </dgm:t>
    </dgm:pt>
    <dgm:pt modelId="{256E71F4-A9BC-438F-983C-0453CA8AB938}" type="pres">
      <dgm:prSet presAssocID="{25F6176B-988E-4B8C-ABA7-FAC514DE1B41}" presName="hierChild4" presStyleCnt="0"/>
      <dgm:spPr/>
    </dgm:pt>
    <dgm:pt modelId="{FDE98EF5-0023-4868-80EB-A7B3B331BB91}" type="pres">
      <dgm:prSet presAssocID="{25F6176B-988E-4B8C-ABA7-FAC514DE1B41}" presName="hierChild5" presStyleCnt="0"/>
      <dgm:spPr/>
    </dgm:pt>
    <dgm:pt modelId="{97EB257B-F7C1-468C-9D56-4853B7908A97}" type="pres">
      <dgm:prSet presAssocID="{B558798C-F97E-44FE-AF32-2AC05DA88C21}" presName="Name35" presStyleLbl="parChTrans1D4" presStyleIdx="5" presStyleCnt="43"/>
      <dgm:spPr/>
      <dgm:t>
        <a:bodyPr/>
        <a:lstStyle/>
        <a:p>
          <a:endParaRPr lang="ru-RU"/>
        </a:p>
      </dgm:t>
    </dgm:pt>
    <dgm:pt modelId="{36D47DFA-4346-4FC8-918F-A52AD7A058E7}" type="pres">
      <dgm:prSet presAssocID="{FEFCA9D8-F2DC-49DB-8FD2-6361D5C58910}" presName="hierRoot2" presStyleCnt="0">
        <dgm:presLayoutVars>
          <dgm:hierBranch val="init"/>
        </dgm:presLayoutVars>
      </dgm:prSet>
      <dgm:spPr/>
    </dgm:pt>
    <dgm:pt modelId="{9F0B61E7-F8B7-428C-A709-65C23D19698D}" type="pres">
      <dgm:prSet presAssocID="{FEFCA9D8-F2DC-49DB-8FD2-6361D5C58910}" presName="rootComposite" presStyleCnt="0"/>
      <dgm:spPr/>
    </dgm:pt>
    <dgm:pt modelId="{B65811BC-91E8-415F-81FF-1CF0569FAC88}" type="pres">
      <dgm:prSet presAssocID="{FEFCA9D8-F2DC-49DB-8FD2-6361D5C58910}" presName="rootText" presStyleLbl="node4" presStyleIdx="5" presStyleCnt="43" custScaleX="177156" custLinFactNeighborX="-49681" custLinFactNeighborY="622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F57A6E5-4839-4B75-B49B-01F6EC6DD34B}" type="pres">
      <dgm:prSet presAssocID="{FEFCA9D8-F2DC-49DB-8FD2-6361D5C58910}" presName="rootConnector" presStyleLbl="node4" presStyleIdx="5" presStyleCnt="43"/>
      <dgm:spPr/>
      <dgm:t>
        <a:bodyPr/>
        <a:lstStyle/>
        <a:p>
          <a:endParaRPr lang="ru-RU"/>
        </a:p>
      </dgm:t>
    </dgm:pt>
    <dgm:pt modelId="{8D286E80-CFD4-4F3A-A70B-0DB2E1422F48}" type="pres">
      <dgm:prSet presAssocID="{FEFCA9D8-F2DC-49DB-8FD2-6361D5C58910}" presName="hierChild4" presStyleCnt="0"/>
      <dgm:spPr/>
    </dgm:pt>
    <dgm:pt modelId="{37C62F05-BE3A-4B95-B201-6D2A49E1C1BE}" type="pres">
      <dgm:prSet presAssocID="{FEFCA9D8-F2DC-49DB-8FD2-6361D5C58910}" presName="hierChild5" presStyleCnt="0"/>
      <dgm:spPr/>
    </dgm:pt>
    <dgm:pt modelId="{BFF3661C-13D4-4B4B-8918-439447739003}" type="pres">
      <dgm:prSet presAssocID="{BF4C4A38-7E96-43D2-BF32-F5F7209C5E48}" presName="Name35" presStyleLbl="parChTrans1D4" presStyleIdx="6" presStyleCnt="43"/>
      <dgm:spPr/>
      <dgm:t>
        <a:bodyPr/>
        <a:lstStyle/>
        <a:p>
          <a:endParaRPr lang="ru-RU"/>
        </a:p>
      </dgm:t>
    </dgm:pt>
    <dgm:pt modelId="{B2CC8767-33D6-4ABB-9E63-C67FFDA31553}" type="pres">
      <dgm:prSet presAssocID="{757A7436-3FCE-4EA4-98A6-8774785120E2}" presName="hierRoot2" presStyleCnt="0">
        <dgm:presLayoutVars>
          <dgm:hierBranch/>
        </dgm:presLayoutVars>
      </dgm:prSet>
      <dgm:spPr/>
    </dgm:pt>
    <dgm:pt modelId="{C5353400-82DD-48A4-894E-7AB5BAA27784}" type="pres">
      <dgm:prSet presAssocID="{757A7436-3FCE-4EA4-98A6-8774785120E2}" presName="rootComposite" presStyleCnt="0"/>
      <dgm:spPr/>
    </dgm:pt>
    <dgm:pt modelId="{432F130A-479F-418F-85F8-84EAABB2EFBD}" type="pres">
      <dgm:prSet presAssocID="{757A7436-3FCE-4EA4-98A6-8774785120E2}" presName="rootText" presStyleLbl="node4" presStyleIdx="6" presStyleCnt="43" custScaleX="177156" custLinFactNeighborX="6710" custLinFactNeighborY="1301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B169FED-9B21-4A48-916A-72107FAB323C}" type="pres">
      <dgm:prSet presAssocID="{757A7436-3FCE-4EA4-98A6-8774785120E2}" presName="rootConnector" presStyleLbl="node4" presStyleIdx="6" presStyleCnt="43"/>
      <dgm:spPr/>
      <dgm:t>
        <a:bodyPr/>
        <a:lstStyle/>
        <a:p>
          <a:endParaRPr lang="ru-RU"/>
        </a:p>
      </dgm:t>
    </dgm:pt>
    <dgm:pt modelId="{BCA1D850-E49B-4B60-8EB0-8BB5F1E1210F}" type="pres">
      <dgm:prSet presAssocID="{757A7436-3FCE-4EA4-98A6-8774785120E2}" presName="hierChild4" presStyleCnt="0"/>
      <dgm:spPr/>
    </dgm:pt>
    <dgm:pt modelId="{DDB9500F-2C57-4F81-80FC-3F3DAEBB27CD}" type="pres">
      <dgm:prSet presAssocID="{75733C4A-4563-4BB8-B906-A878AC90CE91}" presName="Name35" presStyleLbl="parChTrans1D4" presStyleIdx="7" presStyleCnt="43"/>
      <dgm:spPr/>
      <dgm:t>
        <a:bodyPr/>
        <a:lstStyle/>
        <a:p>
          <a:endParaRPr lang="ru-RU"/>
        </a:p>
      </dgm:t>
    </dgm:pt>
    <dgm:pt modelId="{C96DA427-05A1-4C09-8159-A3304DD6B3B9}" type="pres">
      <dgm:prSet presAssocID="{C14EB1CB-AE56-480B-A9DC-4D92821727F2}" presName="hierRoot2" presStyleCnt="0">
        <dgm:presLayoutVars>
          <dgm:hierBranch val="r"/>
        </dgm:presLayoutVars>
      </dgm:prSet>
      <dgm:spPr/>
    </dgm:pt>
    <dgm:pt modelId="{DE7A3955-E7CC-4E4C-BBB4-C463F860FB42}" type="pres">
      <dgm:prSet presAssocID="{C14EB1CB-AE56-480B-A9DC-4D92821727F2}" presName="rootComposite" presStyleCnt="0"/>
      <dgm:spPr/>
    </dgm:pt>
    <dgm:pt modelId="{7A869336-8D0F-4E4B-9DE9-977D5B94E6E3}" type="pres">
      <dgm:prSet presAssocID="{C14EB1CB-AE56-480B-A9DC-4D92821727F2}" presName="rootText" presStyleLbl="node4" presStyleIdx="7" presStyleCnt="43" custScaleX="214359" custScaleY="100000" custLinFactX="-100000" custLinFactNeighborX="-107666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DD5B8B3-EAC2-4EF5-A4FB-81C08D58FCC8}" type="pres">
      <dgm:prSet presAssocID="{C14EB1CB-AE56-480B-A9DC-4D92821727F2}" presName="rootConnector" presStyleLbl="node4" presStyleIdx="7" presStyleCnt="43"/>
      <dgm:spPr/>
      <dgm:t>
        <a:bodyPr/>
        <a:lstStyle/>
        <a:p>
          <a:endParaRPr lang="ru-RU"/>
        </a:p>
      </dgm:t>
    </dgm:pt>
    <dgm:pt modelId="{1EE07F26-4E9B-40C8-8AF1-D249BE2BAC45}" type="pres">
      <dgm:prSet presAssocID="{C14EB1CB-AE56-480B-A9DC-4D92821727F2}" presName="hierChild4" presStyleCnt="0"/>
      <dgm:spPr/>
    </dgm:pt>
    <dgm:pt modelId="{B8C3FC53-197B-4638-ABB6-D23EA1537228}" type="pres">
      <dgm:prSet presAssocID="{43A51755-572A-46B4-BE31-1D1F6D0915C3}" presName="Name50" presStyleLbl="parChTrans1D4" presStyleIdx="8" presStyleCnt="43"/>
      <dgm:spPr/>
      <dgm:t>
        <a:bodyPr/>
        <a:lstStyle/>
        <a:p>
          <a:endParaRPr lang="ru-RU"/>
        </a:p>
      </dgm:t>
    </dgm:pt>
    <dgm:pt modelId="{2F80F2F8-75FA-4220-A674-2BBEC4994A2D}" type="pres">
      <dgm:prSet presAssocID="{497A1238-8576-4E28-A78F-1F14EA0D873D}" presName="hierRoot2" presStyleCnt="0">
        <dgm:presLayoutVars>
          <dgm:hierBranch val="init"/>
        </dgm:presLayoutVars>
      </dgm:prSet>
      <dgm:spPr/>
    </dgm:pt>
    <dgm:pt modelId="{9370601E-B4FE-4C1E-93A4-ADC8174D6B0A}" type="pres">
      <dgm:prSet presAssocID="{497A1238-8576-4E28-A78F-1F14EA0D873D}" presName="rootComposite" presStyleCnt="0"/>
      <dgm:spPr/>
    </dgm:pt>
    <dgm:pt modelId="{043DD402-8965-4ECF-B5DC-2BDAAA15C61E}" type="pres">
      <dgm:prSet presAssocID="{497A1238-8576-4E28-A78F-1F14EA0D873D}" presName="rootText" presStyleLbl="node4" presStyleIdx="8" presStyleCnt="43" custScaleX="177156" custScaleY="100000" custLinFactX="-63938" custLinFactNeighborX="-100000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63EFEDC-6028-4BDA-A913-CF110AA3E838}" type="pres">
      <dgm:prSet presAssocID="{497A1238-8576-4E28-A78F-1F14EA0D873D}" presName="rootConnector" presStyleLbl="node4" presStyleIdx="8" presStyleCnt="43"/>
      <dgm:spPr/>
      <dgm:t>
        <a:bodyPr/>
        <a:lstStyle/>
        <a:p>
          <a:endParaRPr lang="ru-RU"/>
        </a:p>
      </dgm:t>
    </dgm:pt>
    <dgm:pt modelId="{55126B12-BDCE-41CF-BF3F-444B1A0A1195}" type="pres">
      <dgm:prSet presAssocID="{497A1238-8576-4E28-A78F-1F14EA0D873D}" presName="hierChild4" presStyleCnt="0"/>
      <dgm:spPr/>
    </dgm:pt>
    <dgm:pt modelId="{465C0AD2-3EFF-4B3B-A702-91CE42733DD7}" type="pres">
      <dgm:prSet presAssocID="{497A1238-8576-4E28-A78F-1F14EA0D873D}" presName="hierChild5" presStyleCnt="0"/>
      <dgm:spPr/>
    </dgm:pt>
    <dgm:pt modelId="{399D923B-F4BF-402A-918E-4596CA7C2072}" type="pres">
      <dgm:prSet presAssocID="{02E3D7FC-52F4-4E30-91B3-4E919B4C7E92}" presName="Name50" presStyleLbl="parChTrans1D4" presStyleIdx="9" presStyleCnt="43"/>
      <dgm:spPr/>
      <dgm:t>
        <a:bodyPr/>
        <a:lstStyle/>
        <a:p>
          <a:endParaRPr lang="ru-RU"/>
        </a:p>
      </dgm:t>
    </dgm:pt>
    <dgm:pt modelId="{8FA67E10-9955-433F-A45C-A12AC0423CFC}" type="pres">
      <dgm:prSet presAssocID="{32F0BEEB-1736-4361-BCAF-D861843FF247}" presName="hierRoot2" presStyleCnt="0">
        <dgm:presLayoutVars>
          <dgm:hierBranch/>
        </dgm:presLayoutVars>
      </dgm:prSet>
      <dgm:spPr/>
    </dgm:pt>
    <dgm:pt modelId="{463CE477-8F50-482B-A8B1-F417D0BFD017}" type="pres">
      <dgm:prSet presAssocID="{32F0BEEB-1736-4361-BCAF-D861843FF247}" presName="rootComposite" presStyleCnt="0"/>
      <dgm:spPr/>
    </dgm:pt>
    <dgm:pt modelId="{63484696-703B-44B2-AE28-00F9E13489F2}" type="pres">
      <dgm:prSet presAssocID="{32F0BEEB-1736-4361-BCAF-D861843FF247}" presName="rootText" presStyleLbl="node4" presStyleIdx="9" presStyleCnt="43" custScaleX="177156" custScaleY="100000" custLinFactX="-100000" custLinFactNeighborX="-102908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D094F32-3F87-4931-9A53-EF29DCD0BFD8}" type="pres">
      <dgm:prSet presAssocID="{32F0BEEB-1736-4361-BCAF-D861843FF247}" presName="rootConnector" presStyleLbl="node4" presStyleIdx="9" presStyleCnt="43"/>
      <dgm:spPr/>
      <dgm:t>
        <a:bodyPr/>
        <a:lstStyle/>
        <a:p>
          <a:endParaRPr lang="ru-RU"/>
        </a:p>
      </dgm:t>
    </dgm:pt>
    <dgm:pt modelId="{FAD1F863-C3CE-40B4-AA57-8DC12338655C}" type="pres">
      <dgm:prSet presAssocID="{32F0BEEB-1736-4361-BCAF-D861843FF247}" presName="hierChild4" presStyleCnt="0"/>
      <dgm:spPr/>
    </dgm:pt>
    <dgm:pt modelId="{28EAAB8B-17B4-40A5-A032-FD86D0C29E23}" type="pres">
      <dgm:prSet presAssocID="{4D0F617A-10D6-46B4-BD3A-0CBEA7A7081E}" presName="Name35" presStyleLbl="parChTrans1D4" presStyleIdx="10" presStyleCnt="43"/>
      <dgm:spPr/>
      <dgm:t>
        <a:bodyPr/>
        <a:lstStyle/>
        <a:p>
          <a:endParaRPr lang="ru-RU"/>
        </a:p>
      </dgm:t>
    </dgm:pt>
    <dgm:pt modelId="{CC05D72C-A6ED-472C-8C8D-979ABFE373A6}" type="pres">
      <dgm:prSet presAssocID="{7D6F32D4-B8C2-4509-BA08-928EB219C4EA}" presName="hierRoot2" presStyleCnt="0">
        <dgm:presLayoutVars>
          <dgm:hierBranch val="init"/>
        </dgm:presLayoutVars>
      </dgm:prSet>
      <dgm:spPr/>
    </dgm:pt>
    <dgm:pt modelId="{D41397B1-5083-4575-B5BD-B98B1EB98943}" type="pres">
      <dgm:prSet presAssocID="{7D6F32D4-B8C2-4509-BA08-928EB219C4EA}" presName="rootComposite" presStyleCnt="0"/>
      <dgm:spPr/>
    </dgm:pt>
    <dgm:pt modelId="{EBDBC34A-14B9-4D9C-B5B6-216E7CDD3FB6}" type="pres">
      <dgm:prSet presAssocID="{7D6F32D4-B8C2-4509-BA08-928EB219C4EA}" presName="rootText" presStyleLbl="node4" presStyleIdx="10" presStyleCnt="43" custScaleX="259375" custScaleY="100000" custLinFactX="-15972" custLinFactNeighborX="-100000" custLinFactNeighborY="4090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90220E1-FE62-48C3-BECC-EC1EC2E21324}" type="pres">
      <dgm:prSet presAssocID="{7D6F32D4-B8C2-4509-BA08-928EB219C4EA}" presName="rootConnector" presStyleLbl="node4" presStyleIdx="10" presStyleCnt="43"/>
      <dgm:spPr/>
      <dgm:t>
        <a:bodyPr/>
        <a:lstStyle/>
        <a:p>
          <a:endParaRPr lang="ru-RU"/>
        </a:p>
      </dgm:t>
    </dgm:pt>
    <dgm:pt modelId="{08D5689B-C15F-44F6-B7DE-0EE2D3A747F4}" type="pres">
      <dgm:prSet presAssocID="{7D6F32D4-B8C2-4509-BA08-928EB219C4EA}" presName="hierChild4" presStyleCnt="0"/>
      <dgm:spPr/>
    </dgm:pt>
    <dgm:pt modelId="{3B3D9207-BC34-4355-9E47-A43ED40EE083}" type="pres">
      <dgm:prSet presAssocID="{7D6F32D4-B8C2-4509-BA08-928EB219C4EA}" presName="hierChild5" presStyleCnt="0"/>
      <dgm:spPr/>
    </dgm:pt>
    <dgm:pt modelId="{D995D960-C121-4915-B2D6-A6802F1961EB}" type="pres">
      <dgm:prSet presAssocID="{32F0BEEB-1736-4361-BCAF-D861843FF247}" presName="hierChild5" presStyleCnt="0"/>
      <dgm:spPr/>
    </dgm:pt>
    <dgm:pt modelId="{4DD9B34F-AFBD-424A-A79B-831268E04466}" type="pres">
      <dgm:prSet presAssocID="{D40BC0E2-313B-4CA7-B794-B715E4300FB6}" presName="Name50" presStyleLbl="parChTrans1D4" presStyleIdx="11" presStyleCnt="43"/>
      <dgm:spPr/>
      <dgm:t>
        <a:bodyPr/>
        <a:lstStyle/>
        <a:p>
          <a:endParaRPr lang="ru-RU"/>
        </a:p>
      </dgm:t>
    </dgm:pt>
    <dgm:pt modelId="{B9A8E364-FBFB-4EDC-933A-AF45D474A20E}" type="pres">
      <dgm:prSet presAssocID="{5406EFAE-BF64-48E7-89E5-673D76019A2F}" presName="hierRoot2" presStyleCnt="0">
        <dgm:presLayoutVars>
          <dgm:hierBranch val="r"/>
        </dgm:presLayoutVars>
      </dgm:prSet>
      <dgm:spPr/>
    </dgm:pt>
    <dgm:pt modelId="{B80C1842-7729-4348-8533-CB84C1C3D809}" type="pres">
      <dgm:prSet presAssocID="{5406EFAE-BF64-48E7-89E5-673D76019A2F}" presName="rootComposite" presStyleCnt="0"/>
      <dgm:spPr/>
    </dgm:pt>
    <dgm:pt modelId="{14B02933-18E1-4D5C-B46B-2FB4D4F5F149}" type="pres">
      <dgm:prSet presAssocID="{5406EFAE-BF64-48E7-89E5-673D76019A2F}" presName="rootText" presStyleLbl="node4" presStyleIdx="11" presStyleCnt="43" custScaleX="177156" custScaleY="100000" custLinFactX="-63938" custLinFactNeighborX="-100000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C0B857E-F98A-42E0-9684-BC2B14D016D0}" type="pres">
      <dgm:prSet presAssocID="{5406EFAE-BF64-48E7-89E5-673D76019A2F}" presName="rootConnector" presStyleLbl="node4" presStyleIdx="11" presStyleCnt="43"/>
      <dgm:spPr/>
      <dgm:t>
        <a:bodyPr/>
        <a:lstStyle/>
        <a:p>
          <a:endParaRPr lang="ru-RU"/>
        </a:p>
      </dgm:t>
    </dgm:pt>
    <dgm:pt modelId="{3F84B334-A448-4004-B397-7E6DA393D8B2}" type="pres">
      <dgm:prSet presAssocID="{5406EFAE-BF64-48E7-89E5-673D76019A2F}" presName="hierChild4" presStyleCnt="0"/>
      <dgm:spPr/>
    </dgm:pt>
    <dgm:pt modelId="{495955C5-013A-47D7-B839-C57DB3E8A100}" type="pres">
      <dgm:prSet presAssocID="{6DADC438-E59C-4258-9EE3-0798573D4CF4}" presName="Name50" presStyleLbl="parChTrans1D4" presStyleIdx="12" presStyleCnt="43"/>
      <dgm:spPr/>
      <dgm:t>
        <a:bodyPr/>
        <a:lstStyle/>
        <a:p>
          <a:endParaRPr lang="ru-RU"/>
        </a:p>
      </dgm:t>
    </dgm:pt>
    <dgm:pt modelId="{CF30E25F-30BB-444A-AF30-0B25DE0D8C6A}" type="pres">
      <dgm:prSet presAssocID="{332B6937-F8B4-4D9F-96A7-94857F41F3C3}" presName="hierRoot2" presStyleCnt="0">
        <dgm:presLayoutVars>
          <dgm:hierBranch val="init"/>
        </dgm:presLayoutVars>
      </dgm:prSet>
      <dgm:spPr/>
    </dgm:pt>
    <dgm:pt modelId="{F021B5B9-7F38-4FD3-A73E-9C3C8845E645}" type="pres">
      <dgm:prSet presAssocID="{332B6937-F8B4-4D9F-96A7-94857F41F3C3}" presName="rootComposite" presStyleCnt="0"/>
      <dgm:spPr/>
    </dgm:pt>
    <dgm:pt modelId="{1314EB1D-D4A5-417C-9B8A-A19C36109857}" type="pres">
      <dgm:prSet presAssocID="{332B6937-F8B4-4D9F-96A7-94857F41F3C3}" presName="rootText" presStyleLbl="node4" presStyleIdx="12" presStyleCnt="43" custScaleX="177156" custScaleY="100000" custLinFactX="-63938" custLinFactNeighborX="-100000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A48FC2E-A7D6-4995-806E-3DB3E74C2FC0}" type="pres">
      <dgm:prSet presAssocID="{332B6937-F8B4-4D9F-96A7-94857F41F3C3}" presName="rootConnector" presStyleLbl="node4" presStyleIdx="12" presStyleCnt="43"/>
      <dgm:spPr/>
      <dgm:t>
        <a:bodyPr/>
        <a:lstStyle/>
        <a:p>
          <a:endParaRPr lang="ru-RU"/>
        </a:p>
      </dgm:t>
    </dgm:pt>
    <dgm:pt modelId="{ECE7BDDA-3D5C-4A6C-A0D3-0BA4EA938C03}" type="pres">
      <dgm:prSet presAssocID="{332B6937-F8B4-4D9F-96A7-94857F41F3C3}" presName="hierChild4" presStyleCnt="0"/>
      <dgm:spPr/>
    </dgm:pt>
    <dgm:pt modelId="{CE6B5639-DE25-446A-82BF-FD96F7E67894}" type="pres">
      <dgm:prSet presAssocID="{332B6937-F8B4-4D9F-96A7-94857F41F3C3}" presName="hierChild5" presStyleCnt="0"/>
      <dgm:spPr/>
    </dgm:pt>
    <dgm:pt modelId="{DD2E1F5E-7F3D-40EB-964F-C13873B9263B}" type="pres">
      <dgm:prSet presAssocID="{0E1854A5-31FD-4C6C-BE74-7721EAA6745C}" presName="Name50" presStyleLbl="parChTrans1D4" presStyleIdx="13" presStyleCnt="43"/>
      <dgm:spPr/>
      <dgm:t>
        <a:bodyPr/>
        <a:lstStyle/>
        <a:p>
          <a:endParaRPr lang="ru-RU"/>
        </a:p>
      </dgm:t>
    </dgm:pt>
    <dgm:pt modelId="{2CDB02BD-73EA-46AF-AA55-864D335E5066}" type="pres">
      <dgm:prSet presAssocID="{C6214F99-54E3-454B-8BD3-336785EC8495}" presName="hierRoot2" presStyleCnt="0">
        <dgm:presLayoutVars>
          <dgm:hierBranch val="init"/>
        </dgm:presLayoutVars>
      </dgm:prSet>
      <dgm:spPr/>
    </dgm:pt>
    <dgm:pt modelId="{47403176-6649-434F-BD30-3ED89C5C71BD}" type="pres">
      <dgm:prSet presAssocID="{C6214F99-54E3-454B-8BD3-336785EC8495}" presName="rootComposite" presStyleCnt="0"/>
      <dgm:spPr/>
    </dgm:pt>
    <dgm:pt modelId="{9570D9A5-2609-418D-9459-71DDC798B540}" type="pres">
      <dgm:prSet presAssocID="{C6214F99-54E3-454B-8BD3-336785EC8495}" presName="rootText" presStyleLbl="node4" presStyleIdx="13" presStyleCnt="43" custScaleX="177156" custScaleY="100000" custLinFactX="-63938" custLinFactNeighborX="-100000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D4535F7-23FB-41F1-BF2C-ECE5CD3338D1}" type="pres">
      <dgm:prSet presAssocID="{C6214F99-54E3-454B-8BD3-336785EC8495}" presName="rootConnector" presStyleLbl="node4" presStyleIdx="13" presStyleCnt="43"/>
      <dgm:spPr/>
      <dgm:t>
        <a:bodyPr/>
        <a:lstStyle/>
        <a:p>
          <a:endParaRPr lang="ru-RU"/>
        </a:p>
      </dgm:t>
    </dgm:pt>
    <dgm:pt modelId="{BCA7DC96-44D7-4C36-82B0-6D66A561D82E}" type="pres">
      <dgm:prSet presAssocID="{C6214F99-54E3-454B-8BD3-336785EC8495}" presName="hierChild4" presStyleCnt="0"/>
      <dgm:spPr/>
    </dgm:pt>
    <dgm:pt modelId="{C840E5A5-8DF9-478D-A329-01225F1D3511}" type="pres">
      <dgm:prSet presAssocID="{C6214F99-54E3-454B-8BD3-336785EC8495}" presName="hierChild5" presStyleCnt="0"/>
      <dgm:spPr/>
    </dgm:pt>
    <dgm:pt modelId="{273E9022-5A8C-4693-923D-893C593F8E06}" type="pres">
      <dgm:prSet presAssocID="{4E07AD2D-87AC-4D85-92F6-2F5E9444F5E1}" presName="Name50" presStyleLbl="parChTrans1D4" presStyleIdx="14" presStyleCnt="43"/>
      <dgm:spPr/>
      <dgm:t>
        <a:bodyPr/>
        <a:lstStyle/>
        <a:p>
          <a:endParaRPr lang="ru-RU"/>
        </a:p>
      </dgm:t>
    </dgm:pt>
    <dgm:pt modelId="{142459EE-A14C-4A21-81C2-18F6E20486D1}" type="pres">
      <dgm:prSet presAssocID="{8A1609C7-F78F-4F36-939C-D4A6AFD2156F}" presName="hierRoot2" presStyleCnt="0">
        <dgm:presLayoutVars>
          <dgm:hierBranch/>
        </dgm:presLayoutVars>
      </dgm:prSet>
      <dgm:spPr/>
    </dgm:pt>
    <dgm:pt modelId="{3276B014-6DB1-436A-8D4E-EA00E571D176}" type="pres">
      <dgm:prSet presAssocID="{8A1609C7-F78F-4F36-939C-D4A6AFD2156F}" presName="rootComposite" presStyleCnt="0"/>
      <dgm:spPr/>
    </dgm:pt>
    <dgm:pt modelId="{06E5DE2A-43BC-4698-BC30-24C07F2EF9EE}" type="pres">
      <dgm:prSet presAssocID="{8A1609C7-F78F-4F36-939C-D4A6AFD2156F}" presName="rootText" presStyleLbl="node4" presStyleIdx="14" presStyleCnt="43" custScaleX="177156" custScaleY="100000" custLinFactX="-63938" custLinFactNeighborX="-100000" custLinFactNeighborY="2078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C00728A-798A-475D-8EC0-1E75F134B41F}" type="pres">
      <dgm:prSet presAssocID="{8A1609C7-F78F-4F36-939C-D4A6AFD2156F}" presName="rootConnector" presStyleLbl="node4" presStyleIdx="14" presStyleCnt="43"/>
      <dgm:spPr/>
      <dgm:t>
        <a:bodyPr/>
        <a:lstStyle/>
        <a:p>
          <a:endParaRPr lang="ru-RU"/>
        </a:p>
      </dgm:t>
    </dgm:pt>
    <dgm:pt modelId="{4F81EBD1-7854-4139-81D2-D380E745A2B9}" type="pres">
      <dgm:prSet presAssocID="{8A1609C7-F78F-4F36-939C-D4A6AFD2156F}" presName="hierChild4" presStyleCnt="0"/>
      <dgm:spPr/>
    </dgm:pt>
    <dgm:pt modelId="{239DCF95-E6E8-4DD8-B918-5241A47F39B3}" type="pres">
      <dgm:prSet presAssocID="{D5C5D72D-A7E3-4AF7-9B76-F3CB55F699A3}" presName="Name35" presStyleLbl="parChTrans1D4" presStyleIdx="15" presStyleCnt="43"/>
      <dgm:spPr/>
      <dgm:t>
        <a:bodyPr/>
        <a:lstStyle/>
        <a:p>
          <a:endParaRPr lang="ru-RU"/>
        </a:p>
      </dgm:t>
    </dgm:pt>
    <dgm:pt modelId="{502B5C7E-1AA0-4706-B43C-2031022F4B51}" type="pres">
      <dgm:prSet presAssocID="{6B31737F-3BAB-4A36-B93A-744C73025325}" presName="hierRoot2" presStyleCnt="0">
        <dgm:presLayoutVars>
          <dgm:hierBranch val="init"/>
        </dgm:presLayoutVars>
      </dgm:prSet>
      <dgm:spPr/>
    </dgm:pt>
    <dgm:pt modelId="{26605F03-ED68-4D7E-9D12-CCF2F6ADB69E}" type="pres">
      <dgm:prSet presAssocID="{6B31737F-3BAB-4A36-B93A-744C73025325}" presName="rootComposite" presStyleCnt="0"/>
      <dgm:spPr/>
    </dgm:pt>
    <dgm:pt modelId="{9F29CBCB-BC47-4DE5-89C1-201A28505C78}" type="pres">
      <dgm:prSet presAssocID="{6B31737F-3BAB-4A36-B93A-744C73025325}" presName="rootText" presStyleLbl="node4" presStyleIdx="15" presStyleCnt="43" custScaleX="177156" custScaleY="100000" custLinFactX="-63938" custLinFactNeighborX="-100000" custLinFactNeighborY="535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73EB7E-7AFD-4932-A988-E1D28CFB84E2}" type="pres">
      <dgm:prSet presAssocID="{6B31737F-3BAB-4A36-B93A-744C73025325}" presName="rootConnector" presStyleLbl="node4" presStyleIdx="15" presStyleCnt="43"/>
      <dgm:spPr/>
      <dgm:t>
        <a:bodyPr/>
        <a:lstStyle/>
        <a:p>
          <a:endParaRPr lang="ru-RU"/>
        </a:p>
      </dgm:t>
    </dgm:pt>
    <dgm:pt modelId="{32B54B46-70B4-42B7-B1DB-64296F845582}" type="pres">
      <dgm:prSet presAssocID="{6B31737F-3BAB-4A36-B93A-744C73025325}" presName="hierChild4" presStyleCnt="0"/>
      <dgm:spPr/>
    </dgm:pt>
    <dgm:pt modelId="{63A7D411-C303-493E-888C-38F0D1DA5ECA}" type="pres">
      <dgm:prSet presAssocID="{6B31737F-3BAB-4A36-B93A-744C73025325}" presName="hierChild5" presStyleCnt="0"/>
      <dgm:spPr/>
    </dgm:pt>
    <dgm:pt modelId="{69CE9D6D-9776-4863-8BC1-DE0D92497933}" type="pres">
      <dgm:prSet presAssocID="{CA08EE5A-3F94-43DD-AC46-2E1145E5E60A}" presName="Name35" presStyleLbl="parChTrans1D4" presStyleIdx="16" presStyleCnt="43"/>
      <dgm:spPr/>
      <dgm:t>
        <a:bodyPr/>
        <a:lstStyle/>
        <a:p>
          <a:endParaRPr lang="ru-RU"/>
        </a:p>
      </dgm:t>
    </dgm:pt>
    <dgm:pt modelId="{E59757F3-1EE0-4F0C-911A-6D46CF6E07FB}" type="pres">
      <dgm:prSet presAssocID="{3B016758-9B19-4583-86DB-CAB2EC4756D5}" presName="hierRoot2" presStyleCnt="0">
        <dgm:presLayoutVars>
          <dgm:hierBranch val="init"/>
        </dgm:presLayoutVars>
      </dgm:prSet>
      <dgm:spPr/>
    </dgm:pt>
    <dgm:pt modelId="{7BDC21FC-E760-4C81-92F4-80328C43509A}" type="pres">
      <dgm:prSet presAssocID="{3B016758-9B19-4583-86DB-CAB2EC4756D5}" presName="rootComposite" presStyleCnt="0"/>
      <dgm:spPr/>
    </dgm:pt>
    <dgm:pt modelId="{D7A2FDCB-2896-411A-B2BB-4AE81426E9D2}" type="pres">
      <dgm:prSet presAssocID="{3B016758-9B19-4583-86DB-CAB2EC4756D5}" presName="rootText" presStyleLbl="node4" presStyleIdx="16" presStyleCnt="43" custScaleX="177156" custScaleY="100000" custLinFactX="-63938" custLinFactNeighborX="-100000" custLinFactNeighborY="535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EA0F390-46A6-40DB-ABAF-491290EB0145}" type="pres">
      <dgm:prSet presAssocID="{3B016758-9B19-4583-86DB-CAB2EC4756D5}" presName="rootConnector" presStyleLbl="node4" presStyleIdx="16" presStyleCnt="43"/>
      <dgm:spPr/>
      <dgm:t>
        <a:bodyPr/>
        <a:lstStyle/>
        <a:p>
          <a:endParaRPr lang="ru-RU"/>
        </a:p>
      </dgm:t>
    </dgm:pt>
    <dgm:pt modelId="{6F332879-0250-4EC2-8CC6-3D7E512D71DF}" type="pres">
      <dgm:prSet presAssocID="{3B016758-9B19-4583-86DB-CAB2EC4756D5}" presName="hierChild4" presStyleCnt="0"/>
      <dgm:spPr/>
    </dgm:pt>
    <dgm:pt modelId="{80A9AF2F-6E3B-4100-A8EB-5236FBD7F6A1}" type="pres">
      <dgm:prSet presAssocID="{3B016758-9B19-4583-86DB-CAB2EC4756D5}" presName="hierChild5" presStyleCnt="0"/>
      <dgm:spPr/>
    </dgm:pt>
    <dgm:pt modelId="{CC189C79-6A0D-4AF2-873B-6FADBE10490A}" type="pres">
      <dgm:prSet presAssocID="{8A1609C7-F78F-4F36-939C-D4A6AFD2156F}" presName="hierChild5" presStyleCnt="0"/>
      <dgm:spPr/>
    </dgm:pt>
    <dgm:pt modelId="{1101C13A-BD47-46B9-82CE-171C47551C26}" type="pres">
      <dgm:prSet presAssocID="{5406EFAE-BF64-48E7-89E5-673D76019A2F}" presName="hierChild5" presStyleCnt="0"/>
      <dgm:spPr/>
    </dgm:pt>
    <dgm:pt modelId="{C356A2CC-94A8-4D87-8B5D-BBEF74073672}" type="pres">
      <dgm:prSet presAssocID="{C14EB1CB-AE56-480B-A9DC-4D92821727F2}" presName="hierChild5" presStyleCnt="0"/>
      <dgm:spPr/>
    </dgm:pt>
    <dgm:pt modelId="{F7612866-D728-4972-AD81-082E01EBE87E}" type="pres">
      <dgm:prSet presAssocID="{3A6DD5B1-23DB-4E30-A7B3-6E0B41941179}" presName="Name35" presStyleLbl="parChTrans1D4" presStyleIdx="17" presStyleCnt="43"/>
      <dgm:spPr/>
      <dgm:t>
        <a:bodyPr/>
        <a:lstStyle/>
        <a:p>
          <a:endParaRPr lang="ru-RU"/>
        </a:p>
      </dgm:t>
    </dgm:pt>
    <dgm:pt modelId="{4FE9B96B-C848-4373-97CC-CE10C66BF688}" type="pres">
      <dgm:prSet presAssocID="{D69A11DC-65DD-4575-A031-34EF890B2D1C}" presName="hierRoot2" presStyleCnt="0">
        <dgm:presLayoutVars>
          <dgm:hierBranch val="r"/>
        </dgm:presLayoutVars>
      </dgm:prSet>
      <dgm:spPr/>
    </dgm:pt>
    <dgm:pt modelId="{711358ED-976E-4912-8064-437EEFE47441}" type="pres">
      <dgm:prSet presAssocID="{D69A11DC-65DD-4575-A031-34EF890B2D1C}" presName="rootComposite" presStyleCnt="0"/>
      <dgm:spPr/>
    </dgm:pt>
    <dgm:pt modelId="{80BA7277-41CF-4DBB-A3C9-A613C76DBBC3}" type="pres">
      <dgm:prSet presAssocID="{D69A11DC-65DD-4575-A031-34EF890B2D1C}" presName="rootText" presStyleLbl="node4" presStyleIdx="17" presStyleCnt="43" custScaleX="177156" custScaleY="100000" custLinFactNeighborX="-95613" custLinFactNeighborY="342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DB8C25F-F08E-411B-B4DF-E69900289C66}" type="pres">
      <dgm:prSet presAssocID="{D69A11DC-65DD-4575-A031-34EF890B2D1C}" presName="rootConnector" presStyleLbl="node4" presStyleIdx="17" presStyleCnt="43"/>
      <dgm:spPr/>
      <dgm:t>
        <a:bodyPr/>
        <a:lstStyle/>
        <a:p>
          <a:endParaRPr lang="ru-RU"/>
        </a:p>
      </dgm:t>
    </dgm:pt>
    <dgm:pt modelId="{01F8BEC7-E39E-44F9-99CA-37A6EE0D95E0}" type="pres">
      <dgm:prSet presAssocID="{D69A11DC-65DD-4575-A031-34EF890B2D1C}" presName="hierChild4" presStyleCnt="0"/>
      <dgm:spPr/>
    </dgm:pt>
    <dgm:pt modelId="{6924B78D-E9A6-44E0-BA14-9DD0739C4B9C}" type="pres">
      <dgm:prSet presAssocID="{2A29691D-ABC3-41C0-A3CD-15952F1ED9EB}" presName="Name50" presStyleLbl="parChTrans1D4" presStyleIdx="18" presStyleCnt="43"/>
      <dgm:spPr/>
      <dgm:t>
        <a:bodyPr/>
        <a:lstStyle/>
        <a:p>
          <a:endParaRPr lang="ru-RU"/>
        </a:p>
      </dgm:t>
    </dgm:pt>
    <dgm:pt modelId="{3FDED22D-CF26-4498-86AB-2C59F77C6658}" type="pres">
      <dgm:prSet presAssocID="{D6CE7951-7192-47C2-AD73-EE515DFFB326}" presName="hierRoot2" presStyleCnt="0">
        <dgm:presLayoutVars>
          <dgm:hierBranch val="r"/>
        </dgm:presLayoutVars>
      </dgm:prSet>
      <dgm:spPr/>
    </dgm:pt>
    <dgm:pt modelId="{8C92FAB8-6AD2-4353-96D4-64938BEDCC88}" type="pres">
      <dgm:prSet presAssocID="{D6CE7951-7192-47C2-AD73-EE515DFFB326}" presName="rootComposite" presStyleCnt="0"/>
      <dgm:spPr/>
    </dgm:pt>
    <dgm:pt modelId="{07844388-A3B4-4C13-A2D2-792D32DA861A}" type="pres">
      <dgm:prSet presAssocID="{D6CE7951-7192-47C2-AD73-EE515DFFB326}" presName="rootText" presStyleLbl="node4" presStyleIdx="18" presStyleCnt="43" custScaleX="177156" custScaleY="100000" custLinFactNeighborX="-95613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4EEB922-C647-46C5-934C-BFEF348601D5}" type="pres">
      <dgm:prSet presAssocID="{D6CE7951-7192-47C2-AD73-EE515DFFB326}" presName="rootConnector" presStyleLbl="node4" presStyleIdx="18" presStyleCnt="43"/>
      <dgm:spPr/>
      <dgm:t>
        <a:bodyPr/>
        <a:lstStyle/>
        <a:p>
          <a:endParaRPr lang="ru-RU"/>
        </a:p>
      </dgm:t>
    </dgm:pt>
    <dgm:pt modelId="{8894C6D1-60BA-4547-923C-688077BFF586}" type="pres">
      <dgm:prSet presAssocID="{D6CE7951-7192-47C2-AD73-EE515DFFB326}" presName="hierChild4" presStyleCnt="0"/>
      <dgm:spPr/>
    </dgm:pt>
    <dgm:pt modelId="{4EF129BA-52FE-4029-B58B-F71C3FEB0AF3}" type="pres">
      <dgm:prSet presAssocID="{D6CE7951-7192-47C2-AD73-EE515DFFB326}" presName="hierChild5" presStyleCnt="0"/>
      <dgm:spPr/>
    </dgm:pt>
    <dgm:pt modelId="{C4222B9E-8839-4888-ABA0-98BC961419F6}" type="pres">
      <dgm:prSet presAssocID="{E84BDA00-4A78-4E14-921B-A8F19C24B888}" presName="Name50" presStyleLbl="parChTrans1D4" presStyleIdx="19" presStyleCnt="43"/>
      <dgm:spPr/>
      <dgm:t>
        <a:bodyPr/>
        <a:lstStyle/>
        <a:p>
          <a:endParaRPr lang="ru-RU"/>
        </a:p>
      </dgm:t>
    </dgm:pt>
    <dgm:pt modelId="{4D12C63E-FCF5-4C4F-BFD1-C03085F68C3A}" type="pres">
      <dgm:prSet presAssocID="{6728C70A-D8EE-4F55-B518-BF0215783889}" presName="hierRoot2" presStyleCnt="0">
        <dgm:presLayoutVars>
          <dgm:hierBranch val="init"/>
        </dgm:presLayoutVars>
      </dgm:prSet>
      <dgm:spPr/>
    </dgm:pt>
    <dgm:pt modelId="{8590DE2D-FF40-469E-BD60-5D0EA03A2225}" type="pres">
      <dgm:prSet presAssocID="{6728C70A-D8EE-4F55-B518-BF0215783889}" presName="rootComposite" presStyleCnt="0"/>
      <dgm:spPr/>
    </dgm:pt>
    <dgm:pt modelId="{3335ED73-5D35-4596-8F67-7CB9CBB3A78F}" type="pres">
      <dgm:prSet presAssocID="{6728C70A-D8EE-4F55-B518-BF0215783889}" presName="rootText" presStyleLbl="node4" presStyleIdx="19" presStyleCnt="43" custScaleX="177156" custScaleY="100000" custLinFactNeighborX="-95613" custLinFactNeighborY="1558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2387E26-E3EE-44E8-9FAE-1AEC57A76CD5}" type="pres">
      <dgm:prSet presAssocID="{6728C70A-D8EE-4F55-B518-BF0215783889}" presName="rootConnector" presStyleLbl="node4" presStyleIdx="19" presStyleCnt="43"/>
      <dgm:spPr/>
      <dgm:t>
        <a:bodyPr/>
        <a:lstStyle/>
        <a:p>
          <a:endParaRPr lang="ru-RU"/>
        </a:p>
      </dgm:t>
    </dgm:pt>
    <dgm:pt modelId="{23F38E52-55B8-4E67-8F77-0FCC29D2E2A3}" type="pres">
      <dgm:prSet presAssocID="{6728C70A-D8EE-4F55-B518-BF0215783889}" presName="hierChild4" presStyleCnt="0"/>
      <dgm:spPr/>
    </dgm:pt>
    <dgm:pt modelId="{8BB5466C-7F80-4D93-950B-6AB01AB4D715}" type="pres">
      <dgm:prSet presAssocID="{6728C70A-D8EE-4F55-B518-BF0215783889}" presName="hierChild5" presStyleCnt="0"/>
      <dgm:spPr/>
    </dgm:pt>
    <dgm:pt modelId="{43B024FC-601F-40A9-90AA-51BCAA8108FD}" type="pres">
      <dgm:prSet presAssocID="{D69A11DC-65DD-4575-A031-34EF890B2D1C}" presName="hierChild5" presStyleCnt="0"/>
      <dgm:spPr/>
    </dgm:pt>
    <dgm:pt modelId="{9BA316A6-80A5-482C-8FA0-429A17DB7918}" type="pres">
      <dgm:prSet presAssocID="{79EA3A8E-597E-4DE2-8BDB-B0D3CFB9A045}" presName="Name35" presStyleLbl="parChTrans1D4" presStyleIdx="20" presStyleCnt="43"/>
      <dgm:spPr/>
      <dgm:t>
        <a:bodyPr/>
        <a:lstStyle/>
        <a:p>
          <a:endParaRPr lang="ru-RU"/>
        </a:p>
      </dgm:t>
    </dgm:pt>
    <dgm:pt modelId="{6607A1FD-92F6-4716-AE27-851D90411263}" type="pres">
      <dgm:prSet presAssocID="{25247C44-1ED1-49AE-87BB-7478659A5DA7}" presName="hierRoot2" presStyleCnt="0">
        <dgm:presLayoutVars>
          <dgm:hierBranch val="r"/>
        </dgm:presLayoutVars>
      </dgm:prSet>
      <dgm:spPr/>
    </dgm:pt>
    <dgm:pt modelId="{09BC738A-31D8-4F12-A3A8-CABA67847F34}" type="pres">
      <dgm:prSet presAssocID="{25247C44-1ED1-49AE-87BB-7478659A5DA7}" presName="rootComposite" presStyleCnt="0"/>
      <dgm:spPr/>
    </dgm:pt>
    <dgm:pt modelId="{0B6630BF-6D5C-424B-923E-EC7375F89897}" type="pres">
      <dgm:prSet presAssocID="{25247C44-1ED1-49AE-87BB-7478659A5DA7}" presName="rootText" presStyleLbl="node4" presStyleIdx="20" presStyleCnt="43" custScaleX="177156" custScaleY="100000" custLinFactNeighborX="-43686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EFF3FF4-9BA7-4114-B4BD-4C163B7E6D2C}" type="pres">
      <dgm:prSet presAssocID="{25247C44-1ED1-49AE-87BB-7478659A5DA7}" presName="rootConnector" presStyleLbl="node4" presStyleIdx="20" presStyleCnt="43"/>
      <dgm:spPr/>
      <dgm:t>
        <a:bodyPr/>
        <a:lstStyle/>
        <a:p>
          <a:endParaRPr lang="ru-RU"/>
        </a:p>
      </dgm:t>
    </dgm:pt>
    <dgm:pt modelId="{64EF3DA3-EFA3-4E20-B692-DAC79580ABF2}" type="pres">
      <dgm:prSet presAssocID="{25247C44-1ED1-49AE-87BB-7478659A5DA7}" presName="hierChild4" presStyleCnt="0"/>
      <dgm:spPr/>
    </dgm:pt>
    <dgm:pt modelId="{1B5D52C5-D667-4125-9D5A-0AE4C5BDCC01}" type="pres">
      <dgm:prSet presAssocID="{0A009885-D6E1-4A23-8A69-5B25A552EA8B}" presName="Name50" presStyleLbl="parChTrans1D4" presStyleIdx="21" presStyleCnt="43"/>
      <dgm:spPr/>
      <dgm:t>
        <a:bodyPr/>
        <a:lstStyle/>
        <a:p>
          <a:endParaRPr lang="ru-RU"/>
        </a:p>
      </dgm:t>
    </dgm:pt>
    <dgm:pt modelId="{D07789E8-4A57-4843-9575-9228A2751F6A}" type="pres">
      <dgm:prSet presAssocID="{3BCCE053-941B-4483-8F1E-94A93E085D35}" presName="hierRoot2" presStyleCnt="0">
        <dgm:presLayoutVars>
          <dgm:hierBranch val="init"/>
        </dgm:presLayoutVars>
      </dgm:prSet>
      <dgm:spPr/>
    </dgm:pt>
    <dgm:pt modelId="{68E7C802-CF60-41E6-8FE9-8C38CCB38587}" type="pres">
      <dgm:prSet presAssocID="{3BCCE053-941B-4483-8F1E-94A93E085D35}" presName="rootComposite" presStyleCnt="0"/>
      <dgm:spPr/>
    </dgm:pt>
    <dgm:pt modelId="{7E9A90C3-5E03-4E30-9C59-D3329E6ACC6A}" type="pres">
      <dgm:prSet presAssocID="{3BCCE053-941B-4483-8F1E-94A93E085D35}" presName="rootText" presStyleLbl="node4" presStyleIdx="21" presStyleCnt="43" custScaleX="177156" custScaleY="100000" custLinFactNeighborX="-43686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56000C9-742D-4E1D-8BFC-7B31265F2B73}" type="pres">
      <dgm:prSet presAssocID="{3BCCE053-941B-4483-8F1E-94A93E085D35}" presName="rootConnector" presStyleLbl="node4" presStyleIdx="21" presStyleCnt="43"/>
      <dgm:spPr/>
      <dgm:t>
        <a:bodyPr/>
        <a:lstStyle/>
        <a:p>
          <a:endParaRPr lang="ru-RU"/>
        </a:p>
      </dgm:t>
    </dgm:pt>
    <dgm:pt modelId="{0238C4DD-7A32-484E-86C7-C01B2330C9FE}" type="pres">
      <dgm:prSet presAssocID="{3BCCE053-941B-4483-8F1E-94A93E085D35}" presName="hierChild4" presStyleCnt="0"/>
      <dgm:spPr/>
    </dgm:pt>
    <dgm:pt modelId="{0680996E-2936-4120-8899-0565AF6968F9}" type="pres">
      <dgm:prSet presAssocID="{3BCCE053-941B-4483-8F1E-94A93E085D35}" presName="hierChild5" presStyleCnt="0"/>
      <dgm:spPr/>
    </dgm:pt>
    <dgm:pt modelId="{DDA77CC6-2E30-4CFA-AC77-8532B6CF5A16}" type="pres">
      <dgm:prSet presAssocID="{816C9783-94D9-40D3-9AC7-6D57B1CA2411}" presName="Name50" presStyleLbl="parChTrans1D4" presStyleIdx="22" presStyleCnt="43"/>
      <dgm:spPr/>
      <dgm:t>
        <a:bodyPr/>
        <a:lstStyle/>
        <a:p>
          <a:endParaRPr lang="ru-RU"/>
        </a:p>
      </dgm:t>
    </dgm:pt>
    <dgm:pt modelId="{401B8894-64FC-4193-B85C-BA490D56D023}" type="pres">
      <dgm:prSet presAssocID="{03DAACA6-9333-44FF-A341-3A949BC70EEB}" presName="hierRoot2" presStyleCnt="0">
        <dgm:presLayoutVars>
          <dgm:hierBranch val="init"/>
        </dgm:presLayoutVars>
      </dgm:prSet>
      <dgm:spPr/>
    </dgm:pt>
    <dgm:pt modelId="{A01FDCCC-D4B7-4F3D-A18D-BA861EC5D636}" type="pres">
      <dgm:prSet presAssocID="{03DAACA6-9333-44FF-A341-3A949BC70EEB}" presName="rootComposite" presStyleCnt="0"/>
      <dgm:spPr/>
    </dgm:pt>
    <dgm:pt modelId="{8B8B023A-5FEE-40D8-8347-0287C67560B1}" type="pres">
      <dgm:prSet presAssocID="{03DAACA6-9333-44FF-A341-3A949BC70EEB}" presName="rootText" presStyleLbl="node4" presStyleIdx="22" presStyleCnt="43" custScaleX="177156" custScaleY="100000" custLinFactNeighborX="-43686" custLinFactNeighborY="1558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AA37ABF-8CD4-4146-9582-D688367A48C3}" type="pres">
      <dgm:prSet presAssocID="{03DAACA6-9333-44FF-A341-3A949BC70EEB}" presName="rootConnector" presStyleLbl="node4" presStyleIdx="22" presStyleCnt="43"/>
      <dgm:spPr/>
      <dgm:t>
        <a:bodyPr/>
        <a:lstStyle/>
        <a:p>
          <a:endParaRPr lang="ru-RU"/>
        </a:p>
      </dgm:t>
    </dgm:pt>
    <dgm:pt modelId="{EA12EB34-814D-4A51-A825-B33390ED0877}" type="pres">
      <dgm:prSet presAssocID="{03DAACA6-9333-44FF-A341-3A949BC70EEB}" presName="hierChild4" presStyleCnt="0"/>
      <dgm:spPr/>
    </dgm:pt>
    <dgm:pt modelId="{CA5CF1E6-FCC3-4F9A-9B26-D27BCF91A0EC}" type="pres">
      <dgm:prSet presAssocID="{03DAACA6-9333-44FF-A341-3A949BC70EEB}" presName="hierChild5" presStyleCnt="0"/>
      <dgm:spPr/>
    </dgm:pt>
    <dgm:pt modelId="{5C4B82C2-2A8A-423E-AFE5-A50C64FD9965}" type="pres">
      <dgm:prSet presAssocID="{25247C44-1ED1-49AE-87BB-7478659A5DA7}" presName="hierChild5" presStyleCnt="0"/>
      <dgm:spPr/>
    </dgm:pt>
    <dgm:pt modelId="{E2BA2384-16C6-41AF-AA03-30DE76175038}" type="pres">
      <dgm:prSet presAssocID="{FAC2F488-8B67-4871-8527-8A290C5DC601}" presName="Name35" presStyleLbl="parChTrans1D4" presStyleIdx="23" presStyleCnt="43"/>
      <dgm:spPr/>
      <dgm:t>
        <a:bodyPr/>
        <a:lstStyle/>
        <a:p>
          <a:endParaRPr lang="ru-RU"/>
        </a:p>
      </dgm:t>
    </dgm:pt>
    <dgm:pt modelId="{E78E2BCD-0707-4570-88FC-93697620625B}" type="pres">
      <dgm:prSet presAssocID="{5BF1D1CC-F321-49AB-B43E-7D2B6BDB9F74}" presName="hierRoot2" presStyleCnt="0">
        <dgm:presLayoutVars>
          <dgm:hierBranch val="r"/>
        </dgm:presLayoutVars>
      </dgm:prSet>
      <dgm:spPr/>
    </dgm:pt>
    <dgm:pt modelId="{3FA612A0-EA2D-4C2A-A117-875433F5B33B}" type="pres">
      <dgm:prSet presAssocID="{5BF1D1CC-F321-49AB-B43E-7D2B6BDB9F74}" presName="rootComposite" presStyleCnt="0"/>
      <dgm:spPr/>
    </dgm:pt>
    <dgm:pt modelId="{97B477EA-1147-45EC-A03A-FDBFB56D83C8}" type="pres">
      <dgm:prSet presAssocID="{5BF1D1CC-F321-49AB-B43E-7D2B6BDB9F74}" presName="rootText" presStyleLbl="node4" presStyleIdx="23" presStyleCnt="43" custScaleX="177156" custScaleY="100000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E4001B8-0815-450D-B118-4245520BB44C}" type="pres">
      <dgm:prSet presAssocID="{5BF1D1CC-F321-49AB-B43E-7D2B6BDB9F74}" presName="rootConnector" presStyleLbl="node4" presStyleIdx="23" presStyleCnt="43"/>
      <dgm:spPr/>
      <dgm:t>
        <a:bodyPr/>
        <a:lstStyle/>
        <a:p>
          <a:endParaRPr lang="ru-RU"/>
        </a:p>
      </dgm:t>
    </dgm:pt>
    <dgm:pt modelId="{0C148A02-D145-463A-B1F9-250D77770F05}" type="pres">
      <dgm:prSet presAssocID="{5BF1D1CC-F321-49AB-B43E-7D2B6BDB9F74}" presName="hierChild4" presStyleCnt="0"/>
      <dgm:spPr/>
    </dgm:pt>
    <dgm:pt modelId="{14833949-89B2-4B49-869D-BC94D50EE4B9}" type="pres">
      <dgm:prSet presAssocID="{85E0AA7E-901B-4730-AA5C-DDC5F47F6B3B}" presName="Name50" presStyleLbl="parChTrans1D4" presStyleIdx="24" presStyleCnt="43"/>
      <dgm:spPr/>
      <dgm:t>
        <a:bodyPr/>
        <a:lstStyle/>
        <a:p>
          <a:endParaRPr lang="ru-RU"/>
        </a:p>
      </dgm:t>
    </dgm:pt>
    <dgm:pt modelId="{28E87334-9551-4AF1-A6A8-426845C7BC1B}" type="pres">
      <dgm:prSet presAssocID="{FA440D9E-6B99-442F-B579-44E4740D24C6}" presName="hierRoot2" presStyleCnt="0">
        <dgm:presLayoutVars>
          <dgm:hierBranch/>
        </dgm:presLayoutVars>
      </dgm:prSet>
      <dgm:spPr/>
    </dgm:pt>
    <dgm:pt modelId="{54556970-7011-4B49-9460-430C91F72CF4}" type="pres">
      <dgm:prSet presAssocID="{FA440D9E-6B99-442F-B579-44E4740D24C6}" presName="rootComposite" presStyleCnt="0"/>
      <dgm:spPr/>
    </dgm:pt>
    <dgm:pt modelId="{A6251617-BAA3-47D4-A526-2BC8A25E5BA9}" type="pres">
      <dgm:prSet presAssocID="{FA440D9E-6B99-442F-B579-44E4740D24C6}" presName="rootText" presStyleLbl="node4" presStyleIdx="24" presStyleCnt="43" custScaleX="177156" custScaleY="100000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124BCC0-F441-44E5-BBA1-A89CAF979D64}" type="pres">
      <dgm:prSet presAssocID="{FA440D9E-6B99-442F-B579-44E4740D24C6}" presName="rootConnector" presStyleLbl="node4" presStyleIdx="24" presStyleCnt="43"/>
      <dgm:spPr/>
      <dgm:t>
        <a:bodyPr/>
        <a:lstStyle/>
        <a:p>
          <a:endParaRPr lang="ru-RU"/>
        </a:p>
      </dgm:t>
    </dgm:pt>
    <dgm:pt modelId="{10AC582E-3593-4B7A-9AAB-85D5ADA7B0E2}" type="pres">
      <dgm:prSet presAssocID="{FA440D9E-6B99-442F-B579-44E4740D24C6}" presName="hierChild4" presStyleCnt="0"/>
      <dgm:spPr/>
    </dgm:pt>
    <dgm:pt modelId="{FA0F8742-664D-4CFA-800F-45698EC5501A}" type="pres">
      <dgm:prSet presAssocID="{3048DD57-D774-4C7A-89D0-9DED7A36345D}" presName="Name35" presStyleLbl="parChTrans1D4" presStyleIdx="25" presStyleCnt="43"/>
      <dgm:spPr/>
      <dgm:t>
        <a:bodyPr/>
        <a:lstStyle/>
        <a:p>
          <a:endParaRPr lang="ru-RU"/>
        </a:p>
      </dgm:t>
    </dgm:pt>
    <dgm:pt modelId="{4B5627FD-48C5-4115-BC35-3F7D7FE57FD4}" type="pres">
      <dgm:prSet presAssocID="{F963B530-32B8-46EC-9784-22BFD0DA4A62}" presName="hierRoot2" presStyleCnt="0">
        <dgm:presLayoutVars>
          <dgm:hierBranch val="init"/>
        </dgm:presLayoutVars>
      </dgm:prSet>
      <dgm:spPr/>
    </dgm:pt>
    <dgm:pt modelId="{2D1D6AEE-669D-4FF6-B639-304900FF8354}" type="pres">
      <dgm:prSet presAssocID="{F963B530-32B8-46EC-9784-22BFD0DA4A62}" presName="rootComposite" presStyleCnt="0"/>
      <dgm:spPr/>
    </dgm:pt>
    <dgm:pt modelId="{9ACF3576-BF1A-4CFB-ACA5-CCFFA2B66599}" type="pres">
      <dgm:prSet presAssocID="{F963B530-32B8-46EC-9784-22BFD0DA4A62}" presName="rootText" presStyleLbl="node4" presStyleIdx="25" presStyleCnt="43" custScaleX="177156" custScaleY="100000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ADACADE-388D-4CFF-9AC5-B30E89E8E213}" type="pres">
      <dgm:prSet presAssocID="{F963B530-32B8-46EC-9784-22BFD0DA4A62}" presName="rootConnector" presStyleLbl="node4" presStyleIdx="25" presStyleCnt="43"/>
      <dgm:spPr/>
      <dgm:t>
        <a:bodyPr/>
        <a:lstStyle/>
        <a:p>
          <a:endParaRPr lang="ru-RU"/>
        </a:p>
      </dgm:t>
    </dgm:pt>
    <dgm:pt modelId="{1B10870E-1544-460A-812B-FB8D1E0CB660}" type="pres">
      <dgm:prSet presAssocID="{F963B530-32B8-46EC-9784-22BFD0DA4A62}" presName="hierChild4" presStyleCnt="0"/>
      <dgm:spPr/>
    </dgm:pt>
    <dgm:pt modelId="{ECFABF09-534D-464E-9AC3-3F0CAC319212}" type="pres">
      <dgm:prSet presAssocID="{F963B530-32B8-46EC-9784-22BFD0DA4A62}" presName="hierChild5" presStyleCnt="0"/>
      <dgm:spPr/>
    </dgm:pt>
    <dgm:pt modelId="{6D5BC242-852F-4CD5-9D23-5228932F85E3}" type="pres">
      <dgm:prSet presAssocID="{A8FEE9B6-CB61-448D-A1D2-4BE34640F9F3}" presName="Name35" presStyleLbl="parChTrans1D4" presStyleIdx="26" presStyleCnt="43"/>
      <dgm:spPr/>
      <dgm:t>
        <a:bodyPr/>
        <a:lstStyle/>
        <a:p>
          <a:endParaRPr lang="ru-RU"/>
        </a:p>
      </dgm:t>
    </dgm:pt>
    <dgm:pt modelId="{F0248A9F-67FA-4F6D-A9A4-81D9E0C8FDF3}" type="pres">
      <dgm:prSet presAssocID="{47D280C8-018F-4240-BF1F-7C10008C3738}" presName="hierRoot2" presStyleCnt="0">
        <dgm:presLayoutVars>
          <dgm:hierBranch val="init"/>
        </dgm:presLayoutVars>
      </dgm:prSet>
      <dgm:spPr/>
    </dgm:pt>
    <dgm:pt modelId="{CCD3327C-EAA2-49CE-9169-6673CC4413F1}" type="pres">
      <dgm:prSet presAssocID="{47D280C8-018F-4240-BF1F-7C10008C3738}" presName="rootComposite" presStyleCnt="0"/>
      <dgm:spPr/>
    </dgm:pt>
    <dgm:pt modelId="{66150514-19F9-406E-BA0C-88EEBF8642BE}" type="pres">
      <dgm:prSet presAssocID="{47D280C8-018F-4240-BF1F-7C10008C3738}" presName="rootText" presStyleLbl="node4" presStyleIdx="26" presStyleCnt="43" custScaleX="177156" custScaleY="100000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5888153-D8FB-4E16-BD56-9F1A07650EB7}" type="pres">
      <dgm:prSet presAssocID="{47D280C8-018F-4240-BF1F-7C10008C3738}" presName="rootConnector" presStyleLbl="node4" presStyleIdx="26" presStyleCnt="43"/>
      <dgm:spPr/>
      <dgm:t>
        <a:bodyPr/>
        <a:lstStyle/>
        <a:p>
          <a:endParaRPr lang="ru-RU"/>
        </a:p>
      </dgm:t>
    </dgm:pt>
    <dgm:pt modelId="{CE7E3A64-506C-48B5-AD5F-D2EFFA55DA58}" type="pres">
      <dgm:prSet presAssocID="{47D280C8-018F-4240-BF1F-7C10008C3738}" presName="hierChild4" presStyleCnt="0"/>
      <dgm:spPr/>
    </dgm:pt>
    <dgm:pt modelId="{56A05EA5-59A3-4869-B0C3-21EDBB35EB97}" type="pres">
      <dgm:prSet presAssocID="{47D280C8-018F-4240-BF1F-7C10008C3738}" presName="hierChild5" presStyleCnt="0"/>
      <dgm:spPr/>
    </dgm:pt>
    <dgm:pt modelId="{DB199F0C-724B-4124-AA18-F80414C1839C}" type="pres">
      <dgm:prSet presAssocID="{FA440D9E-6B99-442F-B579-44E4740D24C6}" presName="hierChild5" presStyleCnt="0"/>
      <dgm:spPr/>
    </dgm:pt>
    <dgm:pt modelId="{514FD5DA-B095-4F86-987C-4A855FC06027}" type="pres">
      <dgm:prSet presAssocID="{B9768134-A3F4-41D2-ADF3-353AE7123BAA}" presName="Name50" presStyleLbl="parChTrans1D4" presStyleIdx="27" presStyleCnt="43"/>
      <dgm:spPr/>
      <dgm:t>
        <a:bodyPr/>
        <a:lstStyle/>
        <a:p>
          <a:endParaRPr lang="ru-RU"/>
        </a:p>
      </dgm:t>
    </dgm:pt>
    <dgm:pt modelId="{E61AE2C8-3F23-4F9B-A718-2D92DAA98870}" type="pres">
      <dgm:prSet presAssocID="{2A7F98D4-0413-4470-B8BF-1500121EF719}" presName="hierRoot2" presStyleCnt="0">
        <dgm:presLayoutVars>
          <dgm:hierBranch/>
        </dgm:presLayoutVars>
      </dgm:prSet>
      <dgm:spPr/>
    </dgm:pt>
    <dgm:pt modelId="{ED0D493D-AFC5-4A27-8F23-ECBE4AD7DF93}" type="pres">
      <dgm:prSet presAssocID="{2A7F98D4-0413-4470-B8BF-1500121EF719}" presName="rootComposite" presStyleCnt="0"/>
      <dgm:spPr/>
    </dgm:pt>
    <dgm:pt modelId="{7B1516A1-C0FA-47D8-8FF5-88B0B2B9B530}" type="pres">
      <dgm:prSet presAssocID="{2A7F98D4-0413-4470-B8BF-1500121EF719}" presName="rootText" presStyleLbl="node4" presStyleIdx="27" presStyleCnt="43" custScaleX="285313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FF4F3F1-5EFB-4687-A44D-49CA099B07F6}" type="pres">
      <dgm:prSet presAssocID="{2A7F98D4-0413-4470-B8BF-1500121EF719}" presName="rootConnector" presStyleLbl="node4" presStyleIdx="27" presStyleCnt="43"/>
      <dgm:spPr/>
      <dgm:t>
        <a:bodyPr/>
        <a:lstStyle/>
        <a:p>
          <a:endParaRPr lang="ru-RU"/>
        </a:p>
      </dgm:t>
    </dgm:pt>
    <dgm:pt modelId="{B5909F5A-DEDE-46E6-9A1A-09241925CDEA}" type="pres">
      <dgm:prSet presAssocID="{2A7F98D4-0413-4470-B8BF-1500121EF719}" presName="hierChild4" presStyleCnt="0"/>
      <dgm:spPr/>
    </dgm:pt>
    <dgm:pt modelId="{64268E04-F066-444C-A878-3BD3E6856A1A}" type="pres">
      <dgm:prSet presAssocID="{7FDDC606-6557-4A44-8ECA-8CF737E3471E}" presName="Name35" presStyleLbl="parChTrans1D4" presStyleIdx="28" presStyleCnt="43"/>
      <dgm:spPr/>
      <dgm:t>
        <a:bodyPr/>
        <a:lstStyle/>
        <a:p>
          <a:endParaRPr lang="ru-RU"/>
        </a:p>
      </dgm:t>
    </dgm:pt>
    <dgm:pt modelId="{A3647EC6-6259-458D-B70A-396BFEF366DA}" type="pres">
      <dgm:prSet presAssocID="{6AFDDB80-B529-4E4C-A0FD-0EDB17CB6604}" presName="hierRoot2" presStyleCnt="0">
        <dgm:presLayoutVars>
          <dgm:hierBranch val="init"/>
        </dgm:presLayoutVars>
      </dgm:prSet>
      <dgm:spPr/>
    </dgm:pt>
    <dgm:pt modelId="{7E28CACE-BDDA-4A7D-946A-F8021993B6BB}" type="pres">
      <dgm:prSet presAssocID="{6AFDDB80-B529-4E4C-A0FD-0EDB17CB6604}" presName="rootComposite" presStyleCnt="0"/>
      <dgm:spPr/>
    </dgm:pt>
    <dgm:pt modelId="{CC883DDA-8DE2-442B-B572-EB42CDB8515A}" type="pres">
      <dgm:prSet presAssocID="{6AFDDB80-B529-4E4C-A0FD-0EDB17CB6604}" presName="rootText" presStyleLbl="node4" presStyleIdx="28" presStyleCnt="43" custScaleX="177156" custScaleY="100000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74CEF8-0A13-4360-B74A-1D3E66743CC0}" type="pres">
      <dgm:prSet presAssocID="{6AFDDB80-B529-4E4C-A0FD-0EDB17CB6604}" presName="rootConnector" presStyleLbl="node4" presStyleIdx="28" presStyleCnt="43"/>
      <dgm:spPr/>
      <dgm:t>
        <a:bodyPr/>
        <a:lstStyle/>
        <a:p>
          <a:endParaRPr lang="ru-RU"/>
        </a:p>
      </dgm:t>
    </dgm:pt>
    <dgm:pt modelId="{D29E54B0-FA9B-4476-8040-1FE1B40DE251}" type="pres">
      <dgm:prSet presAssocID="{6AFDDB80-B529-4E4C-A0FD-0EDB17CB6604}" presName="hierChild4" presStyleCnt="0"/>
      <dgm:spPr/>
    </dgm:pt>
    <dgm:pt modelId="{C4F77B3F-09C1-481C-8BC9-0585B36F38BD}" type="pres">
      <dgm:prSet presAssocID="{6AFDDB80-B529-4E4C-A0FD-0EDB17CB6604}" presName="hierChild5" presStyleCnt="0"/>
      <dgm:spPr/>
    </dgm:pt>
    <dgm:pt modelId="{FE062E2C-1EC6-42C3-BD15-75C62F50A378}" type="pres">
      <dgm:prSet presAssocID="{AA442634-4345-42BC-9C64-F3AB2060A4A2}" presName="Name35" presStyleLbl="parChTrans1D4" presStyleIdx="29" presStyleCnt="43"/>
      <dgm:spPr/>
      <dgm:t>
        <a:bodyPr/>
        <a:lstStyle/>
        <a:p>
          <a:endParaRPr lang="ru-RU"/>
        </a:p>
      </dgm:t>
    </dgm:pt>
    <dgm:pt modelId="{634E5262-8385-4B24-97A6-A15CBA402DBD}" type="pres">
      <dgm:prSet presAssocID="{F3A5C33E-9084-4677-97BB-C4598597EA0C}" presName="hierRoot2" presStyleCnt="0">
        <dgm:presLayoutVars>
          <dgm:hierBranch val="init"/>
        </dgm:presLayoutVars>
      </dgm:prSet>
      <dgm:spPr/>
    </dgm:pt>
    <dgm:pt modelId="{52D43D97-8CEA-489B-8E2D-5CC95A89361E}" type="pres">
      <dgm:prSet presAssocID="{F3A5C33E-9084-4677-97BB-C4598597EA0C}" presName="rootComposite" presStyleCnt="0"/>
      <dgm:spPr/>
    </dgm:pt>
    <dgm:pt modelId="{816134AE-FBFE-441A-8BDB-F12FE955BDDE}" type="pres">
      <dgm:prSet presAssocID="{F3A5C33E-9084-4677-97BB-C4598597EA0C}" presName="rootText" presStyleLbl="node4" presStyleIdx="29" presStyleCnt="43" custScaleX="177156" custScaleY="100000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5388C73-4E35-42F1-94F6-44519EC8456D}" type="pres">
      <dgm:prSet presAssocID="{F3A5C33E-9084-4677-97BB-C4598597EA0C}" presName="rootConnector" presStyleLbl="node4" presStyleIdx="29" presStyleCnt="43"/>
      <dgm:spPr/>
      <dgm:t>
        <a:bodyPr/>
        <a:lstStyle/>
        <a:p>
          <a:endParaRPr lang="ru-RU"/>
        </a:p>
      </dgm:t>
    </dgm:pt>
    <dgm:pt modelId="{777B6DBE-6AF5-45A8-919A-C5B166577E3C}" type="pres">
      <dgm:prSet presAssocID="{F3A5C33E-9084-4677-97BB-C4598597EA0C}" presName="hierChild4" presStyleCnt="0"/>
      <dgm:spPr/>
    </dgm:pt>
    <dgm:pt modelId="{0A405164-1B21-44BE-954C-3D597F85CFF3}" type="pres">
      <dgm:prSet presAssocID="{F3A5C33E-9084-4677-97BB-C4598597EA0C}" presName="hierChild5" presStyleCnt="0"/>
      <dgm:spPr/>
    </dgm:pt>
    <dgm:pt modelId="{5FB1B872-173C-4633-9913-714812367DAD}" type="pres">
      <dgm:prSet presAssocID="{EBC2354C-A5DC-4FB0-852C-3E0FE07E78D3}" presName="Name35" presStyleLbl="parChTrans1D4" presStyleIdx="30" presStyleCnt="43"/>
      <dgm:spPr/>
      <dgm:t>
        <a:bodyPr/>
        <a:lstStyle/>
        <a:p>
          <a:endParaRPr lang="ru-RU"/>
        </a:p>
      </dgm:t>
    </dgm:pt>
    <dgm:pt modelId="{A2A66598-36DD-43D1-99D3-4AD0110479C4}" type="pres">
      <dgm:prSet presAssocID="{94C8D8C0-FA08-4858-BC01-AF2245593307}" presName="hierRoot2" presStyleCnt="0">
        <dgm:presLayoutVars>
          <dgm:hierBranch val="init"/>
        </dgm:presLayoutVars>
      </dgm:prSet>
      <dgm:spPr/>
    </dgm:pt>
    <dgm:pt modelId="{F0009739-B2A8-42EF-AC67-382BF9A1AC72}" type="pres">
      <dgm:prSet presAssocID="{94C8D8C0-FA08-4858-BC01-AF2245593307}" presName="rootComposite" presStyleCnt="0"/>
      <dgm:spPr/>
    </dgm:pt>
    <dgm:pt modelId="{A3647E35-D473-46AE-BD74-39077DCF2F47}" type="pres">
      <dgm:prSet presAssocID="{94C8D8C0-FA08-4858-BC01-AF2245593307}" presName="rootText" presStyleLbl="node4" presStyleIdx="30" presStyleCnt="43" custScaleX="177156" custLinFactNeighborX="8202" custLinFactNeighborY="2578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C95DD07-0592-493F-BFD4-7D2225F2FA5E}" type="pres">
      <dgm:prSet presAssocID="{94C8D8C0-FA08-4858-BC01-AF2245593307}" presName="rootConnector" presStyleLbl="node4" presStyleIdx="30" presStyleCnt="43"/>
      <dgm:spPr/>
      <dgm:t>
        <a:bodyPr/>
        <a:lstStyle/>
        <a:p>
          <a:endParaRPr lang="ru-RU"/>
        </a:p>
      </dgm:t>
    </dgm:pt>
    <dgm:pt modelId="{A3A4CDFB-8696-4587-9DBC-72C2253857E9}" type="pres">
      <dgm:prSet presAssocID="{94C8D8C0-FA08-4858-BC01-AF2245593307}" presName="hierChild4" presStyleCnt="0"/>
      <dgm:spPr/>
    </dgm:pt>
    <dgm:pt modelId="{A4E80849-ED62-4B4C-A0AC-D4087165B56E}" type="pres">
      <dgm:prSet presAssocID="{94C8D8C0-FA08-4858-BC01-AF2245593307}" presName="hierChild5" presStyleCnt="0"/>
      <dgm:spPr/>
    </dgm:pt>
    <dgm:pt modelId="{F1180CCA-82BC-4421-98CD-73E06DED547A}" type="pres">
      <dgm:prSet presAssocID="{2A7F98D4-0413-4470-B8BF-1500121EF719}" presName="hierChild5" presStyleCnt="0"/>
      <dgm:spPr/>
    </dgm:pt>
    <dgm:pt modelId="{68D3B770-AA4C-4BCA-A86D-87EBE7DD07AA}" type="pres">
      <dgm:prSet presAssocID="{2246969D-A9E9-4F48-B9B0-B05FA77D17B1}" presName="Name50" presStyleLbl="parChTrans1D4" presStyleIdx="31" presStyleCnt="43"/>
      <dgm:spPr/>
      <dgm:t>
        <a:bodyPr/>
        <a:lstStyle/>
        <a:p>
          <a:endParaRPr lang="ru-RU"/>
        </a:p>
      </dgm:t>
    </dgm:pt>
    <dgm:pt modelId="{45227F64-6E75-473E-BCD8-DE6C3232589B}" type="pres">
      <dgm:prSet presAssocID="{122A0DF7-8209-4FEE-9948-8EA66EBBB965}" presName="hierRoot2" presStyleCnt="0">
        <dgm:presLayoutVars>
          <dgm:hierBranch/>
        </dgm:presLayoutVars>
      </dgm:prSet>
      <dgm:spPr/>
    </dgm:pt>
    <dgm:pt modelId="{7D901B7D-6CB2-45C6-BFFA-E3D7471A1786}" type="pres">
      <dgm:prSet presAssocID="{122A0DF7-8209-4FEE-9948-8EA66EBBB965}" presName="rootComposite" presStyleCnt="0"/>
      <dgm:spPr/>
    </dgm:pt>
    <dgm:pt modelId="{6779BD6A-7D87-418C-878A-03729CACBDAB}" type="pres">
      <dgm:prSet presAssocID="{122A0DF7-8209-4FEE-9948-8EA66EBBB965}" presName="rootText" presStyleLbl="node4" presStyleIdx="31" presStyleCnt="43" custScaleX="177156" custScaleY="100000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246982F-4830-4E62-AB49-86B8EF3D71CC}" type="pres">
      <dgm:prSet presAssocID="{122A0DF7-8209-4FEE-9948-8EA66EBBB965}" presName="rootConnector" presStyleLbl="node4" presStyleIdx="31" presStyleCnt="43"/>
      <dgm:spPr/>
      <dgm:t>
        <a:bodyPr/>
        <a:lstStyle/>
        <a:p>
          <a:endParaRPr lang="ru-RU"/>
        </a:p>
      </dgm:t>
    </dgm:pt>
    <dgm:pt modelId="{2617EA09-FAC8-4DD8-ACAB-79563F2F21CC}" type="pres">
      <dgm:prSet presAssocID="{122A0DF7-8209-4FEE-9948-8EA66EBBB965}" presName="hierChild4" presStyleCnt="0"/>
      <dgm:spPr/>
    </dgm:pt>
    <dgm:pt modelId="{FB2B7043-9B04-46F8-9F48-9F4017FF4DD2}" type="pres">
      <dgm:prSet presAssocID="{C3E4C47E-26B7-4C4D-AE96-76EF143BA490}" presName="Name35" presStyleLbl="parChTrans1D4" presStyleIdx="32" presStyleCnt="43"/>
      <dgm:spPr/>
      <dgm:t>
        <a:bodyPr/>
        <a:lstStyle/>
        <a:p>
          <a:endParaRPr lang="ru-RU"/>
        </a:p>
      </dgm:t>
    </dgm:pt>
    <dgm:pt modelId="{8A8F61C6-167A-4C60-8CB1-581B53739FC8}" type="pres">
      <dgm:prSet presAssocID="{D4EA8887-F641-442C-A5E7-DCE8A13F9BC4}" presName="hierRoot2" presStyleCnt="0">
        <dgm:presLayoutVars>
          <dgm:hierBranch val="init"/>
        </dgm:presLayoutVars>
      </dgm:prSet>
      <dgm:spPr/>
    </dgm:pt>
    <dgm:pt modelId="{8272B39A-E2B7-45FF-846A-D4E763B393FA}" type="pres">
      <dgm:prSet presAssocID="{D4EA8887-F641-442C-A5E7-DCE8A13F9BC4}" presName="rootComposite" presStyleCnt="0"/>
      <dgm:spPr/>
    </dgm:pt>
    <dgm:pt modelId="{52DC18CA-4CFB-47D5-A2DC-697BCD52F3E0}" type="pres">
      <dgm:prSet presAssocID="{D4EA8887-F641-442C-A5E7-DCE8A13F9BC4}" presName="rootText" presStyleLbl="node4" presStyleIdx="32" presStyleCnt="43" custScaleX="177156" custScaleY="100000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686E10C-7AC2-4B4E-A0B2-F2A18C8AA672}" type="pres">
      <dgm:prSet presAssocID="{D4EA8887-F641-442C-A5E7-DCE8A13F9BC4}" presName="rootConnector" presStyleLbl="node4" presStyleIdx="32" presStyleCnt="43"/>
      <dgm:spPr/>
      <dgm:t>
        <a:bodyPr/>
        <a:lstStyle/>
        <a:p>
          <a:endParaRPr lang="ru-RU"/>
        </a:p>
      </dgm:t>
    </dgm:pt>
    <dgm:pt modelId="{4A5DDDF4-F2BB-458E-8833-916386A6253D}" type="pres">
      <dgm:prSet presAssocID="{D4EA8887-F641-442C-A5E7-DCE8A13F9BC4}" presName="hierChild4" presStyleCnt="0"/>
      <dgm:spPr/>
    </dgm:pt>
    <dgm:pt modelId="{5F55DF4C-8A4C-411F-A3C2-96CAA479A538}" type="pres">
      <dgm:prSet presAssocID="{D4EA8887-F641-442C-A5E7-DCE8A13F9BC4}" presName="hierChild5" presStyleCnt="0"/>
      <dgm:spPr/>
    </dgm:pt>
    <dgm:pt modelId="{74E53913-DBBF-477A-9E14-AF1DAD065A0C}" type="pres">
      <dgm:prSet presAssocID="{3438F38D-16FF-4CBB-94D6-D207710C3ADE}" presName="Name35" presStyleLbl="parChTrans1D4" presStyleIdx="33" presStyleCnt="43"/>
      <dgm:spPr/>
      <dgm:t>
        <a:bodyPr/>
        <a:lstStyle/>
        <a:p>
          <a:endParaRPr lang="ru-RU"/>
        </a:p>
      </dgm:t>
    </dgm:pt>
    <dgm:pt modelId="{401E2C44-D9F0-4E16-908E-A83C3B2DC7B8}" type="pres">
      <dgm:prSet presAssocID="{E1003D2F-86BC-4B99-AB0D-14F134395F88}" presName="hierRoot2" presStyleCnt="0">
        <dgm:presLayoutVars>
          <dgm:hierBranch/>
        </dgm:presLayoutVars>
      </dgm:prSet>
      <dgm:spPr/>
    </dgm:pt>
    <dgm:pt modelId="{1285E970-3C6D-4EF0-A0E4-7AE10D46F9F6}" type="pres">
      <dgm:prSet presAssocID="{E1003D2F-86BC-4B99-AB0D-14F134395F88}" presName="rootComposite" presStyleCnt="0"/>
      <dgm:spPr/>
    </dgm:pt>
    <dgm:pt modelId="{4E7478B3-4D81-41D1-85DF-D62021172ACA}" type="pres">
      <dgm:prSet presAssocID="{E1003D2F-86BC-4B99-AB0D-14F134395F88}" presName="rootText" presStyleLbl="node4" presStyleIdx="33" presStyleCnt="43" custScaleX="177156" custScaleY="100000" custLinFactNeighborX="-5424" custLinFactNeighborY="3057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F4FB6C7-BBC1-4D9C-9236-E4E8BF2A0BDC}" type="pres">
      <dgm:prSet presAssocID="{E1003D2F-86BC-4B99-AB0D-14F134395F88}" presName="rootConnector" presStyleLbl="node4" presStyleIdx="33" presStyleCnt="43"/>
      <dgm:spPr/>
      <dgm:t>
        <a:bodyPr/>
        <a:lstStyle/>
        <a:p>
          <a:endParaRPr lang="ru-RU"/>
        </a:p>
      </dgm:t>
    </dgm:pt>
    <dgm:pt modelId="{10E30215-7DD7-430B-AF0F-6F5DABBB941C}" type="pres">
      <dgm:prSet presAssocID="{E1003D2F-86BC-4B99-AB0D-14F134395F88}" presName="hierChild4" presStyleCnt="0"/>
      <dgm:spPr/>
    </dgm:pt>
    <dgm:pt modelId="{D51E6881-38ED-4536-9C05-D42F237297EA}" type="pres">
      <dgm:prSet presAssocID="{0FC62669-BBA6-4CED-AD11-FE733EBE1F36}" presName="Name35" presStyleLbl="parChTrans1D4" presStyleIdx="34" presStyleCnt="43"/>
      <dgm:spPr/>
      <dgm:t>
        <a:bodyPr/>
        <a:lstStyle/>
        <a:p>
          <a:endParaRPr lang="ru-RU"/>
        </a:p>
      </dgm:t>
    </dgm:pt>
    <dgm:pt modelId="{3FAC8BA1-43D1-4198-8888-83F363171FD3}" type="pres">
      <dgm:prSet presAssocID="{70952B51-6799-4495-99D1-34419239A938}" presName="hierRoot2" presStyleCnt="0">
        <dgm:presLayoutVars>
          <dgm:hierBranch val="init"/>
        </dgm:presLayoutVars>
      </dgm:prSet>
      <dgm:spPr/>
    </dgm:pt>
    <dgm:pt modelId="{62E260D5-8890-44D5-A9B0-B2D119CA60EA}" type="pres">
      <dgm:prSet presAssocID="{70952B51-6799-4495-99D1-34419239A938}" presName="rootComposite" presStyleCnt="0"/>
      <dgm:spPr/>
    </dgm:pt>
    <dgm:pt modelId="{98C46B07-6D4D-4F00-B5F2-17D41102D307}" type="pres">
      <dgm:prSet presAssocID="{70952B51-6799-4495-99D1-34419239A938}" presName="rootText" presStyleLbl="node4" presStyleIdx="34" presStyleCnt="43" custScaleX="177156" custScaleY="100000" custLinFactNeighborX="-5727" custLinFactNeighborY="3096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21957C1-377A-4059-8CDE-0B5A564B964D}" type="pres">
      <dgm:prSet presAssocID="{70952B51-6799-4495-99D1-34419239A938}" presName="rootConnector" presStyleLbl="node4" presStyleIdx="34" presStyleCnt="43"/>
      <dgm:spPr/>
      <dgm:t>
        <a:bodyPr/>
        <a:lstStyle/>
        <a:p>
          <a:endParaRPr lang="ru-RU"/>
        </a:p>
      </dgm:t>
    </dgm:pt>
    <dgm:pt modelId="{6404FEA3-813B-48AE-AEDC-AFC960367E9B}" type="pres">
      <dgm:prSet presAssocID="{70952B51-6799-4495-99D1-34419239A938}" presName="hierChild4" presStyleCnt="0"/>
      <dgm:spPr/>
    </dgm:pt>
    <dgm:pt modelId="{40D5C496-37FA-4946-9A11-74C59B8DC1A5}" type="pres">
      <dgm:prSet presAssocID="{70952B51-6799-4495-99D1-34419239A938}" presName="hierChild5" presStyleCnt="0"/>
      <dgm:spPr/>
    </dgm:pt>
    <dgm:pt modelId="{CA544BA9-9F1C-48F6-BC96-10822697CD81}" type="pres">
      <dgm:prSet presAssocID="{E1003D2F-86BC-4B99-AB0D-14F134395F88}" presName="hierChild5" presStyleCnt="0"/>
      <dgm:spPr/>
    </dgm:pt>
    <dgm:pt modelId="{D1CC07C4-D477-4F38-B041-15059DF04B07}" type="pres">
      <dgm:prSet presAssocID="{0D9B5EFD-FEB2-4CAB-A2AB-432D7876C7F2}" presName="Name35" presStyleLbl="parChTrans1D4" presStyleIdx="35" presStyleCnt="43"/>
      <dgm:spPr/>
      <dgm:t>
        <a:bodyPr/>
        <a:lstStyle/>
        <a:p>
          <a:endParaRPr lang="ru-RU"/>
        </a:p>
      </dgm:t>
    </dgm:pt>
    <dgm:pt modelId="{45F89CB4-C31C-47E6-8C50-71B21BD598BC}" type="pres">
      <dgm:prSet presAssocID="{A6D5A8F1-3071-4D1B-83F6-57CDF754A351}" presName="hierRoot2" presStyleCnt="0">
        <dgm:presLayoutVars>
          <dgm:hierBranch/>
        </dgm:presLayoutVars>
      </dgm:prSet>
      <dgm:spPr/>
    </dgm:pt>
    <dgm:pt modelId="{4F35C89D-51AD-436B-9DDC-FBBF64F9DA32}" type="pres">
      <dgm:prSet presAssocID="{A6D5A8F1-3071-4D1B-83F6-57CDF754A351}" presName="rootComposite" presStyleCnt="0"/>
      <dgm:spPr/>
    </dgm:pt>
    <dgm:pt modelId="{4D49C8F2-93FF-44CA-81D9-B204AD1331D1}" type="pres">
      <dgm:prSet presAssocID="{A6D5A8F1-3071-4D1B-83F6-57CDF754A351}" presName="rootText" presStyleLbl="node4" presStyleIdx="35" presStyleCnt="43" custScaleX="177156" custScaleY="100000" custLinFactNeighborX="-5424" custLinFactNeighborY="3057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8A0D214-8F78-4E17-95C9-5B46D22A66F8}" type="pres">
      <dgm:prSet presAssocID="{A6D5A8F1-3071-4D1B-83F6-57CDF754A351}" presName="rootConnector" presStyleLbl="node4" presStyleIdx="35" presStyleCnt="43"/>
      <dgm:spPr/>
      <dgm:t>
        <a:bodyPr/>
        <a:lstStyle/>
        <a:p>
          <a:endParaRPr lang="ru-RU"/>
        </a:p>
      </dgm:t>
    </dgm:pt>
    <dgm:pt modelId="{240E9858-8BC5-4183-A46E-7E5B5FE541F8}" type="pres">
      <dgm:prSet presAssocID="{A6D5A8F1-3071-4D1B-83F6-57CDF754A351}" presName="hierChild4" presStyleCnt="0"/>
      <dgm:spPr/>
    </dgm:pt>
    <dgm:pt modelId="{39EBE4F4-6A6D-4D71-8BAF-913393B7061C}" type="pres">
      <dgm:prSet presAssocID="{A6D5A8F1-3071-4D1B-83F6-57CDF754A351}" presName="hierChild5" presStyleCnt="0"/>
      <dgm:spPr/>
    </dgm:pt>
    <dgm:pt modelId="{9BDBD4BD-8C7E-41BA-A622-9A4E58F3F6F9}" type="pres">
      <dgm:prSet presAssocID="{122A0DF7-8209-4FEE-9948-8EA66EBBB965}" presName="hierChild5" presStyleCnt="0"/>
      <dgm:spPr/>
    </dgm:pt>
    <dgm:pt modelId="{873DDAD6-BCDC-4C57-AD34-A4EEBFD25E82}" type="pres">
      <dgm:prSet presAssocID="{CAF9CE3F-0CBE-4EAB-8E2E-DAAB4E6B0B47}" presName="Name50" presStyleLbl="parChTrans1D4" presStyleIdx="36" presStyleCnt="43"/>
      <dgm:spPr/>
      <dgm:t>
        <a:bodyPr/>
        <a:lstStyle/>
        <a:p>
          <a:endParaRPr lang="ru-RU"/>
        </a:p>
      </dgm:t>
    </dgm:pt>
    <dgm:pt modelId="{23091424-18E2-43E0-BED3-4BFBC7983AFF}" type="pres">
      <dgm:prSet presAssocID="{A3EB5106-9DF8-4644-9098-440A1A5BA644}" presName="hierRoot2" presStyleCnt="0">
        <dgm:presLayoutVars>
          <dgm:hierBranch val="init"/>
        </dgm:presLayoutVars>
      </dgm:prSet>
      <dgm:spPr/>
    </dgm:pt>
    <dgm:pt modelId="{1F7A03B7-89EC-47AC-9C3D-32F6142CF28E}" type="pres">
      <dgm:prSet presAssocID="{A3EB5106-9DF8-4644-9098-440A1A5BA644}" presName="rootComposite" presStyleCnt="0"/>
      <dgm:spPr/>
    </dgm:pt>
    <dgm:pt modelId="{4E33F582-0ACF-4752-9777-273DA2DE42AF}" type="pres">
      <dgm:prSet presAssocID="{A3EB5106-9DF8-4644-9098-440A1A5BA644}" presName="rootText" presStyleLbl="node4" presStyleIdx="36" presStyleCnt="43" custScaleX="177156" custScaleY="100000" custLinFactNeighborX="-5424" custLinFactNeighborY="-3583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970077E-DC8F-4BC0-AFBC-3BCA04AA4596}" type="pres">
      <dgm:prSet presAssocID="{A3EB5106-9DF8-4644-9098-440A1A5BA644}" presName="rootConnector" presStyleLbl="node4" presStyleIdx="36" presStyleCnt="43"/>
      <dgm:spPr/>
      <dgm:t>
        <a:bodyPr/>
        <a:lstStyle/>
        <a:p>
          <a:endParaRPr lang="ru-RU"/>
        </a:p>
      </dgm:t>
    </dgm:pt>
    <dgm:pt modelId="{89CD2989-9CBB-4326-A5EA-29D50C82B8E0}" type="pres">
      <dgm:prSet presAssocID="{A3EB5106-9DF8-4644-9098-440A1A5BA644}" presName="hierChild4" presStyleCnt="0"/>
      <dgm:spPr/>
    </dgm:pt>
    <dgm:pt modelId="{90F589C0-4687-4980-90FF-6E743BC5F407}" type="pres">
      <dgm:prSet presAssocID="{A3EB5106-9DF8-4644-9098-440A1A5BA644}" presName="hierChild5" presStyleCnt="0"/>
      <dgm:spPr/>
    </dgm:pt>
    <dgm:pt modelId="{94C4F1A6-CC3C-488B-9C41-AAB07DE06000}" type="pres">
      <dgm:prSet presAssocID="{5BF1D1CC-F321-49AB-B43E-7D2B6BDB9F74}" presName="hierChild5" presStyleCnt="0"/>
      <dgm:spPr/>
    </dgm:pt>
    <dgm:pt modelId="{6654886A-851A-4522-8EB8-0CA116758765}" type="pres">
      <dgm:prSet presAssocID="{757A7436-3FCE-4EA4-98A6-8774785120E2}" presName="hierChild5" presStyleCnt="0"/>
      <dgm:spPr/>
    </dgm:pt>
    <dgm:pt modelId="{EF2ADA1A-BAD6-4DFE-953E-67886FCC668D}" type="pres">
      <dgm:prSet presAssocID="{DC62E08C-7C6B-49D5-9C40-A165440A00A6}" presName="Name35" presStyleLbl="parChTrans1D4" presStyleIdx="37" presStyleCnt="43"/>
      <dgm:spPr/>
      <dgm:t>
        <a:bodyPr/>
        <a:lstStyle/>
        <a:p>
          <a:endParaRPr lang="ru-RU"/>
        </a:p>
      </dgm:t>
    </dgm:pt>
    <dgm:pt modelId="{FD87D3B3-F23F-40DB-A0D9-9B6CAB8F84FC}" type="pres">
      <dgm:prSet presAssocID="{1194FEC6-1F1E-4CB5-BBAF-EDE56BEB8C73}" presName="hierRoot2" presStyleCnt="0">
        <dgm:presLayoutVars>
          <dgm:hierBranch val="init"/>
        </dgm:presLayoutVars>
      </dgm:prSet>
      <dgm:spPr/>
    </dgm:pt>
    <dgm:pt modelId="{00DD9FFE-786D-4EFB-BAFA-664345F9A0BA}" type="pres">
      <dgm:prSet presAssocID="{1194FEC6-1F1E-4CB5-BBAF-EDE56BEB8C73}" presName="rootComposite" presStyleCnt="0"/>
      <dgm:spPr/>
    </dgm:pt>
    <dgm:pt modelId="{14F1AB17-2612-451B-B8F5-079A3245D089}" type="pres">
      <dgm:prSet presAssocID="{1194FEC6-1F1E-4CB5-BBAF-EDE56BEB8C73}" presName="rootText" presStyleLbl="node4" presStyleIdx="37" presStyleCnt="43" custScaleX="177156" custLinFactX="87056" custLinFactNeighborX="100000" custLinFactNeighborY="782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321ECCE-A331-4E4B-9A09-1FA42B9D9D1A}" type="pres">
      <dgm:prSet presAssocID="{1194FEC6-1F1E-4CB5-BBAF-EDE56BEB8C73}" presName="rootConnector" presStyleLbl="node4" presStyleIdx="37" presStyleCnt="43"/>
      <dgm:spPr/>
      <dgm:t>
        <a:bodyPr/>
        <a:lstStyle/>
        <a:p>
          <a:endParaRPr lang="ru-RU"/>
        </a:p>
      </dgm:t>
    </dgm:pt>
    <dgm:pt modelId="{E2C88402-E87E-4388-ABF7-8B163B9ECA52}" type="pres">
      <dgm:prSet presAssocID="{1194FEC6-1F1E-4CB5-BBAF-EDE56BEB8C73}" presName="hierChild4" presStyleCnt="0"/>
      <dgm:spPr/>
    </dgm:pt>
    <dgm:pt modelId="{E99B7B7E-A9B2-481C-AD72-85201D8DA031}" type="pres">
      <dgm:prSet presAssocID="{1194FEC6-1F1E-4CB5-BBAF-EDE56BEB8C73}" presName="hierChild5" presStyleCnt="0"/>
      <dgm:spPr/>
    </dgm:pt>
    <dgm:pt modelId="{9E9A8419-1327-4B38-8EA7-4CED955139D6}" type="pres">
      <dgm:prSet presAssocID="{F7B8E7FC-BE02-460C-860A-35378352026A}" presName="Name35" presStyleLbl="parChTrans1D4" presStyleIdx="38" presStyleCnt="43"/>
      <dgm:spPr/>
      <dgm:t>
        <a:bodyPr/>
        <a:lstStyle/>
        <a:p>
          <a:endParaRPr lang="ru-RU"/>
        </a:p>
      </dgm:t>
    </dgm:pt>
    <dgm:pt modelId="{982222AA-1C7C-4EE8-A102-C28A8E402DAC}" type="pres">
      <dgm:prSet presAssocID="{8F9CC196-C090-4498-B2F6-53BB4801C8A7}" presName="hierRoot2" presStyleCnt="0">
        <dgm:presLayoutVars>
          <dgm:hierBranch/>
        </dgm:presLayoutVars>
      </dgm:prSet>
      <dgm:spPr/>
    </dgm:pt>
    <dgm:pt modelId="{A9E6D342-5936-416E-9A8C-94FCAF0BA2E1}" type="pres">
      <dgm:prSet presAssocID="{8F9CC196-C090-4498-B2F6-53BB4801C8A7}" presName="rootComposite" presStyleCnt="0"/>
      <dgm:spPr/>
    </dgm:pt>
    <dgm:pt modelId="{C248BDA1-E772-4B98-B83F-23DAAEB74FE6}" type="pres">
      <dgm:prSet presAssocID="{8F9CC196-C090-4498-B2F6-53BB4801C8A7}" presName="rootText" presStyleLbl="node4" presStyleIdx="38" presStyleCnt="43" custScaleX="177156" custLinFactNeighborX="3354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B1B160F-FDFB-408A-B747-F68E274E44E1}" type="pres">
      <dgm:prSet presAssocID="{8F9CC196-C090-4498-B2F6-53BB4801C8A7}" presName="rootConnector" presStyleLbl="node4" presStyleIdx="38" presStyleCnt="43"/>
      <dgm:spPr/>
      <dgm:t>
        <a:bodyPr/>
        <a:lstStyle/>
        <a:p>
          <a:endParaRPr lang="ru-RU"/>
        </a:p>
      </dgm:t>
    </dgm:pt>
    <dgm:pt modelId="{968E6F08-A73D-481D-AE07-3CFF74FCB55F}" type="pres">
      <dgm:prSet presAssocID="{8F9CC196-C090-4498-B2F6-53BB4801C8A7}" presName="hierChild4" presStyleCnt="0"/>
      <dgm:spPr/>
    </dgm:pt>
    <dgm:pt modelId="{B61C9630-9CDE-4486-BFE1-93E0DBD61F3D}" type="pres">
      <dgm:prSet presAssocID="{161645FA-81A4-4FB4-A31C-1E6A392CC0A8}" presName="Name35" presStyleLbl="parChTrans1D4" presStyleIdx="39" presStyleCnt="43"/>
      <dgm:spPr/>
      <dgm:t>
        <a:bodyPr/>
        <a:lstStyle/>
        <a:p>
          <a:endParaRPr lang="ru-RU"/>
        </a:p>
      </dgm:t>
    </dgm:pt>
    <dgm:pt modelId="{6E281429-B234-4003-8BB4-32C7AB681CC5}" type="pres">
      <dgm:prSet presAssocID="{1CDD30F0-0A8A-477B-8B54-DBFAF7B197C5}" presName="hierRoot2" presStyleCnt="0">
        <dgm:presLayoutVars>
          <dgm:hierBranch val="init"/>
        </dgm:presLayoutVars>
      </dgm:prSet>
      <dgm:spPr/>
    </dgm:pt>
    <dgm:pt modelId="{57266CB1-B4E0-4860-B360-03110ADE234C}" type="pres">
      <dgm:prSet presAssocID="{1CDD30F0-0A8A-477B-8B54-DBFAF7B197C5}" presName="rootComposite" presStyleCnt="0"/>
      <dgm:spPr/>
    </dgm:pt>
    <dgm:pt modelId="{6AC061CF-CC08-4F4F-AFFE-D64EFC45FB2C}" type="pres">
      <dgm:prSet presAssocID="{1CDD30F0-0A8A-477B-8B54-DBFAF7B197C5}" presName="rootText" presStyleLbl="node4" presStyleIdx="39" presStyleCnt="43" custScaleX="177156" custLinFactNeighborX="3354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B7E5418-302C-4DCB-84B4-1FECB3AE2D7A}" type="pres">
      <dgm:prSet presAssocID="{1CDD30F0-0A8A-477B-8B54-DBFAF7B197C5}" presName="rootConnector" presStyleLbl="node4" presStyleIdx="39" presStyleCnt="43"/>
      <dgm:spPr/>
      <dgm:t>
        <a:bodyPr/>
        <a:lstStyle/>
        <a:p>
          <a:endParaRPr lang="ru-RU"/>
        </a:p>
      </dgm:t>
    </dgm:pt>
    <dgm:pt modelId="{477D5E49-4007-413E-96EB-5E1BD44F9993}" type="pres">
      <dgm:prSet presAssocID="{1CDD30F0-0A8A-477B-8B54-DBFAF7B197C5}" presName="hierChild4" presStyleCnt="0"/>
      <dgm:spPr/>
    </dgm:pt>
    <dgm:pt modelId="{7E3BEE8C-02CA-4876-A497-EE146AFDEF95}" type="pres">
      <dgm:prSet presAssocID="{1CDD30F0-0A8A-477B-8B54-DBFAF7B197C5}" presName="hierChild5" presStyleCnt="0"/>
      <dgm:spPr/>
    </dgm:pt>
    <dgm:pt modelId="{CCA9156E-0B3A-4FD5-8425-DE8EE19674E4}" type="pres">
      <dgm:prSet presAssocID="{9A1C4013-5AB7-4BBF-8A6C-85871FF46142}" presName="Name35" presStyleLbl="parChTrans1D4" presStyleIdx="40" presStyleCnt="43"/>
      <dgm:spPr/>
      <dgm:t>
        <a:bodyPr/>
        <a:lstStyle/>
        <a:p>
          <a:endParaRPr lang="ru-RU"/>
        </a:p>
      </dgm:t>
    </dgm:pt>
    <dgm:pt modelId="{04420E94-85F2-42A4-A199-0E805DE698C9}" type="pres">
      <dgm:prSet presAssocID="{88DF5EAA-0ED2-40AE-8D5D-666E12FF4C1C}" presName="hierRoot2" presStyleCnt="0">
        <dgm:presLayoutVars>
          <dgm:hierBranch val="init"/>
        </dgm:presLayoutVars>
      </dgm:prSet>
      <dgm:spPr/>
    </dgm:pt>
    <dgm:pt modelId="{080257F6-E415-467B-AB99-15EC78600800}" type="pres">
      <dgm:prSet presAssocID="{88DF5EAA-0ED2-40AE-8D5D-666E12FF4C1C}" presName="rootComposite" presStyleCnt="0"/>
      <dgm:spPr/>
    </dgm:pt>
    <dgm:pt modelId="{5C8E4539-33E2-4316-9135-B5BEABF70BF8}" type="pres">
      <dgm:prSet presAssocID="{88DF5EAA-0ED2-40AE-8D5D-666E12FF4C1C}" presName="rootText" presStyleLbl="node4" presStyleIdx="40" presStyleCnt="43" custScaleX="177156" custLinFactNeighborX="3354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13618FE-AA20-4574-B0A0-08A822E0C120}" type="pres">
      <dgm:prSet presAssocID="{88DF5EAA-0ED2-40AE-8D5D-666E12FF4C1C}" presName="rootConnector" presStyleLbl="node4" presStyleIdx="40" presStyleCnt="43"/>
      <dgm:spPr/>
      <dgm:t>
        <a:bodyPr/>
        <a:lstStyle/>
        <a:p>
          <a:endParaRPr lang="ru-RU"/>
        </a:p>
      </dgm:t>
    </dgm:pt>
    <dgm:pt modelId="{7C418DD1-431F-42D1-AAED-CFD266D9017B}" type="pres">
      <dgm:prSet presAssocID="{88DF5EAA-0ED2-40AE-8D5D-666E12FF4C1C}" presName="hierChild4" presStyleCnt="0"/>
      <dgm:spPr/>
    </dgm:pt>
    <dgm:pt modelId="{A0E20398-A460-48DF-8055-8017AB11CB08}" type="pres">
      <dgm:prSet presAssocID="{88DF5EAA-0ED2-40AE-8D5D-666E12FF4C1C}" presName="hierChild5" presStyleCnt="0"/>
      <dgm:spPr/>
    </dgm:pt>
    <dgm:pt modelId="{6BF46061-2932-4F6A-9659-B3821A33F348}" type="pres">
      <dgm:prSet presAssocID="{8F9CC196-C090-4498-B2F6-53BB4801C8A7}" presName="hierChild5" presStyleCnt="0"/>
      <dgm:spPr/>
    </dgm:pt>
    <dgm:pt modelId="{733FF5C4-B5A8-4AB0-B877-45DB3F53448E}" type="pres">
      <dgm:prSet presAssocID="{F9DCB5D3-C543-4617-B37F-CFF86D0EB312}" presName="hierChild5" presStyleCnt="0"/>
      <dgm:spPr/>
    </dgm:pt>
    <dgm:pt modelId="{C8153429-7A3E-4126-B95B-78E11D03ECEA}" type="pres">
      <dgm:prSet presAssocID="{388F2973-2913-4828-843F-3884B8839609}" presName="hierChild5" presStyleCnt="0"/>
      <dgm:spPr/>
    </dgm:pt>
    <dgm:pt modelId="{79872B2E-B4D3-415C-9EC5-B6AD97B7FF61}" type="pres">
      <dgm:prSet presAssocID="{5D15E427-6E0C-4380-A284-2A2E9B49B543}" presName="hierChild5" presStyleCnt="0"/>
      <dgm:spPr/>
    </dgm:pt>
    <dgm:pt modelId="{62B2FB17-BDB2-4CEC-8B1D-97BCBD8258C1}" type="pres">
      <dgm:prSet presAssocID="{B11432E2-5F7D-483C-9163-F06002B50A17}" presName="Name35" presStyleLbl="parChTrans1D4" presStyleIdx="41" presStyleCnt="43"/>
      <dgm:spPr/>
      <dgm:t>
        <a:bodyPr/>
        <a:lstStyle/>
        <a:p>
          <a:endParaRPr lang="ru-RU"/>
        </a:p>
      </dgm:t>
    </dgm:pt>
    <dgm:pt modelId="{F52D57C5-B4DC-4153-BE7C-F3F6AA489361}" type="pres">
      <dgm:prSet presAssocID="{686083BA-B72E-4708-9DC9-BDB34D334C80}" presName="hierRoot2" presStyleCnt="0">
        <dgm:presLayoutVars>
          <dgm:hierBranch/>
        </dgm:presLayoutVars>
      </dgm:prSet>
      <dgm:spPr/>
    </dgm:pt>
    <dgm:pt modelId="{22EF4070-0211-4C72-B04B-E815FB47674D}" type="pres">
      <dgm:prSet presAssocID="{686083BA-B72E-4708-9DC9-BDB34D334C80}" presName="rootComposite" presStyleCnt="0"/>
      <dgm:spPr/>
    </dgm:pt>
    <dgm:pt modelId="{99638FEC-C50E-49EB-AB7F-60912F0B412F}" type="pres">
      <dgm:prSet presAssocID="{686083BA-B72E-4708-9DC9-BDB34D334C80}" presName="rootText" presStyleLbl="node4" presStyleIdx="41" presStyleCnt="43" custScaleX="285313" custLinFactNeighborX="3614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48C4337-4368-4676-85B0-BA02A38EE57B}" type="pres">
      <dgm:prSet presAssocID="{686083BA-B72E-4708-9DC9-BDB34D334C80}" presName="rootConnector" presStyleLbl="node4" presStyleIdx="41" presStyleCnt="43"/>
      <dgm:spPr/>
      <dgm:t>
        <a:bodyPr/>
        <a:lstStyle/>
        <a:p>
          <a:endParaRPr lang="ru-RU"/>
        </a:p>
      </dgm:t>
    </dgm:pt>
    <dgm:pt modelId="{AE0F53A8-5146-49E6-9AFC-17534C9C8AC2}" type="pres">
      <dgm:prSet presAssocID="{686083BA-B72E-4708-9DC9-BDB34D334C80}" presName="hierChild4" presStyleCnt="0"/>
      <dgm:spPr/>
    </dgm:pt>
    <dgm:pt modelId="{F2AAE23E-D403-4459-9F33-2D308F307B3C}" type="pres">
      <dgm:prSet presAssocID="{06955F22-FA60-4543-A52D-92E2EB657A47}" presName="Name35" presStyleLbl="parChTrans1D4" presStyleIdx="42" presStyleCnt="43"/>
      <dgm:spPr/>
      <dgm:t>
        <a:bodyPr/>
        <a:lstStyle/>
        <a:p>
          <a:endParaRPr lang="ru-RU"/>
        </a:p>
      </dgm:t>
    </dgm:pt>
    <dgm:pt modelId="{6AA7C80D-E5F9-4636-A714-D3A926D5A741}" type="pres">
      <dgm:prSet presAssocID="{85781100-4E5C-415B-BCA6-A8E860259C56}" presName="hierRoot2" presStyleCnt="0">
        <dgm:presLayoutVars>
          <dgm:hierBranch val="init"/>
        </dgm:presLayoutVars>
      </dgm:prSet>
      <dgm:spPr/>
    </dgm:pt>
    <dgm:pt modelId="{87985263-E26D-4EC8-B932-93D814011614}" type="pres">
      <dgm:prSet presAssocID="{85781100-4E5C-415B-BCA6-A8E860259C56}" presName="rootComposite" presStyleCnt="0"/>
      <dgm:spPr/>
    </dgm:pt>
    <dgm:pt modelId="{D0BEBF4C-3CC0-4911-8F01-F2794F029EB4}" type="pres">
      <dgm:prSet presAssocID="{85781100-4E5C-415B-BCA6-A8E860259C56}" presName="rootText" presStyleLbl="node4" presStyleIdx="42" presStyleCnt="43" custScaleX="379751" custLinFactNeighborX="3614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9D2353A-8888-4405-9787-79965978A4E7}" type="pres">
      <dgm:prSet presAssocID="{85781100-4E5C-415B-BCA6-A8E860259C56}" presName="rootConnector" presStyleLbl="node4" presStyleIdx="42" presStyleCnt="43"/>
      <dgm:spPr/>
      <dgm:t>
        <a:bodyPr/>
        <a:lstStyle/>
        <a:p>
          <a:endParaRPr lang="ru-RU"/>
        </a:p>
      </dgm:t>
    </dgm:pt>
    <dgm:pt modelId="{1FD81A31-84A3-413D-89BF-12C5B2F1E31E}" type="pres">
      <dgm:prSet presAssocID="{85781100-4E5C-415B-BCA6-A8E860259C56}" presName="hierChild4" presStyleCnt="0"/>
      <dgm:spPr/>
    </dgm:pt>
    <dgm:pt modelId="{04AF1265-0F0B-42F4-91C6-F935DEAEB9DE}" type="pres">
      <dgm:prSet presAssocID="{85781100-4E5C-415B-BCA6-A8E860259C56}" presName="hierChild5" presStyleCnt="0"/>
      <dgm:spPr/>
    </dgm:pt>
    <dgm:pt modelId="{AA2D44CD-3E9E-4F0F-BC47-33A8013B15E7}" type="pres">
      <dgm:prSet presAssocID="{686083BA-B72E-4708-9DC9-BDB34D334C80}" presName="hierChild5" presStyleCnt="0"/>
      <dgm:spPr/>
    </dgm:pt>
    <dgm:pt modelId="{4BAD6032-E05C-4D22-ABAD-6E86417983CB}" type="pres">
      <dgm:prSet presAssocID="{89E1FC92-2E9A-4973-B7A7-58A08F79102F}" presName="hierChild5" presStyleCnt="0"/>
      <dgm:spPr/>
    </dgm:pt>
    <dgm:pt modelId="{1BACF4A4-3653-4EAE-A88B-57D206F74968}" type="pres">
      <dgm:prSet presAssocID="{7B8002EF-75FD-46FE-B8D9-2C9453D3FBB8}" presName="Name35" presStyleLbl="parChTrans1D3" presStyleIdx="2" presStyleCnt="4"/>
      <dgm:spPr/>
      <dgm:t>
        <a:bodyPr/>
        <a:lstStyle/>
        <a:p>
          <a:endParaRPr lang="ru-RU"/>
        </a:p>
      </dgm:t>
    </dgm:pt>
    <dgm:pt modelId="{76CE1D0D-979C-406E-A2C4-D32D57693458}" type="pres">
      <dgm:prSet presAssocID="{BF19AF0D-FB6C-4B87-A1B9-1BABFF49F445}" presName="hierRoot2" presStyleCnt="0">
        <dgm:presLayoutVars>
          <dgm:hierBranch val="init"/>
        </dgm:presLayoutVars>
      </dgm:prSet>
      <dgm:spPr/>
    </dgm:pt>
    <dgm:pt modelId="{74EBC8BD-76C6-45AB-9A91-BDDADAA49B07}" type="pres">
      <dgm:prSet presAssocID="{BF19AF0D-FB6C-4B87-A1B9-1BABFF49F445}" presName="rootComposite" presStyleCnt="0"/>
      <dgm:spPr/>
    </dgm:pt>
    <dgm:pt modelId="{80D49BAC-30D9-429D-B56B-213923853D34}" type="pres">
      <dgm:prSet presAssocID="{BF19AF0D-FB6C-4B87-A1B9-1BABFF49F445}" presName="rootText" presStyleLbl="node3" presStyleIdx="2" presStyleCnt="4" custScaleX="285313" custLinFactNeighborX="283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E0F2880-6562-4880-A7EF-C14D60BC443A}" type="pres">
      <dgm:prSet presAssocID="{BF19AF0D-FB6C-4B87-A1B9-1BABFF49F445}" presName="rootConnector" presStyleLbl="node3" presStyleIdx="2" presStyleCnt="4"/>
      <dgm:spPr/>
      <dgm:t>
        <a:bodyPr/>
        <a:lstStyle/>
        <a:p>
          <a:endParaRPr lang="ru-RU"/>
        </a:p>
      </dgm:t>
    </dgm:pt>
    <dgm:pt modelId="{4304B1AB-B30A-47BA-A3CC-62CAEBE5BCCE}" type="pres">
      <dgm:prSet presAssocID="{BF19AF0D-FB6C-4B87-A1B9-1BABFF49F445}" presName="hierChild4" presStyleCnt="0"/>
      <dgm:spPr/>
    </dgm:pt>
    <dgm:pt modelId="{A4F21005-A034-421C-BB44-4CB1402765D0}" type="pres">
      <dgm:prSet presAssocID="{BF19AF0D-FB6C-4B87-A1B9-1BABFF49F445}" presName="hierChild5" presStyleCnt="0"/>
      <dgm:spPr/>
    </dgm:pt>
    <dgm:pt modelId="{3D9FD3E3-88E0-477A-A56B-07BC808BF3F4}" type="pres">
      <dgm:prSet presAssocID="{210E8AFE-82AF-442A-9DC7-DBB69EBCC999}" presName="Name35" presStyleLbl="parChTrans1D3" presStyleIdx="3" presStyleCnt="4"/>
      <dgm:spPr/>
      <dgm:t>
        <a:bodyPr/>
        <a:lstStyle/>
        <a:p>
          <a:endParaRPr lang="ru-RU"/>
        </a:p>
      </dgm:t>
    </dgm:pt>
    <dgm:pt modelId="{85126A20-B74D-4464-863C-A4513302FC3E}" type="pres">
      <dgm:prSet presAssocID="{EAF02E06-BED0-4EC3-AC81-3A91CC738CFB}" presName="hierRoot2" presStyleCnt="0">
        <dgm:presLayoutVars>
          <dgm:hierBranch val="init"/>
        </dgm:presLayoutVars>
      </dgm:prSet>
      <dgm:spPr/>
    </dgm:pt>
    <dgm:pt modelId="{EE4855D1-B2B0-4D08-8963-711B48A4D864}" type="pres">
      <dgm:prSet presAssocID="{EAF02E06-BED0-4EC3-AC81-3A91CC738CFB}" presName="rootComposite" presStyleCnt="0"/>
      <dgm:spPr/>
    </dgm:pt>
    <dgm:pt modelId="{D4EA128C-DF21-45C0-BF4F-C14BA70ADDB2}" type="pres">
      <dgm:prSet presAssocID="{EAF02E06-BED0-4EC3-AC81-3A91CC738CFB}" presName="rootText" presStyleLbl="node3" presStyleIdx="3" presStyleCnt="4" custScaleX="177156" custLinFactNeighborX="283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FEA3F3B-97D9-4A90-B171-A5B7071C97F3}" type="pres">
      <dgm:prSet presAssocID="{EAF02E06-BED0-4EC3-AC81-3A91CC738CFB}" presName="rootConnector" presStyleLbl="node3" presStyleIdx="3" presStyleCnt="4"/>
      <dgm:spPr/>
      <dgm:t>
        <a:bodyPr/>
        <a:lstStyle/>
        <a:p>
          <a:endParaRPr lang="ru-RU"/>
        </a:p>
      </dgm:t>
    </dgm:pt>
    <dgm:pt modelId="{76697CC2-C5F0-4562-98B8-5454AC30B071}" type="pres">
      <dgm:prSet presAssocID="{EAF02E06-BED0-4EC3-AC81-3A91CC738CFB}" presName="hierChild4" presStyleCnt="0"/>
      <dgm:spPr/>
    </dgm:pt>
    <dgm:pt modelId="{E37C9DBD-BF19-48DB-B3BF-28BC5C60CA54}" type="pres">
      <dgm:prSet presAssocID="{EAF02E06-BED0-4EC3-AC81-3A91CC738CFB}" presName="hierChild5" presStyleCnt="0"/>
      <dgm:spPr/>
    </dgm:pt>
    <dgm:pt modelId="{AB016DC5-0935-4B69-8491-3253A734CADB}" type="pres">
      <dgm:prSet presAssocID="{0B98223A-9404-4B97-A4E1-F8D3C7EE8BC3}" presName="hierChild5" presStyleCnt="0"/>
      <dgm:spPr/>
    </dgm:pt>
    <dgm:pt modelId="{BC882CBD-1CC9-45C4-9444-4B78B1DE87DE}" type="pres">
      <dgm:prSet presAssocID="{D7E1038C-8186-4D0B-85EA-B3A2EF2030F9}" presName="Name37" presStyleLbl="parChTrans1D2" presStyleIdx="1" presStyleCnt="2"/>
      <dgm:spPr/>
      <dgm:t>
        <a:bodyPr/>
        <a:lstStyle/>
        <a:p>
          <a:endParaRPr lang="ru-RU"/>
        </a:p>
      </dgm:t>
    </dgm:pt>
    <dgm:pt modelId="{320A809A-D8AE-42C9-AF6C-020A232C5D3A}" type="pres">
      <dgm:prSet presAssocID="{591505A1-85F5-42C4-A25D-35F11AAFD02A}" presName="hierRoot2" presStyleCnt="0">
        <dgm:presLayoutVars>
          <dgm:hierBranch val="init"/>
        </dgm:presLayoutVars>
      </dgm:prSet>
      <dgm:spPr/>
    </dgm:pt>
    <dgm:pt modelId="{73581A50-A780-4D24-9FD6-8790D7A782B8}" type="pres">
      <dgm:prSet presAssocID="{591505A1-85F5-42C4-A25D-35F11AAFD02A}" presName="rootComposite" presStyleCnt="0"/>
      <dgm:spPr/>
    </dgm:pt>
    <dgm:pt modelId="{6120BC4C-84AE-4B1F-BD4C-9486B1EED0DB}" type="pres">
      <dgm:prSet presAssocID="{591505A1-85F5-42C4-A25D-35F11AAFD02A}" presName="rootText" presStyleLbl="node2" presStyleIdx="1" presStyleCnt="2" custScaleX="285313" custLinFactX="4020" custLinFactNeighborX="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D8E0742-E159-4E1A-ADA3-9C1D18EE95C0}" type="pres">
      <dgm:prSet presAssocID="{591505A1-85F5-42C4-A25D-35F11AAFD02A}" presName="rootConnector" presStyleLbl="node2" presStyleIdx="1" presStyleCnt="2"/>
      <dgm:spPr/>
      <dgm:t>
        <a:bodyPr/>
        <a:lstStyle/>
        <a:p>
          <a:endParaRPr lang="ru-RU"/>
        </a:p>
      </dgm:t>
    </dgm:pt>
    <dgm:pt modelId="{6C58D453-95F0-47C8-AB6B-89DB3277BC4F}" type="pres">
      <dgm:prSet presAssocID="{591505A1-85F5-42C4-A25D-35F11AAFD02A}" presName="hierChild4" presStyleCnt="0"/>
      <dgm:spPr/>
    </dgm:pt>
    <dgm:pt modelId="{6BA0419C-AA25-4785-A6D9-053E398EE4E1}" type="pres">
      <dgm:prSet presAssocID="{591505A1-85F5-42C4-A25D-35F11AAFD02A}" presName="hierChild5" presStyleCnt="0"/>
      <dgm:spPr/>
    </dgm:pt>
    <dgm:pt modelId="{BAA722E8-D1D5-4E10-9144-33BB10520284}" type="pres">
      <dgm:prSet presAssocID="{5A05280B-7813-433E-A5C7-35ADDF822739}" presName="hierChild3" presStyleCnt="0"/>
      <dgm:spPr/>
    </dgm:pt>
  </dgm:ptLst>
  <dgm:cxnLst>
    <dgm:cxn modelId="{CF0EB025-331B-4FCB-9588-45D1D187074E}" type="presOf" srcId="{70952B51-6799-4495-99D1-34419239A938}" destId="{221957C1-377A-4059-8CDE-0B5A564B964D}" srcOrd="1" destOrd="0" presId="urn:microsoft.com/office/officeart/2005/8/layout/orgChart1"/>
    <dgm:cxn modelId="{48703E34-BDB8-4DFF-A847-35E1CA263343}" type="presOf" srcId="{E84BDA00-4A78-4E14-921B-A8F19C24B888}" destId="{C4222B9E-8839-4888-ABA0-98BC961419F6}" srcOrd="0" destOrd="0" presId="urn:microsoft.com/office/officeart/2005/8/layout/orgChart1"/>
    <dgm:cxn modelId="{13FCD9A3-8E62-43A3-84D9-AEB108C4D300}" srcId="{D69A11DC-65DD-4575-A031-34EF890B2D1C}" destId="{D6CE7951-7192-47C2-AD73-EE515DFFB326}" srcOrd="0" destOrd="0" parTransId="{2A29691D-ABC3-41C0-A3CD-15952F1ED9EB}" sibTransId="{668EFD3A-A19E-4349-990B-73FA52BE63C5}"/>
    <dgm:cxn modelId="{54386753-2BFC-4553-8041-883BAFA933B7}" srcId="{D69A11DC-65DD-4575-A031-34EF890B2D1C}" destId="{6728C70A-D8EE-4F55-B518-BF0215783889}" srcOrd="1" destOrd="0" parTransId="{E84BDA00-4A78-4E14-921B-A8F19C24B888}" sibTransId="{DCC7DFDD-2765-4656-84CC-0F71E4F5A7B5}"/>
    <dgm:cxn modelId="{C89784B5-1804-4D6D-8A4D-64B2A19FC612}" type="presOf" srcId="{1194FEC6-1F1E-4CB5-BBAF-EDE56BEB8C73}" destId="{C321ECCE-A331-4E4B-9A09-1FA42B9D9D1A}" srcOrd="1" destOrd="0" presId="urn:microsoft.com/office/officeart/2005/8/layout/orgChart1"/>
    <dgm:cxn modelId="{EC3F4621-F2D2-445B-BBA2-DD41DADE43DE}" srcId="{C14EB1CB-AE56-480B-A9DC-4D92821727F2}" destId="{497A1238-8576-4E28-A78F-1F14EA0D873D}" srcOrd="0" destOrd="0" parTransId="{43A51755-572A-46B4-BE31-1D1F6D0915C3}" sibTransId="{5AE36EA0-C6CF-4FF7-A901-885ED63F353C}"/>
    <dgm:cxn modelId="{1BA217E4-7781-4EAD-BEEF-96DE4632B940}" type="presOf" srcId="{757A7436-3FCE-4EA4-98A6-8774785120E2}" destId="{432F130A-479F-418F-85F8-84EAABB2EFBD}" srcOrd="0" destOrd="0" presId="urn:microsoft.com/office/officeart/2005/8/layout/orgChart1"/>
    <dgm:cxn modelId="{325D7985-1784-4BF2-8899-1C010225AA1D}" type="presOf" srcId="{1CDD30F0-0A8A-477B-8B54-DBFAF7B197C5}" destId="{6AC061CF-CC08-4F4F-AFFE-D64EFC45FB2C}" srcOrd="0" destOrd="0" presId="urn:microsoft.com/office/officeart/2005/8/layout/orgChart1"/>
    <dgm:cxn modelId="{D594BC41-A79B-480C-A3FA-70EA4E877C2F}" srcId="{5BF1D1CC-F321-49AB-B43E-7D2B6BDB9F74}" destId="{FA440D9E-6B99-442F-B579-44E4740D24C6}" srcOrd="0" destOrd="0" parTransId="{85E0AA7E-901B-4730-AA5C-DDC5F47F6B3B}" sibTransId="{93EF12A4-FAF6-4E0A-919D-36248F915D9A}"/>
    <dgm:cxn modelId="{B5EF2E31-E453-4C7E-8019-FE3148F82D2D}" srcId="{5406EFAE-BF64-48E7-89E5-673D76019A2F}" destId="{8A1609C7-F78F-4F36-939C-D4A6AFD2156F}" srcOrd="2" destOrd="0" parTransId="{4E07AD2D-87AC-4D85-92F6-2F5E9444F5E1}" sibTransId="{3F97EE15-86ED-4711-A9AC-81761DCF5C14}"/>
    <dgm:cxn modelId="{F948C413-D6FB-429D-AD69-2AD34AF656D7}" srcId="{5D15E427-6E0C-4380-A284-2A2E9B49B543}" destId="{388F2973-2913-4828-843F-3884B8839609}" srcOrd="0" destOrd="0" parTransId="{A3265BF1-3955-42CD-906B-920112714ABF}" sibTransId="{0B084B41-C284-41F7-9798-48EDE4617BF4}"/>
    <dgm:cxn modelId="{628644DC-9A1C-4E9A-A38F-C3DE547263B7}" type="presOf" srcId="{0E1854A5-31FD-4C6C-BE74-7721EAA6745C}" destId="{DD2E1F5E-7F3D-40EB-964F-C13873B9263B}" srcOrd="0" destOrd="0" presId="urn:microsoft.com/office/officeart/2005/8/layout/orgChart1"/>
    <dgm:cxn modelId="{620282D2-F37E-4DEB-B528-DC561A490246}" srcId="{757A7436-3FCE-4EA4-98A6-8774785120E2}" destId="{D69A11DC-65DD-4575-A031-34EF890B2D1C}" srcOrd="1" destOrd="0" parTransId="{3A6DD5B1-23DB-4E30-A7B3-6E0B41941179}" sibTransId="{FEC79D1C-7541-459D-9515-0ADFF6473F26}"/>
    <dgm:cxn modelId="{F37DB35C-A98F-4FB7-B504-46FDB792BC61}" type="presOf" srcId="{7FDDC606-6557-4A44-8ECA-8CF737E3471E}" destId="{64268E04-F066-444C-A878-3BD3E6856A1A}" srcOrd="0" destOrd="0" presId="urn:microsoft.com/office/officeart/2005/8/layout/orgChart1"/>
    <dgm:cxn modelId="{D77C4D93-2798-4922-B539-685A4C547018}" type="presOf" srcId="{6B31737F-3BAB-4A36-B93A-744C73025325}" destId="{9F29CBCB-BC47-4DE5-89C1-201A28505C78}" srcOrd="0" destOrd="0" presId="urn:microsoft.com/office/officeart/2005/8/layout/orgChart1"/>
    <dgm:cxn modelId="{9BC2742D-DA65-4545-AB3D-D441FB818814}" srcId="{757A7436-3FCE-4EA4-98A6-8774785120E2}" destId="{25247C44-1ED1-49AE-87BB-7478659A5DA7}" srcOrd="2" destOrd="0" parTransId="{79EA3A8E-597E-4DE2-8BDB-B0D3CFB9A045}" sibTransId="{952AADA8-8CE4-48C3-A746-29EF23E43069}"/>
    <dgm:cxn modelId="{786239D8-C25B-4241-9E12-9C977FD9CA9F}" type="presOf" srcId="{8F9CC196-C090-4498-B2F6-53BB4801C8A7}" destId="{C248BDA1-E772-4B98-B83F-23DAAEB74FE6}" srcOrd="0" destOrd="0" presId="urn:microsoft.com/office/officeart/2005/8/layout/orgChart1"/>
    <dgm:cxn modelId="{75B3AFAC-85AE-4645-9C55-D801348091DA}" type="presOf" srcId="{85781100-4E5C-415B-BCA6-A8E860259C56}" destId="{D0BEBF4C-3CC0-4911-8F01-F2794F029EB4}" srcOrd="0" destOrd="0" presId="urn:microsoft.com/office/officeart/2005/8/layout/orgChart1"/>
    <dgm:cxn modelId="{6501501A-AE9B-4FF1-A4D1-FD331164BB61}" srcId="{F9DCB5D3-C543-4617-B37F-CFF86D0EB312}" destId="{25F6176B-988E-4B8C-ABA7-FAC514DE1B41}" srcOrd="1" destOrd="0" parTransId="{5A918A92-743B-44E4-B8D3-2ACE0FFFD8BE}" sibTransId="{410A4EF3-195C-4DF7-8711-13E5E7B237A8}"/>
    <dgm:cxn modelId="{2D60A3B8-F191-4C58-B1E1-3893A8E9CE28}" type="presOf" srcId="{8A1609C7-F78F-4F36-939C-D4A6AFD2156F}" destId="{0C00728A-798A-475D-8EC0-1E75F134B41F}" srcOrd="1" destOrd="0" presId="urn:microsoft.com/office/officeart/2005/8/layout/orgChart1"/>
    <dgm:cxn modelId="{3B8BD255-4EE1-466B-AE8B-06EEB9037A23}" type="presOf" srcId="{816C9783-94D9-40D3-9AC7-6D57B1CA2411}" destId="{DDA77CC6-2E30-4CFA-AC77-8532B6CF5A16}" srcOrd="0" destOrd="0" presId="urn:microsoft.com/office/officeart/2005/8/layout/orgChart1"/>
    <dgm:cxn modelId="{BBDD81B6-1455-4A9C-8B51-4036B68F354D}" type="presOf" srcId="{88DF5EAA-0ED2-40AE-8D5D-666E12FF4C1C}" destId="{5C8E4539-33E2-4316-9135-B5BEABF70BF8}" srcOrd="0" destOrd="0" presId="urn:microsoft.com/office/officeart/2005/8/layout/orgChart1"/>
    <dgm:cxn modelId="{4B407316-C57B-4131-BAEE-084B2402D422}" srcId="{5406EFAE-BF64-48E7-89E5-673D76019A2F}" destId="{C6214F99-54E3-454B-8BD3-336785EC8495}" srcOrd="1" destOrd="0" parTransId="{0E1854A5-31FD-4C6C-BE74-7721EAA6745C}" sibTransId="{C3C1EA1F-CA8D-412A-93EB-0FFF91E9ADAD}"/>
    <dgm:cxn modelId="{7616308D-5A6F-4FA1-97CE-DA99A99E9CD9}" type="presOf" srcId="{32F0BEEB-1736-4361-BCAF-D861843FF247}" destId="{63484696-703B-44B2-AE28-00F9E13489F2}" srcOrd="0" destOrd="0" presId="urn:microsoft.com/office/officeart/2005/8/layout/orgChart1"/>
    <dgm:cxn modelId="{6E2BA636-BF3D-4C74-9DAF-FDA67EFB8070}" type="presOf" srcId="{0FC62669-BBA6-4CED-AD11-FE733EBE1F36}" destId="{D51E6881-38ED-4536-9C05-D42F237297EA}" srcOrd="0" destOrd="0" presId="urn:microsoft.com/office/officeart/2005/8/layout/orgChart1"/>
    <dgm:cxn modelId="{8004776A-4598-467B-87A1-63AF4BB59876}" type="presOf" srcId="{7D6F32D4-B8C2-4509-BA08-928EB219C4EA}" destId="{EBDBC34A-14B9-4D9C-B5B6-216E7CDD3FB6}" srcOrd="0" destOrd="0" presId="urn:microsoft.com/office/officeart/2005/8/layout/orgChart1"/>
    <dgm:cxn modelId="{8C7FFD22-3EE5-4C82-8EA4-4E813371060B}" srcId="{89E1FC92-2E9A-4973-B7A7-58A08F79102F}" destId="{5D15E427-6E0C-4380-A284-2A2E9B49B543}" srcOrd="0" destOrd="0" parTransId="{0659507C-5527-4305-B91A-3A51431A1BD1}" sibTransId="{414901BA-3920-481B-9074-F757E03D1887}"/>
    <dgm:cxn modelId="{2BE26722-FEA7-43DF-B5B1-F21EE7CFF1F0}" type="presOf" srcId="{4E07AD2D-87AC-4D85-92F6-2F5E9444F5E1}" destId="{273E9022-5A8C-4693-923D-893C593F8E06}" srcOrd="0" destOrd="0" presId="urn:microsoft.com/office/officeart/2005/8/layout/orgChart1"/>
    <dgm:cxn modelId="{5F3CBDF7-7CC4-4411-BB27-BF3E10443159}" type="presOf" srcId="{6DADC438-E59C-4258-9EE3-0798573D4CF4}" destId="{495955C5-013A-47D7-B839-C57DB3E8A100}" srcOrd="0" destOrd="0" presId="urn:microsoft.com/office/officeart/2005/8/layout/orgChart1"/>
    <dgm:cxn modelId="{51F4BD96-3576-4D8D-92C7-2A898100BCA6}" type="presOf" srcId="{6728C70A-D8EE-4F55-B518-BF0215783889}" destId="{02387E26-E3EE-44E8-9FAE-1AEC57A76CD5}" srcOrd="1" destOrd="0" presId="urn:microsoft.com/office/officeart/2005/8/layout/orgChart1"/>
    <dgm:cxn modelId="{8E56BE24-68A4-4DC8-8252-BFFD3A381292}" type="presOf" srcId="{7B8002EF-75FD-46FE-B8D9-2C9453D3FBB8}" destId="{1BACF4A4-3653-4EAE-A88B-57D206F74968}" srcOrd="0" destOrd="0" presId="urn:microsoft.com/office/officeart/2005/8/layout/orgChart1"/>
    <dgm:cxn modelId="{60120125-1E21-443B-8BDD-E44050B6B3D3}" srcId="{0B98223A-9404-4B97-A4E1-F8D3C7EE8BC3}" destId="{2766CA63-4716-42F6-A472-2443E49A1ADE}" srcOrd="0" destOrd="0" parTransId="{5D43BFA9-F819-438A-9B47-3C6EBF87A68F}" sibTransId="{654DF821-4E5A-4470-8DD0-6329F27F2D94}"/>
    <dgm:cxn modelId="{E0E61B9B-C69E-4E3F-9270-3CD176CDB3C6}" type="presOf" srcId="{C321F7C3-0D31-4706-B9E6-1EA118769EC4}" destId="{05100A20-93D4-4B7E-857A-7BACF6FEDE27}" srcOrd="0" destOrd="0" presId="urn:microsoft.com/office/officeart/2005/8/layout/orgChart1"/>
    <dgm:cxn modelId="{AC5148B7-4B39-4862-A1C4-8994DEA8640B}" type="presOf" srcId="{332B6937-F8B4-4D9F-96A7-94857F41F3C3}" destId="{1314EB1D-D4A5-417C-9B8A-A19C36109857}" srcOrd="0" destOrd="0" presId="urn:microsoft.com/office/officeart/2005/8/layout/orgChart1"/>
    <dgm:cxn modelId="{54AE25AB-3205-4A3E-80FD-17914F25BC91}" srcId="{8F9CC196-C090-4498-B2F6-53BB4801C8A7}" destId="{88DF5EAA-0ED2-40AE-8D5D-666E12FF4C1C}" srcOrd="1" destOrd="0" parTransId="{9A1C4013-5AB7-4BBF-8A6C-85871FF46142}" sibTransId="{75868833-2014-4C27-A4F6-32028AC2CB2B}"/>
    <dgm:cxn modelId="{21DAA333-A9A7-4CCF-95C9-C9923AF69F32}" type="presOf" srcId="{BF19AF0D-FB6C-4B87-A1B9-1BABFF49F445}" destId="{DE0F2880-6562-4880-A7EF-C14D60BC443A}" srcOrd="1" destOrd="0" presId="urn:microsoft.com/office/officeart/2005/8/layout/orgChart1"/>
    <dgm:cxn modelId="{443B4077-5576-4FB4-AC5E-A4269FE9EF49}" srcId="{89E1FC92-2E9A-4973-B7A7-58A08F79102F}" destId="{686083BA-B72E-4708-9DC9-BDB34D334C80}" srcOrd="1" destOrd="0" parTransId="{B11432E2-5F7D-483C-9163-F06002B50A17}" sibTransId="{DA2BE6CF-F033-4695-A8D0-D1A130568F01}"/>
    <dgm:cxn modelId="{65CDD777-D018-48B6-A81B-FFB619D0F0E1}" type="presOf" srcId="{D6CE7951-7192-47C2-AD73-EE515DFFB326}" destId="{44EEB922-C647-46C5-934C-BFEF348601D5}" srcOrd="1" destOrd="0" presId="urn:microsoft.com/office/officeart/2005/8/layout/orgChart1"/>
    <dgm:cxn modelId="{BFAA5F73-725E-4861-AD33-E4190A7B6216}" type="presOf" srcId="{388F2973-2913-4828-843F-3884B8839609}" destId="{9C388844-8D2F-4B01-9FF2-1CC09254C78C}" srcOrd="1" destOrd="0" presId="urn:microsoft.com/office/officeart/2005/8/layout/orgChart1"/>
    <dgm:cxn modelId="{A19A6E61-CCD8-449B-8051-EEC7DE6C9CB0}" srcId="{757A7436-3FCE-4EA4-98A6-8774785120E2}" destId="{5BF1D1CC-F321-49AB-B43E-7D2B6BDB9F74}" srcOrd="3" destOrd="0" parTransId="{FAC2F488-8B67-4871-8527-8A290C5DC601}" sibTransId="{B47C13B8-D2AC-4564-80D2-32138560E5A7}"/>
    <dgm:cxn modelId="{B79E8EDA-12B5-417D-BC4E-F7DCFBDA9E75}" type="presOf" srcId="{CA08EE5A-3F94-43DD-AC46-2E1145E5E60A}" destId="{69CE9D6D-9776-4863-8BC1-DE0D92497933}" srcOrd="0" destOrd="0" presId="urn:microsoft.com/office/officeart/2005/8/layout/orgChart1"/>
    <dgm:cxn modelId="{D3720B4F-63A2-4CEF-B928-52510A6A6435}" type="presOf" srcId="{E1003D2F-86BC-4B99-AB0D-14F134395F88}" destId="{4E7478B3-4D81-41D1-85DF-D62021172ACA}" srcOrd="0" destOrd="0" presId="urn:microsoft.com/office/officeart/2005/8/layout/orgChart1"/>
    <dgm:cxn modelId="{F14F90C1-E0D8-4AAA-B30A-2185C415790C}" type="presOf" srcId="{79EA3A8E-597E-4DE2-8BDB-B0D3CFB9A045}" destId="{9BA316A6-80A5-482C-8FA0-429A17DB7918}" srcOrd="0" destOrd="0" presId="urn:microsoft.com/office/officeart/2005/8/layout/orgChart1"/>
    <dgm:cxn modelId="{79C30B0D-E8FA-40C7-B45F-48DEB7E74B26}" srcId="{2A7F98D4-0413-4470-B8BF-1500121EF719}" destId="{F3A5C33E-9084-4677-97BB-C4598597EA0C}" srcOrd="1" destOrd="0" parTransId="{AA442634-4345-42BC-9C64-F3AB2060A4A2}" sibTransId="{B6F5A32A-72F2-4F65-A410-456D3720AAA8}"/>
    <dgm:cxn modelId="{1645BABD-EBF1-4D29-BFD5-5E5B094DB4EF}" type="presOf" srcId="{5D43BFA9-F819-438A-9B47-3C6EBF87A68F}" destId="{EC9AADF3-7CBB-432E-B7EF-BC4E51CC59AF}" srcOrd="0" destOrd="0" presId="urn:microsoft.com/office/officeart/2005/8/layout/orgChart1"/>
    <dgm:cxn modelId="{8F8324D8-8DF3-44D6-BAAE-F563AE5B2C48}" srcId="{FA440D9E-6B99-442F-B579-44E4740D24C6}" destId="{47D280C8-018F-4240-BF1F-7C10008C3738}" srcOrd="1" destOrd="0" parTransId="{A8FEE9B6-CB61-448D-A1D2-4BE34640F9F3}" sibTransId="{1E757A15-3155-478D-960C-28B669F6AC43}"/>
    <dgm:cxn modelId="{81187965-F12B-4D4F-B9CC-11FC8B7C1135}" type="presOf" srcId="{69143A65-8CD3-4988-AE60-E007DA94030F}" destId="{664B0A36-C086-4F8E-8913-FC68AB622034}" srcOrd="1" destOrd="0" presId="urn:microsoft.com/office/officeart/2005/8/layout/orgChart1"/>
    <dgm:cxn modelId="{3F63F4AF-E4FD-4B1C-92C2-DBB63A5D93C2}" type="presOf" srcId="{6AFDDB80-B529-4E4C-A0FD-0EDB17CB6604}" destId="{CC883DDA-8DE2-442B-B572-EB42CDB8515A}" srcOrd="0" destOrd="0" presId="urn:microsoft.com/office/officeart/2005/8/layout/orgChart1"/>
    <dgm:cxn modelId="{816F5E22-039F-4564-9265-1DF6413DC42A}" type="presOf" srcId="{686083BA-B72E-4708-9DC9-BDB34D334C80}" destId="{948C4337-4368-4676-85B0-BA02A38EE57B}" srcOrd="1" destOrd="0" presId="urn:microsoft.com/office/officeart/2005/8/layout/orgChart1"/>
    <dgm:cxn modelId="{98A3E7AA-3F17-467E-9663-733B332AEFBA}" type="presOf" srcId="{69143A65-8CD3-4988-AE60-E007DA94030F}" destId="{9CC9DB37-06F4-4B73-92B8-555E1FE1CEA8}" srcOrd="0" destOrd="0" presId="urn:microsoft.com/office/officeart/2005/8/layout/orgChart1"/>
    <dgm:cxn modelId="{24819697-3DD1-4187-8062-6950C26C04C2}" type="presOf" srcId="{47D280C8-018F-4240-BF1F-7C10008C3738}" destId="{66150514-19F9-406E-BA0C-88EEBF8642BE}" srcOrd="0" destOrd="0" presId="urn:microsoft.com/office/officeart/2005/8/layout/orgChart1"/>
    <dgm:cxn modelId="{46EBC9B4-6765-4588-888D-E5E824B551A7}" type="presOf" srcId="{757A7436-3FCE-4EA4-98A6-8774785120E2}" destId="{2B169FED-9B21-4A48-916A-72107FAB323C}" srcOrd="1" destOrd="0" presId="urn:microsoft.com/office/officeart/2005/8/layout/orgChart1"/>
    <dgm:cxn modelId="{DD6214FF-1580-4A2A-8AC6-9660169AFE59}" srcId="{122A0DF7-8209-4FEE-9948-8EA66EBBB965}" destId="{E1003D2F-86BC-4B99-AB0D-14F134395F88}" srcOrd="1" destOrd="0" parTransId="{3438F38D-16FF-4CBB-94D6-D207710C3ADE}" sibTransId="{E1331FC9-F115-4FB7-9396-32E032926929}"/>
    <dgm:cxn modelId="{52D08234-2950-4ACE-A42B-7CCF52D57191}" type="presOf" srcId="{D6BF2D6F-AD6F-4A6E-A0D1-16F1386A432B}" destId="{FF628C03-4F58-4EA8-96C0-FF02E48E5712}" srcOrd="0" destOrd="0" presId="urn:microsoft.com/office/officeart/2005/8/layout/orgChart1"/>
    <dgm:cxn modelId="{1B35BBAF-3703-482F-B14E-9B90CE639B59}" type="presOf" srcId="{F9DCB5D3-C543-4617-B37F-CFF86D0EB312}" destId="{2CFA37AB-61A6-4E3C-B639-C00E6001CD73}" srcOrd="0" destOrd="0" presId="urn:microsoft.com/office/officeart/2005/8/layout/orgChart1"/>
    <dgm:cxn modelId="{D36DF4DB-0EC1-4B60-A55F-FC03664B9703}" type="presOf" srcId="{F3A5C33E-9084-4677-97BB-C4598597EA0C}" destId="{95388C73-4E35-42F1-94F6-44519EC8456D}" srcOrd="1" destOrd="0" presId="urn:microsoft.com/office/officeart/2005/8/layout/orgChart1"/>
    <dgm:cxn modelId="{2BAD8263-B893-4004-B50B-929907FAE49A}" type="presOf" srcId="{5A05280B-7813-433E-A5C7-35ADDF822739}" destId="{1256C2D3-CFEB-4E9C-A9D4-125F82E43A43}" srcOrd="0" destOrd="0" presId="urn:microsoft.com/office/officeart/2005/8/layout/orgChart1"/>
    <dgm:cxn modelId="{152A181F-68C0-429B-85AD-6B7654107D6A}" type="presOf" srcId="{5BF1D1CC-F321-49AB-B43E-7D2B6BDB9F74}" destId="{3E4001B8-0815-450D-B118-4245520BB44C}" srcOrd="1" destOrd="0" presId="urn:microsoft.com/office/officeart/2005/8/layout/orgChart1"/>
    <dgm:cxn modelId="{4DAD8715-7592-41C6-9B5D-F9EB18863D76}" type="presOf" srcId="{FA440D9E-6B99-442F-B579-44E4740D24C6}" destId="{9124BCC0-F441-44E5-BBA1-A89CAF979D64}" srcOrd="1" destOrd="0" presId="urn:microsoft.com/office/officeart/2005/8/layout/orgChart1"/>
    <dgm:cxn modelId="{A49ED41E-3F1D-4569-95D2-23775CCE2EF1}" srcId="{25247C44-1ED1-49AE-87BB-7478659A5DA7}" destId="{03DAACA6-9333-44FF-A341-3A949BC70EEB}" srcOrd="1" destOrd="0" parTransId="{816C9783-94D9-40D3-9AC7-6D57B1CA2411}" sibTransId="{9B919987-D850-4BF5-91A9-FA16639F1F67}"/>
    <dgm:cxn modelId="{EB0C0C92-87CE-4358-964A-978E1ADA4DA5}" type="presOf" srcId="{02E3D7FC-52F4-4E30-91B3-4E919B4C7E92}" destId="{399D923B-F4BF-402A-918E-4596CA7C2072}" srcOrd="0" destOrd="0" presId="urn:microsoft.com/office/officeart/2005/8/layout/orgChart1"/>
    <dgm:cxn modelId="{98633476-B794-4815-98F8-2FA60FAC25AE}" type="presOf" srcId="{25247C44-1ED1-49AE-87BB-7478659A5DA7}" destId="{0B6630BF-6D5C-424B-923E-EC7375F89897}" srcOrd="0" destOrd="0" presId="urn:microsoft.com/office/officeart/2005/8/layout/orgChart1"/>
    <dgm:cxn modelId="{5C1B0B3B-6F29-4CD1-8DF8-7AEDA8280E30}" type="presOf" srcId="{D4EA8887-F641-442C-A5E7-DCE8A13F9BC4}" destId="{52DC18CA-4CFB-47D5-A2DC-697BCD52F3E0}" srcOrd="0" destOrd="0" presId="urn:microsoft.com/office/officeart/2005/8/layout/orgChart1"/>
    <dgm:cxn modelId="{FB512411-DEB8-4D5F-9C76-EE9FF2AFF50E}" type="presOf" srcId="{FEFCA9D8-F2DC-49DB-8FD2-6361D5C58910}" destId="{9F57A6E5-4839-4B75-B49B-01F6EC6DD34B}" srcOrd="1" destOrd="0" presId="urn:microsoft.com/office/officeart/2005/8/layout/orgChart1"/>
    <dgm:cxn modelId="{4E12D6A8-22F5-47FD-B663-9E13179B7838}" type="presOf" srcId="{591505A1-85F5-42C4-A25D-35F11AAFD02A}" destId="{4D8E0742-E159-4E1A-ADA3-9C1D18EE95C0}" srcOrd="1" destOrd="0" presId="urn:microsoft.com/office/officeart/2005/8/layout/orgChart1"/>
    <dgm:cxn modelId="{F7A66432-5A55-4F9D-8689-A54320ACF076}" srcId="{F9DCB5D3-C543-4617-B37F-CFF86D0EB312}" destId="{757A7436-3FCE-4EA4-98A6-8774785120E2}" srcOrd="3" destOrd="0" parTransId="{BF4C4A38-7E96-43D2-BF32-F5F7209C5E48}" sibTransId="{3B009595-C795-4B57-9B39-A966A12F0B20}"/>
    <dgm:cxn modelId="{F27B09B1-8D34-4C43-84CF-AD7EBAC904A4}" type="presOf" srcId="{210E8AFE-82AF-442A-9DC7-DBB69EBCC999}" destId="{3D9FD3E3-88E0-477A-A56B-07BC808BF3F4}" srcOrd="0" destOrd="0" presId="urn:microsoft.com/office/officeart/2005/8/layout/orgChart1"/>
    <dgm:cxn modelId="{8AC83188-9AF9-4F50-8D34-A023EB9FD22A}" type="presOf" srcId="{686083BA-B72E-4708-9DC9-BDB34D334C80}" destId="{99638FEC-C50E-49EB-AB7F-60912F0B412F}" srcOrd="0" destOrd="0" presId="urn:microsoft.com/office/officeart/2005/8/layout/orgChart1"/>
    <dgm:cxn modelId="{21B7137C-B11A-4940-937A-FE6148797AF8}" type="presOf" srcId="{32F0BEEB-1736-4361-BCAF-D861843FF247}" destId="{CD094F32-3F87-4931-9A53-EF29DCD0BFD8}" srcOrd="1" destOrd="0" presId="urn:microsoft.com/office/officeart/2005/8/layout/orgChart1"/>
    <dgm:cxn modelId="{8BE3250E-346F-4EE4-AF21-22A4873E02B5}" type="presOf" srcId="{6728C70A-D8EE-4F55-B518-BF0215783889}" destId="{3335ED73-5D35-4596-8F67-7CB9CBB3A78F}" srcOrd="0" destOrd="0" presId="urn:microsoft.com/office/officeart/2005/8/layout/orgChart1"/>
    <dgm:cxn modelId="{359D36F8-1F01-4A10-B991-241F485DF1AA}" type="presOf" srcId="{B9768134-A3F4-41D2-ADF3-353AE7123BAA}" destId="{514FD5DA-B095-4F86-987C-4A855FC06027}" srcOrd="0" destOrd="0" presId="urn:microsoft.com/office/officeart/2005/8/layout/orgChart1"/>
    <dgm:cxn modelId="{FD174489-F7A8-4576-A329-B0F8945F1603}" srcId="{122A0DF7-8209-4FEE-9948-8EA66EBBB965}" destId="{A6D5A8F1-3071-4D1B-83F6-57CDF754A351}" srcOrd="2" destOrd="0" parTransId="{0D9B5EFD-FEB2-4CAB-A2AB-432D7876C7F2}" sibTransId="{F5959A0A-80B6-4D25-8504-7AC91E4FBFEA}"/>
    <dgm:cxn modelId="{D648CB76-86C8-42CC-A985-E55982B82341}" type="presOf" srcId="{06955F22-FA60-4543-A52D-92E2EB657A47}" destId="{F2AAE23E-D403-4459-9F33-2D308F307B3C}" srcOrd="0" destOrd="0" presId="urn:microsoft.com/office/officeart/2005/8/layout/orgChart1"/>
    <dgm:cxn modelId="{DB236D40-6F8F-4E87-A5E6-D911E40CC5EC}" type="presOf" srcId="{161645FA-81A4-4FB4-A31C-1E6A392CC0A8}" destId="{B61C9630-9CDE-4486-BFE1-93E0DBD61F3D}" srcOrd="0" destOrd="0" presId="urn:microsoft.com/office/officeart/2005/8/layout/orgChart1"/>
    <dgm:cxn modelId="{0691B820-1F39-4735-B8EB-77C4F3227492}" type="presOf" srcId="{88DF5EAA-0ED2-40AE-8D5D-666E12FF4C1C}" destId="{313618FE-AA20-4574-B0A0-08A822E0C120}" srcOrd="1" destOrd="0" presId="urn:microsoft.com/office/officeart/2005/8/layout/orgChart1"/>
    <dgm:cxn modelId="{9B9E3F6F-895C-48C2-A9B1-28B8CB1529DC}" type="presOf" srcId="{C3E4C47E-26B7-4C4D-AE96-76EF143BA490}" destId="{FB2B7043-9B04-46F8-9F48-9F4017FF4DD2}" srcOrd="0" destOrd="0" presId="urn:microsoft.com/office/officeart/2005/8/layout/orgChart1"/>
    <dgm:cxn modelId="{DB698444-7F2D-4F9D-85EC-42B9931E225C}" type="presOf" srcId="{6722A1D3-CE7B-4A00-8912-11A598926017}" destId="{B133DE78-AB7B-43D3-BAF3-F72D45AFF75E}" srcOrd="0" destOrd="0" presId="urn:microsoft.com/office/officeart/2005/8/layout/orgChart1"/>
    <dgm:cxn modelId="{CFAB259D-8E65-43A4-AB37-666FC5665324}" type="presOf" srcId="{B558798C-F97E-44FE-AF32-2AC05DA88C21}" destId="{97EB257B-F7C1-468C-9D56-4853B7908A97}" srcOrd="0" destOrd="0" presId="urn:microsoft.com/office/officeart/2005/8/layout/orgChart1"/>
    <dgm:cxn modelId="{7BE9F90D-4606-47E5-A1AC-59074964F381}" type="presOf" srcId="{94C8D8C0-FA08-4858-BC01-AF2245593307}" destId="{A3647E35-D473-46AE-BD74-39077DCF2F47}" srcOrd="0" destOrd="0" presId="urn:microsoft.com/office/officeart/2005/8/layout/orgChart1"/>
    <dgm:cxn modelId="{701E4315-B00A-48AA-A454-81A13F817E76}" type="presOf" srcId="{6B31737F-3BAB-4A36-B93A-744C73025325}" destId="{D673EB7E-7AFD-4932-A988-E1D28CFB84E2}" srcOrd="1" destOrd="0" presId="urn:microsoft.com/office/officeart/2005/8/layout/orgChart1"/>
    <dgm:cxn modelId="{F40808EC-F505-4973-9924-6CE4EE519E12}" type="presOf" srcId="{A3EB5106-9DF8-4644-9098-440A1A5BA644}" destId="{3970077E-DC8F-4BC0-AFBC-3BCA04AA4596}" srcOrd="1" destOrd="0" presId="urn:microsoft.com/office/officeart/2005/8/layout/orgChart1"/>
    <dgm:cxn modelId="{68D0B975-834F-4C6C-AD10-5115A5CFEAB9}" type="presOf" srcId="{F7B8E7FC-BE02-460C-860A-35378352026A}" destId="{9E9A8419-1327-4B38-8EA7-4CED955139D6}" srcOrd="0" destOrd="0" presId="urn:microsoft.com/office/officeart/2005/8/layout/orgChart1"/>
    <dgm:cxn modelId="{A0D81B61-0F8F-44ED-ABF7-DF648692543D}" type="presOf" srcId="{D69A11DC-65DD-4575-A031-34EF890B2D1C}" destId="{80BA7277-41CF-4DBB-A3C9-A613C76DBBC3}" srcOrd="0" destOrd="0" presId="urn:microsoft.com/office/officeart/2005/8/layout/orgChart1"/>
    <dgm:cxn modelId="{C9B9F22F-DFF5-44C2-9A8E-F12E3A9333CE}" type="presOf" srcId="{D40BC0E2-313B-4CA7-B794-B715E4300FB6}" destId="{4DD9B34F-AFBD-424A-A79B-831268E04466}" srcOrd="0" destOrd="0" presId="urn:microsoft.com/office/officeart/2005/8/layout/orgChart1"/>
    <dgm:cxn modelId="{C7B42563-62D9-4BFA-B023-1F7B05ACF171}" srcId="{5A05280B-7813-433E-A5C7-35ADDF822739}" destId="{0B98223A-9404-4B97-A4E1-F8D3C7EE8BC3}" srcOrd="0" destOrd="0" parTransId="{C321F7C3-0D31-4706-B9E6-1EA118769EC4}" sibTransId="{47A283D0-2998-43B0-9AC9-D4C69BB8F897}"/>
    <dgm:cxn modelId="{52F78E3D-3E10-433B-A7A9-2271E5103FCF}" srcId="{8A1609C7-F78F-4F36-939C-D4A6AFD2156F}" destId="{6B31737F-3BAB-4A36-B93A-744C73025325}" srcOrd="0" destOrd="0" parTransId="{D5C5D72D-A7E3-4AF7-9B76-F3CB55F699A3}" sibTransId="{4B8E0CB4-CC02-48AB-A540-B3D4186E9383}"/>
    <dgm:cxn modelId="{7A18B259-B820-45B6-8EFD-222A27ED9669}" type="presOf" srcId="{497A1238-8576-4E28-A78F-1F14EA0D873D}" destId="{043DD402-8965-4ECF-B5DC-2BDAAA15C61E}" srcOrd="0" destOrd="0" presId="urn:microsoft.com/office/officeart/2005/8/layout/orgChart1"/>
    <dgm:cxn modelId="{68D7E4E5-5E67-4F61-9B90-D979B97328DA}" type="presOf" srcId="{6AFDDB80-B529-4E4C-A0FD-0EDB17CB6604}" destId="{4974CEF8-0A13-4360-B74A-1D3E66743CC0}" srcOrd="1" destOrd="0" presId="urn:microsoft.com/office/officeart/2005/8/layout/orgChart1"/>
    <dgm:cxn modelId="{D5542077-DB6B-49C6-B4FB-AC60DA1FDA83}" type="presOf" srcId="{122A0DF7-8209-4FEE-9948-8EA66EBBB965}" destId="{3246982F-4830-4E62-AB49-86B8EF3D71CC}" srcOrd="1" destOrd="0" presId="urn:microsoft.com/office/officeart/2005/8/layout/orgChart1"/>
    <dgm:cxn modelId="{503E78E0-75F6-4BFF-BAD9-14E56FBAA4D9}" type="presOf" srcId="{AA442634-4345-42BC-9C64-F3AB2060A4A2}" destId="{FE062E2C-1EC6-42C3-BD15-75C62F50A378}" srcOrd="0" destOrd="0" presId="urn:microsoft.com/office/officeart/2005/8/layout/orgChart1"/>
    <dgm:cxn modelId="{E2754EE1-F111-4EFA-AA5B-842EF26FD978}" srcId="{FA440D9E-6B99-442F-B579-44E4740D24C6}" destId="{F963B530-32B8-46EC-9784-22BFD0DA4A62}" srcOrd="0" destOrd="0" parTransId="{3048DD57-D774-4C7A-89D0-9DED7A36345D}" sibTransId="{77703D7A-7284-444E-ADA8-04A6EEE211E4}"/>
    <dgm:cxn modelId="{C31C5B69-460F-4FCC-965E-FEF78B8EE33F}" type="presOf" srcId="{85E0AA7E-901B-4730-AA5C-DDC5F47F6B3B}" destId="{14833949-89B2-4B49-869D-BC94D50EE4B9}" srcOrd="0" destOrd="0" presId="urn:microsoft.com/office/officeart/2005/8/layout/orgChart1"/>
    <dgm:cxn modelId="{500455B1-675F-4A23-86FD-3A81DFE5A8CA}" type="presOf" srcId="{DC62E08C-7C6B-49D5-9C40-A165440A00A6}" destId="{EF2ADA1A-BAD6-4DFE-953E-67886FCC668D}" srcOrd="0" destOrd="0" presId="urn:microsoft.com/office/officeart/2005/8/layout/orgChart1"/>
    <dgm:cxn modelId="{C3B626D8-42BB-437F-8A2F-273E7623C303}" type="presOf" srcId="{3BCCE053-941B-4483-8F1E-94A93E085D35}" destId="{856000C9-742D-4E1D-8BFC-7B31265F2B73}" srcOrd="1" destOrd="0" presId="urn:microsoft.com/office/officeart/2005/8/layout/orgChart1"/>
    <dgm:cxn modelId="{5A987EC6-1506-43F9-9A92-E142B57CA9E4}" type="presOf" srcId="{EAF02E06-BED0-4EC3-AC81-3A91CC738CFB}" destId="{D4EA128C-DF21-45C0-BF4F-C14BA70ADDB2}" srcOrd="0" destOrd="0" presId="urn:microsoft.com/office/officeart/2005/8/layout/orgChart1"/>
    <dgm:cxn modelId="{B800B8BE-1FAD-4784-8975-30790EC9C631}" type="presOf" srcId="{8A1609C7-F78F-4F36-939C-D4A6AFD2156F}" destId="{06E5DE2A-43BC-4698-BC30-24C07F2EF9EE}" srcOrd="0" destOrd="0" presId="urn:microsoft.com/office/officeart/2005/8/layout/orgChart1"/>
    <dgm:cxn modelId="{3B7827EF-039B-4D32-B9B1-29C463C34119}" type="presOf" srcId="{497A1238-8576-4E28-A78F-1F14EA0D873D}" destId="{063EFEDC-6028-4BDA-A913-CF110AA3E838}" srcOrd="1" destOrd="0" presId="urn:microsoft.com/office/officeart/2005/8/layout/orgChart1"/>
    <dgm:cxn modelId="{9AEFC98A-C0CC-4564-AA0C-B51613D580F8}" type="presOf" srcId="{5D15E427-6E0C-4380-A284-2A2E9B49B543}" destId="{D1C38C4C-8CA7-4C13-9A39-2BFBD762656E}" srcOrd="0" destOrd="0" presId="urn:microsoft.com/office/officeart/2005/8/layout/orgChart1"/>
    <dgm:cxn modelId="{79F64C37-2F46-4AAD-920E-B1EC5651F245}" type="presOf" srcId="{F963B530-32B8-46EC-9784-22BFD0DA4A62}" destId="{4ADACADE-388D-4CFF-9AC5-B30E89E8E213}" srcOrd="1" destOrd="0" presId="urn:microsoft.com/office/officeart/2005/8/layout/orgChart1"/>
    <dgm:cxn modelId="{2773CDE9-895B-498E-8ABB-56E07893024C}" type="presOf" srcId="{332B6937-F8B4-4D9F-96A7-94857F41F3C3}" destId="{8A48FC2E-A7D6-4995-806E-3DB3E74C2FC0}" srcOrd="1" destOrd="0" presId="urn:microsoft.com/office/officeart/2005/8/layout/orgChart1"/>
    <dgm:cxn modelId="{D9EBA70A-F37B-4EA3-BD2F-F93631B3B5A1}" type="presOf" srcId="{5D15E427-6E0C-4380-A284-2A2E9B49B543}" destId="{29E5C6A3-BC7C-4703-A181-43356580C177}" srcOrd="1" destOrd="0" presId="urn:microsoft.com/office/officeart/2005/8/layout/orgChart1"/>
    <dgm:cxn modelId="{E31125B3-E83B-4898-9CC4-B0F606DDAEB9}" type="presOf" srcId="{2A7F98D4-0413-4470-B8BF-1500121EF719}" destId="{7B1516A1-C0FA-47D8-8FF5-88B0B2B9B530}" srcOrd="0" destOrd="0" presId="urn:microsoft.com/office/officeart/2005/8/layout/orgChart1"/>
    <dgm:cxn modelId="{9045511F-464B-47ED-97C4-5B60B9F6086A}" type="presOf" srcId="{D6CE7951-7192-47C2-AD73-EE515DFFB326}" destId="{07844388-A3B4-4C13-A2D2-792D32DA861A}" srcOrd="0" destOrd="0" presId="urn:microsoft.com/office/officeart/2005/8/layout/orgChart1"/>
    <dgm:cxn modelId="{3D224F33-3BC4-4C6A-9621-BD991AF4DF33}" type="presOf" srcId="{89E1FC92-2E9A-4973-B7A7-58A08F79102F}" destId="{FB6ECC9F-1A98-4AB5-9BEE-6CC0A279FA04}" srcOrd="0" destOrd="0" presId="urn:microsoft.com/office/officeart/2005/8/layout/orgChart1"/>
    <dgm:cxn modelId="{35DAA168-55AB-41D9-87C1-439C248E5C19}" type="presOf" srcId="{89E1FC92-2E9A-4973-B7A7-58A08F79102F}" destId="{2343D4BB-B37C-4576-8A78-341247D57629}" srcOrd="1" destOrd="0" presId="urn:microsoft.com/office/officeart/2005/8/layout/orgChart1"/>
    <dgm:cxn modelId="{A8F37BFC-FADD-4062-93D0-60713CE797BA}" type="presOf" srcId="{3438F38D-16FF-4CBB-94D6-D207710C3ADE}" destId="{74E53913-DBBF-477A-9E14-AF1DAD065A0C}" srcOrd="0" destOrd="0" presId="urn:microsoft.com/office/officeart/2005/8/layout/orgChart1"/>
    <dgm:cxn modelId="{E53D8FFE-18A3-459C-9CDB-FE6763FE0383}" srcId="{757A7436-3FCE-4EA4-98A6-8774785120E2}" destId="{C14EB1CB-AE56-480B-A9DC-4D92821727F2}" srcOrd="0" destOrd="0" parTransId="{75733C4A-4563-4BB8-B906-A878AC90CE91}" sibTransId="{7A2F7A08-BA03-4ADC-87BD-ACC0F1D2905F}"/>
    <dgm:cxn modelId="{95D301F5-930A-47F2-B38D-8A2C779FB273}" srcId="{E1003D2F-86BC-4B99-AB0D-14F134395F88}" destId="{70952B51-6799-4495-99D1-34419239A938}" srcOrd="0" destOrd="0" parTransId="{0FC62669-BBA6-4CED-AD11-FE733EBE1F36}" sibTransId="{C5BADD95-7D3D-4D46-A401-635135341246}"/>
    <dgm:cxn modelId="{A3655089-E56B-4084-A6B2-F9611418AA6E}" type="presOf" srcId="{3BCCE053-941B-4483-8F1E-94A93E085D35}" destId="{7E9A90C3-5E03-4E30-9C59-D3329E6ACC6A}" srcOrd="0" destOrd="0" presId="urn:microsoft.com/office/officeart/2005/8/layout/orgChart1"/>
    <dgm:cxn modelId="{707584C3-85C9-4747-815F-780C45381739}" type="presOf" srcId="{C6214F99-54E3-454B-8BD3-336785EC8495}" destId="{9570D9A5-2609-418D-9459-71DDC798B540}" srcOrd="0" destOrd="0" presId="urn:microsoft.com/office/officeart/2005/8/layout/orgChart1"/>
    <dgm:cxn modelId="{0BFDE979-4CEF-442A-9FED-FC6E4AEEB70B}" type="presOf" srcId="{A8FEE9B6-CB61-448D-A1D2-4BE34640F9F3}" destId="{6D5BC242-852F-4CD5-9D23-5228932F85E3}" srcOrd="0" destOrd="0" presId="urn:microsoft.com/office/officeart/2005/8/layout/orgChart1"/>
    <dgm:cxn modelId="{07FDB277-703B-40D6-B111-E292B423CB95}" type="presOf" srcId="{0D9B5EFD-FEB2-4CAB-A2AB-432D7876C7F2}" destId="{D1CC07C4-D477-4F38-B041-15059DF04B07}" srcOrd="0" destOrd="0" presId="urn:microsoft.com/office/officeart/2005/8/layout/orgChart1"/>
    <dgm:cxn modelId="{2BC2355C-642F-4A1E-8E21-80739C6E373E}" type="presOf" srcId="{A3EB5106-9DF8-4644-9098-440A1A5BA644}" destId="{4E33F582-0ACF-4752-9777-273DA2DE42AF}" srcOrd="0" destOrd="0" presId="urn:microsoft.com/office/officeart/2005/8/layout/orgChart1"/>
    <dgm:cxn modelId="{AD915917-6B8F-42D3-8435-688F7C2FC227}" type="presOf" srcId="{BF4C4A38-7E96-43D2-BF32-F5F7209C5E48}" destId="{BFF3661C-13D4-4B4B-8918-439447739003}" srcOrd="0" destOrd="0" presId="urn:microsoft.com/office/officeart/2005/8/layout/orgChart1"/>
    <dgm:cxn modelId="{D40CF01B-DE31-477E-AFE5-0B9FC197F31B}" type="presOf" srcId="{C14EB1CB-AE56-480B-A9DC-4D92821727F2}" destId="{7A869336-8D0F-4E4B-9DE9-977D5B94E6E3}" srcOrd="0" destOrd="0" presId="urn:microsoft.com/office/officeart/2005/8/layout/orgChart1"/>
    <dgm:cxn modelId="{49E80F3C-EE65-4636-BDA2-984BEF9FBEE9}" type="presOf" srcId="{0B98223A-9404-4B97-A4E1-F8D3C7EE8BC3}" destId="{87104EB8-9FE0-492C-9AA9-5952F2D304B4}" srcOrd="0" destOrd="0" presId="urn:microsoft.com/office/officeart/2005/8/layout/orgChart1"/>
    <dgm:cxn modelId="{BF41E5BA-605A-42FC-A6FF-41BDA79EA61B}" srcId="{0B98223A-9404-4B97-A4E1-F8D3C7EE8BC3}" destId="{BF19AF0D-FB6C-4B87-A1B9-1BABFF49F445}" srcOrd="2" destOrd="0" parTransId="{7B8002EF-75FD-46FE-B8D9-2C9453D3FBB8}" sibTransId="{86403660-5B2A-4ED4-9ADA-895CB74F08DB}"/>
    <dgm:cxn modelId="{243B535E-9455-4192-81F1-FB0F6C0F1093}" type="presOf" srcId="{47D280C8-018F-4240-BF1F-7C10008C3738}" destId="{B5888153-D8FB-4E16-BD56-9F1A07650EB7}" srcOrd="1" destOrd="0" presId="urn:microsoft.com/office/officeart/2005/8/layout/orgChart1"/>
    <dgm:cxn modelId="{3691E2C4-D28C-4AB7-8B2D-7B962CC0E35E}" type="presOf" srcId="{2766CA63-4716-42F6-A472-2443E49A1ADE}" destId="{810EC35F-8E32-4EC9-8501-26A94F89098A}" srcOrd="1" destOrd="0" presId="urn:microsoft.com/office/officeart/2005/8/layout/orgChart1"/>
    <dgm:cxn modelId="{A026DE80-835D-42FA-B5AE-0B5B48CCE7AB}" type="presOf" srcId="{3B016758-9B19-4583-86DB-CAB2EC4756D5}" destId="{D7A2FDCB-2896-411A-B2BB-4AE81426E9D2}" srcOrd="0" destOrd="0" presId="urn:microsoft.com/office/officeart/2005/8/layout/orgChart1"/>
    <dgm:cxn modelId="{D1948E23-A54A-4148-B754-08FB44121AC7}" type="presOf" srcId="{C14EB1CB-AE56-480B-A9DC-4D92821727F2}" destId="{FDD5B8B3-EAC2-4EF5-A4FB-81C08D58FCC8}" srcOrd="1" destOrd="0" presId="urn:microsoft.com/office/officeart/2005/8/layout/orgChart1"/>
    <dgm:cxn modelId="{7E435F46-A78D-4ACC-B2EA-DEE9BF7ED003}" type="presOf" srcId="{25F6176B-988E-4B8C-ABA7-FAC514DE1B41}" destId="{45C7AE86-91BA-4BBC-815D-9E95AE2861D8}" srcOrd="1" destOrd="0" presId="urn:microsoft.com/office/officeart/2005/8/layout/orgChart1"/>
    <dgm:cxn modelId="{568C9568-3A73-44D2-A021-E242A674550E}" type="presOf" srcId="{5406EFAE-BF64-48E7-89E5-673D76019A2F}" destId="{14B02933-18E1-4D5C-B46B-2FB4D4F5F149}" srcOrd="0" destOrd="0" presId="urn:microsoft.com/office/officeart/2005/8/layout/orgChart1"/>
    <dgm:cxn modelId="{9544442A-69DA-42DA-8E81-DF230229DCB1}" type="presOf" srcId="{5406EFAE-BF64-48E7-89E5-673D76019A2F}" destId="{0C0B857E-F98A-42E0-9684-BC2B14D016D0}" srcOrd="1" destOrd="0" presId="urn:microsoft.com/office/officeart/2005/8/layout/orgChart1"/>
    <dgm:cxn modelId="{B8AA7866-ADA0-4646-AB8F-AF4BA4CEB904}" type="presOf" srcId="{FEFCA9D8-F2DC-49DB-8FD2-6361D5C58910}" destId="{B65811BC-91E8-415F-81FF-1CF0569FAC88}" srcOrd="0" destOrd="0" presId="urn:microsoft.com/office/officeart/2005/8/layout/orgChart1"/>
    <dgm:cxn modelId="{612AA6F3-D2F5-4115-9353-A774E4E8AA8F}" type="presOf" srcId="{D4EA8887-F641-442C-A5E7-DCE8A13F9BC4}" destId="{B686E10C-7AC2-4B4E-A0B2-F2A18C8AA672}" srcOrd="1" destOrd="0" presId="urn:microsoft.com/office/officeart/2005/8/layout/orgChart1"/>
    <dgm:cxn modelId="{8B50380E-C830-40A7-B3CD-8460C5288EF1}" type="presOf" srcId="{CAF9CE3F-0CBE-4EAB-8E2E-DAAB4E6B0B47}" destId="{873DDAD6-BCDC-4C57-AD34-A4EEBFD25E82}" srcOrd="0" destOrd="0" presId="urn:microsoft.com/office/officeart/2005/8/layout/orgChart1"/>
    <dgm:cxn modelId="{517D4FA1-ECA5-4A55-9A98-139D27AAF402}" type="presOf" srcId="{75733C4A-4563-4BB8-B906-A878AC90CE91}" destId="{DDB9500F-2C57-4F81-80FC-3F3DAEBB27CD}" srcOrd="0" destOrd="0" presId="urn:microsoft.com/office/officeart/2005/8/layout/orgChart1"/>
    <dgm:cxn modelId="{EA3A409B-D658-40DF-83E1-FC8354A3903E}" srcId="{F9DCB5D3-C543-4617-B37F-CFF86D0EB312}" destId="{FEFCA9D8-F2DC-49DB-8FD2-6361D5C58910}" srcOrd="2" destOrd="0" parTransId="{B558798C-F97E-44FE-AF32-2AC05DA88C21}" sibTransId="{86D44CCA-61CC-4521-9A16-30FB072F12EB}"/>
    <dgm:cxn modelId="{E02C8CBC-CD62-42F4-B10F-711D8615F071}" type="presOf" srcId="{D7E1038C-8186-4D0B-85EA-B3A2EF2030F9}" destId="{BC882CBD-1CC9-45C4-9444-4B78B1DE87DE}" srcOrd="0" destOrd="0" presId="urn:microsoft.com/office/officeart/2005/8/layout/orgChart1"/>
    <dgm:cxn modelId="{4EE61441-F762-4AF3-A58A-732DBD32B2BB}" srcId="{0B98223A-9404-4B97-A4E1-F8D3C7EE8BC3}" destId="{89E1FC92-2E9A-4973-B7A7-58A08F79102F}" srcOrd="1" destOrd="0" parTransId="{D6BF2D6F-AD6F-4A6E-A0D1-16F1386A432B}" sibTransId="{664FDDE1-0F5F-4303-B5F4-B3F8D6AD4B9E}"/>
    <dgm:cxn modelId="{CF7D8A83-7BD7-4473-8927-EB81B92D74EE}" type="presOf" srcId="{A5D7A24C-2A4A-4B50-A99B-DFACFFDAF089}" destId="{CEF030A0-C670-41DE-B99F-6470DD1F3DE6}" srcOrd="0" destOrd="0" presId="urn:microsoft.com/office/officeart/2005/8/layout/orgChart1"/>
    <dgm:cxn modelId="{BE7C6E81-A67D-4553-8D43-331F5F12BA0E}" type="presOf" srcId="{5A918A92-743B-44E4-B8D3-2ACE0FFFD8BE}" destId="{68875745-9348-41FD-9ADD-F553930F415D}" srcOrd="0" destOrd="0" presId="urn:microsoft.com/office/officeart/2005/8/layout/orgChart1"/>
    <dgm:cxn modelId="{BCCFB74C-6A2D-41F4-885A-3270ED1797FF}" type="presOf" srcId="{F963B530-32B8-46EC-9784-22BFD0DA4A62}" destId="{9ACF3576-BF1A-4CFB-ACA5-CCFFA2B66599}" srcOrd="0" destOrd="0" presId="urn:microsoft.com/office/officeart/2005/8/layout/orgChart1"/>
    <dgm:cxn modelId="{760B811E-861D-4216-B111-9255D43204AD}" srcId="{5406EFAE-BF64-48E7-89E5-673D76019A2F}" destId="{332B6937-F8B4-4D9F-96A7-94857F41F3C3}" srcOrd="0" destOrd="0" parTransId="{6DADC438-E59C-4258-9EE3-0798573D4CF4}" sibTransId="{D6EABBAA-9C13-46CF-A2A5-C7D04B63C98A}"/>
    <dgm:cxn modelId="{CEA19934-DAFF-4D57-BF12-6E794BBF8C0C}" type="presOf" srcId="{03DAACA6-9333-44FF-A341-3A949BC70EEB}" destId="{8B8B023A-5FEE-40D8-8347-0287C67560B1}" srcOrd="0" destOrd="0" presId="urn:microsoft.com/office/officeart/2005/8/layout/orgChart1"/>
    <dgm:cxn modelId="{F26DAE1F-8B52-4DE5-A9D4-5763C6AA7175}" type="presOf" srcId="{70952B51-6799-4495-99D1-34419239A938}" destId="{98C46B07-6D4D-4F00-B5F2-17D41102D307}" srcOrd="0" destOrd="0" presId="urn:microsoft.com/office/officeart/2005/8/layout/orgChart1"/>
    <dgm:cxn modelId="{A209DC0A-B7ED-4656-ADC8-FFD83E6A59BA}" type="presOf" srcId="{EAF02E06-BED0-4EC3-AC81-3A91CC738CFB}" destId="{8FEA3F3B-97D9-4A90-B171-A5B7071C97F3}" srcOrd="1" destOrd="0" presId="urn:microsoft.com/office/officeart/2005/8/layout/orgChart1"/>
    <dgm:cxn modelId="{531341D3-7FE1-488C-86AE-16B801967D2A}" type="presOf" srcId="{F9DCB5D3-C543-4617-B37F-CFF86D0EB312}" destId="{5383D253-C5B7-4BD7-89A2-DA21CD9326DC}" srcOrd="1" destOrd="0" presId="urn:microsoft.com/office/officeart/2005/8/layout/orgChart1"/>
    <dgm:cxn modelId="{49BDC20B-6D8E-43EF-BD89-DA59146E8345}" type="presOf" srcId="{25247C44-1ED1-49AE-87BB-7478659A5DA7}" destId="{1EFF3FF4-9BA7-4114-B4BD-4C163B7E6D2C}" srcOrd="1" destOrd="0" presId="urn:microsoft.com/office/officeart/2005/8/layout/orgChart1"/>
    <dgm:cxn modelId="{41EC6C51-059F-438F-913A-19BC05C4B03A}" srcId="{5BF1D1CC-F321-49AB-B43E-7D2B6BDB9F74}" destId="{2A7F98D4-0413-4470-B8BF-1500121EF719}" srcOrd="1" destOrd="0" parTransId="{B9768134-A3F4-41D2-ADF3-353AE7123BAA}" sibTransId="{AA2428DD-81C4-47F6-909C-4F701B6806C0}"/>
    <dgm:cxn modelId="{672A9588-1753-4CDE-9856-B4A68BCFE732}" srcId="{F9DCB5D3-C543-4617-B37F-CFF86D0EB312}" destId="{1194FEC6-1F1E-4CB5-BBAF-EDE56BEB8C73}" srcOrd="4" destOrd="0" parTransId="{DC62E08C-7C6B-49D5-9C40-A165440A00A6}" sibTransId="{828C919E-AB28-43DC-B158-B5FDAD979257}"/>
    <dgm:cxn modelId="{EA945AC1-8025-434A-A7D0-BB971944BA51}" srcId="{32F0BEEB-1736-4361-BCAF-D861843FF247}" destId="{7D6F32D4-B8C2-4509-BA08-928EB219C4EA}" srcOrd="0" destOrd="0" parTransId="{4D0F617A-10D6-46B4-BD3A-0CBEA7A7081E}" sibTransId="{83FDD733-55AE-42F3-9684-B547DA6202BC}"/>
    <dgm:cxn modelId="{59A0924F-D901-42BD-ACCE-9F2B45391B79}" type="presOf" srcId="{4D0F617A-10D6-46B4-BD3A-0CBEA7A7081E}" destId="{28EAAB8B-17B4-40A5-A032-FD86D0C29E23}" srcOrd="0" destOrd="0" presId="urn:microsoft.com/office/officeart/2005/8/layout/orgChart1"/>
    <dgm:cxn modelId="{DBD6C339-FF83-47F8-B8CA-15143339A7CE}" srcId="{F9DCB5D3-C543-4617-B37F-CFF86D0EB312}" destId="{8F9CC196-C090-4498-B2F6-53BB4801C8A7}" srcOrd="5" destOrd="0" parTransId="{F7B8E7FC-BE02-460C-860A-35378352026A}" sibTransId="{1C4B4C6C-4E9D-4D99-8C13-7571CD38EF40}"/>
    <dgm:cxn modelId="{EAC6A865-0C94-4522-AD45-370CF2538130}" type="presOf" srcId="{2766CA63-4716-42F6-A472-2443E49A1ADE}" destId="{DB4D2263-EB4F-415D-BDBE-83CF312B23EC}" srcOrd="0" destOrd="0" presId="urn:microsoft.com/office/officeart/2005/8/layout/orgChart1"/>
    <dgm:cxn modelId="{00733EDE-2B43-4EA8-9D74-005E014B749D}" type="presOf" srcId="{25F6176B-988E-4B8C-ABA7-FAC514DE1B41}" destId="{9898FB4E-58D0-4DA4-A6F7-885A49288266}" srcOrd="0" destOrd="0" presId="urn:microsoft.com/office/officeart/2005/8/layout/orgChart1"/>
    <dgm:cxn modelId="{7ED2D451-1793-47C5-88BB-46EC6BCCF342}" type="presOf" srcId="{94C8D8C0-FA08-4858-BC01-AF2245593307}" destId="{7C95DD07-0592-493F-BFD4-7D2225F2FA5E}" srcOrd="1" destOrd="0" presId="urn:microsoft.com/office/officeart/2005/8/layout/orgChart1"/>
    <dgm:cxn modelId="{A1FC89E5-9143-4A4A-B19E-89BD7DE68FC5}" type="presOf" srcId="{0A009885-D6E1-4A23-8A69-5B25A552EA8B}" destId="{1B5D52C5-D667-4125-9D5A-0AE4C5BDCC01}" srcOrd="0" destOrd="0" presId="urn:microsoft.com/office/officeart/2005/8/layout/orgChart1"/>
    <dgm:cxn modelId="{8322EA47-63D6-4BE8-BCB1-1DE7B92B76A2}" srcId="{5BF1D1CC-F321-49AB-B43E-7D2B6BDB9F74}" destId="{A3EB5106-9DF8-4644-9098-440A1A5BA644}" srcOrd="3" destOrd="0" parTransId="{CAF9CE3F-0CBE-4EAB-8E2E-DAAB4E6B0B47}" sibTransId="{8DF28C58-5661-40AE-9566-DA138F32D111}"/>
    <dgm:cxn modelId="{CB0FC2EF-3275-4A60-B0A3-8CF88D83C87C}" srcId="{25247C44-1ED1-49AE-87BB-7478659A5DA7}" destId="{3BCCE053-941B-4483-8F1E-94A93E085D35}" srcOrd="0" destOrd="0" parTransId="{0A009885-D6E1-4A23-8A69-5B25A552EA8B}" sibTransId="{DCCDE61A-E382-4D7B-9193-454127BF492C}"/>
    <dgm:cxn modelId="{7709B0D4-10B3-4D22-9C49-69B5F686F73A}" type="presOf" srcId="{C6214F99-54E3-454B-8BD3-336785EC8495}" destId="{7D4535F7-23FB-41F1-BF2C-ECE5CD3338D1}" srcOrd="1" destOrd="0" presId="urn:microsoft.com/office/officeart/2005/8/layout/orgChart1"/>
    <dgm:cxn modelId="{18BE98C6-F718-47EF-BF3F-9143BF123FED}" type="presOf" srcId="{B11432E2-5F7D-483C-9163-F06002B50A17}" destId="{62B2FB17-BDB2-4CEC-8B1D-97BCBD8258C1}" srcOrd="0" destOrd="0" presId="urn:microsoft.com/office/officeart/2005/8/layout/orgChart1"/>
    <dgm:cxn modelId="{ADDE6ECC-0565-4D61-862E-129A64316B2A}" type="presOf" srcId="{3A6DD5B1-23DB-4E30-A7B3-6E0B41941179}" destId="{F7612866-D728-4972-AD81-082E01EBE87E}" srcOrd="0" destOrd="0" presId="urn:microsoft.com/office/officeart/2005/8/layout/orgChart1"/>
    <dgm:cxn modelId="{BAF99BC6-6E32-4189-AD96-E03CDC90D850}" srcId="{0B98223A-9404-4B97-A4E1-F8D3C7EE8BC3}" destId="{EAF02E06-BED0-4EC3-AC81-3A91CC738CFB}" srcOrd="3" destOrd="0" parTransId="{210E8AFE-82AF-442A-9DC7-DBB69EBCC999}" sibTransId="{D4A0D41A-6FF2-4BDC-A23E-1DE6C67D6881}"/>
    <dgm:cxn modelId="{0A36E0B8-77B1-48D5-A32D-03F33DB11825}" srcId="{F9DCB5D3-C543-4617-B37F-CFF86D0EB312}" destId="{69143A65-8CD3-4988-AE60-E007DA94030F}" srcOrd="0" destOrd="0" parTransId="{48343668-9E66-4B1D-B811-038CB2CB37F3}" sibTransId="{BE240E57-13A6-4306-AF3F-30D0518507AF}"/>
    <dgm:cxn modelId="{FD46383B-D42C-4347-9498-6248E1CB8592}" srcId="{2A7F98D4-0413-4470-B8BF-1500121EF719}" destId="{94C8D8C0-FA08-4858-BC01-AF2245593307}" srcOrd="2" destOrd="0" parTransId="{EBC2354C-A5DC-4FB0-852C-3E0FE07E78D3}" sibTransId="{1369CA4C-23C9-443A-A2F9-FB4321856CDD}"/>
    <dgm:cxn modelId="{57ED5A1A-5B16-4F9C-BE94-B38535B42696}" type="presOf" srcId="{0B98223A-9404-4B97-A4E1-F8D3C7EE8BC3}" destId="{E1D809AD-507D-4E75-81B0-F8543CD788E0}" srcOrd="1" destOrd="0" presId="urn:microsoft.com/office/officeart/2005/8/layout/orgChart1"/>
    <dgm:cxn modelId="{B114E5D0-B9BC-4A4B-B2D2-4EDC5F419377}" type="presOf" srcId="{3B016758-9B19-4583-86DB-CAB2EC4756D5}" destId="{1EA0F390-46A6-40DB-ABAF-491290EB0145}" srcOrd="1" destOrd="0" presId="urn:microsoft.com/office/officeart/2005/8/layout/orgChart1"/>
    <dgm:cxn modelId="{FA1B4BEB-A359-45E7-AC9C-31F40C8706EC}" type="presOf" srcId="{BF19AF0D-FB6C-4B87-A1B9-1BABFF49F445}" destId="{80D49BAC-30D9-429D-B56B-213923853D34}" srcOrd="0" destOrd="0" presId="urn:microsoft.com/office/officeart/2005/8/layout/orgChart1"/>
    <dgm:cxn modelId="{BBBFD682-9F7C-4257-B2DC-578ABE4FD257}" srcId="{122A0DF7-8209-4FEE-9948-8EA66EBBB965}" destId="{D4EA8887-F641-442C-A5E7-DCE8A13F9BC4}" srcOrd="0" destOrd="0" parTransId="{C3E4C47E-26B7-4C4D-AE96-76EF143BA490}" sibTransId="{0EB98200-7C4C-442E-A9A4-0762616A6821}"/>
    <dgm:cxn modelId="{0EFA1FB9-40CD-4F75-B9AD-EEE3A5C6FCCA}" type="presOf" srcId="{F3A5C33E-9084-4677-97BB-C4598597EA0C}" destId="{816134AE-FBFE-441A-8BDB-F12FE955BDDE}" srcOrd="0" destOrd="0" presId="urn:microsoft.com/office/officeart/2005/8/layout/orgChart1"/>
    <dgm:cxn modelId="{FB583282-F377-4E42-801F-312DF99292D2}" type="presOf" srcId="{7D6F32D4-B8C2-4509-BA08-928EB219C4EA}" destId="{590220E1-FE62-48C3-BECC-EC1EC2E21324}" srcOrd="1" destOrd="0" presId="urn:microsoft.com/office/officeart/2005/8/layout/orgChart1"/>
    <dgm:cxn modelId="{EE1692B1-A7DF-4D98-9318-44992E938A26}" type="presOf" srcId="{E1003D2F-86BC-4B99-AB0D-14F134395F88}" destId="{1F4FB6C7-BBC1-4D9C-9236-E4E8BF2A0BDC}" srcOrd="1" destOrd="0" presId="urn:microsoft.com/office/officeart/2005/8/layout/orgChart1"/>
    <dgm:cxn modelId="{6EE2EB8E-C475-4FEA-B84D-C5739D0D81E8}" srcId="{8F9CC196-C090-4498-B2F6-53BB4801C8A7}" destId="{1CDD30F0-0A8A-477B-8B54-DBFAF7B197C5}" srcOrd="0" destOrd="0" parTransId="{161645FA-81A4-4FB4-A31C-1E6A392CC0A8}" sibTransId="{EF033F51-9B4A-4F50-B45A-2DEB741EBA15}"/>
    <dgm:cxn modelId="{AF78FEDF-649D-4C8C-AE22-E3116E6A8F9B}" srcId="{2A7F98D4-0413-4470-B8BF-1500121EF719}" destId="{6AFDDB80-B529-4E4C-A0FD-0EDB17CB6604}" srcOrd="0" destOrd="0" parTransId="{7FDDC606-6557-4A44-8ECA-8CF737E3471E}" sibTransId="{98B5E0E0-BE7C-4316-AC87-9DB86D251D1F}"/>
    <dgm:cxn modelId="{46ED298B-9640-4587-99B4-8BDA8594C2C2}" type="presOf" srcId="{1194FEC6-1F1E-4CB5-BBAF-EDE56BEB8C73}" destId="{14F1AB17-2612-451B-B8F5-079A3245D089}" srcOrd="0" destOrd="0" presId="urn:microsoft.com/office/officeart/2005/8/layout/orgChart1"/>
    <dgm:cxn modelId="{B81DCB1F-EFA5-4C39-BDD5-1B9375D0D657}" type="presOf" srcId="{EBC2354C-A5DC-4FB0-852C-3E0FE07E78D3}" destId="{5FB1B872-173C-4633-9913-714812367DAD}" srcOrd="0" destOrd="0" presId="urn:microsoft.com/office/officeart/2005/8/layout/orgChart1"/>
    <dgm:cxn modelId="{1FD73FEF-549E-4202-B2C8-82FD5866D527}" srcId="{C14EB1CB-AE56-480B-A9DC-4D92821727F2}" destId="{32F0BEEB-1736-4361-BCAF-D861843FF247}" srcOrd="1" destOrd="0" parTransId="{02E3D7FC-52F4-4E30-91B3-4E919B4C7E92}" sibTransId="{ABF6CB43-5815-4C28-BD9D-E7D67642984A}"/>
    <dgm:cxn modelId="{F35CA0E7-AA2B-4E4E-8111-BC11467D9B2D}" type="presOf" srcId="{A3265BF1-3955-42CD-906B-920112714ABF}" destId="{F44886B8-8626-4D6E-B5E3-95C5865D9D46}" srcOrd="0" destOrd="0" presId="urn:microsoft.com/office/officeart/2005/8/layout/orgChart1"/>
    <dgm:cxn modelId="{E0092281-BAA4-4CEA-95D3-BD943E82ED47}" type="presOf" srcId="{9A1C4013-5AB7-4BBF-8A6C-85871FF46142}" destId="{CCA9156E-0B3A-4FD5-8425-DE8EE19674E4}" srcOrd="0" destOrd="0" presId="urn:microsoft.com/office/officeart/2005/8/layout/orgChart1"/>
    <dgm:cxn modelId="{E91D6CC8-CF90-4802-B81C-F71125C2A1CD}" type="presOf" srcId="{A6D5A8F1-3071-4D1B-83F6-57CDF754A351}" destId="{98A0D214-8F78-4E17-95C9-5B46D22A66F8}" srcOrd="1" destOrd="0" presId="urn:microsoft.com/office/officeart/2005/8/layout/orgChart1"/>
    <dgm:cxn modelId="{F5CEBB7A-7461-422C-B204-E5274460382D}" type="presOf" srcId="{D5C5D72D-A7E3-4AF7-9B76-F3CB55F699A3}" destId="{239DCF95-E6E8-4DD8-B918-5241A47F39B3}" srcOrd="0" destOrd="0" presId="urn:microsoft.com/office/officeart/2005/8/layout/orgChart1"/>
    <dgm:cxn modelId="{B90A210E-B914-41BF-B811-37B286EA9213}" type="presOf" srcId="{388F2973-2913-4828-843F-3884B8839609}" destId="{052F90F9-9291-4E19-A1F2-793F98DB2291}" srcOrd="0" destOrd="0" presId="urn:microsoft.com/office/officeart/2005/8/layout/orgChart1"/>
    <dgm:cxn modelId="{754310F6-2914-4C18-AC4A-9F4A39A3E044}" type="presOf" srcId="{A6D5A8F1-3071-4D1B-83F6-57CDF754A351}" destId="{4D49C8F2-93FF-44CA-81D9-B204AD1331D1}" srcOrd="0" destOrd="0" presId="urn:microsoft.com/office/officeart/2005/8/layout/orgChart1"/>
    <dgm:cxn modelId="{108DB182-392B-4BB9-9984-7255344BF26D}" type="presOf" srcId="{591505A1-85F5-42C4-A25D-35F11AAFD02A}" destId="{6120BC4C-84AE-4B1F-BD4C-9486B1EED0DB}" srcOrd="0" destOrd="0" presId="urn:microsoft.com/office/officeart/2005/8/layout/orgChart1"/>
    <dgm:cxn modelId="{3CC0E78A-10DF-40AA-B59D-131E92AECC9F}" type="presOf" srcId="{8F9CC196-C090-4498-B2F6-53BB4801C8A7}" destId="{1B1B160F-FDFB-408A-B747-F68E274E44E1}" srcOrd="1" destOrd="0" presId="urn:microsoft.com/office/officeart/2005/8/layout/orgChart1"/>
    <dgm:cxn modelId="{926BDDC5-8C7B-4AAA-86E3-BE0A96BE0C77}" type="presOf" srcId="{5A05280B-7813-433E-A5C7-35ADDF822739}" destId="{C3E37554-AC75-4384-A96D-F91B4AC49892}" srcOrd="1" destOrd="0" presId="urn:microsoft.com/office/officeart/2005/8/layout/orgChart1"/>
    <dgm:cxn modelId="{6CC548E3-8329-4D0E-A55C-9BAE46080790}" type="presOf" srcId="{03DAACA6-9333-44FF-A341-3A949BC70EEB}" destId="{EAA37ABF-8CD4-4146-9582-D688367A48C3}" srcOrd="1" destOrd="0" presId="urn:microsoft.com/office/officeart/2005/8/layout/orgChart1"/>
    <dgm:cxn modelId="{F36C4ECD-C8B8-4934-84A0-A69C5CC42DD6}" srcId="{5BF1D1CC-F321-49AB-B43E-7D2B6BDB9F74}" destId="{122A0DF7-8209-4FEE-9948-8EA66EBBB965}" srcOrd="2" destOrd="0" parTransId="{2246969D-A9E9-4F48-B9B0-B05FA77D17B1}" sibTransId="{C106D110-D63D-4E57-92DE-A8B2374EECC3}"/>
    <dgm:cxn modelId="{4CE112D0-B593-4EA5-A5F0-7016E14AD7C4}" type="presOf" srcId="{2A29691D-ABC3-41C0-A3CD-15952F1ED9EB}" destId="{6924B78D-E9A6-44E0-BA14-9DD0739C4B9C}" srcOrd="0" destOrd="0" presId="urn:microsoft.com/office/officeart/2005/8/layout/orgChart1"/>
    <dgm:cxn modelId="{979AE35E-AFA0-41B9-877E-D387B3C5AA13}" type="presOf" srcId="{48343668-9E66-4B1D-B811-038CB2CB37F3}" destId="{8EEA0984-B204-4C93-B8EF-B1673010C278}" srcOrd="0" destOrd="0" presId="urn:microsoft.com/office/officeart/2005/8/layout/orgChart1"/>
    <dgm:cxn modelId="{C940A0D5-941A-4BC9-A67C-6FE37D484042}" type="presOf" srcId="{43A51755-572A-46B4-BE31-1D1F6D0915C3}" destId="{B8C3FC53-197B-4638-ABB6-D23EA1537228}" srcOrd="0" destOrd="0" presId="urn:microsoft.com/office/officeart/2005/8/layout/orgChart1"/>
    <dgm:cxn modelId="{37BD5C12-D05A-454D-AC46-0A0F8D1FA7BD}" srcId="{6722A1D3-CE7B-4A00-8912-11A598926017}" destId="{5A05280B-7813-433E-A5C7-35ADDF822739}" srcOrd="0" destOrd="0" parTransId="{31997D7C-2BDE-413E-B8A3-8113CDD8F68E}" sibTransId="{0FF175FA-5A27-441A-936F-E5CC19F81D61}"/>
    <dgm:cxn modelId="{C3572EE9-50EA-4B4D-9CBC-7C5B5C668DCB}" type="presOf" srcId="{2246969D-A9E9-4F48-B9B0-B05FA77D17B1}" destId="{68D3B770-AA4C-4BCA-A86D-87EBE7DD07AA}" srcOrd="0" destOrd="0" presId="urn:microsoft.com/office/officeart/2005/8/layout/orgChart1"/>
    <dgm:cxn modelId="{9F02AD93-EF0B-40C5-A78A-DFEA1B9A9DCB}" type="presOf" srcId="{0659507C-5527-4305-B91A-3A51431A1BD1}" destId="{AB8156B5-9D14-43C6-AD5E-82A42B051476}" srcOrd="0" destOrd="0" presId="urn:microsoft.com/office/officeart/2005/8/layout/orgChart1"/>
    <dgm:cxn modelId="{E409FF17-73D2-4D95-89A7-13E39AA501C7}" srcId="{686083BA-B72E-4708-9DC9-BDB34D334C80}" destId="{85781100-4E5C-415B-BCA6-A8E860259C56}" srcOrd="0" destOrd="0" parTransId="{06955F22-FA60-4543-A52D-92E2EB657A47}" sibTransId="{946640B6-3AD2-4883-A8D4-D878EF02508A}"/>
    <dgm:cxn modelId="{ACF36DE0-E13F-4715-B5D6-E88C36451A8B}" type="presOf" srcId="{FA440D9E-6B99-442F-B579-44E4740D24C6}" destId="{A6251617-BAA3-47D4-A526-2BC8A25E5BA9}" srcOrd="0" destOrd="0" presId="urn:microsoft.com/office/officeart/2005/8/layout/orgChart1"/>
    <dgm:cxn modelId="{A8651919-149F-4FB7-8EA2-8309E32625D2}" srcId="{5A05280B-7813-433E-A5C7-35ADDF822739}" destId="{591505A1-85F5-42C4-A25D-35F11AAFD02A}" srcOrd="1" destOrd="0" parTransId="{D7E1038C-8186-4D0B-85EA-B3A2EF2030F9}" sibTransId="{A1888FBE-E0CA-483E-BB75-943DD66F61AC}"/>
    <dgm:cxn modelId="{28B085FC-BD88-4F2A-A7D8-C9975F0BF170}" srcId="{388F2973-2913-4828-843F-3884B8839609}" destId="{F9DCB5D3-C543-4617-B37F-CFF86D0EB312}" srcOrd="0" destOrd="0" parTransId="{A5D7A24C-2A4A-4B50-A99B-DFACFFDAF089}" sibTransId="{7CB35ECB-B430-47EB-A85B-3DA9EC73ACD4}"/>
    <dgm:cxn modelId="{17935542-1AF1-4F4E-ABB8-85AB86AB3018}" type="presOf" srcId="{3048DD57-D774-4C7A-89D0-9DED7A36345D}" destId="{FA0F8742-664D-4CFA-800F-45698EC5501A}" srcOrd="0" destOrd="0" presId="urn:microsoft.com/office/officeart/2005/8/layout/orgChart1"/>
    <dgm:cxn modelId="{65CCE8FE-A57C-4EB0-8DF0-EACB0D41DD1B}" srcId="{C14EB1CB-AE56-480B-A9DC-4D92821727F2}" destId="{5406EFAE-BF64-48E7-89E5-673D76019A2F}" srcOrd="2" destOrd="0" parTransId="{D40BC0E2-313B-4CA7-B794-B715E4300FB6}" sibTransId="{A50F0601-667A-48CB-B9B7-3A35740DA3E3}"/>
    <dgm:cxn modelId="{5FB375E6-1311-409E-B353-CF6AF79B23D7}" srcId="{8A1609C7-F78F-4F36-939C-D4A6AFD2156F}" destId="{3B016758-9B19-4583-86DB-CAB2EC4756D5}" srcOrd="1" destOrd="0" parTransId="{CA08EE5A-3F94-43DD-AC46-2E1145E5E60A}" sibTransId="{8A02647D-1356-44D8-A219-CCD76EE605A3}"/>
    <dgm:cxn modelId="{27D55A81-A514-4300-BBC9-77EF8E1062EB}" type="presOf" srcId="{1CDD30F0-0A8A-477B-8B54-DBFAF7B197C5}" destId="{7B7E5418-302C-4DCB-84B4-1FECB3AE2D7A}" srcOrd="1" destOrd="0" presId="urn:microsoft.com/office/officeart/2005/8/layout/orgChart1"/>
    <dgm:cxn modelId="{0125681D-756F-4D74-8B18-9C63C465F2E9}" type="presOf" srcId="{2A7F98D4-0413-4470-B8BF-1500121EF719}" destId="{FFF4F3F1-5EFB-4687-A44D-49CA099B07F6}" srcOrd="1" destOrd="0" presId="urn:microsoft.com/office/officeart/2005/8/layout/orgChart1"/>
    <dgm:cxn modelId="{7D14B73F-9B67-47FD-B5EA-6A7B80C4AA47}" type="presOf" srcId="{85781100-4E5C-415B-BCA6-A8E860259C56}" destId="{59D2353A-8888-4405-9787-79965978A4E7}" srcOrd="1" destOrd="0" presId="urn:microsoft.com/office/officeart/2005/8/layout/orgChart1"/>
    <dgm:cxn modelId="{85BDC731-B2CB-448A-B049-6ADFDA23DB28}" type="presOf" srcId="{5BF1D1CC-F321-49AB-B43E-7D2B6BDB9F74}" destId="{97B477EA-1147-45EC-A03A-FDBFB56D83C8}" srcOrd="0" destOrd="0" presId="urn:microsoft.com/office/officeart/2005/8/layout/orgChart1"/>
    <dgm:cxn modelId="{055DDF23-98C3-4334-919E-783D4376C7F6}" type="presOf" srcId="{D69A11DC-65DD-4575-A031-34EF890B2D1C}" destId="{ADB8C25F-F08E-411B-B4DF-E69900289C66}" srcOrd="1" destOrd="0" presId="urn:microsoft.com/office/officeart/2005/8/layout/orgChart1"/>
    <dgm:cxn modelId="{7D69B3BA-BFCF-4FEC-80CF-6F4B11626C2C}" type="presOf" srcId="{122A0DF7-8209-4FEE-9948-8EA66EBBB965}" destId="{6779BD6A-7D87-418C-878A-03729CACBDAB}" srcOrd="0" destOrd="0" presId="urn:microsoft.com/office/officeart/2005/8/layout/orgChart1"/>
    <dgm:cxn modelId="{2217DAB0-44B8-4385-A00B-ADAE5D984850}" type="presOf" srcId="{FAC2F488-8B67-4871-8527-8A290C5DC601}" destId="{E2BA2384-16C6-41AF-AA03-30DE76175038}" srcOrd="0" destOrd="0" presId="urn:microsoft.com/office/officeart/2005/8/layout/orgChart1"/>
    <dgm:cxn modelId="{41DFE7A4-BCBE-4F77-8918-625667782EBA}" type="presParOf" srcId="{B133DE78-AB7B-43D3-BAF3-F72D45AFF75E}" destId="{690B4ADB-98D1-476E-BB59-542D9C226BD4}" srcOrd="0" destOrd="0" presId="urn:microsoft.com/office/officeart/2005/8/layout/orgChart1"/>
    <dgm:cxn modelId="{82D0997A-737F-42B6-92AE-2F42663653AA}" type="presParOf" srcId="{690B4ADB-98D1-476E-BB59-542D9C226BD4}" destId="{2AFAF9EB-E6B1-487D-A6FF-225DDD091C8A}" srcOrd="0" destOrd="0" presId="urn:microsoft.com/office/officeart/2005/8/layout/orgChart1"/>
    <dgm:cxn modelId="{A796101E-884A-45E6-9C42-BEEF753FC169}" type="presParOf" srcId="{2AFAF9EB-E6B1-487D-A6FF-225DDD091C8A}" destId="{1256C2D3-CFEB-4E9C-A9D4-125F82E43A43}" srcOrd="0" destOrd="0" presId="urn:microsoft.com/office/officeart/2005/8/layout/orgChart1"/>
    <dgm:cxn modelId="{AECDC7AF-E8CB-46B7-A593-9DC9B71C9DDB}" type="presParOf" srcId="{2AFAF9EB-E6B1-487D-A6FF-225DDD091C8A}" destId="{C3E37554-AC75-4384-A96D-F91B4AC49892}" srcOrd="1" destOrd="0" presId="urn:microsoft.com/office/officeart/2005/8/layout/orgChart1"/>
    <dgm:cxn modelId="{8D260B34-C0D3-4FE4-BFB1-1BF6F20BE799}" type="presParOf" srcId="{690B4ADB-98D1-476E-BB59-542D9C226BD4}" destId="{30FB4649-8B7D-4B10-999F-95CD6B9B0EB1}" srcOrd="1" destOrd="0" presId="urn:microsoft.com/office/officeart/2005/8/layout/orgChart1"/>
    <dgm:cxn modelId="{FAB55775-E008-4662-8F66-1B7763348C63}" type="presParOf" srcId="{30FB4649-8B7D-4B10-999F-95CD6B9B0EB1}" destId="{05100A20-93D4-4B7E-857A-7BACF6FEDE27}" srcOrd="0" destOrd="0" presId="urn:microsoft.com/office/officeart/2005/8/layout/orgChart1"/>
    <dgm:cxn modelId="{49A0A8D1-E7E1-477F-A1ED-4FB9BD59D304}" type="presParOf" srcId="{30FB4649-8B7D-4B10-999F-95CD6B9B0EB1}" destId="{2CCFC2E9-18F6-4C83-B7BE-8D83151D3398}" srcOrd="1" destOrd="0" presId="urn:microsoft.com/office/officeart/2005/8/layout/orgChart1"/>
    <dgm:cxn modelId="{10F71916-693E-4D5A-821E-BD692FCED524}" type="presParOf" srcId="{2CCFC2E9-18F6-4C83-B7BE-8D83151D3398}" destId="{B25D55FE-8853-4B24-831C-24BA99642CCD}" srcOrd="0" destOrd="0" presId="urn:microsoft.com/office/officeart/2005/8/layout/orgChart1"/>
    <dgm:cxn modelId="{CDFF9D25-D2EA-49A5-A253-7C5028908CF3}" type="presParOf" srcId="{B25D55FE-8853-4B24-831C-24BA99642CCD}" destId="{87104EB8-9FE0-492C-9AA9-5952F2D304B4}" srcOrd="0" destOrd="0" presId="urn:microsoft.com/office/officeart/2005/8/layout/orgChart1"/>
    <dgm:cxn modelId="{CC10F2B5-059D-49BC-9BA2-A13CB4E5ABBF}" type="presParOf" srcId="{B25D55FE-8853-4B24-831C-24BA99642CCD}" destId="{E1D809AD-507D-4E75-81B0-F8543CD788E0}" srcOrd="1" destOrd="0" presId="urn:microsoft.com/office/officeart/2005/8/layout/orgChart1"/>
    <dgm:cxn modelId="{8D2D8D24-4668-4C3F-8F6F-1D57293E62B2}" type="presParOf" srcId="{2CCFC2E9-18F6-4C83-B7BE-8D83151D3398}" destId="{86A03B88-80C6-42F2-BF4E-3C358D6A9643}" srcOrd="1" destOrd="0" presId="urn:microsoft.com/office/officeart/2005/8/layout/orgChart1"/>
    <dgm:cxn modelId="{05142A68-CD59-4968-A16E-48DBE24D0719}" type="presParOf" srcId="{86A03B88-80C6-42F2-BF4E-3C358D6A9643}" destId="{EC9AADF3-7CBB-432E-B7EF-BC4E51CC59AF}" srcOrd="0" destOrd="0" presId="urn:microsoft.com/office/officeart/2005/8/layout/orgChart1"/>
    <dgm:cxn modelId="{BFF3A6A7-F28D-4000-80F9-A0DD93EC6289}" type="presParOf" srcId="{86A03B88-80C6-42F2-BF4E-3C358D6A9643}" destId="{DC2780B7-1BA0-4098-B2EC-14A3D795989A}" srcOrd="1" destOrd="0" presId="urn:microsoft.com/office/officeart/2005/8/layout/orgChart1"/>
    <dgm:cxn modelId="{36473519-8E7E-492A-A7F3-C7A64B7FF3AD}" type="presParOf" srcId="{DC2780B7-1BA0-4098-B2EC-14A3D795989A}" destId="{7DFCBDA6-7D5B-4E1A-B7F0-E589D2C69C0F}" srcOrd="0" destOrd="0" presId="urn:microsoft.com/office/officeart/2005/8/layout/orgChart1"/>
    <dgm:cxn modelId="{A7849D4B-6010-412B-ACA8-4A4B4713992D}" type="presParOf" srcId="{7DFCBDA6-7D5B-4E1A-B7F0-E589D2C69C0F}" destId="{DB4D2263-EB4F-415D-BDBE-83CF312B23EC}" srcOrd="0" destOrd="0" presId="urn:microsoft.com/office/officeart/2005/8/layout/orgChart1"/>
    <dgm:cxn modelId="{EE7C6466-44AB-4442-8808-2D6978F557D0}" type="presParOf" srcId="{7DFCBDA6-7D5B-4E1A-B7F0-E589D2C69C0F}" destId="{810EC35F-8E32-4EC9-8501-26A94F89098A}" srcOrd="1" destOrd="0" presId="urn:microsoft.com/office/officeart/2005/8/layout/orgChart1"/>
    <dgm:cxn modelId="{51EDEF3B-4C50-420C-87F1-AB5878F32A81}" type="presParOf" srcId="{DC2780B7-1BA0-4098-B2EC-14A3D795989A}" destId="{86228B29-145B-4ECB-B9A4-C610A3607326}" srcOrd="1" destOrd="0" presId="urn:microsoft.com/office/officeart/2005/8/layout/orgChart1"/>
    <dgm:cxn modelId="{E9A31B81-F807-45A7-AD48-9A09CD65AF37}" type="presParOf" srcId="{DC2780B7-1BA0-4098-B2EC-14A3D795989A}" destId="{B48632CB-C372-48D5-B934-B3F439DEC385}" srcOrd="2" destOrd="0" presId="urn:microsoft.com/office/officeart/2005/8/layout/orgChart1"/>
    <dgm:cxn modelId="{1EEABDC1-0A40-4776-865F-8FFBA51F6623}" type="presParOf" srcId="{86A03B88-80C6-42F2-BF4E-3C358D6A9643}" destId="{FF628C03-4F58-4EA8-96C0-FF02E48E5712}" srcOrd="2" destOrd="0" presId="urn:microsoft.com/office/officeart/2005/8/layout/orgChart1"/>
    <dgm:cxn modelId="{AEB11ECC-2398-4749-A837-4AA25AC126D7}" type="presParOf" srcId="{86A03B88-80C6-42F2-BF4E-3C358D6A9643}" destId="{7D71EA40-78DE-4455-8E38-C997C560D163}" srcOrd="3" destOrd="0" presId="urn:microsoft.com/office/officeart/2005/8/layout/orgChart1"/>
    <dgm:cxn modelId="{5EDC3ED6-3A05-4BB9-8BFB-50752B7F679F}" type="presParOf" srcId="{7D71EA40-78DE-4455-8E38-C997C560D163}" destId="{EC2EB8FD-FBDC-4839-AB31-3E510AC53760}" srcOrd="0" destOrd="0" presId="urn:microsoft.com/office/officeart/2005/8/layout/orgChart1"/>
    <dgm:cxn modelId="{EA65B91F-807C-448A-A77A-73B61D33F783}" type="presParOf" srcId="{EC2EB8FD-FBDC-4839-AB31-3E510AC53760}" destId="{FB6ECC9F-1A98-4AB5-9BEE-6CC0A279FA04}" srcOrd="0" destOrd="0" presId="urn:microsoft.com/office/officeart/2005/8/layout/orgChart1"/>
    <dgm:cxn modelId="{E408EF03-8A5D-4D51-AC21-865F5398ECB2}" type="presParOf" srcId="{EC2EB8FD-FBDC-4839-AB31-3E510AC53760}" destId="{2343D4BB-B37C-4576-8A78-341247D57629}" srcOrd="1" destOrd="0" presId="urn:microsoft.com/office/officeart/2005/8/layout/orgChart1"/>
    <dgm:cxn modelId="{B868DA64-D8EC-4748-9F52-475F3AE6DB55}" type="presParOf" srcId="{7D71EA40-78DE-4455-8E38-C997C560D163}" destId="{C4D77F2F-6FEC-4627-AB14-6898076C89FB}" srcOrd="1" destOrd="0" presId="urn:microsoft.com/office/officeart/2005/8/layout/orgChart1"/>
    <dgm:cxn modelId="{2DABB6D0-336C-44FC-94E6-309C341144EF}" type="presParOf" srcId="{C4D77F2F-6FEC-4627-AB14-6898076C89FB}" destId="{AB8156B5-9D14-43C6-AD5E-82A42B051476}" srcOrd="0" destOrd="0" presId="urn:microsoft.com/office/officeart/2005/8/layout/orgChart1"/>
    <dgm:cxn modelId="{2E6344B6-6CF2-4DAF-BF11-DE1A1DC4B94F}" type="presParOf" srcId="{C4D77F2F-6FEC-4627-AB14-6898076C89FB}" destId="{30818783-7A71-4063-B43C-BC585C6CA13A}" srcOrd="1" destOrd="0" presId="urn:microsoft.com/office/officeart/2005/8/layout/orgChart1"/>
    <dgm:cxn modelId="{C8B1B0C2-A879-44B4-B741-4B307D15EBE8}" type="presParOf" srcId="{30818783-7A71-4063-B43C-BC585C6CA13A}" destId="{DB6A9A10-4888-41DB-B9CE-D4A6C7BBD33E}" srcOrd="0" destOrd="0" presId="urn:microsoft.com/office/officeart/2005/8/layout/orgChart1"/>
    <dgm:cxn modelId="{52F8AFCD-F57C-47B8-BBDC-D0F055E7C10E}" type="presParOf" srcId="{DB6A9A10-4888-41DB-B9CE-D4A6C7BBD33E}" destId="{D1C38C4C-8CA7-4C13-9A39-2BFBD762656E}" srcOrd="0" destOrd="0" presId="urn:microsoft.com/office/officeart/2005/8/layout/orgChart1"/>
    <dgm:cxn modelId="{DB01BE72-00CE-4904-A381-0A32756360FE}" type="presParOf" srcId="{DB6A9A10-4888-41DB-B9CE-D4A6C7BBD33E}" destId="{29E5C6A3-BC7C-4703-A181-43356580C177}" srcOrd="1" destOrd="0" presId="urn:microsoft.com/office/officeart/2005/8/layout/orgChart1"/>
    <dgm:cxn modelId="{3FEA098C-70C9-4307-995F-60CFE3321BBE}" type="presParOf" srcId="{30818783-7A71-4063-B43C-BC585C6CA13A}" destId="{F91B3753-E225-4394-9F75-74D63CEBE30A}" srcOrd="1" destOrd="0" presId="urn:microsoft.com/office/officeart/2005/8/layout/orgChart1"/>
    <dgm:cxn modelId="{3540CDA5-BB4F-49F9-B4E3-BB7483AB7171}" type="presParOf" srcId="{F91B3753-E225-4394-9F75-74D63CEBE30A}" destId="{F44886B8-8626-4D6E-B5E3-95C5865D9D46}" srcOrd="0" destOrd="0" presId="urn:microsoft.com/office/officeart/2005/8/layout/orgChart1"/>
    <dgm:cxn modelId="{8381448C-89DC-4272-9C9D-C87D995E7B70}" type="presParOf" srcId="{F91B3753-E225-4394-9F75-74D63CEBE30A}" destId="{5141ADA5-42D8-45F7-9460-BB8CF9C87644}" srcOrd="1" destOrd="0" presId="urn:microsoft.com/office/officeart/2005/8/layout/orgChart1"/>
    <dgm:cxn modelId="{F792954E-C474-4ABF-B255-DC738A51FEA2}" type="presParOf" srcId="{5141ADA5-42D8-45F7-9460-BB8CF9C87644}" destId="{083E8E69-D7BD-4D28-B34F-BF65E97C5B8B}" srcOrd="0" destOrd="0" presId="urn:microsoft.com/office/officeart/2005/8/layout/orgChart1"/>
    <dgm:cxn modelId="{54D673E1-D19C-4178-80B1-C83DF401499E}" type="presParOf" srcId="{083E8E69-D7BD-4D28-B34F-BF65E97C5B8B}" destId="{052F90F9-9291-4E19-A1F2-793F98DB2291}" srcOrd="0" destOrd="0" presId="urn:microsoft.com/office/officeart/2005/8/layout/orgChart1"/>
    <dgm:cxn modelId="{95C848F6-1AD7-4405-BE19-0BED124C2EB6}" type="presParOf" srcId="{083E8E69-D7BD-4D28-B34F-BF65E97C5B8B}" destId="{9C388844-8D2F-4B01-9FF2-1CC09254C78C}" srcOrd="1" destOrd="0" presId="urn:microsoft.com/office/officeart/2005/8/layout/orgChart1"/>
    <dgm:cxn modelId="{B58DC41C-6788-4C73-8FB9-132F90D48371}" type="presParOf" srcId="{5141ADA5-42D8-45F7-9460-BB8CF9C87644}" destId="{5D5C261F-6842-404E-893E-94DF92B6F9CD}" srcOrd="1" destOrd="0" presId="urn:microsoft.com/office/officeart/2005/8/layout/orgChart1"/>
    <dgm:cxn modelId="{87CD7987-0132-4468-A170-284CB7FA83CE}" type="presParOf" srcId="{5D5C261F-6842-404E-893E-94DF92B6F9CD}" destId="{CEF030A0-C670-41DE-B99F-6470DD1F3DE6}" srcOrd="0" destOrd="0" presId="urn:microsoft.com/office/officeart/2005/8/layout/orgChart1"/>
    <dgm:cxn modelId="{637FE887-2A02-4C14-8424-56401356F137}" type="presParOf" srcId="{5D5C261F-6842-404E-893E-94DF92B6F9CD}" destId="{24EB5C6B-E884-4B69-A775-BC19A50D31C0}" srcOrd="1" destOrd="0" presId="urn:microsoft.com/office/officeart/2005/8/layout/orgChart1"/>
    <dgm:cxn modelId="{0D457E98-888D-40AB-955D-9491543CF97C}" type="presParOf" srcId="{24EB5C6B-E884-4B69-A775-BC19A50D31C0}" destId="{0B2B2986-27A7-4CAD-8A75-15DA5EF17C63}" srcOrd="0" destOrd="0" presId="urn:microsoft.com/office/officeart/2005/8/layout/orgChart1"/>
    <dgm:cxn modelId="{7B598156-2903-4A67-9A9C-5C5BA48C0379}" type="presParOf" srcId="{0B2B2986-27A7-4CAD-8A75-15DA5EF17C63}" destId="{2CFA37AB-61A6-4E3C-B639-C00E6001CD73}" srcOrd="0" destOrd="0" presId="urn:microsoft.com/office/officeart/2005/8/layout/orgChart1"/>
    <dgm:cxn modelId="{56CF2692-BF26-4AE3-AEA4-352C805533B8}" type="presParOf" srcId="{0B2B2986-27A7-4CAD-8A75-15DA5EF17C63}" destId="{5383D253-C5B7-4BD7-89A2-DA21CD9326DC}" srcOrd="1" destOrd="0" presId="urn:microsoft.com/office/officeart/2005/8/layout/orgChart1"/>
    <dgm:cxn modelId="{21D10C5D-DB98-4FF7-BA28-E0273B07F730}" type="presParOf" srcId="{24EB5C6B-E884-4B69-A775-BC19A50D31C0}" destId="{FD1FBADC-35EF-4069-955C-2DD4C80BB4D2}" srcOrd="1" destOrd="0" presId="urn:microsoft.com/office/officeart/2005/8/layout/orgChart1"/>
    <dgm:cxn modelId="{8D01386A-D8EA-4C4C-87E7-381AAEC62557}" type="presParOf" srcId="{FD1FBADC-35EF-4069-955C-2DD4C80BB4D2}" destId="{8EEA0984-B204-4C93-B8EF-B1673010C278}" srcOrd="0" destOrd="0" presId="urn:microsoft.com/office/officeart/2005/8/layout/orgChart1"/>
    <dgm:cxn modelId="{664FBC5E-9AC8-458F-A24D-3C7565CECBCE}" type="presParOf" srcId="{FD1FBADC-35EF-4069-955C-2DD4C80BB4D2}" destId="{14924837-FCCF-4CBE-A7EB-8476BE900067}" srcOrd="1" destOrd="0" presId="urn:microsoft.com/office/officeart/2005/8/layout/orgChart1"/>
    <dgm:cxn modelId="{ADE940F4-4B87-4E1C-9481-C020F4A36F60}" type="presParOf" srcId="{14924837-FCCF-4CBE-A7EB-8476BE900067}" destId="{AD04D252-86B8-4EE4-923F-81AF794B479B}" srcOrd="0" destOrd="0" presId="urn:microsoft.com/office/officeart/2005/8/layout/orgChart1"/>
    <dgm:cxn modelId="{92BE575F-CCC7-4D7A-B5A8-89188C51C2CA}" type="presParOf" srcId="{AD04D252-86B8-4EE4-923F-81AF794B479B}" destId="{9CC9DB37-06F4-4B73-92B8-555E1FE1CEA8}" srcOrd="0" destOrd="0" presId="urn:microsoft.com/office/officeart/2005/8/layout/orgChart1"/>
    <dgm:cxn modelId="{000C3A62-4D23-4FBE-A8CB-2D70D3574ABB}" type="presParOf" srcId="{AD04D252-86B8-4EE4-923F-81AF794B479B}" destId="{664B0A36-C086-4F8E-8913-FC68AB622034}" srcOrd="1" destOrd="0" presId="urn:microsoft.com/office/officeart/2005/8/layout/orgChart1"/>
    <dgm:cxn modelId="{D13A4DEB-43C5-44BB-9768-88685AAE9389}" type="presParOf" srcId="{14924837-FCCF-4CBE-A7EB-8476BE900067}" destId="{2226A3A1-43BA-42FC-9918-9BB862AC9376}" srcOrd="1" destOrd="0" presId="urn:microsoft.com/office/officeart/2005/8/layout/orgChart1"/>
    <dgm:cxn modelId="{B740FFEF-54F2-4C4E-93AE-E65998B86BD3}" type="presParOf" srcId="{14924837-FCCF-4CBE-A7EB-8476BE900067}" destId="{A7AD59B7-6184-4CDD-881E-5A4AB434FC3D}" srcOrd="2" destOrd="0" presId="urn:microsoft.com/office/officeart/2005/8/layout/orgChart1"/>
    <dgm:cxn modelId="{9F0CFCEC-C065-4F91-8C31-7C2A7273E005}" type="presParOf" srcId="{FD1FBADC-35EF-4069-955C-2DD4C80BB4D2}" destId="{68875745-9348-41FD-9ADD-F553930F415D}" srcOrd="2" destOrd="0" presId="urn:microsoft.com/office/officeart/2005/8/layout/orgChart1"/>
    <dgm:cxn modelId="{3D163E5D-5663-47DC-8E79-767628A33FED}" type="presParOf" srcId="{FD1FBADC-35EF-4069-955C-2DD4C80BB4D2}" destId="{D1452C35-C770-4F8D-9DF4-EB454332B41D}" srcOrd="3" destOrd="0" presId="urn:microsoft.com/office/officeart/2005/8/layout/orgChart1"/>
    <dgm:cxn modelId="{BCDDABF3-FA45-4ACF-88C5-C8EF4BE8521F}" type="presParOf" srcId="{D1452C35-C770-4F8D-9DF4-EB454332B41D}" destId="{BE583087-D79A-40F0-AA01-9376F375CD5B}" srcOrd="0" destOrd="0" presId="urn:microsoft.com/office/officeart/2005/8/layout/orgChart1"/>
    <dgm:cxn modelId="{FA7B3847-C936-4A56-978E-C882E9CCE6A3}" type="presParOf" srcId="{BE583087-D79A-40F0-AA01-9376F375CD5B}" destId="{9898FB4E-58D0-4DA4-A6F7-885A49288266}" srcOrd="0" destOrd="0" presId="urn:microsoft.com/office/officeart/2005/8/layout/orgChart1"/>
    <dgm:cxn modelId="{F265BDBD-2BF4-42DF-989A-95B89B0B4E3F}" type="presParOf" srcId="{BE583087-D79A-40F0-AA01-9376F375CD5B}" destId="{45C7AE86-91BA-4BBC-815D-9E95AE2861D8}" srcOrd="1" destOrd="0" presId="urn:microsoft.com/office/officeart/2005/8/layout/orgChart1"/>
    <dgm:cxn modelId="{0EA8F25E-F9F4-4A15-B6DF-303D4B7418ED}" type="presParOf" srcId="{D1452C35-C770-4F8D-9DF4-EB454332B41D}" destId="{256E71F4-A9BC-438F-983C-0453CA8AB938}" srcOrd="1" destOrd="0" presId="urn:microsoft.com/office/officeart/2005/8/layout/orgChart1"/>
    <dgm:cxn modelId="{957D818B-2583-4A31-A5A6-1CA9373F36B2}" type="presParOf" srcId="{D1452C35-C770-4F8D-9DF4-EB454332B41D}" destId="{FDE98EF5-0023-4868-80EB-A7B3B331BB91}" srcOrd="2" destOrd="0" presId="urn:microsoft.com/office/officeart/2005/8/layout/orgChart1"/>
    <dgm:cxn modelId="{6A1DFCCA-6D48-4F15-865A-D1A28A258E8C}" type="presParOf" srcId="{FD1FBADC-35EF-4069-955C-2DD4C80BB4D2}" destId="{97EB257B-F7C1-468C-9D56-4853B7908A97}" srcOrd="4" destOrd="0" presId="urn:microsoft.com/office/officeart/2005/8/layout/orgChart1"/>
    <dgm:cxn modelId="{390A5CFA-B47E-448D-8E99-5B016A8DD01E}" type="presParOf" srcId="{FD1FBADC-35EF-4069-955C-2DD4C80BB4D2}" destId="{36D47DFA-4346-4FC8-918F-A52AD7A058E7}" srcOrd="5" destOrd="0" presId="urn:microsoft.com/office/officeart/2005/8/layout/orgChart1"/>
    <dgm:cxn modelId="{3932227D-62E4-4A1C-896D-E9A1589D72F6}" type="presParOf" srcId="{36D47DFA-4346-4FC8-918F-A52AD7A058E7}" destId="{9F0B61E7-F8B7-428C-A709-65C23D19698D}" srcOrd="0" destOrd="0" presId="urn:microsoft.com/office/officeart/2005/8/layout/orgChart1"/>
    <dgm:cxn modelId="{F208A769-485F-4719-AE87-085CAE72A29C}" type="presParOf" srcId="{9F0B61E7-F8B7-428C-A709-65C23D19698D}" destId="{B65811BC-91E8-415F-81FF-1CF0569FAC88}" srcOrd="0" destOrd="0" presId="urn:microsoft.com/office/officeart/2005/8/layout/orgChart1"/>
    <dgm:cxn modelId="{57DA6195-02F4-413D-BAC6-194FFCBDC96F}" type="presParOf" srcId="{9F0B61E7-F8B7-428C-A709-65C23D19698D}" destId="{9F57A6E5-4839-4B75-B49B-01F6EC6DD34B}" srcOrd="1" destOrd="0" presId="urn:microsoft.com/office/officeart/2005/8/layout/orgChart1"/>
    <dgm:cxn modelId="{FF939914-7429-4945-8D74-8E60C973B2D3}" type="presParOf" srcId="{36D47DFA-4346-4FC8-918F-A52AD7A058E7}" destId="{8D286E80-CFD4-4F3A-A70B-0DB2E1422F48}" srcOrd="1" destOrd="0" presId="urn:microsoft.com/office/officeart/2005/8/layout/orgChart1"/>
    <dgm:cxn modelId="{4A30E2C4-AEBE-4261-8196-FB5B3B2240EE}" type="presParOf" srcId="{36D47DFA-4346-4FC8-918F-A52AD7A058E7}" destId="{37C62F05-BE3A-4B95-B201-6D2A49E1C1BE}" srcOrd="2" destOrd="0" presId="urn:microsoft.com/office/officeart/2005/8/layout/orgChart1"/>
    <dgm:cxn modelId="{386C5ABE-9B33-488D-93AD-B3BA593D4F0A}" type="presParOf" srcId="{FD1FBADC-35EF-4069-955C-2DD4C80BB4D2}" destId="{BFF3661C-13D4-4B4B-8918-439447739003}" srcOrd="6" destOrd="0" presId="urn:microsoft.com/office/officeart/2005/8/layout/orgChart1"/>
    <dgm:cxn modelId="{A0486162-D959-4D57-8B8A-B167793C58BA}" type="presParOf" srcId="{FD1FBADC-35EF-4069-955C-2DD4C80BB4D2}" destId="{B2CC8767-33D6-4ABB-9E63-C67FFDA31553}" srcOrd="7" destOrd="0" presId="urn:microsoft.com/office/officeart/2005/8/layout/orgChart1"/>
    <dgm:cxn modelId="{E2BCDA9D-54C3-4826-9B73-F97AC04F9470}" type="presParOf" srcId="{B2CC8767-33D6-4ABB-9E63-C67FFDA31553}" destId="{C5353400-82DD-48A4-894E-7AB5BAA27784}" srcOrd="0" destOrd="0" presId="urn:microsoft.com/office/officeart/2005/8/layout/orgChart1"/>
    <dgm:cxn modelId="{B974618C-C8B1-4530-B28E-2BDEE7991DB6}" type="presParOf" srcId="{C5353400-82DD-48A4-894E-7AB5BAA27784}" destId="{432F130A-479F-418F-85F8-84EAABB2EFBD}" srcOrd="0" destOrd="0" presId="urn:microsoft.com/office/officeart/2005/8/layout/orgChart1"/>
    <dgm:cxn modelId="{6B089393-E81D-4233-A08E-4ACD2CF4F19D}" type="presParOf" srcId="{C5353400-82DD-48A4-894E-7AB5BAA27784}" destId="{2B169FED-9B21-4A48-916A-72107FAB323C}" srcOrd="1" destOrd="0" presId="urn:microsoft.com/office/officeart/2005/8/layout/orgChart1"/>
    <dgm:cxn modelId="{FE70542F-4FD9-4BDB-B68B-A44C348986EF}" type="presParOf" srcId="{B2CC8767-33D6-4ABB-9E63-C67FFDA31553}" destId="{BCA1D850-E49B-4B60-8EB0-8BB5F1E1210F}" srcOrd="1" destOrd="0" presId="urn:microsoft.com/office/officeart/2005/8/layout/orgChart1"/>
    <dgm:cxn modelId="{1C8192AA-1D95-41EB-A64E-148711D60764}" type="presParOf" srcId="{BCA1D850-E49B-4B60-8EB0-8BB5F1E1210F}" destId="{DDB9500F-2C57-4F81-80FC-3F3DAEBB27CD}" srcOrd="0" destOrd="0" presId="urn:microsoft.com/office/officeart/2005/8/layout/orgChart1"/>
    <dgm:cxn modelId="{0C8D14D5-BADA-430A-8461-64C132BC3F70}" type="presParOf" srcId="{BCA1D850-E49B-4B60-8EB0-8BB5F1E1210F}" destId="{C96DA427-05A1-4C09-8159-A3304DD6B3B9}" srcOrd="1" destOrd="0" presId="urn:microsoft.com/office/officeart/2005/8/layout/orgChart1"/>
    <dgm:cxn modelId="{B4D357AE-9946-4F76-BA5F-E41BFC903725}" type="presParOf" srcId="{C96DA427-05A1-4C09-8159-A3304DD6B3B9}" destId="{DE7A3955-E7CC-4E4C-BBB4-C463F860FB42}" srcOrd="0" destOrd="0" presId="urn:microsoft.com/office/officeart/2005/8/layout/orgChart1"/>
    <dgm:cxn modelId="{08900E22-854F-402F-942A-1C332A5D7C49}" type="presParOf" srcId="{DE7A3955-E7CC-4E4C-BBB4-C463F860FB42}" destId="{7A869336-8D0F-4E4B-9DE9-977D5B94E6E3}" srcOrd="0" destOrd="0" presId="urn:microsoft.com/office/officeart/2005/8/layout/orgChart1"/>
    <dgm:cxn modelId="{7F396755-3798-4C7D-84D1-34D170039EE1}" type="presParOf" srcId="{DE7A3955-E7CC-4E4C-BBB4-C463F860FB42}" destId="{FDD5B8B3-EAC2-4EF5-A4FB-81C08D58FCC8}" srcOrd="1" destOrd="0" presId="urn:microsoft.com/office/officeart/2005/8/layout/orgChart1"/>
    <dgm:cxn modelId="{49088A71-1953-4A78-BCFC-723814E73D4B}" type="presParOf" srcId="{C96DA427-05A1-4C09-8159-A3304DD6B3B9}" destId="{1EE07F26-4E9B-40C8-8AF1-D249BE2BAC45}" srcOrd="1" destOrd="0" presId="urn:microsoft.com/office/officeart/2005/8/layout/orgChart1"/>
    <dgm:cxn modelId="{BE9445DC-1AE6-4E61-B221-9BF2B85D8138}" type="presParOf" srcId="{1EE07F26-4E9B-40C8-8AF1-D249BE2BAC45}" destId="{B8C3FC53-197B-4638-ABB6-D23EA1537228}" srcOrd="0" destOrd="0" presId="urn:microsoft.com/office/officeart/2005/8/layout/orgChart1"/>
    <dgm:cxn modelId="{9784678C-F1C6-42E9-80C2-8AC0D7BF2755}" type="presParOf" srcId="{1EE07F26-4E9B-40C8-8AF1-D249BE2BAC45}" destId="{2F80F2F8-75FA-4220-A674-2BBEC4994A2D}" srcOrd="1" destOrd="0" presId="urn:microsoft.com/office/officeart/2005/8/layout/orgChart1"/>
    <dgm:cxn modelId="{C2C4919D-2224-411B-A510-F9A50A518981}" type="presParOf" srcId="{2F80F2F8-75FA-4220-A674-2BBEC4994A2D}" destId="{9370601E-B4FE-4C1E-93A4-ADC8174D6B0A}" srcOrd="0" destOrd="0" presId="urn:microsoft.com/office/officeart/2005/8/layout/orgChart1"/>
    <dgm:cxn modelId="{5ADF64FA-8D09-4456-A34F-99E0C0376853}" type="presParOf" srcId="{9370601E-B4FE-4C1E-93A4-ADC8174D6B0A}" destId="{043DD402-8965-4ECF-B5DC-2BDAAA15C61E}" srcOrd="0" destOrd="0" presId="urn:microsoft.com/office/officeart/2005/8/layout/orgChart1"/>
    <dgm:cxn modelId="{0ABC6D7D-A407-49A2-8554-37576D63B6D8}" type="presParOf" srcId="{9370601E-B4FE-4C1E-93A4-ADC8174D6B0A}" destId="{063EFEDC-6028-4BDA-A913-CF110AA3E838}" srcOrd="1" destOrd="0" presId="urn:microsoft.com/office/officeart/2005/8/layout/orgChart1"/>
    <dgm:cxn modelId="{E17C85AC-FBAB-4652-9ED5-E6CE43DFA96B}" type="presParOf" srcId="{2F80F2F8-75FA-4220-A674-2BBEC4994A2D}" destId="{55126B12-BDCE-41CF-BF3F-444B1A0A1195}" srcOrd="1" destOrd="0" presId="urn:microsoft.com/office/officeart/2005/8/layout/orgChart1"/>
    <dgm:cxn modelId="{76160B73-277F-4D91-8CE1-1A3F3D04174B}" type="presParOf" srcId="{2F80F2F8-75FA-4220-A674-2BBEC4994A2D}" destId="{465C0AD2-3EFF-4B3B-A702-91CE42733DD7}" srcOrd="2" destOrd="0" presId="urn:microsoft.com/office/officeart/2005/8/layout/orgChart1"/>
    <dgm:cxn modelId="{CDD91E24-CB49-4E51-81BF-4A34A438E801}" type="presParOf" srcId="{1EE07F26-4E9B-40C8-8AF1-D249BE2BAC45}" destId="{399D923B-F4BF-402A-918E-4596CA7C2072}" srcOrd="2" destOrd="0" presId="urn:microsoft.com/office/officeart/2005/8/layout/orgChart1"/>
    <dgm:cxn modelId="{92D5BB6B-F8F0-4722-A915-B1D1845F2B50}" type="presParOf" srcId="{1EE07F26-4E9B-40C8-8AF1-D249BE2BAC45}" destId="{8FA67E10-9955-433F-A45C-A12AC0423CFC}" srcOrd="3" destOrd="0" presId="urn:microsoft.com/office/officeart/2005/8/layout/orgChart1"/>
    <dgm:cxn modelId="{501080D3-3C29-436E-B59B-5E702D2762AA}" type="presParOf" srcId="{8FA67E10-9955-433F-A45C-A12AC0423CFC}" destId="{463CE477-8F50-482B-A8B1-F417D0BFD017}" srcOrd="0" destOrd="0" presId="urn:microsoft.com/office/officeart/2005/8/layout/orgChart1"/>
    <dgm:cxn modelId="{4158CC45-D533-4DFE-AC53-349BDE5E3D1C}" type="presParOf" srcId="{463CE477-8F50-482B-A8B1-F417D0BFD017}" destId="{63484696-703B-44B2-AE28-00F9E13489F2}" srcOrd="0" destOrd="0" presId="urn:microsoft.com/office/officeart/2005/8/layout/orgChart1"/>
    <dgm:cxn modelId="{5644B892-56D5-4096-B995-C14279591E35}" type="presParOf" srcId="{463CE477-8F50-482B-A8B1-F417D0BFD017}" destId="{CD094F32-3F87-4931-9A53-EF29DCD0BFD8}" srcOrd="1" destOrd="0" presId="urn:microsoft.com/office/officeart/2005/8/layout/orgChart1"/>
    <dgm:cxn modelId="{88E065F0-6970-4D31-B91A-9C6B4511A845}" type="presParOf" srcId="{8FA67E10-9955-433F-A45C-A12AC0423CFC}" destId="{FAD1F863-C3CE-40B4-AA57-8DC12338655C}" srcOrd="1" destOrd="0" presId="urn:microsoft.com/office/officeart/2005/8/layout/orgChart1"/>
    <dgm:cxn modelId="{0B5DED3E-51CF-4DAC-BFF7-01C9547144A7}" type="presParOf" srcId="{FAD1F863-C3CE-40B4-AA57-8DC12338655C}" destId="{28EAAB8B-17B4-40A5-A032-FD86D0C29E23}" srcOrd="0" destOrd="0" presId="urn:microsoft.com/office/officeart/2005/8/layout/orgChart1"/>
    <dgm:cxn modelId="{BCB14648-EC53-42FE-8DFB-37E8D1526E8A}" type="presParOf" srcId="{FAD1F863-C3CE-40B4-AA57-8DC12338655C}" destId="{CC05D72C-A6ED-472C-8C8D-979ABFE373A6}" srcOrd="1" destOrd="0" presId="urn:microsoft.com/office/officeart/2005/8/layout/orgChart1"/>
    <dgm:cxn modelId="{5F87D841-C108-4FD8-917B-E9764D6AE60F}" type="presParOf" srcId="{CC05D72C-A6ED-472C-8C8D-979ABFE373A6}" destId="{D41397B1-5083-4575-B5BD-B98B1EB98943}" srcOrd="0" destOrd="0" presId="urn:microsoft.com/office/officeart/2005/8/layout/orgChart1"/>
    <dgm:cxn modelId="{C37546D1-7B00-4CC6-AF1B-B4C6A4F4C5EA}" type="presParOf" srcId="{D41397B1-5083-4575-B5BD-B98B1EB98943}" destId="{EBDBC34A-14B9-4D9C-B5B6-216E7CDD3FB6}" srcOrd="0" destOrd="0" presId="urn:microsoft.com/office/officeart/2005/8/layout/orgChart1"/>
    <dgm:cxn modelId="{016883C6-5A54-49EC-B375-C7964076903F}" type="presParOf" srcId="{D41397B1-5083-4575-B5BD-B98B1EB98943}" destId="{590220E1-FE62-48C3-BECC-EC1EC2E21324}" srcOrd="1" destOrd="0" presId="urn:microsoft.com/office/officeart/2005/8/layout/orgChart1"/>
    <dgm:cxn modelId="{61ACF2D1-C290-4FDF-B06C-6C3D04A70FEA}" type="presParOf" srcId="{CC05D72C-A6ED-472C-8C8D-979ABFE373A6}" destId="{08D5689B-C15F-44F6-B7DE-0EE2D3A747F4}" srcOrd="1" destOrd="0" presId="urn:microsoft.com/office/officeart/2005/8/layout/orgChart1"/>
    <dgm:cxn modelId="{9FB1D735-7101-4763-90F8-E1E57A76BAB7}" type="presParOf" srcId="{CC05D72C-A6ED-472C-8C8D-979ABFE373A6}" destId="{3B3D9207-BC34-4355-9E47-A43ED40EE083}" srcOrd="2" destOrd="0" presId="urn:microsoft.com/office/officeart/2005/8/layout/orgChart1"/>
    <dgm:cxn modelId="{6B84469C-105E-400F-9D2A-D0129183BE25}" type="presParOf" srcId="{8FA67E10-9955-433F-A45C-A12AC0423CFC}" destId="{D995D960-C121-4915-B2D6-A6802F1961EB}" srcOrd="2" destOrd="0" presId="urn:microsoft.com/office/officeart/2005/8/layout/orgChart1"/>
    <dgm:cxn modelId="{C05F91FF-C339-495F-8E1E-C62A61DDC2F8}" type="presParOf" srcId="{1EE07F26-4E9B-40C8-8AF1-D249BE2BAC45}" destId="{4DD9B34F-AFBD-424A-A79B-831268E04466}" srcOrd="4" destOrd="0" presId="urn:microsoft.com/office/officeart/2005/8/layout/orgChart1"/>
    <dgm:cxn modelId="{53BECB55-A0B3-463A-8D42-D942AE9390D1}" type="presParOf" srcId="{1EE07F26-4E9B-40C8-8AF1-D249BE2BAC45}" destId="{B9A8E364-FBFB-4EDC-933A-AF45D474A20E}" srcOrd="5" destOrd="0" presId="urn:microsoft.com/office/officeart/2005/8/layout/orgChart1"/>
    <dgm:cxn modelId="{88D56C7E-D9F4-49C1-A4DE-33A18907B066}" type="presParOf" srcId="{B9A8E364-FBFB-4EDC-933A-AF45D474A20E}" destId="{B80C1842-7729-4348-8533-CB84C1C3D809}" srcOrd="0" destOrd="0" presId="urn:microsoft.com/office/officeart/2005/8/layout/orgChart1"/>
    <dgm:cxn modelId="{44DD7BB1-45E8-4EB0-8CDC-B8B44274F35C}" type="presParOf" srcId="{B80C1842-7729-4348-8533-CB84C1C3D809}" destId="{14B02933-18E1-4D5C-B46B-2FB4D4F5F149}" srcOrd="0" destOrd="0" presId="urn:microsoft.com/office/officeart/2005/8/layout/orgChart1"/>
    <dgm:cxn modelId="{281EED7C-DD21-4EB3-9897-EB08D04048E1}" type="presParOf" srcId="{B80C1842-7729-4348-8533-CB84C1C3D809}" destId="{0C0B857E-F98A-42E0-9684-BC2B14D016D0}" srcOrd="1" destOrd="0" presId="urn:microsoft.com/office/officeart/2005/8/layout/orgChart1"/>
    <dgm:cxn modelId="{CC82D071-D514-45AE-9E6F-C6B197655CE0}" type="presParOf" srcId="{B9A8E364-FBFB-4EDC-933A-AF45D474A20E}" destId="{3F84B334-A448-4004-B397-7E6DA393D8B2}" srcOrd="1" destOrd="0" presId="urn:microsoft.com/office/officeart/2005/8/layout/orgChart1"/>
    <dgm:cxn modelId="{1BB430B7-632B-4E36-ACF7-225FAA6E6501}" type="presParOf" srcId="{3F84B334-A448-4004-B397-7E6DA393D8B2}" destId="{495955C5-013A-47D7-B839-C57DB3E8A100}" srcOrd="0" destOrd="0" presId="urn:microsoft.com/office/officeart/2005/8/layout/orgChart1"/>
    <dgm:cxn modelId="{09E4A5EB-F56F-4FA9-9298-BEF5EEEB01FD}" type="presParOf" srcId="{3F84B334-A448-4004-B397-7E6DA393D8B2}" destId="{CF30E25F-30BB-444A-AF30-0B25DE0D8C6A}" srcOrd="1" destOrd="0" presId="urn:microsoft.com/office/officeart/2005/8/layout/orgChart1"/>
    <dgm:cxn modelId="{FCABAFBB-53FF-4447-A5DD-E1FB5147D603}" type="presParOf" srcId="{CF30E25F-30BB-444A-AF30-0B25DE0D8C6A}" destId="{F021B5B9-7F38-4FD3-A73E-9C3C8845E645}" srcOrd="0" destOrd="0" presId="urn:microsoft.com/office/officeart/2005/8/layout/orgChart1"/>
    <dgm:cxn modelId="{71DF4EA3-971E-429F-AEA9-3F97CE54587A}" type="presParOf" srcId="{F021B5B9-7F38-4FD3-A73E-9C3C8845E645}" destId="{1314EB1D-D4A5-417C-9B8A-A19C36109857}" srcOrd="0" destOrd="0" presId="urn:microsoft.com/office/officeart/2005/8/layout/orgChart1"/>
    <dgm:cxn modelId="{3EC8AC23-0053-4E9A-A1E5-6FCECC567AF6}" type="presParOf" srcId="{F021B5B9-7F38-4FD3-A73E-9C3C8845E645}" destId="{8A48FC2E-A7D6-4995-806E-3DB3E74C2FC0}" srcOrd="1" destOrd="0" presId="urn:microsoft.com/office/officeart/2005/8/layout/orgChart1"/>
    <dgm:cxn modelId="{6D6B0E6F-1633-4754-ADD9-2FEB7740189C}" type="presParOf" srcId="{CF30E25F-30BB-444A-AF30-0B25DE0D8C6A}" destId="{ECE7BDDA-3D5C-4A6C-A0D3-0BA4EA938C03}" srcOrd="1" destOrd="0" presId="urn:microsoft.com/office/officeart/2005/8/layout/orgChart1"/>
    <dgm:cxn modelId="{5FF253F8-F4AA-4566-AAB4-4D5F08E5AF63}" type="presParOf" srcId="{CF30E25F-30BB-444A-AF30-0B25DE0D8C6A}" destId="{CE6B5639-DE25-446A-82BF-FD96F7E67894}" srcOrd="2" destOrd="0" presId="urn:microsoft.com/office/officeart/2005/8/layout/orgChart1"/>
    <dgm:cxn modelId="{D9809D10-3974-49D5-BAAE-EFD1A1D51190}" type="presParOf" srcId="{3F84B334-A448-4004-B397-7E6DA393D8B2}" destId="{DD2E1F5E-7F3D-40EB-964F-C13873B9263B}" srcOrd="2" destOrd="0" presId="urn:microsoft.com/office/officeart/2005/8/layout/orgChart1"/>
    <dgm:cxn modelId="{16192E25-73A5-46C6-9702-B7C4203F642C}" type="presParOf" srcId="{3F84B334-A448-4004-B397-7E6DA393D8B2}" destId="{2CDB02BD-73EA-46AF-AA55-864D335E5066}" srcOrd="3" destOrd="0" presId="urn:microsoft.com/office/officeart/2005/8/layout/orgChart1"/>
    <dgm:cxn modelId="{7DD9BD9B-C032-4638-8338-A59B60499363}" type="presParOf" srcId="{2CDB02BD-73EA-46AF-AA55-864D335E5066}" destId="{47403176-6649-434F-BD30-3ED89C5C71BD}" srcOrd="0" destOrd="0" presId="urn:microsoft.com/office/officeart/2005/8/layout/orgChart1"/>
    <dgm:cxn modelId="{B644ECF7-4439-4109-B902-AD4B42A85357}" type="presParOf" srcId="{47403176-6649-434F-BD30-3ED89C5C71BD}" destId="{9570D9A5-2609-418D-9459-71DDC798B540}" srcOrd="0" destOrd="0" presId="urn:microsoft.com/office/officeart/2005/8/layout/orgChart1"/>
    <dgm:cxn modelId="{EE8C8A94-77DF-41DF-A97A-06D91BC63AA5}" type="presParOf" srcId="{47403176-6649-434F-BD30-3ED89C5C71BD}" destId="{7D4535F7-23FB-41F1-BF2C-ECE5CD3338D1}" srcOrd="1" destOrd="0" presId="urn:microsoft.com/office/officeart/2005/8/layout/orgChart1"/>
    <dgm:cxn modelId="{AD0C186E-A334-48CE-84C8-F0FB63D6CD41}" type="presParOf" srcId="{2CDB02BD-73EA-46AF-AA55-864D335E5066}" destId="{BCA7DC96-44D7-4C36-82B0-6D66A561D82E}" srcOrd="1" destOrd="0" presId="urn:microsoft.com/office/officeart/2005/8/layout/orgChart1"/>
    <dgm:cxn modelId="{C1B53238-F2A5-4711-9143-E5F258807AB8}" type="presParOf" srcId="{2CDB02BD-73EA-46AF-AA55-864D335E5066}" destId="{C840E5A5-8DF9-478D-A329-01225F1D3511}" srcOrd="2" destOrd="0" presId="urn:microsoft.com/office/officeart/2005/8/layout/orgChart1"/>
    <dgm:cxn modelId="{607D9B53-E82B-4F2C-8B17-152ACBDDE288}" type="presParOf" srcId="{3F84B334-A448-4004-B397-7E6DA393D8B2}" destId="{273E9022-5A8C-4693-923D-893C593F8E06}" srcOrd="4" destOrd="0" presId="urn:microsoft.com/office/officeart/2005/8/layout/orgChart1"/>
    <dgm:cxn modelId="{24D24E87-6705-4759-B224-F5EF48C43879}" type="presParOf" srcId="{3F84B334-A448-4004-B397-7E6DA393D8B2}" destId="{142459EE-A14C-4A21-81C2-18F6E20486D1}" srcOrd="5" destOrd="0" presId="urn:microsoft.com/office/officeart/2005/8/layout/orgChart1"/>
    <dgm:cxn modelId="{0A7A7603-6D81-4104-9153-F2A840C91743}" type="presParOf" srcId="{142459EE-A14C-4A21-81C2-18F6E20486D1}" destId="{3276B014-6DB1-436A-8D4E-EA00E571D176}" srcOrd="0" destOrd="0" presId="urn:microsoft.com/office/officeart/2005/8/layout/orgChart1"/>
    <dgm:cxn modelId="{1B145479-1D48-41FD-B6A2-BEF13EDDB788}" type="presParOf" srcId="{3276B014-6DB1-436A-8D4E-EA00E571D176}" destId="{06E5DE2A-43BC-4698-BC30-24C07F2EF9EE}" srcOrd="0" destOrd="0" presId="urn:microsoft.com/office/officeart/2005/8/layout/orgChart1"/>
    <dgm:cxn modelId="{9B125986-E876-43F5-BBA0-927985AEEB7A}" type="presParOf" srcId="{3276B014-6DB1-436A-8D4E-EA00E571D176}" destId="{0C00728A-798A-475D-8EC0-1E75F134B41F}" srcOrd="1" destOrd="0" presId="urn:microsoft.com/office/officeart/2005/8/layout/orgChart1"/>
    <dgm:cxn modelId="{8142B344-99C2-4C8C-A571-0D5A424B682B}" type="presParOf" srcId="{142459EE-A14C-4A21-81C2-18F6E20486D1}" destId="{4F81EBD1-7854-4139-81D2-D380E745A2B9}" srcOrd="1" destOrd="0" presId="urn:microsoft.com/office/officeart/2005/8/layout/orgChart1"/>
    <dgm:cxn modelId="{AC79EA7B-7171-4BFB-9DB0-D172BD6AFFFE}" type="presParOf" srcId="{4F81EBD1-7854-4139-81D2-D380E745A2B9}" destId="{239DCF95-E6E8-4DD8-B918-5241A47F39B3}" srcOrd="0" destOrd="0" presId="urn:microsoft.com/office/officeart/2005/8/layout/orgChart1"/>
    <dgm:cxn modelId="{4EE0D01F-DFA1-4D6F-A6BC-3B0986DA2E20}" type="presParOf" srcId="{4F81EBD1-7854-4139-81D2-D380E745A2B9}" destId="{502B5C7E-1AA0-4706-B43C-2031022F4B51}" srcOrd="1" destOrd="0" presId="urn:microsoft.com/office/officeart/2005/8/layout/orgChart1"/>
    <dgm:cxn modelId="{CB53C32D-8984-468D-BDE5-90668FC14695}" type="presParOf" srcId="{502B5C7E-1AA0-4706-B43C-2031022F4B51}" destId="{26605F03-ED68-4D7E-9D12-CCF2F6ADB69E}" srcOrd="0" destOrd="0" presId="urn:microsoft.com/office/officeart/2005/8/layout/orgChart1"/>
    <dgm:cxn modelId="{BF71BFD5-5964-4E1A-93A7-4D0C1CA7E040}" type="presParOf" srcId="{26605F03-ED68-4D7E-9D12-CCF2F6ADB69E}" destId="{9F29CBCB-BC47-4DE5-89C1-201A28505C78}" srcOrd="0" destOrd="0" presId="urn:microsoft.com/office/officeart/2005/8/layout/orgChart1"/>
    <dgm:cxn modelId="{60741239-AF0D-49D7-AF30-63C9BC3BAAEA}" type="presParOf" srcId="{26605F03-ED68-4D7E-9D12-CCF2F6ADB69E}" destId="{D673EB7E-7AFD-4932-A988-E1D28CFB84E2}" srcOrd="1" destOrd="0" presId="urn:microsoft.com/office/officeart/2005/8/layout/orgChart1"/>
    <dgm:cxn modelId="{F697943A-0654-4981-92C3-D91271771245}" type="presParOf" srcId="{502B5C7E-1AA0-4706-B43C-2031022F4B51}" destId="{32B54B46-70B4-42B7-B1DB-64296F845582}" srcOrd="1" destOrd="0" presId="urn:microsoft.com/office/officeart/2005/8/layout/orgChart1"/>
    <dgm:cxn modelId="{FB2E7EF7-ADF0-456E-A1DD-F126E959A133}" type="presParOf" srcId="{502B5C7E-1AA0-4706-B43C-2031022F4B51}" destId="{63A7D411-C303-493E-888C-38F0D1DA5ECA}" srcOrd="2" destOrd="0" presId="urn:microsoft.com/office/officeart/2005/8/layout/orgChart1"/>
    <dgm:cxn modelId="{C4E49864-F3A5-45D5-857D-9FF512CA156D}" type="presParOf" srcId="{4F81EBD1-7854-4139-81D2-D380E745A2B9}" destId="{69CE9D6D-9776-4863-8BC1-DE0D92497933}" srcOrd="2" destOrd="0" presId="urn:microsoft.com/office/officeart/2005/8/layout/orgChart1"/>
    <dgm:cxn modelId="{1CD4D945-1EE7-4FB4-9ED9-35B392814103}" type="presParOf" srcId="{4F81EBD1-7854-4139-81D2-D380E745A2B9}" destId="{E59757F3-1EE0-4F0C-911A-6D46CF6E07FB}" srcOrd="3" destOrd="0" presId="urn:microsoft.com/office/officeart/2005/8/layout/orgChart1"/>
    <dgm:cxn modelId="{7B5004CC-009E-4429-9CC4-5ADD9EA97AC6}" type="presParOf" srcId="{E59757F3-1EE0-4F0C-911A-6D46CF6E07FB}" destId="{7BDC21FC-E760-4C81-92F4-80328C43509A}" srcOrd="0" destOrd="0" presId="urn:microsoft.com/office/officeart/2005/8/layout/orgChart1"/>
    <dgm:cxn modelId="{7E66E89B-DBB1-4747-8B00-CE540EA0B171}" type="presParOf" srcId="{7BDC21FC-E760-4C81-92F4-80328C43509A}" destId="{D7A2FDCB-2896-411A-B2BB-4AE81426E9D2}" srcOrd="0" destOrd="0" presId="urn:microsoft.com/office/officeart/2005/8/layout/orgChart1"/>
    <dgm:cxn modelId="{AD1829C9-F1C3-4E03-8B03-4BE96E0AB57F}" type="presParOf" srcId="{7BDC21FC-E760-4C81-92F4-80328C43509A}" destId="{1EA0F390-46A6-40DB-ABAF-491290EB0145}" srcOrd="1" destOrd="0" presId="urn:microsoft.com/office/officeart/2005/8/layout/orgChart1"/>
    <dgm:cxn modelId="{B9A2F493-B27F-4915-A89E-46ED5C1578E0}" type="presParOf" srcId="{E59757F3-1EE0-4F0C-911A-6D46CF6E07FB}" destId="{6F332879-0250-4EC2-8CC6-3D7E512D71DF}" srcOrd="1" destOrd="0" presId="urn:microsoft.com/office/officeart/2005/8/layout/orgChart1"/>
    <dgm:cxn modelId="{3D22177D-4AFB-4F6E-AE38-05DEDC8206CD}" type="presParOf" srcId="{E59757F3-1EE0-4F0C-911A-6D46CF6E07FB}" destId="{80A9AF2F-6E3B-4100-A8EB-5236FBD7F6A1}" srcOrd="2" destOrd="0" presId="urn:microsoft.com/office/officeart/2005/8/layout/orgChart1"/>
    <dgm:cxn modelId="{BB2095FB-EB78-458B-9596-513F5AC2F241}" type="presParOf" srcId="{142459EE-A14C-4A21-81C2-18F6E20486D1}" destId="{CC189C79-6A0D-4AF2-873B-6FADBE10490A}" srcOrd="2" destOrd="0" presId="urn:microsoft.com/office/officeart/2005/8/layout/orgChart1"/>
    <dgm:cxn modelId="{801C3AFE-ED9A-433C-B7A7-71545CFC18BD}" type="presParOf" srcId="{B9A8E364-FBFB-4EDC-933A-AF45D474A20E}" destId="{1101C13A-BD47-46B9-82CE-171C47551C26}" srcOrd="2" destOrd="0" presId="urn:microsoft.com/office/officeart/2005/8/layout/orgChart1"/>
    <dgm:cxn modelId="{9595CA0B-5A7C-4AF1-A4A4-371F8F49EE9F}" type="presParOf" srcId="{C96DA427-05A1-4C09-8159-A3304DD6B3B9}" destId="{C356A2CC-94A8-4D87-8B5D-BBEF74073672}" srcOrd="2" destOrd="0" presId="urn:microsoft.com/office/officeart/2005/8/layout/orgChart1"/>
    <dgm:cxn modelId="{56DF1490-7E4A-4C1B-B5F3-BD6414793AF0}" type="presParOf" srcId="{BCA1D850-E49B-4B60-8EB0-8BB5F1E1210F}" destId="{F7612866-D728-4972-AD81-082E01EBE87E}" srcOrd="2" destOrd="0" presId="urn:microsoft.com/office/officeart/2005/8/layout/orgChart1"/>
    <dgm:cxn modelId="{3D7F9674-9CBC-4251-A054-FA82764DF10A}" type="presParOf" srcId="{BCA1D850-E49B-4B60-8EB0-8BB5F1E1210F}" destId="{4FE9B96B-C848-4373-97CC-CE10C66BF688}" srcOrd="3" destOrd="0" presId="urn:microsoft.com/office/officeart/2005/8/layout/orgChart1"/>
    <dgm:cxn modelId="{C7ABF1F2-B487-4AEF-B09A-180AD29648B2}" type="presParOf" srcId="{4FE9B96B-C848-4373-97CC-CE10C66BF688}" destId="{711358ED-976E-4912-8064-437EEFE47441}" srcOrd="0" destOrd="0" presId="urn:microsoft.com/office/officeart/2005/8/layout/orgChart1"/>
    <dgm:cxn modelId="{FEDB648B-F762-4865-9A09-954BCD2F57D3}" type="presParOf" srcId="{711358ED-976E-4912-8064-437EEFE47441}" destId="{80BA7277-41CF-4DBB-A3C9-A613C76DBBC3}" srcOrd="0" destOrd="0" presId="urn:microsoft.com/office/officeart/2005/8/layout/orgChart1"/>
    <dgm:cxn modelId="{A65459F0-B7B1-453A-8B56-59EACA0F4578}" type="presParOf" srcId="{711358ED-976E-4912-8064-437EEFE47441}" destId="{ADB8C25F-F08E-411B-B4DF-E69900289C66}" srcOrd="1" destOrd="0" presId="urn:microsoft.com/office/officeart/2005/8/layout/orgChart1"/>
    <dgm:cxn modelId="{AE668391-A4F3-4B51-A383-FA4AFAA945DA}" type="presParOf" srcId="{4FE9B96B-C848-4373-97CC-CE10C66BF688}" destId="{01F8BEC7-E39E-44F9-99CA-37A6EE0D95E0}" srcOrd="1" destOrd="0" presId="urn:microsoft.com/office/officeart/2005/8/layout/orgChart1"/>
    <dgm:cxn modelId="{DD631AA9-A952-4774-ADF9-A3D1213F6910}" type="presParOf" srcId="{01F8BEC7-E39E-44F9-99CA-37A6EE0D95E0}" destId="{6924B78D-E9A6-44E0-BA14-9DD0739C4B9C}" srcOrd="0" destOrd="0" presId="urn:microsoft.com/office/officeart/2005/8/layout/orgChart1"/>
    <dgm:cxn modelId="{ABA8A2DF-6FFA-4336-8773-2CBE20428F66}" type="presParOf" srcId="{01F8BEC7-E39E-44F9-99CA-37A6EE0D95E0}" destId="{3FDED22D-CF26-4498-86AB-2C59F77C6658}" srcOrd="1" destOrd="0" presId="urn:microsoft.com/office/officeart/2005/8/layout/orgChart1"/>
    <dgm:cxn modelId="{69558FB2-8C24-4E83-8D6B-E72237A5090D}" type="presParOf" srcId="{3FDED22D-CF26-4498-86AB-2C59F77C6658}" destId="{8C92FAB8-6AD2-4353-96D4-64938BEDCC88}" srcOrd="0" destOrd="0" presId="urn:microsoft.com/office/officeart/2005/8/layout/orgChart1"/>
    <dgm:cxn modelId="{B688B43A-5667-4A5F-9225-43CB5F199BB2}" type="presParOf" srcId="{8C92FAB8-6AD2-4353-96D4-64938BEDCC88}" destId="{07844388-A3B4-4C13-A2D2-792D32DA861A}" srcOrd="0" destOrd="0" presId="urn:microsoft.com/office/officeart/2005/8/layout/orgChart1"/>
    <dgm:cxn modelId="{60702A02-191E-474B-90C6-EBBE35A35C90}" type="presParOf" srcId="{8C92FAB8-6AD2-4353-96D4-64938BEDCC88}" destId="{44EEB922-C647-46C5-934C-BFEF348601D5}" srcOrd="1" destOrd="0" presId="urn:microsoft.com/office/officeart/2005/8/layout/orgChart1"/>
    <dgm:cxn modelId="{B50CA0A7-EC68-49EF-995E-F4C98010FF33}" type="presParOf" srcId="{3FDED22D-CF26-4498-86AB-2C59F77C6658}" destId="{8894C6D1-60BA-4547-923C-688077BFF586}" srcOrd="1" destOrd="0" presId="urn:microsoft.com/office/officeart/2005/8/layout/orgChart1"/>
    <dgm:cxn modelId="{2269FC0A-5520-4A04-9313-B871BCE872CF}" type="presParOf" srcId="{3FDED22D-CF26-4498-86AB-2C59F77C6658}" destId="{4EF129BA-52FE-4029-B58B-F71C3FEB0AF3}" srcOrd="2" destOrd="0" presId="urn:microsoft.com/office/officeart/2005/8/layout/orgChart1"/>
    <dgm:cxn modelId="{45E83CFA-AF8B-4E8A-A837-E5E3080CCACA}" type="presParOf" srcId="{01F8BEC7-E39E-44F9-99CA-37A6EE0D95E0}" destId="{C4222B9E-8839-4888-ABA0-98BC961419F6}" srcOrd="2" destOrd="0" presId="urn:microsoft.com/office/officeart/2005/8/layout/orgChart1"/>
    <dgm:cxn modelId="{AFC56B44-8B22-4720-9086-13B29F66369C}" type="presParOf" srcId="{01F8BEC7-E39E-44F9-99CA-37A6EE0D95E0}" destId="{4D12C63E-FCF5-4C4F-BFD1-C03085F68C3A}" srcOrd="3" destOrd="0" presId="urn:microsoft.com/office/officeart/2005/8/layout/orgChart1"/>
    <dgm:cxn modelId="{07E1C875-8600-4280-8201-780421854B2A}" type="presParOf" srcId="{4D12C63E-FCF5-4C4F-BFD1-C03085F68C3A}" destId="{8590DE2D-FF40-469E-BD60-5D0EA03A2225}" srcOrd="0" destOrd="0" presId="urn:microsoft.com/office/officeart/2005/8/layout/orgChart1"/>
    <dgm:cxn modelId="{6B11E75F-EB9C-4E35-8E4E-BA5305BBEB9E}" type="presParOf" srcId="{8590DE2D-FF40-469E-BD60-5D0EA03A2225}" destId="{3335ED73-5D35-4596-8F67-7CB9CBB3A78F}" srcOrd="0" destOrd="0" presId="urn:microsoft.com/office/officeart/2005/8/layout/orgChart1"/>
    <dgm:cxn modelId="{706DC692-61D6-4283-A6E0-5A886EA6E4B5}" type="presParOf" srcId="{8590DE2D-FF40-469E-BD60-5D0EA03A2225}" destId="{02387E26-E3EE-44E8-9FAE-1AEC57A76CD5}" srcOrd="1" destOrd="0" presId="urn:microsoft.com/office/officeart/2005/8/layout/orgChart1"/>
    <dgm:cxn modelId="{4D8267F3-9691-4B1C-9609-4CB475C5024B}" type="presParOf" srcId="{4D12C63E-FCF5-4C4F-BFD1-C03085F68C3A}" destId="{23F38E52-55B8-4E67-8F77-0FCC29D2E2A3}" srcOrd="1" destOrd="0" presId="urn:microsoft.com/office/officeart/2005/8/layout/orgChart1"/>
    <dgm:cxn modelId="{DF0D1945-AC3B-4E22-ADB3-FCBDAE233534}" type="presParOf" srcId="{4D12C63E-FCF5-4C4F-BFD1-C03085F68C3A}" destId="{8BB5466C-7F80-4D93-950B-6AB01AB4D715}" srcOrd="2" destOrd="0" presId="urn:microsoft.com/office/officeart/2005/8/layout/orgChart1"/>
    <dgm:cxn modelId="{347B2DC8-2C3A-4B3D-B294-72E7FD997153}" type="presParOf" srcId="{4FE9B96B-C848-4373-97CC-CE10C66BF688}" destId="{43B024FC-601F-40A9-90AA-51BCAA8108FD}" srcOrd="2" destOrd="0" presId="urn:microsoft.com/office/officeart/2005/8/layout/orgChart1"/>
    <dgm:cxn modelId="{51298CBB-09BC-446E-B31C-2F6A95CE4340}" type="presParOf" srcId="{BCA1D850-E49B-4B60-8EB0-8BB5F1E1210F}" destId="{9BA316A6-80A5-482C-8FA0-429A17DB7918}" srcOrd="4" destOrd="0" presId="urn:microsoft.com/office/officeart/2005/8/layout/orgChart1"/>
    <dgm:cxn modelId="{FE535A01-07BB-4EB2-9AFF-D0C4DB61E0E7}" type="presParOf" srcId="{BCA1D850-E49B-4B60-8EB0-8BB5F1E1210F}" destId="{6607A1FD-92F6-4716-AE27-851D90411263}" srcOrd="5" destOrd="0" presId="urn:microsoft.com/office/officeart/2005/8/layout/orgChart1"/>
    <dgm:cxn modelId="{714D2C52-FD49-46A7-A62D-3126F6AA74DF}" type="presParOf" srcId="{6607A1FD-92F6-4716-AE27-851D90411263}" destId="{09BC738A-31D8-4F12-A3A8-CABA67847F34}" srcOrd="0" destOrd="0" presId="urn:microsoft.com/office/officeart/2005/8/layout/orgChart1"/>
    <dgm:cxn modelId="{CFADE47A-C51E-46D9-8D42-A1DF402177B5}" type="presParOf" srcId="{09BC738A-31D8-4F12-A3A8-CABA67847F34}" destId="{0B6630BF-6D5C-424B-923E-EC7375F89897}" srcOrd="0" destOrd="0" presId="urn:microsoft.com/office/officeart/2005/8/layout/orgChart1"/>
    <dgm:cxn modelId="{C354A532-9AB5-4403-8570-5EBF02247779}" type="presParOf" srcId="{09BC738A-31D8-4F12-A3A8-CABA67847F34}" destId="{1EFF3FF4-9BA7-4114-B4BD-4C163B7E6D2C}" srcOrd="1" destOrd="0" presId="urn:microsoft.com/office/officeart/2005/8/layout/orgChart1"/>
    <dgm:cxn modelId="{73E43B42-FEE4-4DD4-A8DA-A4200AF705FD}" type="presParOf" srcId="{6607A1FD-92F6-4716-AE27-851D90411263}" destId="{64EF3DA3-EFA3-4E20-B692-DAC79580ABF2}" srcOrd="1" destOrd="0" presId="urn:microsoft.com/office/officeart/2005/8/layout/orgChart1"/>
    <dgm:cxn modelId="{A5E6FAB7-17A0-4DEE-A98F-BFEA4841B963}" type="presParOf" srcId="{64EF3DA3-EFA3-4E20-B692-DAC79580ABF2}" destId="{1B5D52C5-D667-4125-9D5A-0AE4C5BDCC01}" srcOrd="0" destOrd="0" presId="urn:microsoft.com/office/officeart/2005/8/layout/orgChart1"/>
    <dgm:cxn modelId="{FFB814B6-207F-44D1-B8CC-B4E6272DEF31}" type="presParOf" srcId="{64EF3DA3-EFA3-4E20-B692-DAC79580ABF2}" destId="{D07789E8-4A57-4843-9575-9228A2751F6A}" srcOrd="1" destOrd="0" presId="urn:microsoft.com/office/officeart/2005/8/layout/orgChart1"/>
    <dgm:cxn modelId="{2E05E3D0-7F28-4D52-979D-DBD747DCE515}" type="presParOf" srcId="{D07789E8-4A57-4843-9575-9228A2751F6A}" destId="{68E7C802-CF60-41E6-8FE9-8C38CCB38587}" srcOrd="0" destOrd="0" presId="urn:microsoft.com/office/officeart/2005/8/layout/orgChart1"/>
    <dgm:cxn modelId="{74C16711-BBE6-4561-8ECF-1BDF2F728705}" type="presParOf" srcId="{68E7C802-CF60-41E6-8FE9-8C38CCB38587}" destId="{7E9A90C3-5E03-4E30-9C59-D3329E6ACC6A}" srcOrd="0" destOrd="0" presId="urn:microsoft.com/office/officeart/2005/8/layout/orgChart1"/>
    <dgm:cxn modelId="{2887634E-06A1-4EA4-83FB-AF42B3684B83}" type="presParOf" srcId="{68E7C802-CF60-41E6-8FE9-8C38CCB38587}" destId="{856000C9-742D-4E1D-8BFC-7B31265F2B73}" srcOrd="1" destOrd="0" presId="urn:microsoft.com/office/officeart/2005/8/layout/orgChart1"/>
    <dgm:cxn modelId="{73BF363E-63F0-40B7-B88D-D0A7CA046A34}" type="presParOf" srcId="{D07789E8-4A57-4843-9575-9228A2751F6A}" destId="{0238C4DD-7A32-484E-86C7-C01B2330C9FE}" srcOrd="1" destOrd="0" presId="urn:microsoft.com/office/officeart/2005/8/layout/orgChart1"/>
    <dgm:cxn modelId="{CACDA205-A32F-4FB3-BF35-458B335188D4}" type="presParOf" srcId="{D07789E8-4A57-4843-9575-9228A2751F6A}" destId="{0680996E-2936-4120-8899-0565AF6968F9}" srcOrd="2" destOrd="0" presId="urn:microsoft.com/office/officeart/2005/8/layout/orgChart1"/>
    <dgm:cxn modelId="{614C38F2-989C-4968-B1F0-832E1754176C}" type="presParOf" srcId="{64EF3DA3-EFA3-4E20-B692-DAC79580ABF2}" destId="{DDA77CC6-2E30-4CFA-AC77-8532B6CF5A16}" srcOrd="2" destOrd="0" presId="urn:microsoft.com/office/officeart/2005/8/layout/orgChart1"/>
    <dgm:cxn modelId="{9015AAF7-538E-4060-B91F-D9F9FF55E965}" type="presParOf" srcId="{64EF3DA3-EFA3-4E20-B692-DAC79580ABF2}" destId="{401B8894-64FC-4193-B85C-BA490D56D023}" srcOrd="3" destOrd="0" presId="urn:microsoft.com/office/officeart/2005/8/layout/orgChart1"/>
    <dgm:cxn modelId="{17142A6F-4A5D-45D6-9540-EE43C9CADBBC}" type="presParOf" srcId="{401B8894-64FC-4193-B85C-BA490D56D023}" destId="{A01FDCCC-D4B7-4F3D-A18D-BA861EC5D636}" srcOrd="0" destOrd="0" presId="urn:microsoft.com/office/officeart/2005/8/layout/orgChart1"/>
    <dgm:cxn modelId="{079F48FE-AEE1-4DED-BF13-AD8F9E3A0BD4}" type="presParOf" srcId="{A01FDCCC-D4B7-4F3D-A18D-BA861EC5D636}" destId="{8B8B023A-5FEE-40D8-8347-0287C67560B1}" srcOrd="0" destOrd="0" presId="urn:microsoft.com/office/officeart/2005/8/layout/orgChart1"/>
    <dgm:cxn modelId="{F8D59405-DDCB-4445-89F2-A5760C2179E9}" type="presParOf" srcId="{A01FDCCC-D4B7-4F3D-A18D-BA861EC5D636}" destId="{EAA37ABF-8CD4-4146-9582-D688367A48C3}" srcOrd="1" destOrd="0" presId="urn:microsoft.com/office/officeart/2005/8/layout/orgChart1"/>
    <dgm:cxn modelId="{6CC9CBF8-A3D7-4074-8B63-D0BB128DC2C8}" type="presParOf" srcId="{401B8894-64FC-4193-B85C-BA490D56D023}" destId="{EA12EB34-814D-4A51-A825-B33390ED0877}" srcOrd="1" destOrd="0" presId="urn:microsoft.com/office/officeart/2005/8/layout/orgChart1"/>
    <dgm:cxn modelId="{32F3F44A-134A-4FD7-8EAE-64C40A1E8A1A}" type="presParOf" srcId="{401B8894-64FC-4193-B85C-BA490D56D023}" destId="{CA5CF1E6-FCC3-4F9A-9B26-D27BCF91A0EC}" srcOrd="2" destOrd="0" presId="urn:microsoft.com/office/officeart/2005/8/layout/orgChart1"/>
    <dgm:cxn modelId="{6651459B-DA18-4060-B39A-92F1A6670400}" type="presParOf" srcId="{6607A1FD-92F6-4716-AE27-851D90411263}" destId="{5C4B82C2-2A8A-423E-AFE5-A50C64FD9965}" srcOrd="2" destOrd="0" presId="urn:microsoft.com/office/officeart/2005/8/layout/orgChart1"/>
    <dgm:cxn modelId="{8BE40DEA-4EEA-4AFF-97A3-0B4D3DD52F2E}" type="presParOf" srcId="{BCA1D850-E49B-4B60-8EB0-8BB5F1E1210F}" destId="{E2BA2384-16C6-41AF-AA03-30DE76175038}" srcOrd="6" destOrd="0" presId="urn:microsoft.com/office/officeart/2005/8/layout/orgChart1"/>
    <dgm:cxn modelId="{3E651F84-1AD7-49A5-AE97-6053E65C0653}" type="presParOf" srcId="{BCA1D850-E49B-4B60-8EB0-8BB5F1E1210F}" destId="{E78E2BCD-0707-4570-88FC-93697620625B}" srcOrd="7" destOrd="0" presId="urn:microsoft.com/office/officeart/2005/8/layout/orgChart1"/>
    <dgm:cxn modelId="{D61988FA-1444-48D6-BCF6-A1363395E6BA}" type="presParOf" srcId="{E78E2BCD-0707-4570-88FC-93697620625B}" destId="{3FA612A0-EA2D-4C2A-A117-875433F5B33B}" srcOrd="0" destOrd="0" presId="urn:microsoft.com/office/officeart/2005/8/layout/orgChart1"/>
    <dgm:cxn modelId="{7E5AAD31-B80E-45C0-B220-83A2B56681AF}" type="presParOf" srcId="{3FA612A0-EA2D-4C2A-A117-875433F5B33B}" destId="{97B477EA-1147-45EC-A03A-FDBFB56D83C8}" srcOrd="0" destOrd="0" presId="urn:microsoft.com/office/officeart/2005/8/layout/orgChart1"/>
    <dgm:cxn modelId="{256510A1-E803-4AE6-BB35-5943E47A505E}" type="presParOf" srcId="{3FA612A0-EA2D-4C2A-A117-875433F5B33B}" destId="{3E4001B8-0815-450D-B118-4245520BB44C}" srcOrd="1" destOrd="0" presId="urn:microsoft.com/office/officeart/2005/8/layout/orgChart1"/>
    <dgm:cxn modelId="{F48D7DBE-2B01-44E3-9B94-9FB7CD180644}" type="presParOf" srcId="{E78E2BCD-0707-4570-88FC-93697620625B}" destId="{0C148A02-D145-463A-B1F9-250D77770F05}" srcOrd="1" destOrd="0" presId="urn:microsoft.com/office/officeart/2005/8/layout/orgChart1"/>
    <dgm:cxn modelId="{4A45A16D-1A19-4136-8CBB-552440FF0A5D}" type="presParOf" srcId="{0C148A02-D145-463A-B1F9-250D77770F05}" destId="{14833949-89B2-4B49-869D-BC94D50EE4B9}" srcOrd="0" destOrd="0" presId="urn:microsoft.com/office/officeart/2005/8/layout/orgChart1"/>
    <dgm:cxn modelId="{08130427-5E0D-41C5-BEE6-85C5D0AE088B}" type="presParOf" srcId="{0C148A02-D145-463A-B1F9-250D77770F05}" destId="{28E87334-9551-4AF1-A6A8-426845C7BC1B}" srcOrd="1" destOrd="0" presId="urn:microsoft.com/office/officeart/2005/8/layout/orgChart1"/>
    <dgm:cxn modelId="{EB621D01-C024-4EA6-9A4F-296FDD09BEC4}" type="presParOf" srcId="{28E87334-9551-4AF1-A6A8-426845C7BC1B}" destId="{54556970-7011-4B49-9460-430C91F72CF4}" srcOrd="0" destOrd="0" presId="urn:microsoft.com/office/officeart/2005/8/layout/orgChart1"/>
    <dgm:cxn modelId="{B09C7C25-6B36-461C-9D48-B052D014B7AF}" type="presParOf" srcId="{54556970-7011-4B49-9460-430C91F72CF4}" destId="{A6251617-BAA3-47D4-A526-2BC8A25E5BA9}" srcOrd="0" destOrd="0" presId="urn:microsoft.com/office/officeart/2005/8/layout/orgChart1"/>
    <dgm:cxn modelId="{0578F237-EDE8-4324-BE0D-809FB0A239D9}" type="presParOf" srcId="{54556970-7011-4B49-9460-430C91F72CF4}" destId="{9124BCC0-F441-44E5-BBA1-A89CAF979D64}" srcOrd="1" destOrd="0" presId="urn:microsoft.com/office/officeart/2005/8/layout/orgChart1"/>
    <dgm:cxn modelId="{766E0A8A-4FC3-4CEC-8740-2858890B685C}" type="presParOf" srcId="{28E87334-9551-4AF1-A6A8-426845C7BC1B}" destId="{10AC582E-3593-4B7A-9AAB-85D5ADA7B0E2}" srcOrd="1" destOrd="0" presId="urn:microsoft.com/office/officeart/2005/8/layout/orgChart1"/>
    <dgm:cxn modelId="{78A46E0D-B4F1-49C7-9F67-1C53FE321749}" type="presParOf" srcId="{10AC582E-3593-4B7A-9AAB-85D5ADA7B0E2}" destId="{FA0F8742-664D-4CFA-800F-45698EC5501A}" srcOrd="0" destOrd="0" presId="urn:microsoft.com/office/officeart/2005/8/layout/orgChart1"/>
    <dgm:cxn modelId="{BBD33DCA-F460-43C3-BD87-CA86BF06FC72}" type="presParOf" srcId="{10AC582E-3593-4B7A-9AAB-85D5ADA7B0E2}" destId="{4B5627FD-48C5-4115-BC35-3F7D7FE57FD4}" srcOrd="1" destOrd="0" presId="urn:microsoft.com/office/officeart/2005/8/layout/orgChart1"/>
    <dgm:cxn modelId="{FE8BCCCC-AA2E-4CB7-B5BA-91C44FB95C9C}" type="presParOf" srcId="{4B5627FD-48C5-4115-BC35-3F7D7FE57FD4}" destId="{2D1D6AEE-669D-4FF6-B639-304900FF8354}" srcOrd="0" destOrd="0" presId="urn:microsoft.com/office/officeart/2005/8/layout/orgChart1"/>
    <dgm:cxn modelId="{5428466E-7339-4A68-B0AF-BDE1153E3578}" type="presParOf" srcId="{2D1D6AEE-669D-4FF6-B639-304900FF8354}" destId="{9ACF3576-BF1A-4CFB-ACA5-CCFFA2B66599}" srcOrd="0" destOrd="0" presId="urn:microsoft.com/office/officeart/2005/8/layout/orgChart1"/>
    <dgm:cxn modelId="{EB9D701B-737E-4F03-AB17-AC61DDC68EE4}" type="presParOf" srcId="{2D1D6AEE-669D-4FF6-B639-304900FF8354}" destId="{4ADACADE-388D-4CFF-9AC5-B30E89E8E213}" srcOrd="1" destOrd="0" presId="urn:microsoft.com/office/officeart/2005/8/layout/orgChart1"/>
    <dgm:cxn modelId="{932AE904-3C8F-4041-920F-78E3888389F5}" type="presParOf" srcId="{4B5627FD-48C5-4115-BC35-3F7D7FE57FD4}" destId="{1B10870E-1544-460A-812B-FB8D1E0CB660}" srcOrd="1" destOrd="0" presId="urn:microsoft.com/office/officeart/2005/8/layout/orgChart1"/>
    <dgm:cxn modelId="{0FBAF2C3-530B-4F31-9102-68EDFA97BE96}" type="presParOf" srcId="{4B5627FD-48C5-4115-BC35-3F7D7FE57FD4}" destId="{ECFABF09-534D-464E-9AC3-3F0CAC319212}" srcOrd="2" destOrd="0" presId="urn:microsoft.com/office/officeart/2005/8/layout/orgChart1"/>
    <dgm:cxn modelId="{F13BB9F9-E9DE-43BA-94BE-E225E928AEE3}" type="presParOf" srcId="{10AC582E-3593-4B7A-9AAB-85D5ADA7B0E2}" destId="{6D5BC242-852F-4CD5-9D23-5228932F85E3}" srcOrd="2" destOrd="0" presId="urn:microsoft.com/office/officeart/2005/8/layout/orgChart1"/>
    <dgm:cxn modelId="{21C0DD86-BF26-4891-8B1C-2681A45A2107}" type="presParOf" srcId="{10AC582E-3593-4B7A-9AAB-85D5ADA7B0E2}" destId="{F0248A9F-67FA-4F6D-A9A4-81D9E0C8FDF3}" srcOrd="3" destOrd="0" presId="urn:microsoft.com/office/officeart/2005/8/layout/orgChart1"/>
    <dgm:cxn modelId="{929008E5-6550-481B-A59C-1E15ADBB15D2}" type="presParOf" srcId="{F0248A9F-67FA-4F6D-A9A4-81D9E0C8FDF3}" destId="{CCD3327C-EAA2-49CE-9169-6673CC4413F1}" srcOrd="0" destOrd="0" presId="urn:microsoft.com/office/officeart/2005/8/layout/orgChart1"/>
    <dgm:cxn modelId="{19928FED-AB68-4E4D-840D-B7DA4614531C}" type="presParOf" srcId="{CCD3327C-EAA2-49CE-9169-6673CC4413F1}" destId="{66150514-19F9-406E-BA0C-88EEBF8642BE}" srcOrd="0" destOrd="0" presId="urn:microsoft.com/office/officeart/2005/8/layout/orgChart1"/>
    <dgm:cxn modelId="{D5214B54-FA2E-4A78-A30B-24CC9F7B2534}" type="presParOf" srcId="{CCD3327C-EAA2-49CE-9169-6673CC4413F1}" destId="{B5888153-D8FB-4E16-BD56-9F1A07650EB7}" srcOrd="1" destOrd="0" presId="urn:microsoft.com/office/officeart/2005/8/layout/orgChart1"/>
    <dgm:cxn modelId="{F2E9A003-DE47-412C-8B6A-FD2CEC0D9E87}" type="presParOf" srcId="{F0248A9F-67FA-4F6D-A9A4-81D9E0C8FDF3}" destId="{CE7E3A64-506C-48B5-AD5F-D2EFFA55DA58}" srcOrd="1" destOrd="0" presId="urn:microsoft.com/office/officeart/2005/8/layout/orgChart1"/>
    <dgm:cxn modelId="{FCD1B7B6-33CE-4CD5-9CF8-584EF3C07C88}" type="presParOf" srcId="{F0248A9F-67FA-4F6D-A9A4-81D9E0C8FDF3}" destId="{56A05EA5-59A3-4869-B0C3-21EDBB35EB97}" srcOrd="2" destOrd="0" presId="urn:microsoft.com/office/officeart/2005/8/layout/orgChart1"/>
    <dgm:cxn modelId="{2502BAAD-7F15-482D-A4E2-0A68CF7A06D5}" type="presParOf" srcId="{28E87334-9551-4AF1-A6A8-426845C7BC1B}" destId="{DB199F0C-724B-4124-AA18-F80414C1839C}" srcOrd="2" destOrd="0" presId="urn:microsoft.com/office/officeart/2005/8/layout/orgChart1"/>
    <dgm:cxn modelId="{74E6B8E6-439C-473E-982D-68123782B547}" type="presParOf" srcId="{0C148A02-D145-463A-B1F9-250D77770F05}" destId="{514FD5DA-B095-4F86-987C-4A855FC06027}" srcOrd="2" destOrd="0" presId="urn:microsoft.com/office/officeart/2005/8/layout/orgChart1"/>
    <dgm:cxn modelId="{036F3763-6C05-4688-9039-DC035028CDC6}" type="presParOf" srcId="{0C148A02-D145-463A-B1F9-250D77770F05}" destId="{E61AE2C8-3F23-4F9B-A718-2D92DAA98870}" srcOrd="3" destOrd="0" presId="urn:microsoft.com/office/officeart/2005/8/layout/orgChart1"/>
    <dgm:cxn modelId="{A8374CD6-CEB5-4112-817D-B5E169E5CF25}" type="presParOf" srcId="{E61AE2C8-3F23-4F9B-A718-2D92DAA98870}" destId="{ED0D493D-AFC5-4A27-8F23-ECBE4AD7DF93}" srcOrd="0" destOrd="0" presId="urn:microsoft.com/office/officeart/2005/8/layout/orgChart1"/>
    <dgm:cxn modelId="{FB123F95-61A4-46CE-BED8-172C5FDF86DC}" type="presParOf" srcId="{ED0D493D-AFC5-4A27-8F23-ECBE4AD7DF93}" destId="{7B1516A1-C0FA-47D8-8FF5-88B0B2B9B530}" srcOrd="0" destOrd="0" presId="urn:microsoft.com/office/officeart/2005/8/layout/orgChart1"/>
    <dgm:cxn modelId="{5C7663ED-972B-4809-8DA4-C20EB3CA92B5}" type="presParOf" srcId="{ED0D493D-AFC5-4A27-8F23-ECBE4AD7DF93}" destId="{FFF4F3F1-5EFB-4687-A44D-49CA099B07F6}" srcOrd="1" destOrd="0" presId="urn:microsoft.com/office/officeart/2005/8/layout/orgChart1"/>
    <dgm:cxn modelId="{6D2A2A87-36A7-40D9-A9CA-7D031CB1C505}" type="presParOf" srcId="{E61AE2C8-3F23-4F9B-A718-2D92DAA98870}" destId="{B5909F5A-DEDE-46E6-9A1A-09241925CDEA}" srcOrd="1" destOrd="0" presId="urn:microsoft.com/office/officeart/2005/8/layout/orgChart1"/>
    <dgm:cxn modelId="{43DD488A-D310-4AF1-8A16-44A5D4D81539}" type="presParOf" srcId="{B5909F5A-DEDE-46E6-9A1A-09241925CDEA}" destId="{64268E04-F066-444C-A878-3BD3E6856A1A}" srcOrd="0" destOrd="0" presId="urn:microsoft.com/office/officeart/2005/8/layout/orgChart1"/>
    <dgm:cxn modelId="{C7D4F854-B48F-4AF0-86F5-D7B16D6656E9}" type="presParOf" srcId="{B5909F5A-DEDE-46E6-9A1A-09241925CDEA}" destId="{A3647EC6-6259-458D-B70A-396BFEF366DA}" srcOrd="1" destOrd="0" presId="urn:microsoft.com/office/officeart/2005/8/layout/orgChart1"/>
    <dgm:cxn modelId="{DB149D32-9BA2-4BB1-8984-97EE7693AD0D}" type="presParOf" srcId="{A3647EC6-6259-458D-B70A-396BFEF366DA}" destId="{7E28CACE-BDDA-4A7D-946A-F8021993B6BB}" srcOrd="0" destOrd="0" presId="urn:microsoft.com/office/officeart/2005/8/layout/orgChart1"/>
    <dgm:cxn modelId="{2F211050-9908-4C16-ADD2-A4F2409405BE}" type="presParOf" srcId="{7E28CACE-BDDA-4A7D-946A-F8021993B6BB}" destId="{CC883DDA-8DE2-442B-B572-EB42CDB8515A}" srcOrd="0" destOrd="0" presId="urn:microsoft.com/office/officeart/2005/8/layout/orgChart1"/>
    <dgm:cxn modelId="{0AAA8428-EE92-46E4-AA2A-7EC48515AF24}" type="presParOf" srcId="{7E28CACE-BDDA-4A7D-946A-F8021993B6BB}" destId="{4974CEF8-0A13-4360-B74A-1D3E66743CC0}" srcOrd="1" destOrd="0" presId="urn:microsoft.com/office/officeart/2005/8/layout/orgChart1"/>
    <dgm:cxn modelId="{E2E933FC-0173-421C-8C79-56130E8697F7}" type="presParOf" srcId="{A3647EC6-6259-458D-B70A-396BFEF366DA}" destId="{D29E54B0-FA9B-4476-8040-1FE1B40DE251}" srcOrd="1" destOrd="0" presId="urn:microsoft.com/office/officeart/2005/8/layout/orgChart1"/>
    <dgm:cxn modelId="{D13A5E77-4E5E-433D-8F4E-09BC601F0BA1}" type="presParOf" srcId="{A3647EC6-6259-458D-B70A-396BFEF366DA}" destId="{C4F77B3F-09C1-481C-8BC9-0585B36F38BD}" srcOrd="2" destOrd="0" presId="urn:microsoft.com/office/officeart/2005/8/layout/orgChart1"/>
    <dgm:cxn modelId="{35FA7B76-A344-44EA-8D59-E83B8FD9CE69}" type="presParOf" srcId="{B5909F5A-DEDE-46E6-9A1A-09241925CDEA}" destId="{FE062E2C-1EC6-42C3-BD15-75C62F50A378}" srcOrd="2" destOrd="0" presId="urn:microsoft.com/office/officeart/2005/8/layout/orgChart1"/>
    <dgm:cxn modelId="{E22D6D87-B5BC-4644-8252-29C6467C0202}" type="presParOf" srcId="{B5909F5A-DEDE-46E6-9A1A-09241925CDEA}" destId="{634E5262-8385-4B24-97A6-A15CBA402DBD}" srcOrd="3" destOrd="0" presId="urn:microsoft.com/office/officeart/2005/8/layout/orgChart1"/>
    <dgm:cxn modelId="{5D8E509E-951A-4B3C-9D80-D799EE46E77A}" type="presParOf" srcId="{634E5262-8385-4B24-97A6-A15CBA402DBD}" destId="{52D43D97-8CEA-489B-8E2D-5CC95A89361E}" srcOrd="0" destOrd="0" presId="urn:microsoft.com/office/officeart/2005/8/layout/orgChart1"/>
    <dgm:cxn modelId="{E3A1DE5A-B225-457A-8A84-43EEE915AD6E}" type="presParOf" srcId="{52D43D97-8CEA-489B-8E2D-5CC95A89361E}" destId="{816134AE-FBFE-441A-8BDB-F12FE955BDDE}" srcOrd="0" destOrd="0" presId="urn:microsoft.com/office/officeart/2005/8/layout/orgChart1"/>
    <dgm:cxn modelId="{CAA3F7D4-9CD7-47CE-9819-2FA0CEE6D769}" type="presParOf" srcId="{52D43D97-8CEA-489B-8E2D-5CC95A89361E}" destId="{95388C73-4E35-42F1-94F6-44519EC8456D}" srcOrd="1" destOrd="0" presId="urn:microsoft.com/office/officeart/2005/8/layout/orgChart1"/>
    <dgm:cxn modelId="{62800FA2-65FA-48B4-833F-1FCE4AD42841}" type="presParOf" srcId="{634E5262-8385-4B24-97A6-A15CBA402DBD}" destId="{777B6DBE-6AF5-45A8-919A-C5B166577E3C}" srcOrd="1" destOrd="0" presId="urn:microsoft.com/office/officeart/2005/8/layout/orgChart1"/>
    <dgm:cxn modelId="{3754CA4F-8854-491D-A8A2-10C36578521B}" type="presParOf" srcId="{634E5262-8385-4B24-97A6-A15CBA402DBD}" destId="{0A405164-1B21-44BE-954C-3D597F85CFF3}" srcOrd="2" destOrd="0" presId="urn:microsoft.com/office/officeart/2005/8/layout/orgChart1"/>
    <dgm:cxn modelId="{B070F3F1-79B3-402C-9D75-10AB06CF9249}" type="presParOf" srcId="{B5909F5A-DEDE-46E6-9A1A-09241925CDEA}" destId="{5FB1B872-173C-4633-9913-714812367DAD}" srcOrd="4" destOrd="0" presId="urn:microsoft.com/office/officeart/2005/8/layout/orgChart1"/>
    <dgm:cxn modelId="{C35346BD-16BD-4BDF-9D3E-167917C2745B}" type="presParOf" srcId="{B5909F5A-DEDE-46E6-9A1A-09241925CDEA}" destId="{A2A66598-36DD-43D1-99D3-4AD0110479C4}" srcOrd="5" destOrd="0" presId="urn:microsoft.com/office/officeart/2005/8/layout/orgChart1"/>
    <dgm:cxn modelId="{8AD42147-D98B-4691-8D44-603B91D7621A}" type="presParOf" srcId="{A2A66598-36DD-43D1-99D3-4AD0110479C4}" destId="{F0009739-B2A8-42EF-AC67-382BF9A1AC72}" srcOrd="0" destOrd="0" presId="urn:microsoft.com/office/officeart/2005/8/layout/orgChart1"/>
    <dgm:cxn modelId="{9FB7911A-5ADC-445E-BB0F-B13C348363DB}" type="presParOf" srcId="{F0009739-B2A8-42EF-AC67-382BF9A1AC72}" destId="{A3647E35-D473-46AE-BD74-39077DCF2F47}" srcOrd="0" destOrd="0" presId="urn:microsoft.com/office/officeart/2005/8/layout/orgChart1"/>
    <dgm:cxn modelId="{D52C0645-D1E9-4622-9B2F-E0713765DC47}" type="presParOf" srcId="{F0009739-B2A8-42EF-AC67-382BF9A1AC72}" destId="{7C95DD07-0592-493F-BFD4-7D2225F2FA5E}" srcOrd="1" destOrd="0" presId="urn:microsoft.com/office/officeart/2005/8/layout/orgChart1"/>
    <dgm:cxn modelId="{DF80B52F-2D80-4E27-B4CA-403A7AE123EA}" type="presParOf" srcId="{A2A66598-36DD-43D1-99D3-4AD0110479C4}" destId="{A3A4CDFB-8696-4587-9DBC-72C2253857E9}" srcOrd="1" destOrd="0" presId="urn:microsoft.com/office/officeart/2005/8/layout/orgChart1"/>
    <dgm:cxn modelId="{118B0353-8613-4BB9-AF31-7710B530B3CE}" type="presParOf" srcId="{A2A66598-36DD-43D1-99D3-4AD0110479C4}" destId="{A4E80849-ED62-4B4C-A0AC-D4087165B56E}" srcOrd="2" destOrd="0" presId="urn:microsoft.com/office/officeart/2005/8/layout/orgChart1"/>
    <dgm:cxn modelId="{0002C2E5-0716-482E-A8BD-A32637B93598}" type="presParOf" srcId="{E61AE2C8-3F23-4F9B-A718-2D92DAA98870}" destId="{F1180CCA-82BC-4421-98CD-73E06DED547A}" srcOrd="2" destOrd="0" presId="urn:microsoft.com/office/officeart/2005/8/layout/orgChart1"/>
    <dgm:cxn modelId="{BD85C363-D73F-4BD2-AEE7-EB074D601C03}" type="presParOf" srcId="{0C148A02-D145-463A-B1F9-250D77770F05}" destId="{68D3B770-AA4C-4BCA-A86D-87EBE7DD07AA}" srcOrd="4" destOrd="0" presId="urn:microsoft.com/office/officeart/2005/8/layout/orgChart1"/>
    <dgm:cxn modelId="{0842DBDF-FD84-4FCD-8B93-9E21A07526D2}" type="presParOf" srcId="{0C148A02-D145-463A-B1F9-250D77770F05}" destId="{45227F64-6E75-473E-BCD8-DE6C3232589B}" srcOrd="5" destOrd="0" presId="urn:microsoft.com/office/officeart/2005/8/layout/orgChart1"/>
    <dgm:cxn modelId="{9C14E397-ACC3-4E6E-8FEA-F6A2052B1117}" type="presParOf" srcId="{45227F64-6E75-473E-BCD8-DE6C3232589B}" destId="{7D901B7D-6CB2-45C6-BFFA-E3D7471A1786}" srcOrd="0" destOrd="0" presId="urn:microsoft.com/office/officeart/2005/8/layout/orgChart1"/>
    <dgm:cxn modelId="{AC1E1F88-1F8A-43A3-9DC8-E06B5D5F7E59}" type="presParOf" srcId="{7D901B7D-6CB2-45C6-BFFA-E3D7471A1786}" destId="{6779BD6A-7D87-418C-878A-03729CACBDAB}" srcOrd="0" destOrd="0" presId="urn:microsoft.com/office/officeart/2005/8/layout/orgChart1"/>
    <dgm:cxn modelId="{47CD4852-C1FB-4388-B2B5-71B9D3248320}" type="presParOf" srcId="{7D901B7D-6CB2-45C6-BFFA-E3D7471A1786}" destId="{3246982F-4830-4E62-AB49-86B8EF3D71CC}" srcOrd="1" destOrd="0" presId="urn:microsoft.com/office/officeart/2005/8/layout/orgChart1"/>
    <dgm:cxn modelId="{BA074C73-4A0A-45F6-ACFA-2A221BC27FED}" type="presParOf" srcId="{45227F64-6E75-473E-BCD8-DE6C3232589B}" destId="{2617EA09-FAC8-4DD8-ACAB-79563F2F21CC}" srcOrd="1" destOrd="0" presId="urn:microsoft.com/office/officeart/2005/8/layout/orgChart1"/>
    <dgm:cxn modelId="{355CCCC2-1459-4EDF-8069-56FAB12BC7B4}" type="presParOf" srcId="{2617EA09-FAC8-4DD8-ACAB-79563F2F21CC}" destId="{FB2B7043-9B04-46F8-9F48-9F4017FF4DD2}" srcOrd="0" destOrd="0" presId="urn:microsoft.com/office/officeart/2005/8/layout/orgChart1"/>
    <dgm:cxn modelId="{8CFF4AA0-5E9F-4354-A4C5-A857DFA9E9D5}" type="presParOf" srcId="{2617EA09-FAC8-4DD8-ACAB-79563F2F21CC}" destId="{8A8F61C6-167A-4C60-8CB1-581B53739FC8}" srcOrd="1" destOrd="0" presId="urn:microsoft.com/office/officeart/2005/8/layout/orgChart1"/>
    <dgm:cxn modelId="{83205A31-FFE9-4301-B8B6-65CADEBD53C0}" type="presParOf" srcId="{8A8F61C6-167A-4C60-8CB1-581B53739FC8}" destId="{8272B39A-E2B7-45FF-846A-D4E763B393FA}" srcOrd="0" destOrd="0" presId="urn:microsoft.com/office/officeart/2005/8/layout/orgChart1"/>
    <dgm:cxn modelId="{40D32D89-AE9C-4C0D-88ED-9ECA94C002DC}" type="presParOf" srcId="{8272B39A-E2B7-45FF-846A-D4E763B393FA}" destId="{52DC18CA-4CFB-47D5-A2DC-697BCD52F3E0}" srcOrd="0" destOrd="0" presId="urn:microsoft.com/office/officeart/2005/8/layout/orgChart1"/>
    <dgm:cxn modelId="{3F8E4FEC-DA98-46D0-8E0F-99AED4D55DB4}" type="presParOf" srcId="{8272B39A-E2B7-45FF-846A-D4E763B393FA}" destId="{B686E10C-7AC2-4B4E-A0B2-F2A18C8AA672}" srcOrd="1" destOrd="0" presId="urn:microsoft.com/office/officeart/2005/8/layout/orgChart1"/>
    <dgm:cxn modelId="{381733D5-FD02-4FAC-8DC8-FE1F27588C3D}" type="presParOf" srcId="{8A8F61C6-167A-4C60-8CB1-581B53739FC8}" destId="{4A5DDDF4-F2BB-458E-8833-916386A6253D}" srcOrd="1" destOrd="0" presId="urn:microsoft.com/office/officeart/2005/8/layout/orgChart1"/>
    <dgm:cxn modelId="{76F43644-B887-4CA0-A202-CEF2F747D6B9}" type="presParOf" srcId="{8A8F61C6-167A-4C60-8CB1-581B53739FC8}" destId="{5F55DF4C-8A4C-411F-A3C2-96CAA479A538}" srcOrd="2" destOrd="0" presId="urn:microsoft.com/office/officeart/2005/8/layout/orgChart1"/>
    <dgm:cxn modelId="{EE00A3C3-CFAB-4C43-A007-8BB830233144}" type="presParOf" srcId="{2617EA09-FAC8-4DD8-ACAB-79563F2F21CC}" destId="{74E53913-DBBF-477A-9E14-AF1DAD065A0C}" srcOrd="2" destOrd="0" presId="urn:microsoft.com/office/officeart/2005/8/layout/orgChart1"/>
    <dgm:cxn modelId="{09BF776E-D347-4FEB-8EC7-5B149DC39EBB}" type="presParOf" srcId="{2617EA09-FAC8-4DD8-ACAB-79563F2F21CC}" destId="{401E2C44-D9F0-4E16-908E-A83C3B2DC7B8}" srcOrd="3" destOrd="0" presId="urn:microsoft.com/office/officeart/2005/8/layout/orgChart1"/>
    <dgm:cxn modelId="{84BE81D2-FECE-457B-9E78-10043DC50E7E}" type="presParOf" srcId="{401E2C44-D9F0-4E16-908E-A83C3B2DC7B8}" destId="{1285E970-3C6D-4EF0-A0E4-7AE10D46F9F6}" srcOrd="0" destOrd="0" presId="urn:microsoft.com/office/officeart/2005/8/layout/orgChart1"/>
    <dgm:cxn modelId="{66495B54-609A-4BFA-AF33-1B0895731B28}" type="presParOf" srcId="{1285E970-3C6D-4EF0-A0E4-7AE10D46F9F6}" destId="{4E7478B3-4D81-41D1-85DF-D62021172ACA}" srcOrd="0" destOrd="0" presId="urn:microsoft.com/office/officeart/2005/8/layout/orgChart1"/>
    <dgm:cxn modelId="{34E21F60-01EA-408D-B15E-7EAC5680F30D}" type="presParOf" srcId="{1285E970-3C6D-4EF0-A0E4-7AE10D46F9F6}" destId="{1F4FB6C7-BBC1-4D9C-9236-E4E8BF2A0BDC}" srcOrd="1" destOrd="0" presId="urn:microsoft.com/office/officeart/2005/8/layout/orgChart1"/>
    <dgm:cxn modelId="{EA807EC6-3F81-4D4C-8EEC-A55DE2D90445}" type="presParOf" srcId="{401E2C44-D9F0-4E16-908E-A83C3B2DC7B8}" destId="{10E30215-7DD7-430B-AF0F-6F5DABBB941C}" srcOrd="1" destOrd="0" presId="urn:microsoft.com/office/officeart/2005/8/layout/orgChart1"/>
    <dgm:cxn modelId="{0CE944B6-A9D8-4A56-8607-3EA0C2CC6844}" type="presParOf" srcId="{10E30215-7DD7-430B-AF0F-6F5DABBB941C}" destId="{D51E6881-38ED-4536-9C05-D42F237297EA}" srcOrd="0" destOrd="0" presId="urn:microsoft.com/office/officeart/2005/8/layout/orgChart1"/>
    <dgm:cxn modelId="{5DC50E95-783C-4672-BAE9-6B6BCEE08F05}" type="presParOf" srcId="{10E30215-7DD7-430B-AF0F-6F5DABBB941C}" destId="{3FAC8BA1-43D1-4198-8888-83F363171FD3}" srcOrd="1" destOrd="0" presId="urn:microsoft.com/office/officeart/2005/8/layout/orgChart1"/>
    <dgm:cxn modelId="{443AD75F-4152-4A97-B541-0DD97CE81F9D}" type="presParOf" srcId="{3FAC8BA1-43D1-4198-8888-83F363171FD3}" destId="{62E260D5-8890-44D5-A9B0-B2D119CA60EA}" srcOrd="0" destOrd="0" presId="urn:microsoft.com/office/officeart/2005/8/layout/orgChart1"/>
    <dgm:cxn modelId="{C834C6CC-1C15-4AD3-9A96-329A150A17A7}" type="presParOf" srcId="{62E260D5-8890-44D5-A9B0-B2D119CA60EA}" destId="{98C46B07-6D4D-4F00-B5F2-17D41102D307}" srcOrd="0" destOrd="0" presId="urn:microsoft.com/office/officeart/2005/8/layout/orgChart1"/>
    <dgm:cxn modelId="{4C156C61-6B67-4AFC-A145-59FBB5890D3E}" type="presParOf" srcId="{62E260D5-8890-44D5-A9B0-B2D119CA60EA}" destId="{221957C1-377A-4059-8CDE-0B5A564B964D}" srcOrd="1" destOrd="0" presId="urn:microsoft.com/office/officeart/2005/8/layout/orgChart1"/>
    <dgm:cxn modelId="{D157D0C1-1771-416A-A389-1B577D7C7680}" type="presParOf" srcId="{3FAC8BA1-43D1-4198-8888-83F363171FD3}" destId="{6404FEA3-813B-48AE-AEDC-AFC960367E9B}" srcOrd="1" destOrd="0" presId="urn:microsoft.com/office/officeart/2005/8/layout/orgChart1"/>
    <dgm:cxn modelId="{363E7576-DBF4-4E68-BF2B-92B131D98D91}" type="presParOf" srcId="{3FAC8BA1-43D1-4198-8888-83F363171FD3}" destId="{40D5C496-37FA-4946-9A11-74C59B8DC1A5}" srcOrd="2" destOrd="0" presId="urn:microsoft.com/office/officeart/2005/8/layout/orgChart1"/>
    <dgm:cxn modelId="{BA667359-8186-42D8-8D94-67AEB963F229}" type="presParOf" srcId="{401E2C44-D9F0-4E16-908E-A83C3B2DC7B8}" destId="{CA544BA9-9F1C-48F6-BC96-10822697CD81}" srcOrd="2" destOrd="0" presId="urn:microsoft.com/office/officeart/2005/8/layout/orgChart1"/>
    <dgm:cxn modelId="{15D2F898-5AA5-423B-852D-0E31F4BC8061}" type="presParOf" srcId="{2617EA09-FAC8-4DD8-ACAB-79563F2F21CC}" destId="{D1CC07C4-D477-4F38-B041-15059DF04B07}" srcOrd="4" destOrd="0" presId="urn:microsoft.com/office/officeart/2005/8/layout/orgChart1"/>
    <dgm:cxn modelId="{A8545056-20AB-4177-B0BB-39A11C03ABD2}" type="presParOf" srcId="{2617EA09-FAC8-4DD8-ACAB-79563F2F21CC}" destId="{45F89CB4-C31C-47E6-8C50-71B21BD598BC}" srcOrd="5" destOrd="0" presId="urn:microsoft.com/office/officeart/2005/8/layout/orgChart1"/>
    <dgm:cxn modelId="{0657BF6E-3C79-4DD7-8BFD-52754D26D0BA}" type="presParOf" srcId="{45F89CB4-C31C-47E6-8C50-71B21BD598BC}" destId="{4F35C89D-51AD-436B-9DDC-FBBF64F9DA32}" srcOrd="0" destOrd="0" presId="urn:microsoft.com/office/officeart/2005/8/layout/orgChart1"/>
    <dgm:cxn modelId="{1690D01C-9B14-476E-93F2-6A6BF3E78065}" type="presParOf" srcId="{4F35C89D-51AD-436B-9DDC-FBBF64F9DA32}" destId="{4D49C8F2-93FF-44CA-81D9-B204AD1331D1}" srcOrd="0" destOrd="0" presId="urn:microsoft.com/office/officeart/2005/8/layout/orgChart1"/>
    <dgm:cxn modelId="{C2620AB4-E832-4499-8D60-AEF21E8AA586}" type="presParOf" srcId="{4F35C89D-51AD-436B-9DDC-FBBF64F9DA32}" destId="{98A0D214-8F78-4E17-95C9-5B46D22A66F8}" srcOrd="1" destOrd="0" presId="urn:microsoft.com/office/officeart/2005/8/layout/orgChart1"/>
    <dgm:cxn modelId="{E86B8F40-A54B-40CA-B723-6786942C759A}" type="presParOf" srcId="{45F89CB4-C31C-47E6-8C50-71B21BD598BC}" destId="{240E9858-8BC5-4183-A46E-7E5B5FE541F8}" srcOrd="1" destOrd="0" presId="urn:microsoft.com/office/officeart/2005/8/layout/orgChart1"/>
    <dgm:cxn modelId="{63B65A7F-1D85-4F20-8DAB-FED5ABD1B70F}" type="presParOf" srcId="{45F89CB4-C31C-47E6-8C50-71B21BD598BC}" destId="{39EBE4F4-6A6D-4D71-8BAF-913393B7061C}" srcOrd="2" destOrd="0" presId="urn:microsoft.com/office/officeart/2005/8/layout/orgChart1"/>
    <dgm:cxn modelId="{BD1D2D02-8C83-48C1-9AD0-DE1E8F7958B2}" type="presParOf" srcId="{45227F64-6E75-473E-BCD8-DE6C3232589B}" destId="{9BDBD4BD-8C7E-41BA-A622-9A4E58F3F6F9}" srcOrd="2" destOrd="0" presId="urn:microsoft.com/office/officeart/2005/8/layout/orgChart1"/>
    <dgm:cxn modelId="{F5E50004-1A82-4D33-A2BF-3B2A9D5E5C50}" type="presParOf" srcId="{0C148A02-D145-463A-B1F9-250D77770F05}" destId="{873DDAD6-BCDC-4C57-AD34-A4EEBFD25E82}" srcOrd="6" destOrd="0" presId="urn:microsoft.com/office/officeart/2005/8/layout/orgChart1"/>
    <dgm:cxn modelId="{10987C33-A8EC-4934-88C8-B7506BCD34B7}" type="presParOf" srcId="{0C148A02-D145-463A-B1F9-250D77770F05}" destId="{23091424-18E2-43E0-BED3-4BFBC7983AFF}" srcOrd="7" destOrd="0" presId="urn:microsoft.com/office/officeart/2005/8/layout/orgChart1"/>
    <dgm:cxn modelId="{72ACDC63-5D0C-482B-8C96-7ED31F49A213}" type="presParOf" srcId="{23091424-18E2-43E0-BED3-4BFBC7983AFF}" destId="{1F7A03B7-89EC-47AC-9C3D-32F6142CF28E}" srcOrd="0" destOrd="0" presId="urn:microsoft.com/office/officeart/2005/8/layout/orgChart1"/>
    <dgm:cxn modelId="{1C34E4AD-6E4B-4F72-97FD-EC594B3C10A6}" type="presParOf" srcId="{1F7A03B7-89EC-47AC-9C3D-32F6142CF28E}" destId="{4E33F582-0ACF-4752-9777-273DA2DE42AF}" srcOrd="0" destOrd="0" presId="urn:microsoft.com/office/officeart/2005/8/layout/orgChart1"/>
    <dgm:cxn modelId="{B64E4747-2FEA-4549-98C6-230A72A3C266}" type="presParOf" srcId="{1F7A03B7-89EC-47AC-9C3D-32F6142CF28E}" destId="{3970077E-DC8F-4BC0-AFBC-3BCA04AA4596}" srcOrd="1" destOrd="0" presId="urn:microsoft.com/office/officeart/2005/8/layout/orgChart1"/>
    <dgm:cxn modelId="{4A853181-23B4-4F11-B4FF-77870BFB0111}" type="presParOf" srcId="{23091424-18E2-43E0-BED3-4BFBC7983AFF}" destId="{89CD2989-9CBB-4326-A5EA-29D50C82B8E0}" srcOrd="1" destOrd="0" presId="urn:microsoft.com/office/officeart/2005/8/layout/orgChart1"/>
    <dgm:cxn modelId="{FC548809-10DE-404B-BAF2-EF2B68D3A029}" type="presParOf" srcId="{23091424-18E2-43E0-BED3-4BFBC7983AFF}" destId="{90F589C0-4687-4980-90FF-6E743BC5F407}" srcOrd="2" destOrd="0" presId="urn:microsoft.com/office/officeart/2005/8/layout/orgChart1"/>
    <dgm:cxn modelId="{92B6AC99-652A-4E8D-87D9-45788FB9ACFC}" type="presParOf" srcId="{E78E2BCD-0707-4570-88FC-93697620625B}" destId="{94C4F1A6-CC3C-488B-9C41-AAB07DE06000}" srcOrd="2" destOrd="0" presId="urn:microsoft.com/office/officeart/2005/8/layout/orgChart1"/>
    <dgm:cxn modelId="{71351CEC-DAD4-41C2-87FE-E0BB0D512E17}" type="presParOf" srcId="{B2CC8767-33D6-4ABB-9E63-C67FFDA31553}" destId="{6654886A-851A-4522-8EB8-0CA116758765}" srcOrd="2" destOrd="0" presId="urn:microsoft.com/office/officeart/2005/8/layout/orgChart1"/>
    <dgm:cxn modelId="{88B5B29D-B552-4892-8831-E1673BA1F0AA}" type="presParOf" srcId="{FD1FBADC-35EF-4069-955C-2DD4C80BB4D2}" destId="{EF2ADA1A-BAD6-4DFE-953E-67886FCC668D}" srcOrd="8" destOrd="0" presId="urn:microsoft.com/office/officeart/2005/8/layout/orgChart1"/>
    <dgm:cxn modelId="{6BFD1F94-C017-4182-B324-922417F98DCE}" type="presParOf" srcId="{FD1FBADC-35EF-4069-955C-2DD4C80BB4D2}" destId="{FD87D3B3-F23F-40DB-A0D9-9B6CAB8F84FC}" srcOrd="9" destOrd="0" presId="urn:microsoft.com/office/officeart/2005/8/layout/orgChart1"/>
    <dgm:cxn modelId="{84D513E4-D7D8-472B-B091-763DF969C41E}" type="presParOf" srcId="{FD87D3B3-F23F-40DB-A0D9-9B6CAB8F84FC}" destId="{00DD9FFE-786D-4EFB-BAFA-664345F9A0BA}" srcOrd="0" destOrd="0" presId="urn:microsoft.com/office/officeart/2005/8/layout/orgChart1"/>
    <dgm:cxn modelId="{5F207216-DC4A-4AF0-B028-D8D785AC42CD}" type="presParOf" srcId="{00DD9FFE-786D-4EFB-BAFA-664345F9A0BA}" destId="{14F1AB17-2612-451B-B8F5-079A3245D089}" srcOrd="0" destOrd="0" presId="urn:microsoft.com/office/officeart/2005/8/layout/orgChart1"/>
    <dgm:cxn modelId="{BE7998FD-F6DB-4BF4-B310-17C3283AC9E7}" type="presParOf" srcId="{00DD9FFE-786D-4EFB-BAFA-664345F9A0BA}" destId="{C321ECCE-A331-4E4B-9A09-1FA42B9D9D1A}" srcOrd="1" destOrd="0" presId="urn:microsoft.com/office/officeart/2005/8/layout/orgChart1"/>
    <dgm:cxn modelId="{53794BD7-8E5D-4222-8C9B-02B8EC83065B}" type="presParOf" srcId="{FD87D3B3-F23F-40DB-A0D9-9B6CAB8F84FC}" destId="{E2C88402-E87E-4388-ABF7-8B163B9ECA52}" srcOrd="1" destOrd="0" presId="urn:microsoft.com/office/officeart/2005/8/layout/orgChart1"/>
    <dgm:cxn modelId="{EE85A9E6-253F-4F22-BB45-B41F935DC67B}" type="presParOf" srcId="{FD87D3B3-F23F-40DB-A0D9-9B6CAB8F84FC}" destId="{E99B7B7E-A9B2-481C-AD72-85201D8DA031}" srcOrd="2" destOrd="0" presId="urn:microsoft.com/office/officeart/2005/8/layout/orgChart1"/>
    <dgm:cxn modelId="{CE81EEA7-95B9-47EF-AEFE-0C47C7CC9231}" type="presParOf" srcId="{FD1FBADC-35EF-4069-955C-2DD4C80BB4D2}" destId="{9E9A8419-1327-4B38-8EA7-4CED955139D6}" srcOrd="10" destOrd="0" presId="urn:microsoft.com/office/officeart/2005/8/layout/orgChart1"/>
    <dgm:cxn modelId="{359E4004-B2D2-4C27-B75D-5684FF470F91}" type="presParOf" srcId="{FD1FBADC-35EF-4069-955C-2DD4C80BB4D2}" destId="{982222AA-1C7C-4EE8-A102-C28A8E402DAC}" srcOrd="11" destOrd="0" presId="urn:microsoft.com/office/officeart/2005/8/layout/orgChart1"/>
    <dgm:cxn modelId="{6C09D72B-D06A-4213-B5CD-0FA79E1E4D16}" type="presParOf" srcId="{982222AA-1C7C-4EE8-A102-C28A8E402DAC}" destId="{A9E6D342-5936-416E-9A8C-94FCAF0BA2E1}" srcOrd="0" destOrd="0" presId="urn:microsoft.com/office/officeart/2005/8/layout/orgChart1"/>
    <dgm:cxn modelId="{95C96CCF-6AA4-4946-AF42-24F8A4130A17}" type="presParOf" srcId="{A9E6D342-5936-416E-9A8C-94FCAF0BA2E1}" destId="{C248BDA1-E772-4B98-B83F-23DAAEB74FE6}" srcOrd="0" destOrd="0" presId="urn:microsoft.com/office/officeart/2005/8/layout/orgChart1"/>
    <dgm:cxn modelId="{ABEB2F34-FA2C-4CE6-AD2A-5A80E58B4141}" type="presParOf" srcId="{A9E6D342-5936-416E-9A8C-94FCAF0BA2E1}" destId="{1B1B160F-FDFB-408A-B747-F68E274E44E1}" srcOrd="1" destOrd="0" presId="urn:microsoft.com/office/officeart/2005/8/layout/orgChart1"/>
    <dgm:cxn modelId="{92BE33C4-B167-4520-BADF-B25F87B8BFE9}" type="presParOf" srcId="{982222AA-1C7C-4EE8-A102-C28A8E402DAC}" destId="{968E6F08-A73D-481D-AE07-3CFF74FCB55F}" srcOrd="1" destOrd="0" presId="urn:microsoft.com/office/officeart/2005/8/layout/orgChart1"/>
    <dgm:cxn modelId="{EA6344F7-99F1-4438-A2D8-8D9F6328EEA4}" type="presParOf" srcId="{968E6F08-A73D-481D-AE07-3CFF74FCB55F}" destId="{B61C9630-9CDE-4486-BFE1-93E0DBD61F3D}" srcOrd="0" destOrd="0" presId="urn:microsoft.com/office/officeart/2005/8/layout/orgChart1"/>
    <dgm:cxn modelId="{80DAFE3D-ACE5-4A9A-BBFB-F7576AF89CA4}" type="presParOf" srcId="{968E6F08-A73D-481D-AE07-3CFF74FCB55F}" destId="{6E281429-B234-4003-8BB4-32C7AB681CC5}" srcOrd="1" destOrd="0" presId="urn:microsoft.com/office/officeart/2005/8/layout/orgChart1"/>
    <dgm:cxn modelId="{335F0CCD-DCF4-4EC4-9073-24E9D67872BE}" type="presParOf" srcId="{6E281429-B234-4003-8BB4-32C7AB681CC5}" destId="{57266CB1-B4E0-4860-B360-03110ADE234C}" srcOrd="0" destOrd="0" presId="urn:microsoft.com/office/officeart/2005/8/layout/orgChart1"/>
    <dgm:cxn modelId="{AB1EC855-65DE-419B-BE9E-36EC8C369CAE}" type="presParOf" srcId="{57266CB1-B4E0-4860-B360-03110ADE234C}" destId="{6AC061CF-CC08-4F4F-AFFE-D64EFC45FB2C}" srcOrd="0" destOrd="0" presId="urn:microsoft.com/office/officeart/2005/8/layout/orgChart1"/>
    <dgm:cxn modelId="{C8273F31-06FF-4590-B50B-04E39373298A}" type="presParOf" srcId="{57266CB1-B4E0-4860-B360-03110ADE234C}" destId="{7B7E5418-302C-4DCB-84B4-1FECB3AE2D7A}" srcOrd="1" destOrd="0" presId="urn:microsoft.com/office/officeart/2005/8/layout/orgChart1"/>
    <dgm:cxn modelId="{4C86E7F9-F756-4AAF-A777-0CB3987A5A01}" type="presParOf" srcId="{6E281429-B234-4003-8BB4-32C7AB681CC5}" destId="{477D5E49-4007-413E-96EB-5E1BD44F9993}" srcOrd="1" destOrd="0" presId="urn:microsoft.com/office/officeart/2005/8/layout/orgChart1"/>
    <dgm:cxn modelId="{A8392979-4DB2-4888-AC37-833992F6D321}" type="presParOf" srcId="{6E281429-B234-4003-8BB4-32C7AB681CC5}" destId="{7E3BEE8C-02CA-4876-A497-EE146AFDEF95}" srcOrd="2" destOrd="0" presId="urn:microsoft.com/office/officeart/2005/8/layout/orgChart1"/>
    <dgm:cxn modelId="{0F5B2FD1-7425-4351-A6FC-D65EFEB0B93F}" type="presParOf" srcId="{968E6F08-A73D-481D-AE07-3CFF74FCB55F}" destId="{CCA9156E-0B3A-4FD5-8425-DE8EE19674E4}" srcOrd="2" destOrd="0" presId="urn:microsoft.com/office/officeart/2005/8/layout/orgChart1"/>
    <dgm:cxn modelId="{DAB979BF-C898-48A8-B156-31AECF703149}" type="presParOf" srcId="{968E6F08-A73D-481D-AE07-3CFF74FCB55F}" destId="{04420E94-85F2-42A4-A199-0E805DE698C9}" srcOrd="3" destOrd="0" presId="urn:microsoft.com/office/officeart/2005/8/layout/orgChart1"/>
    <dgm:cxn modelId="{F6B6EC32-AD6E-4EFD-B300-10A79A3531A1}" type="presParOf" srcId="{04420E94-85F2-42A4-A199-0E805DE698C9}" destId="{080257F6-E415-467B-AB99-15EC78600800}" srcOrd="0" destOrd="0" presId="urn:microsoft.com/office/officeart/2005/8/layout/orgChart1"/>
    <dgm:cxn modelId="{27AF9CB4-5EAE-49E0-80F8-747B54FACE84}" type="presParOf" srcId="{080257F6-E415-467B-AB99-15EC78600800}" destId="{5C8E4539-33E2-4316-9135-B5BEABF70BF8}" srcOrd="0" destOrd="0" presId="urn:microsoft.com/office/officeart/2005/8/layout/orgChart1"/>
    <dgm:cxn modelId="{FA07C745-EB86-4EAE-8443-166CE97F028E}" type="presParOf" srcId="{080257F6-E415-467B-AB99-15EC78600800}" destId="{313618FE-AA20-4574-B0A0-08A822E0C120}" srcOrd="1" destOrd="0" presId="urn:microsoft.com/office/officeart/2005/8/layout/orgChart1"/>
    <dgm:cxn modelId="{3BEB95F5-8A88-4FDF-957E-1887B7160162}" type="presParOf" srcId="{04420E94-85F2-42A4-A199-0E805DE698C9}" destId="{7C418DD1-431F-42D1-AAED-CFD266D9017B}" srcOrd="1" destOrd="0" presId="urn:microsoft.com/office/officeart/2005/8/layout/orgChart1"/>
    <dgm:cxn modelId="{1A73CEB5-9110-4285-B2A6-5AB44727FB1F}" type="presParOf" srcId="{04420E94-85F2-42A4-A199-0E805DE698C9}" destId="{A0E20398-A460-48DF-8055-8017AB11CB08}" srcOrd="2" destOrd="0" presId="urn:microsoft.com/office/officeart/2005/8/layout/orgChart1"/>
    <dgm:cxn modelId="{9CA8F065-D602-4FAB-B953-61266851D4B3}" type="presParOf" srcId="{982222AA-1C7C-4EE8-A102-C28A8E402DAC}" destId="{6BF46061-2932-4F6A-9659-B3821A33F348}" srcOrd="2" destOrd="0" presId="urn:microsoft.com/office/officeart/2005/8/layout/orgChart1"/>
    <dgm:cxn modelId="{BAB6C007-06B4-4093-8092-EA6B3820C9FA}" type="presParOf" srcId="{24EB5C6B-E884-4B69-A775-BC19A50D31C0}" destId="{733FF5C4-B5A8-4AB0-B877-45DB3F53448E}" srcOrd="2" destOrd="0" presId="urn:microsoft.com/office/officeart/2005/8/layout/orgChart1"/>
    <dgm:cxn modelId="{7E9DD5C5-22B4-4B4F-B9EC-B19450386641}" type="presParOf" srcId="{5141ADA5-42D8-45F7-9460-BB8CF9C87644}" destId="{C8153429-7A3E-4126-B95B-78E11D03ECEA}" srcOrd="2" destOrd="0" presId="urn:microsoft.com/office/officeart/2005/8/layout/orgChart1"/>
    <dgm:cxn modelId="{52C923D9-F7A0-433A-A211-B6944CE19D93}" type="presParOf" srcId="{30818783-7A71-4063-B43C-BC585C6CA13A}" destId="{79872B2E-B4D3-415C-9EC5-B6AD97B7FF61}" srcOrd="2" destOrd="0" presId="urn:microsoft.com/office/officeart/2005/8/layout/orgChart1"/>
    <dgm:cxn modelId="{B137DEBE-BFFC-42D7-A55A-002849627D98}" type="presParOf" srcId="{C4D77F2F-6FEC-4627-AB14-6898076C89FB}" destId="{62B2FB17-BDB2-4CEC-8B1D-97BCBD8258C1}" srcOrd="2" destOrd="0" presId="urn:microsoft.com/office/officeart/2005/8/layout/orgChart1"/>
    <dgm:cxn modelId="{D8A3FCAF-3758-4DF8-878F-144378F0A030}" type="presParOf" srcId="{C4D77F2F-6FEC-4627-AB14-6898076C89FB}" destId="{F52D57C5-B4DC-4153-BE7C-F3F6AA489361}" srcOrd="3" destOrd="0" presId="urn:microsoft.com/office/officeart/2005/8/layout/orgChart1"/>
    <dgm:cxn modelId="{D66CABD7-B653-4354-9AFC-5DE6E6BB48E3}" type="presParOf" srcId="{F52D57C5-B4DC-4153-BE7C-F3F6AA489361}" destId="{22EF4070-0211-4C72-B04B-E815FB47674D}" srcOrd="0" destOrd="0" presId="urn:microsoft.com/office/officeart/2005/8/layout/orgChart1"/>
    <dgm:cxn modelId="{3F7AB999-7979-440D-92F9-B5F339D49028}" type="presParOf" srcId="{22EF4070-0211-4C72-B04B-E815FB47674D}" destId="{99638FEC-C50E-49EB-AB7F-60912F0B412F}" srcOrd="0" destOrd="0" presId="urn:microsoft.com/office/officeart/2005/8/layout/orgChart1"/>
    <dgm:cxn modelId="{BB17F415-EFBF-46AA-A250-61D57EAE1BA4}" type="presParOf" srcId="{22EF4070-0211-4C72-B04B-E815FB47674D}" destId="{948C4337-4368-4676-85B0-BA02A38EE57B}" srcOrd="1" destOrd="0" presId="urn:microsoft.com/office/officeart/2005/8/layout/orgChart1"/>
    <dgm:cxn modelId="{493E0A7D-D33D-4554-B101-22000A71880E}" type="presParOf" srcId="{F52D57C5-B4DC-4153-BE7C-F3F6AA489361}" destId="{AE0F53A8-5146-49E6-9AFC-17534C9C8AC2}" srcOrd="1" destOrd="0" presId="urn:microsoft.com/office/officeart/2005/8/layout/orgChart1"/>
    <dgm:cxn modelId="{53C910D9-1500-453F-B238-65696171B22D}" type="presParOf" srcId="{AE0F53A8-5146-49E6-9AFC-17534C9C8AC2}" destId="{F2AAE23E-D403-4459-9F33-2D308F307B3C}" srcOrd="0" destOrd="0" presId="urn:microsoft.com/office/officeart/2005/8/layout/orgChart1"/>
    <dgm:cxn modelId="{91B2FC4C-390D-48DC-8D42-909910625683}" type="presParOf" srcId="{AE0F53A8-5146-49E6-9AFC-17534C9C8AC2}" destId="{6AA7C80D-E5F9-4636-A714-D3A926D5A741}" srcOrd="1" destOrd="0" presId="urn:microsoft.com/office/officeart/2005/8/layout/orgChart1"/>
    <dgm:cxn modelId="{23B39150-B2CE-4F90-8ACC-FB9E178CC8C6}" type="presParOf" srcId="{6AA7C80D-E5F9-4636-A714-D3A926D5A741}" destId="{87985263-E26D-4EC8-B932-93D814011614}" srcOrd="0" destOrd="0" presId="urn:microsoft.com/office/officeart/2005/8/layout/orgChart1"/>
    <dgm:cxn modelId="{4EDFCBB5-2095-4893-B4A8-6B12B2414684}" type="presParOf" srcId="{87985263-E26D-4EC8-B932-93D814011614}" destId="{D0BEBF4C-3CC0-4911-8F01-F2794F029EB4}" srcOrd="0" destOrd="0" presId="urn:microsoft.com/office/officeart/2005/8/layout/orgChart1"/>
    <dgm:cxn modelId="{C683D050-EB0D-4D57-A127-13A7AB5C8775}" type="presParOf" srcId="{87985263-E26D-4EC8-B932-93D814011614}" destId="{59D2353A-8888-4405-9787-79965978A4E7}" srcOrd="1" destOrd="0" presId="urn:microsoft.com/office/officeart/2005/8/layout/orgChart1"/>
    <dgm:cxn modelId="{3A001D6F-5E6C-43D7-9295-F5B5588397C4}" type="presParOf" srcId="{6AA7C80D-E5F9-4636-A714-D3A926D5A741}" destId="{1FD81A31-84A3-413D-89BF-12C5B2F1E31E}" srcOrd="1" destOrd="0" presId="urn:microsoft.com/office/officeart/2005/8/layout/orgChart1"/>
    <dgm:cxn modelId="{6269E6D3-D0DC-4FE8-9DFF-3645D6788433}" type="presParOf" srcId="{6AA7C80D-E5F9-4636-A714-D3A926D5A741}" destId="{04AF1265-0F0B-42F4-91C6-F935DEAEB9DE}" srcOrd="2" destOrd="0" presId="urn:microsoft.com/office/officeart/2005/8/layout/orgChart1"/>
    <dgm:cxn modelId="{A81D93A3-A22B-4936-B4B3-977B79CCFAA5}" type="presParOf" srcId="{F52D57C5-B4DC-4153-BE7C-F3F6AA489361}" destId="{AA2D44CD-3E9E-4F0F-BC47-33A8013B15E7}" srcOrd="2" destOrd="0" presId="urn:microsoft.com/office/officeart/2005/8/layout/orgChart1"/>
    <dgm:cxn modelId="{1307CF83-8740-4A44-9EA1-3B3E4A1F1154}" type="presParOf" srcId="{7D71EA40-78DE-4455-8E38-C997C560D163}" destId="{4BAD6032-E05C-4D22-ABAD-6E86417983CB}" srcOrd="2" destOrd="0" presId="urn:microsoft.com/office/officeart/2005/8/layout/orgChart1"/>
    <dgm:cxn modelId="{292B0176-1579-4AF0-8B51-CDFB4FBB0622}" type="presParOf" srcId="{86A03B88-80C6-42F2-BF4E-3C358D6A9643}" destId="{1BACF4A4-3653-4EAE-A88B-57D206F74968}" srcOrd="4" destOrd="0" presId="urn:microsoft.com/office/officeart/2005/8/layout/orgChart1"/>
    <dgm:cxn modelId="{B0AEFCE9-9555-4505-BBF8-6B6E7B301327}" type="presParOf" srcId="{86A03B88-80C6-42F2-BF4E-3C358D6A9643}" destId="{76CE1D0D-979C-406E-A2C4-D32D57693458}" srcOrd="5" destOrd="0" presId="urn:microsoft.com/office/officeart/2005/8/layout/orgChart1"/>
    <dgm:cxn modelId="{58054B82-8C64-4727-8F76-8D942F908260}" type="presParOf" srcId="{76CE1D0D-979C-406E-A2C4-D32D57693458}" destId="{74EBC8BD-76C6-45AB-9A91-BDDADAA49B07}" srcOrd="0" destOrd="0" presId="urn:microsoft.com/office/officeart/2005/8/layout/orgChart1"/>
    <dgm:cxn modelId="{84FC0CC2-2AE1-48D2-BF2D-6A5636638C6B}" type="presParOf" srcId="{74EBC8BD-76C6-45AB-9A91-BDDADAA49B07}" destId="{80D49BAC-30D9-429D-B56B-213923853D34}" srcOrd="0" destOrd="0" presId="urn:microsoft.com/office/officeart/2005/8/layout/orgChart1"/>
    <dgm:cxn modelId="{30984BAE-7869-4ED5-B273-0D767D6231F0}" type="presParOf" srcId="{74EBC8BD-76C6-45AB-9A91-BDDADAA49B07}" destId="{DE0F2880-6562-4880-A7EF-C14D60BC443A}" srcOrd="1" destOrd="0" presId="urn:microsoft.com/office/officeart/2005/8/layout/orgChart1"/>
    <dgm:cxn modelId="{3A9622B3-0D3C-4C31-9323-D6C0984BD0B1}" type="presParOf" srcId="{76CE1D0D-979C-406E-A2C4-D32D57693458}" destId="{4304B1AB-B30A-47BA-A3CC-62CAEBE5BCCE}" srcOrd="1" destOrd="0" presId="urn:microsoft.com/office/officeart/2005/8/layout/orgChart1"/>
    <dgm:cxn modelId="{048C358A-F006-48B9-A967-A076221AF553}" type="presParOf" srcId="{76CE1D0D-979C-406E-A2C4-D32D57693458}" destId="{A4F21005-A034-421C-BB44-4CB1402765D0}" srcOrd="2" destOrd="0" presId="urn:microsoft.com/office/officeart/2005/8/layout/orgChart1"/>
    <dgm:cxn modelId="{E8415DE6-199D-42CB-B14F-54E0F04E6188}" type="presParOf" srcId="{86A03B88-80C6-42F2-BF4E-3C358D6A9643}" destId="{3D9FD3E3-88E0-477A-A56B-07BC808BF3F4}" srcOrd="6" destOrd="0" presId="urn:microsoft.com/office/officeart/2005/8/layout/orgChart1"/>
    <dgm:cxn modelId="{1B530941-5D67-4A3F-9FD7-C311CE070AF0}" type="presParOf" srcId="{86A03B88-80C6-42F2-BF4E-3C358D6A9643}" destId="{85126A20-B74D-4464-863C-A4513302FC3E}" srcOrd="7" destOrd="0" presId="urn:microsoft.com/office/officeart/2005/8/layout/orgChart1"/>
    <dgm:cxn modelId="{51FFEBEC-C055-49B0-95DE-46B239701A03}" type="presParOf" srcId="{85126A20-B74D-4464-863C-A4513302FC3E}" destId="{EE4855D1-B2B0-4D08-8963-711B48A4D864}" srcOrd="0" destOrd="0" presId="urn:microsoft.com/office/officeart/2005/8/layout/orgChart1"/>
    <dgm:cxn modelId="{0EEE937F-3CBC-4D5F-9301-0AB075B3F3A8}" type="presParOf" srcId="{EE4855D1-B2B0-4D08-8963-711B48A4D864}" destId="{D4EA128C-DF21-45C0-BF4F-C14BA70ADDB2}" srcOrd="0" destOrd="0" presId="urn:microsoft.com/office/officeart/2005/8/layout/orgChart1"/>
    <dgm:cxn modelId="{5C5E6BD5-B2E0-439C-97E7-45608BB99210}" type="presParOf" srcId="{EE4855D1-B2B0-4D08-8963-711B48A4D864}" destId="{8FEA3F3B-97D9-4A90-B171-A5B7071C97F3}" srcOrd="1" destOrd="0" presId="urn:microsoft.com/office/officeart/2005/8/layout/orgChart1"/>
    <dgm:cxn modelId="{C48C1D90-2794-4DDD-B25B-F043CA995A22}" type="presParOf" srcId="{85126A20-B74D-4464-863C-A4513302FC3E}" destId="{76697CC2-C5F0-4562-98B8-5454AC30B071}" srcOrd="1" destOrd="0" presId="urn:microsoft.com/office/officeart/2005/8/layout/orgChart1"/>
    <dgm:cxn modelId="{86DAB801-E108-417A-BC9E-1ADF5C6E20F7}" type="presParOf" srcId="{85126A20-B74D-4464-863C-A4513302FC3E}" destId="{E37C9DBD-BF19-48DB-B3BF-28BC5C60CA54}" srcOrd="2" destOrd="0" presId="urn:microsoft.com/office/officeart/2005/8/layout/orgChart1"/>
    <dgm:cxn modelId="{025A40D7-709D-438E-B3FF-419377D006B6}" type="presParOf" srcId="{2CCFC2E9-18F6-4C83-B7BE-8D83151D3398}" destId="{AB016DC5-0935-4B69-8491-3253A734CADB}" srcOrd="2" destOrd="0" presId="urn:microsoft.com/office/officeart/2005/8/layout/orgChart1"/>
    <dgm:cxn modelId="{7A335B3A-B6AF-442E-A384-51E5650DD4EA}" type="presParOf" srcId="{30FB4649-8B7D-4B10-999F-95CD6B9B0EB1}" destId="{BC882CBD-1CC9-45C4-9444-4B78B1DE87DE}" srcOrd="2" destOrd="0" presId="urn:microsoft.com/office/officeart/2005/8/layout/orgChart1"/>
    <dgm:cxn modelId="{BA8E540B-98DB-4579-A03B-644A16322401}" type="presParOf" srcId="{30FB4649-8B7D-4B10-999F-95CD6B9B0EB1}" destId="{320A809A-D8AE-42C9-AF6C-020A232C5D3A}" srcOrd="3" destOrd="0" presId="urn:microsoft.com/office/officeart/2005/8/layout/orgChart1"/>
    <dgm:cxn modelId="{E16FF212-0E13-4408-BECE-A5AE78F3085E}" type="presParOf" srcId="{320A809A-D8AE-42C9-AF6C-020A232C5D3A}" destId="{73581A50-A780-4D24-9FD6-8790D7A782B8}" srcOrd="0" destOrd="0" presId="urn:microsoft.com/office/officeart/2005/8/layout/orgChart1"/>
    <dgm:cxn modelId="{DBEC3E4C-6007-46A1-AD24-00019435D49B}" type="presParOf" srcId="{73581A50-A780-4D24-9FD6-8790D7A782B8}" destId="{6120BC4C-84AE-4B1F-BD4C-9486B1EED0DB}" srcOrd="0" destOrd="0" presId="urn:microsoft.com/office/officeart/2005/8/layout/orgChart1"/>
    <dgm:cxn modelId="{494C261A-4A56-4BA6-8FC0-94C711AF953B}" type="presParOf" srcId="{73581A50-A780-4D24-9FD6-8790D7A782B8}" destId="{4D8E0742-E159-4E1A-ADA3-9C1D18EE95C0}" srcOrd="1" destOrd="0" presId="urn:microsoft.com/office/officeart/2005/8/layout/orgChart1"/>
    <dgm:cxn modelId="{0FDAD79D-5D11-4035-B647-493B467BAE7C}" type="presParOf" srcId="{320A809A-D8AE-42C9-AF6C-020A232C5D3A}" destId="{6C58D453-95F0-47C8-AB6B-89DB3277BC4F}" srcOrd="1" destOrd="0" presId="urn:microsoft.com/office/officeart/2005/8/layout/orgChart1"/>
    <dgm:cxn modelId="{D1C20238-481B-476F-8656-59FAF95C8C60}" type="presParOf" srcId="{320A809A-D8AE-42C9-AF6C-020A232C5D3A}" destId="{6BA0419C-AA25-4785-A6D9-053E398EE4E1}" srcOrd="2" destOrd="0" presId="urn:microsoft.com/office/officeart/2005/8/layout/orgChart1"/>
    <dgm:cxn modelId="{9A1D84E3-6BEF-4C04-8958-C8FDB7540534}" type="presParOf" srcId="{690B4ADB-98D1-476E-BB59-542D9C226BD4}" destId="{BAA722E8-D1D5-4E10-9144-33BB10520284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1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C882CBD-1CC9-45C4-9444-4B78B1DE87DE}">
      <dsp:nvSpPr>
        <dsp:cNvPr id="0" name=""/>
        <dsp:cNvSpPr/>
      </dsp:nvSpPr>
      <dsp:spPr>
        <a:xfrm>
          <a:off x="6443749" y="263055"/>
          <a:ext cx="1379436" cy="1103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156"/>
              </a:lnTo>
              <a:lnTo>
                <a:pt x="1379436" y="55156"/>
              </a:lnTo>
              <a:lnTo>
                <a:pt x="1379436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9FD3E3-88E0-477A-A56B-07BC808BF3F4}">
      <dsp:nvSpPr>
        <dsp:cNvPr id="0" name=""/>
        <dsp:cNvSpPr/>
      </dsp:nvSpPr>
      <dsp:spPr>
        <a:xfrm>
          <a:off x="5639220" y="636017"/>
          <a:ext cx="2353458" cy="1103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156"/>
              </a:lnTo>
              <a:lnTo>
                <a:pt x="2353458" y="55156"/>
              </a:lnTo>
              <a:lnTo>
                <a:pt x="2353458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ACF4A4-3653-4EAE-A88B-57D206F74968}">
      <dsp:nvSpPr>
        <dsp:cNvPr id="0" name=""/>
        <dsp:cNvSpPr/>
      </dsp:nvSpPr>
      <dsp:spPr>
        <a:xfrm>
          <a:off x="5639220" y="636017"/>
          <a:ext cx="1028474" cy="1103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156"/>
              </a:lnTo>
              <a:lnTo>
                <a:pt x="1028474" y="55156"/>
              </a:lnTo>
              <a:lnTo>
                <a:pt x="1028474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AAE23E-D403-4459-9F33-2D308F307B3C}">
      <dsp:nvSpPr>
        <dsp:cNvPr id="0" name=""/>
        <dsp:cNvSpPr/>
      </dsp:nvSpPr>
      <dsp:spPr>
        <a:xfrm>
          <a:off x="5698334" y="1381941"/>
          <a:ext cx="91440" cy="11031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B2FB17-BDB2-4CEC-8B1D-97BCBD8258C1}">
      <dsp:nvSpPr>
        <dsp:cNvPr id="0" name=""/>
        <dsp:cNvSpPr/>
      </dsp:nvSpPr>
      <dsp:spPr>
        <a:xfrm>
          <a:off x="4881222" y="1008979"/>
          <a:ext cx="862831" cy="1103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156"/>
              </a:lnTo>
              <a:lnTo>
                <a:pt x="862831" y="55156"/>
              </a:lnTo>
              <a:lnTo>
                <a:pt x="862831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A9156E-0B3A-4FD5-8425-DE8EE19674E4}">
      <dsp:nvSpPr>
        <dsp:cNvPr id="0" name=""/>
        <dsp:cNvSpPr/>
      </dsp:nvSpPr>
      <dsp:spPr>
        <a:xfrm>
          <a:off x="7346315" y="2500827"/>
          <a:ext cx="520455" cy="1103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156"/>
              </a:lnTo>
              <a:lnTo>
                <a:pt x="520455" y="55156"/>
              </a:lnTo>
              <a:lnTo>
                <a:pt x="520455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1C9630-9CDE-4486-BFE1-93E0DBD61F3D}">
      <dsp:nvSpPr>
        <dsp:cNvPr id="0" name=""/>
        <dsp:cNvSpPr/>
      </dsp:nvSpPr>
      <dsp:spPr>
        <a:xfrm>
          <a:off x="6825860" y="2500827"/>
          <a:ext cx="520455" cy="110312"/>
        </a:xfrm>
        <a:custGeom>
          <a:avLst/>
          <a:gdLst/>
          <a:ahLst/>
          <a:cxnLst/>
          <a:rect l="0" t="0" r="0" b="0"/>
          <a:pathLst>
            <a:path>
              <a:moveTo>
                <a:pt x="520455" y="0"/>
              </a:moveTo>
              <a:lnTo>
                <a:pt x="520455" y="55156"/>
              </a:lnTo>
              <a:lnTo>
                <a:pt x="0" y="55156"/>
              </a:lnTo>
              <a:lnTo>
                <a:pt x="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9A8419-1327-4B38-8EA7-4CED955139D6}">
      <dsp:nvSpPr>
        <dsp:cNvPr id="0" name=""/>
        <dsp:cNvSpPr/>
      </dsp:nvSpPr>
      <dsp:spPr>
        <a:xfrm>
          <a:off x="3952673" y="2127865"/>
          <a:ext cx="3393642" cy="1103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156"/>
              </a:lnTo>
              <a:lnTo>
                <a:pt x="3393642" y="55156"/>
              </a:lnTo>
              <a:lnTo>
                <a:pt x="3393642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2ADA1A-BAD6-4DFE-953E-67886FCC668D}">
      <dsp:nvSpPr>
        <dsp:cNvPr id="0" name=""/>
        <dsp:cNvSpPr/>
      </dsp:nvSpPr>
      <dsp:spPr>
        <a:xfrm>
          <a:off x="3952673" y="2127865"/>
          <a:ext cx="1985804" cy="1308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5700"/>
              </a:lnTo>
              <a:lnTo>
                <a:pt x="1985804" y="75700"/>
              </a:lnTo>
              <a:lnTo>
                <a:pt x="1985804" y="13085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3DDAD6-BCDC-4C57-AD34-A4EEBFD25E82}">
      <dsp:nvSpPr>
        <dsp:cNvPr id="0" name=""/>
        <dsp:cNvSpPr/>
      </dsp:nvSpPr>
      <dsp:spPr>
        <a:xfrm>
          <a:off x="5208001" y="2955673"/>
          <a:ext cx="139589" cy="26763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76378"/>
              </a:lnTo>
              <a:lnTo>
                <a:pt x="139589" y="2676378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CC07C4-D477-4F38-B041-15059DF04B07}">
      <dsp:nvSpPr>
        <dsp:cNvPr id="0" name=""/>
        <dsp:cNvSpPr/>
      </dsp:nvSpPr>
      <dsp:spPr>
        <a:xfrm>
          <a:off x="6853800" y="4820483"/>
          <a:ext cx="1040910" cy="1087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3583"/>
              </a:lnTo>
              <a:lnTo>
                <a:pt x="1040910" y="53583"/>
              </a:lnTo>
              <a:lnTo>
                <a:pt x="1040910" y="10873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1E6881-38ED-4536-9C05-D42F237297EA}">
      <dsp:nvSpPr>
        <dsp:cNvPr id="0" name=""/>
        <dsp:cNvSpPr/>
      </dsp:nvSpPr>
      <dsp:spPr>
        <a:xfrm>
          <a:off x="6806489" y="5191872"/>
          <a:ext cx="91440" cy="111334"/>
        </a:xfrm>
        <a:custGeom>
          <a:avLst/>
          <a:gdLst/>
          <a:ahLst/>
          <a:cxnLst/>
          <a:rect l="0" t="0" r="0" b="0"/>
          <a:pathLst>
            <a:path>
              <a:moveTo>
                <a:pt x="47311" y="0"/>
              </a:moveTo>
              <a:lnTo>
                <a:pt x="47311" y="56178"/>
              </a:lnTo>
              <a:lnTo>
                <a:pt x="45720" y="56178"/>
              </a:lnTo>
              <a:lnTo>
                <a:pt x="45720" y="11133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E53913-DBBF-477A-9E14-AF1DAD065A0C}">
      <dsp:nvSpPr>
        <dsp:cNvPr id="0" name=""/>
        <dsp:cNvSpPr/>
      </dsp:nvSpPr>
      <dsp:spPr>
        <a:xfrm>
          <a:off x="6808080" y="4820483"/>
          <a:ext cx="91440" cy="10873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0873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2B7043-9B04-46F8-9F48-9F4017FF4DD2}">
      <dsp:nvSpPr>
        <dsp:cNvPr id="0" name=""/>
        <dsp:cNvSpPr/>
      </dsp:nvSpPr>
      <dsp:spPr>
        <a:xfrm>
          <a:off x="5812890" y="4820483"/>
          <a:ext cx="1040910" cy="110312"/>
        </a:xfrm>
        <a:custGeom>
          <a:avLst/>
          <a:gdLst/>
          <a:ahLst/>
          <a:cxnLst/>
          <a:rect l="0" t="0" r="0" b="0"/>
          <a:pathLst>
            <a:path>
              <a:moveTo>
                <a:pt x="1040910" y="0"/>
              </a:moveTo>
              <a:lnTo>
                <a:pt x="1040910" y="55156"/>
              </a:lnTo>
              <a:lnTo>
                <a:pt x="0" y="55156"/>
              </a:lnTo>
              <a:lnTo>
                <a:pt x="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D3B770-AA4C-4BCA-A86D-87EBE7DD07AA}">
      <dsp:nvSpPr>
        <dsp:cNvPr id="0" name=""/>
        <dsp:cNvSpPr/>
      </dsp:nvSpPr>
      <dsp:spPr>
        <a:xfrm>
          <a:off x="5208001" y="2955673"/>
          <a:ext cx="1180500" cy="17334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33485"/>
              </a:lnTo>
              <a:lnTo>
                <a:pt x="1180500" y="1733485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B1B872-173C-4633-9913-714812367DAD}">
      <dsp:nvSpPr>
        <dsp:cNvPr id="0" name=""/>
        <dsp:cNvSpPr/>
      </dsp:nvSpPr>
      <dsp:spPr>
        <a:xfrm>
          <a:off x="6853800" y="4074559"/>
          <a:ext cx="1112487" cy="961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983"/>
              </a:lnTo>
              <a:lnTo>
                <a:pt x="1112487" y="40983"/>
              </a:lnTo>
              <a:lnTo>
                <a:pt x="1112487" y="96140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062E2C-1EC6-42C3-BD15-75C62F50A378}">
      <dsp:nvSpPr>
        <dsp:cNvPr id="0" name=""/>
        <dsp:cNvSpPr/>
      </dsp:nvSpPr>
      <dsp:spPr>
        <a:xfrm>
          <a:off x="6808080" y="4074559"/>
          <a:ext cx="91440" cy="11031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268E04-F066-444C-A878-3BD3E6856A1A}">
      <dsp:nvSpPr>
        <dsp:cNvPr id="0" name=""/>
        <dsp:cNvSpPr/>
      </dsp:nvSpPr>
      <dsp:spPr>
        <a:xfrm>
          <a:off x="5812890" y="4074559"/>
          <a:ext cx="1040910" cy="110312"/>
        </a:xfrm>
        <a:custGeom>
          <a:avLst/>
          <a:gdLst/>
          <a:ahLst/>
          <a:cxnLst/>
          <a:rect l="0" t="0" r="0" b="0"/>
          <a:pathLst>
            <a:path>
              <a:moveTo>
                <a:pt x="1040910" y="0"/>
              </a:moveTo>
              <a:lnTo>
                <a:pt x="1040910" y="55156"/>
              </a:lnTo>
              <a:lnTo>
                <a:pt x="0" y="55156"/>
              </a:lnTo>
              <a:lnTo>
                <a:pt x="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4FD5DA-B095-4F86-987C-4A855FC06027}">
      <dsp:nvSpPr>
        <dsp:cNvPr id="0" name=""/>
        <dsp:cNvSpPr/>
      </dsp:nvSpPr>
      <dsp:spPr>
        <a:xfrm>
          <a:off x="5208001" y="2955673"/>
          <a:ext cx="896426" cy="9875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7561"/>
              </a:lnTo>
              <a:lnTo>
                <a:pt x="896426" y="987561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5BC242-852F-4CD5-9D23-5228932F85E3}">
      <dsp:nvSpPr>
        <dsp:cNvPr id="0" name=""/>
        <dsp:cNvSpPr/>
      </dsp:nvSpPr>
      <dsp:spPr>
        <a:xfrm>
          <a:off x="6333345" y="3328635"/>
          <a:ext cx="520455" cy="1103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156"/>
              </a:lnTo>
              <a:lnTo>
                <a:pt x="520455" y="55156"/>
              </a:lnTo>
              <a:lnTo>
                <a:pt x="520455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0F8742-664D-4CFA-800F-45698EC5501A}">
      <dsp:nvSpPr>
        <dsp:cNvPr id="0" name=""/>
        <dsp:cNvSpPr/>
      </dsp:nvSpPr>
      <dsp:spPr>
        <a:xfrm>
          <a:off x="5812890" y="3328635"/>
          <a:ext cx="520455" cy="110312"/>
        </a:xfrm>
        <a:custGeom>
          <a:avLst/>
          <a:gdLst/>
          <a:ahLst/>
          <a:cxnLst/>
          <a:rect l="0" t="0" r="0" b="0"/>
          <a:pathLst>
            <a:path>
              <a:moveTo>
                <a:pt x="520455" y="0"/>
              </a:moveTo>
              <a:lnTo>
                <a:pt x="520455" y="55156"/>
              </a:lnTo>
              <a:lnTo>
                <a:pt x="0" y="55156"/>
              </a:lnTo>
              <a:lnTo>
                <a:pt x="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833949-89B2-4B49-869D-BC94D50EE4B9}">
      <dsp:nvSpPr>
        <dsp:cNvPr id="0" name=""/>
        <dsp:cNvSpPr/>
      </dsp:nvSpPr>
      <dsp:spPr>
        <a:xfrm>
          <a:off x="5208001" y="2955673"/>
          <a:ext cx="660045" cy="2416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1637"/>
              </a:lnTo>
              <a:lnTo>
                <a:pt x="660045" y="24163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BA2384-16C6-41AF-AA03-30DE76175038}">
      <dsp:nvSpPr>
        <dsp:cNvPr id="0" name=""/>
        <dsp:cNvSpPr/>
      </dsp:nvSpPr>
      <dsp:spPr>
        <a:xfrm>
          <a:off x="3950211" y="2535019"/>
          <a:ext cx="1630028" cy="1580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2848"/>
              </a:lnTo>
              <a:lnTo>
                <a:pt x="1630028" y="102848"/>
              </a:lnTo>
              <a:lnTo>
                <a:pt x="1630028" y="15800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A77CC6-2E30-4CFA-AC77-8532B6CF5A16}">
      <dsp:nvSpPr>
        <dsp:cNvPr id="0" name=""/>
        <dsp:cNvSpPr/>
      </dsp:nvSpPr>
      <dsp:spPr>
        <a:xfrm>
          <a:off x="3966100" y="2955673"/>
          <a:ext cx="139589" cy="5736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73657"/>
              </a:lnTo>
              <a:lnTo>
                <a:pt x="139589" y="57365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5D52C5-D667-4125-9D5A-0AE4C5BDCC01}">
      <dsp:nvSpPr>
        <dsp:cNvPr id="0" name=""/>
        <dsp:cNvSpPr/>
      </dsp:nvSpPr>
      <dsp:spPr>
        <a:xfrm>
          <a:off x="3966100" y="2955673"/>
          <a:ext cx="139589" cy="2416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1637"/>
              </a:lnTo>
              <a:lnTo>
                <a:pt x="139589" y="24163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A316A6-80A5-482C-8FA0-429A17DB7918}">
      <dsp:nvSpPr>
        <dsp:cNvPr id="0" name=""/>
        <dsp:cNvSpPr/>
      </dsp:nvSpPr>
      <dsp:spPr>
        <a:xfrm>
          <a:off x="3950211" y="2535019"/>
          <a:ext cx="388128" cy="1580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2848"/>
              </a:lnTo>
              <a:lnTo>
                <a:pt x="388128" y="102848"/>
              </a:lnTo>
              <a:lnTo>
                <a:pt x="388128" y="15800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222B9E-8839-4888-ABA0-98BC961419F6}">
      <dsp:nvSpPr>
        <dsp:cNvPr id="0" name=""/>
        <dsp:cNvSpPr/>
      </dsp:nvSpPr>
      <dsp:spPr>
        <a:xfrm>
          <a:off x="2652418" y="2963647"/>
          <a:ext cx="139589" cy="5656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65683"/>
              </a:lnTo>
              <a:lnTo>
                <a:pt x="139589" y="565683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24B78D-E9A6-44E0-BA14-9DD0739C4B9C}">
      <dsp:nvSpPr>
        <dsp:cNvPr id="0" name=""/>
        <dsp:cNvSpPr/>
      </dsp:nvSpPr>
      <dsp:spPr>
        <a:xfrm>
          <a:off x="2652418" y="2963647"/>
          <a:ext cx="139589" cy="2336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3663"/>
              </a:lnTo>
              <a:lnTo>
                <a:pt x="139589" y="233663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612866-D728-4972-AD81-082E01EBE87E}">
      <dsp:nvSpPr>
        <dsp:cNvPr id="0" name=""/>
        <dsp:cNvSpPr/>
      </dsp:nvSpPr>
      <dsp:spPr>
        <a:xfrm>
          <a:off x="3024657" y="2535019"/>
          <a:ext cx="925554" cy="165978"/>
        </a:xfrm>
        <a:custGeom>
          <a:avLst/>
          <a:gdLst/>
          <a:ahLst/>
          <a:cxnLst/>
          <a:rect l="0" t="0" r="0" b="0"/>
          <a:pathLst>
            <a:path>
              <a:moveTo>
                <a:pt x="925554" y="0"/>
              </a:moveTo>
              <a:lnTo>
                <a:pt x="925554" y="110822"/>
              </a:lnTo>
              <a:lnTo>
                <a:pt x="0" y="110822"/>
              </a:lnTo>
              <a:lnTo>
                <a:pt x="0" y="165978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CE9D6D-9776-4863-8BC1-DE0D92497933}">
      <dsp:nvSpPr>
        <dsp:cNvPr id="0" name=""/>
        <dsp:cNvSpPr/>
      </dsp:nvSpPr>
      <dsp:spPr>
        <a:xfrm>
          <a:off x="2394643" y="5493392"/>
          <a:ext cx="52045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0" y="46693"/>
              </a:lnTo>
              <a:lnTo>
                <a:pt x="520455" y="46693"/>
              </a:lnTo>
              <a:lnTo>
                <a:pt x="520455" y="10184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9DCF95-E6E8-4DD8-B918-5241A47F39B3}">
      <dsp:nvSpPr>
        <dsp:cNvPr id="0" name=""/>
        <dsp:cNvSpPr/>
      </dsp:nvSpPr>
      <dsp:spPr>
        <a:xfrm>
          <a:off x="1874187" y="5493392"/>
          <a:ext cx="520455" cy="91440"/>
        </a:xfrm>
        <a:custGeom>
          <a:avLst/>
          <a:gdLst/>
          <a:ahLst/>
          <a:cxnLst/>
          <a:rect l="0" t="0" r="0" b="0"/>
          <a:pathLst>
            <a:path>
              <a:moveTo>
                <a:pt x="520455" y="45720"/>
              </a:moveTo>
              <a:lnTo>
                <a:pt x="520455" y="46693"/>
              </a:lnTo>
              <a:lnTo>
                <a:pt x="0" y="46693"/>
              </a:lnTo>
              <a:lnTo>
                <a:pt x="0" y="10184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3E9022-5A8C-4693-923D-893C593F8E06}">
      <dsp:nvSpPr>
        <dsp:cNvPr id="0" name=""/>
        <dsp:cNvSpPr/>
      </dsp:nvSpPr>
      <dsp:spPr>
        <a:xfrm>
          <a:off x="1269298" y="4447521"/>
          <a:ext cx="660045" cy="9602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60266"/>
              </a:lnTo>
              <a:lnTo>
                <a:pt x="660045" y="960266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2E1F5E-7F3D-40EB-964F-C13873B9263B}">
      <dsp:nvSpPr>
        <dsp:cNvPr id="0" name=""/>
        <dsp:cNvSpPr/>
      </dsp:nvSpPr>
      <dsp:spPr>
        <a:xfrm>
          <a:off x="1269298" y="4447521"/>
          <a:ext cx="139589" cy="6145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14599"/>
              </a:lnTo>
              <a:lnTo>
                <a:pt x="139589" y="61459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5955C5-013A-47D7-B839-C57DB3E8A100}">
      <dsp:nvSpPr>
        <dsp:cNvPr id="0" name=""/>
        <dsp:cNvSpPr/>
      </dsp:nvSpPr>
      <dsp:spPr>
        <a:xfrm>
          <a:off x="1269298" y="4447521"/>
          <a:ext cx="139589" cy="2416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1637"/>
              </a:lnTo>
              <a:lnTo>
                <a:pt x="139589" y="24163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D9B34F-AFBD-424A-A79B-831268E04466}">
      <dsp:nvSpPr>
        <dsp:cNvPr id="0" name=""/>
        <dsp:cNvSpPr/>
      </dsp:nvSpPr>
      <dsp:spPr>
        <a:xfrm>
          <a:off x="777632" y="2955673"/>
          <a:ext cx="398606" cy="13605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60523"/>
              </a:lnTo>
              <a:lnTo>
                <a:pt x="398606" y="1360523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EAAB8B-17B4-40A5-A032-FD86D0C29E23}">
      <dsp:nvSpPr>
        <dsp:cNvPr id="0" name=""/>
        <dsp:cNvSpPr/>
      </dsp:nvSpPr>
      <dsp:spPr>
        <a:xfrm>
          <a:off x="1652776" y="3701597"/>
          <a:ext cx="456673" cy="1358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0701"/>
              </a:lnTo>
              <a:lnTo>
                <a:pt x="456673" y="80701"/>
              </a:lnTo>
              <a:lnTo>
                <a:pt x="456673" y="13585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9D923B-F4BF-402A-918E-4596CA7C2072}">
      <dsp:nvSpPr>
        <dsp:cNvPr id="0" name=""/>
        <dsp:cNvSpPr/>
      </dsp:nvSpPr>
      <dsp:spPr>
        <a:xfrm>
          <a:off x="777632" y="2955673"/>
          <a:ext cx="409845" cy="6145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14599"/>
              </a:lnTo>
              <a:lnTo>
                <a:pt x="409845" y="61459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C3FC53-197B-4638-ABB6-D23EA1537228}">
      <dsp:nvSpPr>
        <dsp:cNvPr id="0" name=""/>
        <dsp:cNvSpPr/>
      </dsp:nvSpPr>
      <dsp:spPr>
        <a:xfrm>
          <a:off x="777632" y="2955673"/>
          <a:ext cx="398606" cy="2416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1637"/>
              </a:lnTo>
              <a:lnTo>
                <a:pt x="398606" y="24163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B9500F-2C57-4F81-80FC-3F3DAEBB27CD}">
      <dsp:nvSpPr>
        <dsp:cNvPr id="0" name=""/>
        <dsp:cNvSpPr/>
      </dsp:nvSpPr>
      <dsp:spPr>
        <a:xfrm>
          <a:off x="1228042" y="2535019"/>
          <a:ext cx="2722169" cy="158004"/>
        </a:xfrm>
        <a:custGeom>
          <a:avLst/>
          <a:gdLst/>
          <a:ahLst/>
          <a:cxnLst/>
          <a:rect l="0" t="0" r="0" b="0"/>
          <a:pathLst>
            <a:path>
              <a:moveTo>
                <a:pt x="2722169" y="0"/>
              </a:moveTo>
              <a:lnTo>
                <a:pt x="2722169" y="102848"/>
              </a:lnTo>
              <a:lnTo>
                <a:pt x="0" y="102848"/>
              </a:lnTo>
              <a:lnTo>
                <a:pt x="0" y="15800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F3661C-13D4-4B4B-8918-439447739003}">
      <dsp:nvSpPr>
        <dsp:cNvPr id="0" name=""/>
        <dsp:cNvSpPr/>
      </dsp:nvSpPr>
      <dsp:spPr>
        <a:xfrm>
          <a:off x="3904491" y="2127865"/>
          <a:ext cx="91440" cy="144504"/>
        </a:xfrm>
        <a:custGeom>
          <a:avLst/>
          <a:gdLst/>
          <a:ahLst/>
          <a:cxnLst/>
          <a:rect l="0" t="0" r="0" b="0"/>
          <a:pathLst>
            <a:path>
              <a:moveTo>
                <a:pt x="48181" y="0"/>
              </a:moveTo>
              <a:lnTo>
                <a:pt x="48181" y="89348"/>
              </a:lnTo>
              <a:lnTo>
                <a:pt x="45720" y="89348"/>
              </a:lnTo>
              <a:lnTo>
                <a:pt x="45720" y="14450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EB257B-F7C1-468C-9D56-4853B7908A97}">
      <dsp:nvSpPr>
        <dsp:cNvPr id="0" name=""/>
        <dsp:cNvSpPr/>
      </dsp:nvSpPr>
      <dsp:spPr>
        <a:xfrm>
          <a:off x="2613080" y="2127865"/>
          <a:ext cx="1339593" cy="126665"/>
        </a:xfrm>
        <a:custGeom>
          <a:avLst/>
          <a:gdLst/>
          <a:ahLst/>
          <a:cxnLst/>
          <a:rect l="0" t="0" r="0" b="0"/>
          <a:pathLst>
            <a:path>
              <a:moveTo>
                <a:pt x="1339593" y="0"/>
              </a:moveTo>
              <a:lnTo>
                <a:pt x="1339593" y="71508"/>
              </a:lnTo>
              <a:lnTo>
                <a:pt x="0" y="71508"/>
              </a:lnTo>
              <a:lnTo>
                <a:pt x="0" y="126665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875745-9348-41FD-9ADD-F553930F415D}">
      <dsp:nvSpPr>
        <dsp:cNvPr id="0" name=""/>
        <dsp:cNvSpPr/>
      </dsp:nvSpPr>
      <dsp:spPr>
        <a:xfrm>
          <a:off x="1572647" y="2127865"/>
          <a:ext cx="2380026" cy="123959"/>
        </a:xfrm>
        <a:custGeom>
          <a:avLst/>
          <a:gdLst/>
          <a:ahLst/>
          <a:cxnLst/>
          <a:rect l="0" t="0" r="0" b="0"/>
          <a:pathLst>
            <a:path>
              <a:moveTo>
                <a:pt x="2380026" y="0"/>
              </a:moveTo>
              <a:lnTo>
                <a:pt x="2380026" y="68803"/>
              </a:lnTo>
              <a:lnTo>
                <a:pt x="0" y="68803"/>
              </a:lnTo>
              <a:lnTo>
                <a:pt x="0" y="12395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EA0984-B204-4C93-B8EF-B1673010C278}">
      <dsp:nvSpPr>
        <dsp:cNvPr id="0" name=""/>
        <dsp:cNvSpPr/>
      </dsp:nvSpPr>
      <dsp:spPr>
        <a:xfrm>
          <a:off x="531736" y="2127865"/>
          <a:ext cx="3420936" cy="110312"/>
        </a:xfrm>
        <a:custGeom>
          <a:avLst/>
          <a:gdLst/>
          <a:ahLst/>
          <a:cxnLst/>
          <a:rect l="0" t="0" r="0" b="0"/>
          <a:pathLst>
            <a:path>
              <a:moveTo>
                <a:pt x="3420936" y="0"/>
              </a:moveTo>
              <a:lnTo>
                <a:pt x="3420936" y="55156"/>
              </a:lnTo>
              <a:lnTo>
                <a:pt x="0" y="55156"/>
              </a:lnTo>
              <a:lnTo>
                <a:pt x="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F030A0-C670-41DE-B99F-6470DD1F3DE6}">
      <dsp:nvSpPr>
        <dsp:cNvPr id="0" name=""/>
        <dsp:cNvSpPr/>
      </dsp:nvSpPr>
      <dsp:spPr>
        <a:xfrm>
          <a:off x="3906953" y="1754903"/>
          <a:ext cx="91440" cy="11031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4886B8-8626-4D6E-B5E3-95C5865D9D46}">
      <dsp:nvSpPr>
        <dsp:cNvPr id="0" name=""/>
        <dsp:cNvSpPr/>
      </dsp:nvSpPr>
      <dsp:spPr>
        <a:xfrm>
          <a:off x="3906953" y="1381941"/>
          <a:ext cx="91440" cy="11031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8156B5-9D14-43C6-AD5E-82A42B051476}">
      <dsp:nvSpPr>
        <dsp:cNvPr id="0" name=""/>
        <dsp:cNvSpPr/>
      </dsp:nvSpPr>
      <dsp:spPr>
        <a:xfrm>
          <a:off x="3952673" y="1008979"/>
          <a:ext cx="928549" cy="110312"/>
        </a:xfrm>
        <a:custGeom>
          <a:avLst/>
          <a:gdLst/>
          <a:ahLst/>
          <a:cxnLst/>
          <a:rect l="0" t="0" r="0" b="0"/>
          <a:pathLst>
            <a:path>
              <a:moveTo>
                <a:pt x="928549" y="0"/>
              </a:moveTo>
              <a:lnTo>
                <a:pt x="928549" y="55156"/>
              </a:lnTo>
              <a:lnTo>
                <a:pt x="0" y="55156"/>
              </a:lnTo>
              <a:lnTo>
                <a:pt x="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628C03-4F58-4EA8-96C0-FF02E48E5712}">
      <dsp:nvSpPr>
        <dsp:cNvPr id="0" name=""/>
        <dsp:cNvSpPr/>
      </dsp:nvSpPr>
      <dsp:spPr>
        <a:xfrm>
          <a:off x="4881222" y="636017"/>
          <a:ext cx="757998" cy="110312"/>
        </a:xfrm>
        <a:custGeom>
          <a:avLst/>
          <a:gdLst/>
          <a:ahLst/>
          <a:cxnLst/>
          <a:rect l="0" t="0" r="0" b="0"/>
          <a:pathLst>
            <a:path>
              <a:moveTo>
                <a:pt x="757998" y="0"/>
              </a:moveTo>
              <a:lnTo>
                <a:pt x="757998" y="55156"/>
              </a:lnTo>
              <a:lnTo>
                <a:pt x="0" y="55156"/>
              </a:lnTo>
              <a:lnTo>
                <a:pt x="0" y="11031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9AADF3-7CBB-432E-B7EF-BC4E51CC59AF}">
      <dsp:nvSpPr>
        <dsp:cNvPr id="0" name=""/>
        <dsp:cNvSpPr/>
      </dsp:nvSpPr>
      <dsp:spPr>
        <a:xfrm>
          <a:off x="3277703" y="636017"/>
          <a:ext cx="2361516" cy="110312"/>
        </a:xfrm>
        <a:custGeom>
          <a:avLst/>
          <a:gdLst/>
          <a:ahLst/>
          <a:cxnLst/>
          <a:rect l="0" t="0" r="0" b="0"/>
          <a:pathLst>
            <a:path>
              <a:moveTo>
                <a:pt x="2361516" y="0"/>
              </a:moveTo>
              <a:lnTo>
                <a:pt x="2361516" y="55156"/>
              </a:lnTo>
              <a:lnTo>
                <a:pt x="0" y="55156"/>
              </a:lnTo>
              <a:lnTo>
                <a:pt x="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100A20-93D4-4B7E-857A-7BACF6FEDE27}">
      <dsp:nvSpPr>
        <dsp:cNvPr id="0" name=""/>
        <dsp:cNvSpPr/>
      </dsp:nvSpPr>
      <dsp:spPr>
        <a:xfrm>
          <a:off x="5639220" y="263055"/>
          <a:ext cx="804529" cy="110312"/>
        </a:xfrm>
        <a:custGeom>
          <a:avLst/>
          <a:gdLst/>
          <a:ahLst/>
          <a:cxnLst/>
          <a:rect l="0" t="0" r="0" b="0"/>
          <a:pathLst>
            <a:path>
              <a:moveTo>
                <a:pt x="804529" y="0"/>
              </a:moveTo>
              <a:lnTo>
                <a:pt x="804529" y="55156"/>
              </a:lnTo>
              <a:lnTo>
                <a:pt x="0" y="55156"/>
              </a:lnTo>
              <a:lnTo>
                <a:pt x="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56C2D3-CFEB-4E9C-A9D4-125F82E43A43}">
      <dsp:nvSpPr>
        <dsp:cNvPr id="0" name=""/>
        <dsp:cNvSpPr/>
      </dsp:nvSpPr>
      <dsp:spPr>
        <a:xfrm>
          <a:off x="5694377" y="406"/>
          <a:ext cx="1498745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System.Object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694377" y="406"/>
        <a:ext cx="1498745" cy="262649"/>
      </dsp:txXfrm>
    </dsp:sp>
    <dsp:sp modelId="{87104EB8-9FE0-492C-9AA9-5952F2D304B4}">
      <dsp:nvSpPr>
        <dsp:cNvPr id="0" name=""/>
        <dsp:cNvSpPr/>
      </dsp:nvSpPr>
      <dsp:spPr>
        <a:xfrm>
          <a:off x="4889848" y="373368"/>
          <a:ext cx="1498745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DispatcherObject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4889848" y="373368"/>
        <a:ext cx="1498745" cy="262649"/>
      </dsp:txXfrm>
    </dsp:sp>
    <dsp:sp modelId="{DB4D2263-EB4F-415D-BDBE-83CF312B23EC}">
      <dsp:nvSpPr>
        <dsp:cNvPr id="0" name=""/>
        <dsp:cNvSpPr/>
      </dsp:nvSpPr>
      <dsp:spPr>
        <a:xfrm>
          <a:off x="2765873" y="746330"/>
          <a:ext cx="1023659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Application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2765873" y="746330"/>
        <a:ext cx="1023659" cy="262649"/>
      </dsp:txXfrm>
    </dsp:sp>
    <dsp:sp modelId="{FB6ECC9F-1A98-4AB5-9BEE-6CC0A279FA04}">
      <dsp:nvSpPr>
        <dsp:cNvPr id="0" name=""/>
        <dsp:cNvSpPr/>
      </dsp:nvSpPr>
      <dsp:spPr>
        <a:xfrm>
          <a:off x="4131850" y="746330"/>
          <a:ext cx="1498745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DependencyObject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4131850" y="746330"/>
        <a:ext cx="1498745" cy="262649"/>
      </dsp:txXfrm>
    </dsp:sp>
    <dsp:sp modelId="{D1C38C4C-8CA7-4C13-9A39-2BFBD762656E}">
      <dsp:nvSpPr>
        <dsp:cNvPr id="0" name=""/>
        <dsp:cNvSpPr/>
      </dsp:nvSpPr>
      <dsp:spPr>
        <a:xfrm>
          <a:off x="3487374" y="1119292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Visual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3487374" y="1119292"/>
        <a:ext cx="930598" cy="262649"/>
      </dsp:txXfrm>
    </dsp:sp>
    <dsp:sp modelId="{052F90F9-9291-4E19-A1F2-793F98DB2291}">
      <dsp:nvSpPr>
        <dsp:cNvPr id="0" name=""/>
        <dsp:cNvSpPr/>
      </dsp:nvSpPr>
      <dsp:spPr>
        <a:xfrm>
          <a:off x="3487374" y="1492254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UIElement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3487374" y="1492254"/>
        <a:ext cx="930598" cy="262649"/>
      </dsp:txXfrm>
    </dsp:sp>
    <dsp:sp modelId="{2CFA37AB-61A6-4E3C-B639-C00E6001CD73}">
      <dsp:nvSpPr>
        <dsp:cNvPr id="0" name=""/>
        <dsp:cNvSpPr/>
      </dsp:nvSpPr>
      <dsp:spPr>
        <a:xfrm>
          <a:off x="3271426" y="1865216"/>
          <a:ext cx="1362493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FrameworkElement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3271426" y="1865216"/>
        <a:ext cx="1362493" cy="262649"/>
      </dsp:txXfrm>
    </dsp:sp>
    <dsp:sp modelId="{9CC9DB37-06F4-4B73-92B8-555E1FE1CEA8}">
      <dsp:nvSpPr>
        <dsp:cNvPr id="0" name=""/>
        <dsp:cNvSpPr/>
      </dsp:nvSpPr>
      <dsp:spPr>
        <a:xfrm>
          <a:off x="66437" y="2238178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Page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6437" y="2238178"/>
        <a:ext cx="930598" cy="262649"/>
      </dsp:txXfrm>
    </dsp:sp>
    <dsp:sp modelId="{9898FB4E-58D0-4DA4-A6F7-885A49288266}">
      <dsp:nvSpPr>
        <dsp:cNvPr id="0" name=""/>
        <dsp:cNvSpPr/>
      </dsp:nvSpPr>
      <dsp:spPr>
        <a:xfrm>
          <a:off x="1107348" y="2251825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Shape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107348" y="2251825"/>
        <a:ext cx="930598" cy="262649"/>
      </dsp:txXfrm>
    </dsp:sp>
    <dsp:sp modelId="{B65811BC-91E8-415F-81FF-1CF0569FAC88}">
      <dsp:nvSpPr>
        <dsp:cNvPr id="0" name=""/>
        <dsp:cNvSpPr/>
      </dsp:nvSpPr>
      <dsp:spPr>
        <a:xfrm>
          <a:off x="2147781" y="2254530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TextBlock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2147781" y="2254530"/>
        <a:ext cx="930598" cy="262649"/>
      </dsp:txXfrm>
    </dsp:sp>
    <dsp:sp modelId="{432F130A-479F-418F-85F8-84EAABB2EFBD}">
      <dsp:nvSpPr>
        <dsp:cNvPr id="0" name=""/>
        <dsp:cNvSpPr/>
      </dsp:nvSpPr>
      <dsp:spPr>
        <a:xfrm>
          <a:off x="3484912" y="2272369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Control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3484912" y="2272369"/>
        <a:ext cx="930598" cy="262649"/>
      </dsp:txXfrm>
    </dsp:sp>
    <dsp:sp modelId="{7A869336-8D0F-4E4B-9DE9-977D5B94E6E3}">
      <dsp:nvSpPr>
        <dsp:cNvPr id="0" name=""/>
        <dsp:cNvSpPr/>
      </dsp:nvSpPr>
      <dsp:spPr>
        <a:xfrm>
          <a:off x="665030" y="2693023"/>
          <a:ext cx="1126024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ContentControl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65030" y="2693023"/>
        <a:ext cx="1126024" cy="262649"/>
      </dsp:txXfrm>
    </dsp:sp>
    <dsp:sp modelId="{043DD402-8965-4ECF-B5DC-2BDAAA15C61E}">
      <dsp:nvSpPr>
        <dsp:cNvPr id="0" name=""/>
        <dsp:cNvSpPr/>
      </dsp:nvSpPr>
      <dsp:spPr>
        <a:xfrm>
          <a:off x="1176239" y="3065985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Frame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176239" y="3065985"/>
        <a:ext cx="930598" cy="262649"/>
      </dsp:txXfrm>
    </dsp:sp>
    <dsp:sp modelId="{63484696-703B-44B2-AE28-00F9E13489F2}">
      <dsp:nvSpPr>
        <dsp:cNvPr id="0" name=""/>
        <dsp:cNvSpPr/>
      </dsp:nvSpPr>
      <dsp:spPr>
        <a:xfrm>
          <a:off x="1187477" y="3438947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Window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187477" y="3438947"/>
        <a:ext cx="930598" cy="262649"/>
      </dsp:txXfrm>
    </dsp:sp>
    <dsp:sp modelId="{EBDBC34A-14B9-4D9C-B5B6-216E7CDD3FB6}">
      <dsp:nvSpPr>
        <dsp:cNvPr id="0" name=""/>
        <dsp:cNvSpPr/>
      </dsp:nvSpPr>
      <dsp:spPr>
        <a:xfrm>
          <a:off x="1428203" y="3837455"/>
          <a:ext cx="1362493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NavigationWindow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428203" y="3837455"/>
        <a:ext cx="1362493" cy="262649"/>
      </dsp:txXfrm>
    </dsp:sp>
    <dsp:sp modelId="{14B02933-18E1-4D5C-B46B-2FB4D4F5F149}">
      <dsp:nvSpPr>
        <dsp:cNvPr id="0" name=""/>
        <dsp:cNvSpPr/>
      </dsp:nvSpPr>
      <dsp:spPr>
        <a:xfrm>
          <a:off x="1176239" y="4184872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ButtonBase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176239" y="4184872"/>
        <a:ext cx="930598" cy="262649"/>
      </dsp:txXfrm>
    </dsp:sp>
    <dsp:sp modelId="{1314EB1D-D4A5-417C-9B8A-A19C36109857}">
      <dsp:nvSpPr>
        <dsp:cNvPr id="0" name=""/>
        <dsp:cNvSpPr/>
      </dsp:nvSpPr>
      <dsp:spPr>
        <a:xfrm>
          <a:off x="1408888" y="4557834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Button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408888" y="4557834"/>
        <a:ext cx="930598" cy="262649"/>
      </dsp:txXfrm>
    </dsp:sp>
    <dsp:sp modelId="{9570D9A5-2609-418D-9459-71DDC798B540}">
      <dsp:nvSpPr>
        <dsp:cNvPr id="0" name=""/>
        <dsp:cNvSpPr/>
      </dsp:nvSpPr>
      <dsp:spPr>
        <a:xfrm>
          <a:off x="1408888" y="4930796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RepeatButton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408888" y="4930796"/>
        <a:ext cx="930598" cy="262649"/>
      </dsp:txXfrm>
    </dsp:sp>
    <dsp:sp modelId="{06E5DE2A-43BC-4698-BC30-24C07F2EF9EE}">
      <dsp:nvSpPr>
        <dsp:cNvPr id="0" name=""/>
        <dsp:cNvSpPr/>
      </dsp:nvSpPr>
      <dsp:spPr>
        <a:xfrm>
          <a:off x="1929344" y="5276463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ToggleButton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929344" y="5276463"/>
        <a:ext cx="930598" cy="262649"/>
      </dsp:txXfrm>
    </dsp:sp>
    <dsp:sp modelId="{9F29CBCB-BC47-4DE5-89C1-201A28505C78}">
      <dsp:nvSpPr>
        <dsp:cNvPr id="0" name=""/>
        <dsp:cNvSpPr/>
      </dsp:nvSpPr>
      <dsp:spPr>
        <a:xfrm>
          <a:off x="1408888" y="5595242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CheckBox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408888" y="5595242"/>
        <a:ext cx="930598" cy="262649"/>
      </dsp:txXfrm>
    </dsp:sp>
    <dsp:sp modelId="{D7A2FDCB-2896-411A-B2BB-4AE81426E9D2}">
      <dsp:nvSpPr>
        <dsp:cNvPr id="0" name=""/>
        <dsp:cNvSpPr/>
      </dsp:nvSpPr>
      <dsp:spPr>
        <a:xfrm>
          <a:off x="2449799" y="5595242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RadioButton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2449799" y="5595242"/>
        <a:ext cx="930598" cy="262649"/>
      </dsp:txXfrm>
    </dsp:sp>
    <dsp:sp modelId="{80BA7277-41CF-4DBB-A3C9-A613C76DBBC3}">
      <dsp:nvSpPr>
        <dsp:cNvPr id="0" name=""/>
        <dsp:cNvSpPr/>
      </dsp:nvSpPr>
      <dsp:spPr>
        <a:xfrm>
          <a:off x="2559358" y="2700997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RangeBase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2559358" y="2700997"/>
        <a:ext cx="930598" cy="262649"/>
      </dsp:txXfrm>
    </dsp:sp>
    <dsp:sp modelId="{07844388-A3B4-4C13-A2D2-792D32DA861A}">
      <dsp:nvSpPr>
        <dsp:cNvPr id="0" name=""/>
        <dsp:cNvSpPr/>
      </dsp:nvSpPr>
      <dsp:spPr>
        <a:xfrm>
          <a:off x="2792007" y="3065985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Slider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2792007" y="3065985"/>
        <a:ext cx="930598" cy="262649"/>
      </dsp:txXfrm>
    </dsp:sp>
    <dsp:sp modelId="{3335ED73-5D35-4596-8F67-7CB9CBB3A78F}">
      <dsp:nvSpPr>
        <dsp:cNvPr id="0" name=""/>
        <dsp:cNvSpPr/>
      </dsp:nvSpPr>
      <dsp:spPr>
        <a:xfrm>
          <a:off x="2792007" y="3398006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ProgressBar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2792007" y="3398006"/>
        <a:ext cx="930598" cy="262649"/>
      </dsp:txXfrm>
    </dsp:sp>
    <dsp:sp modelId="{0B6630BF-6D5C-424B-923E-EC7375F89897}">
      <dsp:nvSpPr>
        <dsp:cNvPr id="0" name=""/>
        <dsp:cNvSpPr/>
      </dsp:nvSpPr>
      <dsp:spPr>
        <a:xfrm>
          <a:off x="3873041" y="2693023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TextBoxBase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3873041" y="2693023"/>
        <a:ext cx="930598" cy="262649"/>
      </dsp:txXfrm>
    </dsp:sp>
    <dsp:sp modelId="{7E9A90C3-5E03-4E30-9C59-D3329E6ACC6A}">
      <dsp:nvSpPr>
        <dsp:cNvPr id="0" name=""/>
        <dsp:cNvSpPr/>
      </dsp:nvSpPr>
      <dsp:spPr>
        <a:xfrm>
          <a:off x="4105690" y="3065985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TextBox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4105690" y="3065985"/>
        <a:ext cx="930598" cy="262649"/>
      </dsp:txXfrm>
    </dsp:sp>
    <dsp:sp modelId="{8B8B023A-5FEE-40D8-8347-0287C67560B1}">
      <dsp:nvSpPr>
        <dsp:cNvPr id="0" name=""/>
        <dsp:cNvSpPr/>
      </dsp:nvSpPr>
      <dsp:spPr>
        <a:xfrm>
          <a:off x="4105690" y="3398006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RichTextBox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4105690" y="3398006"/>
        <a:ext cx="930598" cy="262649"/>
      </dsp:txXfrm>
    </dsp:sp>
    <dsp:sp modelId="{97B477EA-1147-45EC-A03A-FDBFB56D83C8}">
      <dsp:nvSpPr>
        <dsp:cNvPr id="0" name=""/>
        <dsp:cNvSpPr/>
      </dsp:nvSpPr>
      <dsp:spPr>
        <a:xfrm>
          <a:off x="5114941" y="2693023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ItemsControl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114941" y="2693023"/>
        <a:ext cx="930598" cy="262649"/>
      </dsp:txXfrm>
    </dsp:sp>
    <dsp:sp modelId="{A6251617-BAA3-47D4-A526-2BC8A25E5BA9}">
      <dsp:nvSpPr>
        <dsp:cNvPr id="0" name=""/>
        <dsp:cNvSpPr/>
      </dsp:nvSpPr>
      <dsp:spPr>
        <a:xfrm>
          <a:off x="5868046" y="3065985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MenuBase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868046" y="3065985"/>
        <a:ext cx="930598" cy="262649"/>
      </dsp:txXfrm>
    </dsp:sp>
    <dsp:sp modelId="{9ACF3576-BF1A-4CFB-ACA5-CCFFA2B66599}">
      <dsp:nvSpPr>
        <dsp:cNvPr id="0" name=""/>
        <dsp:cNvSpPr/>
      </dsp:nvSpPr>
      <dsp:spPr>
        <a:xfrm>
          <a:off x="5347591" y="3438947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Menu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347591" y="3438947"/>
        <a:ext cx="930598" cy="262649"/>
      </dsp:txXfrm>
    </dsp:sp>
    <dsp:sp modelId="{66150514-19F9-406E-BA0C-88EEBF8642BE}">
      <dsp:nvSpPr>
        <dsp:cNvPr id="0" name=""/>
        <dsp:cNvSpPr/>
      </dsp:nvSpPr>
      <dsp:spPr>
        <a:xfrm>
          <a:off x="6388501" y="3438947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ContextMenu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388501" y="3438947"/>
        <a:ext cx="930598" cy="262649"/>
      </dsp:txXfrm>
    </dsp:sp>
    <dsp:sp modelId="{7B1516A1-C0FA-47D8-8FF5-88B0B2B9B530}">
      <dsp:nvSpPr>
        <dsp:cNvPr id="0" name=""/>
        <dsp:cNvSpPr/>
      </dsp:nvSpPr>
      <dsp:spPr>
        <a:xfrm>
          <a:off x="6104428" y="3811909"/>
          <a:ext cx="1498745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HeaderedItemsControl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104428" y="3811909"/>
        <a:ext cx="1498745" cy="262649"/>
      </dsp:txXfrm>
    </dsp:sp>
    <dsp:sp modelId="{CC883DDA-8DE2-442B-B572-EB42CDB8515A}">
      <dsp:nvSpPr>
        <dsp:cNvPr id="0" name=""/>
        <dsp:cNvSpPr/>
      </dsp:nvSpPr>
      <dsp:spPr>
        <a:xfrm>
          <a:off x="5347591" y="4184872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MenuItem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347591" y="4184872"/>
        <a:ext cx="930598" cy="262649"/>
      </dsp:txXfrm>
    </dsp:sp>
    <dsp:sp modelId="{816134AE-FBFE-441A-8BDB-F12FE955BDDE}">
      <dsp:nvSpPr>
        <dsp:cNvPr id="0" name=""/>
        <dsp:cNvSpPr/>
      </dsp:nvSpPr>
      <dsp:spPr>
        <a:xfrm>
          <a:off x="6388501" y="4184872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Toolbar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388501" y="4184872"/>
        <a:ext cx="930598" cy="262649"/>
      </dsp:txXfrm>
    </dsp:sp>
    <dsp:sp modelId="{A3647E35-D473-46AE-BD74-39077DCF2F47}">
      <dsp:nvSpPr>
        <dsp:cNvPr id="0" name=""/>
        <dsp:cNvSpPr/>
      </dsp:nvSpPr>
      <dsp:spPr>
        <a:xfrm>
          <a:off x="7500989" y="4170699"/>
          <a:ext cx="930598" cy="262649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TreeViewItem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7500989" y="4170699"/>
        <a:ext cx="930598" cy="262649"/>
      </dsp:txXfrm>
    </dsp:sp>
    <dsp:sp modelId="{6779BD6A-7D87-418C-878A-03729CACBDAB}">
      <dsp:nvSpPr>
        <dsp:cNvPr id="0" name=""/>
        <dsp:cNvSpPr/>
      </dsp:nvSpPr>
      <dsp:spPr>
        <a:xfrm>
          <a:off x="6388501" y="4557834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Selector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388501" y="4557834"/>
        <a:ext cx="930598" cy="262649"/>
      </dsp:txXfrm>
    </dsp:sp>
    <dsp:sp modelId="{52DC18CA-4CFB-47D5-A2DC-697BCD52F3E0}">
      <dsp:nvSpPr>
        <dsp:cNvPr id="0" name=""/>
        <dsp:cNvSpPr/>
      </dsp:nvSpPr>
      <dsp:spPr>
        <a:xfrm>
          <a:off x="5347591" y="4930796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TabControl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347591" y="4930796"/>
        <a:ext cx="930598" cy="262649"/>
      </dsp:txXfrm>
    </dsp:sp>
    <dsp:sp modelId="{4E7478B3-4D81-41D1-85DF-D62021172ACA}">
      <dsp:nvSpPr>
        <dsp:cNvPr id="0" name=""/>
        <dsp:cNvSpPr/>
      </dsp:nvSpPr>
      <dsp:spPr>
        <a:xfrm>
          <a:off x="6388501" y="4929222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ListBox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388501" y="4929222"/>
        <a:ext cx="930598" cy="262649"/>
      </dsp:txXfrm>
    </dsp:sp>
    <dsp:sp modelId="{98C46B07-6D4D-4F00-B5F2-17D41102D307}">
      <dsp:nvSpPr>
        <dsp:cNvPr id="0" name=""/>
        <dsp:cNvSpPr/>
      </dsp:nvSpPr>
      <dsp:spPr>
        <a:xfrm>
          <a:off x="6386910" y="5303206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ListView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386910" y="5303206"/>
        <a:ext cx="930598" cy="262649"/>
      </dsp:txXfrm>
    </dsp:sp>
    <dsp:sp modelId="{4D49C8F2-93FF-44CA-81D9-B204AD1331D1}">
      <dsp:nvSpPr>
        <dsp:cNvPr id="0" name=""/>
        <dsp:cNvSpPr/>
      </dsp:nvSpPr>
      <dsp:spPr>
        <a:xfrm>
          <a:off x="7429412" y="4929222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ComboBox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7429412" y="4929222"/>
        <a:ext cx="930598" cy="262649"/>
      </dsp:txXfrm>
    </dsp:sp>
    <dsp:sp modelId="{4E33F582-0ACF-4752-9777-273DA2DE42AF}">
      <dsp:nvSpPr>
        <dsp:cNvPr id="0" name=""/>
        <dsp:cNvSpPr/>
      </dsp:nvSpPr>
      <dsp:spPr>
        <a:xfrm>
          <a:off x="5347591" y="5500726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TreeView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347591" y="5500726"/>
        <a:ext cx="930598" cy="262649"/>
      </dsp:txXfrm>
    </dsp:sp>
    <dsp:sp modelId="{14F1AB17-2612-451B-B8F5-079A3245D089}">
      <dsp:nvSpPr>
        <dsp:cNvPr id="0" name=""/>
        <dsp:cNvSpPr/>
      </dsp:nvSpPr>
      <dsp:spPr>
        <a:xfrm>
          <a:off x="5473178" y="2258722"/>
          <a:ext cx="930598" cy="262649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ToolBarTray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5473178" y="2258722"/>
        <a:ext cx="930598" cy="262649"/>
      </dsp:txXfrm>
    </dsp:sp>
    <dsp:sp modelId="{C248BDA1-E772-4B98-B83F-23DAAEB74FE6}">
      <dsp:nvSpPr>
        <dsp:cNvPr id="0" name=""/>
        <dsp:cNvSpPr/>
      </dsp:nvSpPr>
      <dsp:spPr>
        <a:xfrm>
          <a:off x="6881016" y="2238178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Panel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881016" y="2238178"/>
        <a:ext cx="930598" cy="262649"/>
      </dsp:txXfrm>
    </dsp:sp>
    <dsp:sp modelId="{6AC061CF-CC08-4F4F-AFFE-D64EFC45FB2C}">
      <dsp:nvSpPr>
        <dsp:cNvPr id="0" name=""/>
        <dsp:cNvSpPr/>
      </dsp:nvSpPr>
      <dsp:spPr>
        <a:xfrm>
          <a:off x="6360561" y="2611140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Grid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360561" y="2611140"/>
        <a:ext cx="930598" cy="262649"/>
      </dsp:txXfrm>
    </dsp:sp>
    <dsp:sp modelId="{5C8E4539-33E2-4316-9135-B5BEABF70BF8}">
      <dsp:nvSpPr>
        <dsp:cNvPr id="0" name=""/>
        <dsp:cNvSpPr/>
      </dsp:nvSpPr>
      <dsp:spPr>
        <a:xfrm>
          <a:off x="7401472" y="2611140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Canvas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7401472" y="2611140"/>
        <a:ext cx="930598" cy="262649"/>
      </dsp:txXfrm>
    </dsp:sp>
    <dsp:sp modelId="{99638FEC-C50E-49EB-AB7F-60912F0B412F}">
      <dsp:nvSpPr>
        <dsp:cNvPr id="0" name=""/>
        <dsp:cNvSpPr/>
      </dsp:nvSpPr>
      <dsp:spPr>
        <a:xfrm>
          <a:off x="4994682" y="1119292"/>
          <a:ext cx="1498745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ContentElement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4994682" y="1119292"/>
        <a:ext cx="1498745" cy="262649"/>
      </dsp:txXfrm>
    </dsp:sp>
    <dsp:sp modelId="{D0BEBF4C-3CC0-4911-8F01-F2794F029EB4}">
      <dsp:nvSpPr>
        <dsp:cNvPr id="0" name=""/>
        <dsp:cNvSpPr/>
      </dsp:nvSpPr>
      <dsp:spPr>
        <a:xfrm>
          <a:off x="4746641" y="1492254"/>
          <a:ext cx="1994826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FrameworkContentElement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4746641" y="1492254"/>
        <a:ext cx="1994826" cy="262649"/>
      </dsp:txXfrm>
    </dsp:sp>
    <dsp:sp modelId="{80D49BAC-30D9-429D-B56B-213923853D34}">
      <dsp:nvSpPr>
        <dsp:cNvPr id="0" name=""/>
        <dsp:cNvSpPr/>
      </dsp:nvSpPr>
      <dsp:spPr>
        <a:xfrm>
          <a:off x="5918322" y="746330"/>
          <a:ext cx="1498745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FrameworkTemplate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918322" y="746330"/>
        <a:ext cx="1498745" cy="262649"/>
      </dsp:txXfrm>
    </dsp:sp>
    <dsp:sp modelId="{D4EA128C-DF21-45C0-BF4F-C14BA70ADDB2}">
      <dsp:nvSpPr>
        <dsp:cNvPr id="0" name=""/>
        <dsp:cNvSpPr/>
      </dsp:nvSpPr>
      <dsp:spPr>
        <a:xfrm>
          <a:off x="7527380" y="746330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Style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7527380" y="746330"/>
        <a:ext cx="930598" cy="262649"/>
      </dsp:txXfrm>
    </dsp:sp>
    <dsp:sp modelId="{6120BC4C-84AE-4B1F-BD4C-9486B1EED0DB}">
      <dsp:nvSpPr>
        <dsp:cNvPr id="0" name=""/>
        <dsp:cNvSpPr/>
      </dsp:nvSpPr>
      <dsp:spPr>
        <a:xfrm>
          <a:off x="7073814" y="373368"/>
          <a:ext cx="1498745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NavigationService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7073814" y="373368"/>
        <a:ext cx="1498745" cy="26264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2F3A5E7A-D3FF-469A-BD01-712C587D4627}" type="datetimeFigureOut">
              <a:rPr lang="ru-RU"/>
              <a:pPr>
                <a:defRPr/>
              </a:pPr>
              <a:t>29.03.2010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4F9BAFE4-1452-4EA4-9D0E-9FA2248C67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BFFCC25-7A1F-40C0-A57F-D32EF2A90EE0}" type="slidenum">
              <a:rPr lang="ru-RU" smtClean="0"/>
              <a:pPr/>
              <a:t>1</a:t>
            </a:fld>
            <a:endParaRPr lang="ru-RU" smtClean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dirty="0" smtClean="0"/>
              <a:t>Показать пример со </a:t>
            </a:r>
            <a:r>
              <a:rPr lang="en-US" dirty="0" smtClean="0"/>
              <a:t>Spy++</a:t>
            </a:r>
            <a:endParaRPr lang="ru-RU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F9BAFE4-1452-4EA4-9D0E-9FA2248C674D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875DEC-DC16-4FCD-BE39-4284045D8E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8EEC58-6EF7-448F-B43D-52569E1A14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878C08-92BE-46AE-8226-F7AD5C71A5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B84C87-B427-471F-BA13-FA1285577F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3AF095-FFD2-42F3-97A4-FF8A6D2F2F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7561CC-E0D9-49F9-A6EF-F2D20653CD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F43991-75C1-4389-8FB0-E77BDC39C8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D0B82C-E139-45D0-A1DD-9A4A410D30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A068B5-9CE6-41B9-9719-1616D40CE5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786B9C-1942-455F-9C9C-B3BA3046BA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3E80FC-EAA5-416D-944E-EFC0DF6A07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03186C-ECA6-4DC1-BB47-10B7F4AE5A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>
                <a:latin typeface="+mn-lt"/>
              </a:defRPr>
            </a:lvl1pPr>
          </a:lstStyle>
          <a:p>
            <a:pPr>
              <a:defRPr/>
            </a:pPr>
            <a:fld id="{EFDA702B-9D35-4FE6-B4C7-2D0D510259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diagramData" Target="../diagrams/data3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17" Type="http://schemas.microsoft.com/office/2007/relationships/diagramDrawing" Target="../diagrams/drawing3.xml"/><Relationship Id="rId2" Type="http://schemas.openxmlformats.org/officeDocument/2006/relationships/notesSlide" Target="../notesSlides/notesSlide1.xml"/><Relationship Id="rId16" Type="http://schemas.openxmlformats.org/officeDocument/2006/relationships/diagramColors" Target="../diagrams/colors3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diagramLayout" Target="../diagrams/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2"/>
          <p:cNvSpPr>
            <a:spLocks noGrp="1" noChangeArrowheads="1"/>
          </p:cNvSpPr>
          <p:nvPr>
            <p:ph type="title"/>
          </p:nvPr>
        </p:nvSpPr>
        <p:spPr>
          <a:xfrm>
            <a:off x="361950" y="0"/>
            <a:ext cx="8477250" cy="8763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Классы 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Windows Presentation Foundation</a:t>
            </a:r>
            <a:endParaRPr lang="ru-RU" sz="3200" b="1" dirty="0">
              <a:solidFill>
                <a:srgbClr val="FBFCD0"/>
              </a:solidFill>
              <a:latin typeface="Arial Narrow" pitchFamily="34" charset="0"/>
            </a:endParaRPr>
          </a:p>
        </p:txBody>
      </p:sp>
      <p:graphicFrame>
        <p:nvGraphicFramePr>
          <p:cNvPr id="7" name="Схема 6"/>
          <p:cNvGraphicFramePr/>
          <p:nvPr/>
        </p:nvGraphicFramePr>
        <p:xfrm>
          <a:off x="71438" y="714356"/>
          <a:ext cx="9001156" cy="6000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715140" y="1000108"/>
            <a:ext cx="2000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graphicFrame>
        <p:nvGraphicFramePr>
          <p:cNvPr id="6" name="Схема 5"/>
          <p:cNvGraphicFramePr/>
          <p:nvPr/>
        </p:nvGraphicFramePr>
        <p:xfrm>
          <a:off x="285720" y="1000108"/>
          <a:ext cx="8501122" cy="5429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8" name="Схема 7"/>
          <p:cNvGraphicFramePr/>
          <p:nvPr/>
        </p:nvGraphicFramePr>
        <p:xfrm>
          <a:off x="214282" y="785794"/>
          <a:ext cx="8715436" cy="58578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1414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Маршрутизированные события (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routed events</a:t>
            </a: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)</a:t>
            </a:r>
            <a:endParaRPr lang="ru-RU" sz="3200" b="1" dirty="0">
              <a:solidFill>
                <a:srgbClr val="FBFCD0"/>
              </a:solidFill>
              <a:latin typeface="Arial Narrow" pitchFamily="34" charset="0"/>
            </a:endParaRP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0" y="928670"/>
            <a:ext cx="9144000" cy="1479509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Механизм обработки событий  </a:t>
            </a:r>
            <a:r>
              <a:rPr lang="en-US" sz="1600" dirty="0" smtClean="0">
                <a:solidFill>
                  <a:srgbClr val="FBFCD0"/>
                </a:solidFill>
              </a:rPr>
              <a:t>WPF </a:t>
            </a:r>
            <a:r>
              <a:rPr lang="ru-RU" sz="1600" dirty="0" smtClean="0">
                <a:solidFill>
                  <a:srgbClr val="FBFCD0"/>
                </a:solidFill>
              </a:rPr>
              <a:t>базируется на событиях </a:t>
            </a:r>
            <a:r>
              <a:rPr lang="en-US" sz="1600" dirty="0" smtClean="0">
                <a:solidFill>
                  <a:srgbClr val="FBFCD0"/>
                </a:solidFill>
              </a:rPr>
              <a:t>.NET.</a:t>
            </a:r>
          </a:p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Новая концепция - маршрутизация событий ( </a:t>
            </a:r>
            <a:r>
              <a:rPr lang="en-US" sz="1600" dirty="0" smtClean="0">
                <a:solidFill>
                  <a:srgbClr val="FBFCD0"/>
                </a:solidFill>
              </a:rPr>
              <a:t>event routing</a:t>
            </a:r>
            <a:r>
              <a:rPr lang="ru-RU" sz="1600" dirty="0" smtClean="0">
                <a:solidFill>
                  <a:srgbClr val="FBFCD0"/>
                </a:solidFill>
              </a:rPr>
              <a:t>)</a:t>
            </a:r>
            <a:r>
              <a:rPr lang="en-US" sz="1600" dirty="0" smtClean="0">
                <a:solidFill>
                  <a:srgbClr val="FBFCD0"/>
                </a:solidFill>
              </a:rPr>
              <a:t> – </a:t>
            </a:r>
            <a:r>
              <a:rPr lang="ru-RU" sz="1600" dirty="0" smtClean="0">
                <a:solidFill>
                  <a:srgbClr val="FBFCD0"/>
                </a:solidFill>
              </a:rPr>
              <a:t>события могут подниматься или спускаться по дереву элементов и вызывать обработчики нескольких слушателей (</a:t>
            </a:r>
            <a:r>
              <a:rPr lang="en-US" sz="1600" dirty="0" smtClean="0">
                <a:solidFill>
                  <a:srgbClr val="FBFCD0"/>
                </a:solidFill>
              </a:rPr>
              <a:t>listeners)</a:t>
            </a:r>
            <a:r>
              <a:rPr lang="ru-RU" sz="1600" dirty="0" smtClean="0">
                <a:solidFill>
                  <a:srgbClr val="FBFCD0"/>
                </a:solidFill>
              </a:rPr>
              <a:t>. </a:t>
            </a:r>
            <a:endParaRPr lang="en-US" sz="1600" dirty="0" smtClean="0">
              <a:solidFill>
                <a:srgbClr val="FBFCD0"/>
              </a:solidFill>
            </a:endParaRPr>
          </a:p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Три вида событий</a:t>
            </a:r>
            <a:r>
              <a:rPr lang="en-US" sz="1600" dirty="0" smtClean="0">
                <a:solidFill>
                  <a:srgbClr val="FBFCD0"/>
                </a:solidFill>
              </a:rPr>
              <a:t>:</a:t>
            </a:r>
            <a:endParaRPr lang="ru-RU" sz="1600" dirty="0" smtClean="0">
              <a:solidFill>
                <a:srgbClr val="FBFCD0"/>
              </a:solidFill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214282" y="2502230"/>
          <a:ext cx="8786874" cy="2712720"/>
        </p:xfrm>
        <a:graphic>
          <a:graphicData uri="http://schemas.openxmlformats.org/drawingml/2006/table">
            <a:tbl>
              <a:tblPr bandRow="1">
                <a:tableStyleId>{93296810-A885-4BE3-A3E7-6D5BEEA58F35}</a:tableStyleId>
              </a:tblPr>
              <a:tblGrid>
                <a:gridCol w="2500330"/>
                <a:gridCol w="6286544"/>
              </a:tblGrid>
              <a:tr h="29336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Direct events</a:t>
                      </a:r>
                      <a:endParaRPr lang="ru-RU" sz="1600" dirty="0" smtClean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(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прямые события)</a:t>
                      </a:r>
                      <a:r>
                        <a:rPr lang="en-US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Возникают в одном элементе и не передаются в другие. Пример – </a:t>
                      </a:r>
                      <a:r>
                        <a:rPr lang="en-US" sz="16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MouseEnter</a:t>
                      </a:r>
                      <a:r>
                        <a:rPr lang="en-US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Bubbling events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(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поднимающиеся</a:t>
                      </a:r>
                      <a:r>
                        <a:rPr lang="en-US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en-US" sz="16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пузырьковые события </a:t>
                      </a:r>
                      <a:r>
                        <a:rPr lang="en-US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Начинаются во внутреннем элементе и распространяются во внешние – от дочернего элемента к родительским. Пример – </a:t>
                      </a:r>
                      <a:r>
                        <a:rPr lang="en-US" sz="16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MouseDown</a:t>
                      </a:r>
                      <a:r>
                        <a:rPr lang="en-US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Tunneling events </a:t>
                      </a:r>
                      <a:endParaRPr lang="ru-RU" sz="1600" dirty="0" smtClean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en-US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( 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туннельные, туннелированные события ) 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Возникают во внешнем элементе и туннелируются во вложенные элементы</a:t>
                      </a:r>
                      <a:r>
                        <a:rPr lang="en-US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– от родительского к дочернему элементу. Пример - </a:t>
                      </a:r>
                      <a:r>
                        <a:rPr lang="en-US" sz="16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PreviewMouseMove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r>
                        <a:rPr lang="en-US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Все туннелируемые события в </a:t>
                      </a:r>
                      <a:r>
                        <a:rPr lang="en-US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WPF API 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имеют префикс </a:t>
                      </a:r>
                      <a:r>
                        <a:rPr lang="en-US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“Preview” 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и обычно имеют соответствующие пузырьковые события</a:t>
                      </a:r>
                      <a:r>
                        <a:rPr lang="en-US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  <a:endParaRPr lang="en-US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5214950"/>
            <a:ext cx="9144000" cy="1187121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8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С точки зрения реализации маршрутизируемое событие (</a:t>
            </a:r>
            <a:r>
              <a:rPr lang="en-US" sz="1600" dirty="0" smtClean="0">
                <a:solidFill>
                  <a:srgbClr val="FBFCD0"/>
                </a:solidFill>
              </a:rPr>
              <a:t>routed event</a:t>
            </a:r>
            <a:r>
              <a:rPr lang="ru-RU" sz="1600" dirty="0" smtClean="0">
                <a:solidFill>
                  <a:srgbClr val="FBFCD0"/>
                </a:solidFill>
              </a:rPr>
              <a:t>) -  это событие, которое связано с экземпляром класса </a:t>
            </a:r>
            <a:r>
              <a:rPr lang="en-US" sz="1600" dirty="0" err="1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RoutedEvent</a:t>
            </a:r>
            <a:r>
              <a:rPr lang="ru-RU" sz="1600" dirty="0" smtClean="0">
                <a:solidFill>
                  <a:srgbClr val="FBFCD0"/>
                </a:solidFill>
              </a:rPr>
              <a:t>, и обрабатывается системой управления событиями </a:t>
            </a:r>
            <a:r>
              <a:rPr lang="en-US" sz="1600" dirty="0" smtClean="0">
                <a:solidFill>
                  <a:srgbClr val="FBFCD0"/>
                </a:solidFill>
              </a:rPr>
              <a:t>WPF (WPF event system).</a:t>
            </a:r>
            <a:r>
              <a:rPr lang="ru-RU" sz="1600" dirty="0" smtClean="0">
                <a:solidFill>
                  <a:srgbClr val="FBFCD0"/>
                </a:solidFill>
              </a:rPr>
              <a:t> </a:t>
            </a:r>
            <a:endParaRPr lang="en-US" sz="1600" dirty="0" smtClean="0">
              <a:solidFill>
                <a:srgbClr val="FBFCD0"/>
              </a:solidFill>
            </a:endParaRPr>
          </a:p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Статический класс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EventManager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регистрирует маршрутизируемые события.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66670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Логическое и визуальное дерево элементов</a:t>
            </a:r>
            <a:endParaRPr lang="ru-RU" sz="3200" b="1" dirty="0">
              <a:solidFill>
                <a:srgbClr val="FBFCD0"/>
              </a:solidFill>
            </a:endParaRP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0" y="1107830"/>
            <a:ext cx="9144000" cy="2618282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WPF использует понятия логического и визуального деревьев для определения связей между элементами приложения.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Логическое дерево элементов WPF базируется на отношении дочерний</a:t>
            </a:r>
            <a:r>
              <a:rPr lang="en-US" sz="1600" dirty="0" smtClean="0">
                <a:solidFill>
                  <a:srgbClr val="FBFCD0"/>
                </a:solidFill>
              </a:rPr>
              <a:t>-</a:t>
            </a:r>
            <a:r>
              <a:rPr lang="ru-RU" sz="1600" dirty="0" smtClean="0">
                <a:solidFill>
                  <a:srgbClr val="FBFCD0"/>
                </a:solidFill>
              </a:rPr>
              <a:t>родительский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и создается при установке значений для свойств, которые представляют модель содержимого элемента, например, значений свойства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Content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для элементов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Button</a:t>
            </a:r>
            <a:r>
              <a:rPr lang="en-US" sz="1600" dirty="0" smtClean="0">
                <a:solidFill>
                  <a:srgbClr val="FBFCD0"/>
                </a:solidFill>
              </a:rPr>
              <a:t>, </a:t>
            </a:r>
            <a:r>
              <a:rPr lang="ru-RU" sz="1600" dirty="0" smtClean="0">
                <a:solidFill>
                  <a:srgbClr val="FBFCD0"/>
                </a:solidFill>
              </a:rPr>
              <a:t>свойства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Items</a:t>
            </a:r>
            <a:r>
              <a:rPr lang="ru-RU" sz="1600" dirty="0" smtClean="0">
                <a:solidFill>
                  <a:srgbClr val="FBFCD0"/>
                </a:solidFill>
              </a:rPr>
              <a:t>  для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ListBox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или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Children</a:t>
            </a:r>
            <a:r>
              <a:rPr lang="ru-RU" sz="1600" dirty="0" smtClean="0">
                <a:solidFill>
                  <a:srgbClr val="FBFCD0"/>
                </a:solidFill>
              </a:rPr>
              <a:t> для классов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Panel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(явно в коде или неявно на основе вложенности элементов в разметке).</a:t>
            </a:r>
            <a:endParaRPr lang="en-US" sz="1600" dirty="0" smtClean="0">
              <a:solidFill>
                <a:srgbClr val="FBFCD0"/>
              </a:solidFill>
            </a:endParaRP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Свойство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Parent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класса 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FrameworkElement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доступно только для чтения и возвращает </a:t>
            </a:r>
            <a:r>
              <a:rPr lang="ru-RU" sz="1600" dirty="0" smtClean="0">
                <a:solidFill>
                  <a:srgbClr val="FBFCD0"/>
                </a:solidFill>
              </a:rPr>
              <a:t>логический родительский элемент для данного элемента</a:t>
            </a:r>
            <a:r>
              <a:rPr lang="en-US" sz="1600" dirty="0" smtClean="0">
                <a:solidFill>
                  <a:srgbClr val="FBFCD0"/>
                </a:solidFill>
              </a:rPr>
              <a:t>:</a:t>
            </a:r>
            <a:endParaRPr lang="ru-RU" sz="1600" dirty="0" smtClean="0">
              <a:solidFill>
                <a:srgbClr val="FBFCD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-32" y="4110138"/>
            <a:ext cx="9144000" cy="2033506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Логическое дерево используется при поиске объектного ресурса в словарях ресурсов.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endParaRPr lang="ru-RU" sz="1600" dirty="0" smtClean="0">
              <a:solidFill>
                <a:srgbClr val="FBFCD0"/>
              </a:solidFill>
            </a:endParaRP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Во время выполнения приложения каждый из элементов логического дерева обычно расширяется в более сложное дерево визуальных элементов.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Маршруты событий обычно проходят по визуальному дереву и могут обрабатываться элементами управления, которые реализуют композицию на визуальном уровне.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85720" y="3751036"/>
            <a:ext cx="8572560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108000" algn="l">
              <a:spcBef>
                <a:spcPts val="6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public DependencyObject Parent { get; }</a:t>
            </a:r>
            <a:endParaRPr lang="ru-RU" sz="1400" b="1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95232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Классы </a:t>
            </a:r>
            <a:r>
              <a:rPr lang="ru-RU" sz="3200" b="1" dirty="0" err="1" smtClean="0">
                <a:solidFill>
                  <a:srgbClr val="FBFCD0"/>
                </a:solidFill>
                <a:latin typeface="Arial Narrow" pitchFamily="34" charset="0"/>
              </a:rPr>
              <a:t>LogicalTreeHelpe</a:t>
            </a:r>
            <a:r>
              <a:rPr lang="en-US" sz="3200" b="1" smtClean="0">
                <a:solidFill>
                  <a:srgbClr val="FBFCD0"/>
                </a:solidFill>
                <a:latin typeface="Arial Narrow" pitchFamily="34" charset="0"/>
              </a:rPr>
              <a:t>r</a:t>
            </a:r>
            <a:r>
              <a:rPr lang="ru-RU" sz="3200" b="1" smtClean="0">
                <a:solidFill>
                  <a:srgbClr val="FBFCD0"/>
                </a:solidFill>
                <a:latin typeface="Arial Narrow" pitchFamily="34" charset="0"/>
              </a:rPr>
              <a:t> </a:t>
            </a: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и </a:t>
            </a:r>
            <a:r>
              <a:rPr lang="ru-RU" sz="3200" b="1" dirty="0" err="1" smtClean="0">
                <a:solidFill>
                  <a:srgbClr val="FBFCD0"/>
                </a:solidFill>
                <a:latin typeface="Arial Narrow" pitchFamily="34" charset="0"/>
              </a:rPr>
              <a:t>VisualTreeHelpe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r</a:t>
            </a:r>
            <a:endParaRPr lang="ru-RU" sz="3200" b="1" dirty="0" smtClean="0">
              <a:solidFill>
                <a:srgbClr val="FBFCD0"/>
              </a:solidFill>
              <a:latin typeface="Arial Narrow" pitchFamily="34" charset="0"/>
            </a:endParaRP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0" y="928670"/>
            <a:ext cx="9144000" cy="3510834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smtClean="0">
                <a:solidFill>
                  <a:srgbClr val="FBFCD0"/>
                </a:solidFill>
              </a:rPr>
              <a:t>WPF </a:t>
            </a:r>
            <a:r>
              <a:rPr lang="ru-RU" sz="1600" dirty="0" smtClean="0">
                <a:solidFill>
                  <a:srgbClr val="FBFCD0"/>
                </a:solidFill>
              </a:rPr>
              <a:t>поддерживает классы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LogicalTreeHelpe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r</a:t>
            </a:r>
            <a:r>
              <a:rPr lang="ru-RU" sz="1600" dirty="0" smtClean="0">
                <a:solidFill>
                  <a:srgbClr val="FBFCD0"/>
                </a:solidFill>
              </a:rPr>
              <a:t> и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VisualTreeHelpe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r </a:t>
            </a:r>
            <a:r>
              <a:rPr lang="ru-RU" sz="1600" dirty="0" smtClean="0">
                <a:solidFill>
                  <a:srgbClr val="FBFCD0"/>
                </a:solidFill>
              </a:rPr>
              <a:t>для прохождения по логическому и визуальному деревьям.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Для прохода по логическому дереву приложения в программных сценариях разработчики </a:t>
            </a:r>
            <a:r>
              <a:rPr lang="en-US" sz="1600" dirty="0" smtClean="0">
                <a:solidFill>
                  <a:srgbClr val="FBFCD0"/>
                </a:solidFill>
              </a:rPr>
              <a:t>WPF </a:t>
            </a:r>
            <a:r>
              <a:rPr lang="ru-RU" sz="1600" dirty="0" smtClean="0">
                <a:solidFill>
                  <a:srgbClr val="FBFCD0"/>
                </a:solidFill>
              </a:rPr>
              <a:t>не рекомендуют использовать класс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LogicalTreeHelper</a:t>
            </a:r>
            <a:r>
              <a:rPr lang="ru-RU" sz="1600" dirty="0" smtClean="0">
                <a:solidFill>
                  <a:srgbClr val="FBFCD0"/>
                </a:solidFill>
              </a:rPr>
              <a:t>, так как структура логического дерева доступна через API-интерфейсы коллекций элементов управления.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Визуальное дерево может использоваться  в приложениях, контролирующих </a:t>
            </a:r>
            <a:r>
              <a:rPr lang="ru-RU" sz="1600" dirty="0" smtClean="0">
                <a:solidFill>
                  <a:srgbClr val="FBFCD0"/>
                </a:solidFill>
              </a:rPr>
              <a:t>процесс </a:t>
            </a:r>
            <a:r>
              <a:rPr lang="ru-RU" sz="1600" dirty="0" smtClean="0">
                <a:solidFill>
                  <a:srgbClr val="FBFCD0"/>
                </a:solidFill>
              </a:rPr>
              <a:t>рисования на нижнем </a:t>
            </a:r>
            <a:r>
              <a:rPr lang="ru-RU" sz="1600" dirty="0" smtClean="0">
                <a:solidFill>
                  <a:srgbClr val="FBFCD0"/>
                </a:solidFill>
              </a:rPr>
              <a:t>уровне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с целью оптимизации. </a:t>
            </a:r>
            <a:r>
              <a:rPr lang="ru-RU" sz="1600" dirty="0" smtClean="0">
                <a:solidFill>
                  <a:srgbClr val="FBFCD0"/>
                </a:solidFill>
              </a:rPr>
              <a:t>В этих случаях удобен класс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VisualTreeHelper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.</a:t>
            </a:r>
            <a:r>
              <a:rPr lang="ru-RU" sz="1600" dirty="0" smtClean="0">
                <a:solidFill>
                  <a:srgbClr val="FBFCD0"/>
                </a:solidFill>
              </a:rPr>
              <a:t> 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В классе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LogicalTreeHelper</a:t>
            </a:r>
            <a:r>
              <a:rPr lang="ru-RU" sz="1600" dirty="0" smtClean="0">
                <a:solidFill>
                  <a:srgbClr val="FBFCD0"/>
                </a:solidFill>
              </a:rPr>
              <a:t> определены статические методы для прохождения по логическому дереву</a:t>
            </a:r>
            <a:r>
              <a:rPr lang="en-US" sz="1600" dirty="0" smtClean="0">
                <a:solidFill>
                  <a:srgbClr val="FBFCD0"/>
                </a:solidFill>
              </a:rPr>
              <a:t> ( </a:t>
            </a:r>
            <a:r>
              <a:rPr lang="ru-RU" sz="1600" dirty="0" smtClean="0">
                <a:solidFill>
                  <a:srgbClr val="FBFCD0"/>
                </a:solidFill>
              </a:rPr>
              <a:t>методы-оболочки  для вызова свойств из классов 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FrameworkElement</a:t>
            </a:r>
            <a:r>
              <a:rPr lang="ru-RU" sz="1600" dirty="0" smtClean="0">
                <a:solidFill>
                  <a:srgbClr val="FBFCD0"/>
                </a:solidFill>
              </a:rPr>
              <a:t> и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FrameworkContentElement</a:t>
            </a:r>
            <a:r>
              <a:rPr lang="ru-RU" sz="1600" dirty="0" smtClean="0">
                <a:solidFill>
                  <a:srgbClr val="FBFCD0"/>
                </a:solidFill>
              </a:rPr>
              <a:t> )</a:t>
            </a:r>
            <a:r>
              <a:rPr lang="en-US" sz="1600" dirty="0" smtClean="0">
                <a:solidFill>
                  <a:srgbClr val="FBFCD0"/>
                </a:solidFill>
              </a:rPr>
              <a:t> :</a:t>
            </a:r>
            <a:endParaRPr lang="ru-RU" sz="1800" dirty="0" smtClean="0">
              <a:solidFill>
                <a:srgbClr val="FBFCD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7158" y="4462027"/>
            <a:ext cx="8572560" cy="53860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108000" algn="l">
              <a:spcBef>
                <a:spcPts val="6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public static DependencyObject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GetParent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( DependencyObject current );</a:t>
            </a:r>
          </a:p>
          <a:p>
            <a:pPr marL="108000" algn="l">
              <a:spcBef>
                <a:spcPts val="6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public static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IEnumerable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GetChildren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( DependencyObject current );</a:t>
            </a:r>
            <a:endParaRPr lang="ru-RU" sz="12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5143512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Класс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Visual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TreeHelper</a:t>
            </a:r>
            <a:r>
              <a:rPr lang="ru-RU" sz="1600" dirty="0" smtClean="0">
                <a:solidFill>
                  <a:srgbClr val="FBFCD0"/>
                </a:solidFill>
              </a:rPr>
              <a:t> содержит статические методы для прохождения по визуальному дереву</a:t>
            </a:r>
            <a:r>
              <a:rPr lang="en-US" sz="1600" dirty="0" smtClean="0">
                <a:solidFill>
                  <a:srgbClr val="FBFCD0"/>
                </a:solidFill>
              </a:rPr>
              <a:t> :</a:t>
            </a:r>
            <a:endParaRPr lang="ru-RU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357158" y="5772195"/>
            <a:ext cx="8572560" cy="80021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108000" algn="l">
              <a:spcBef>
                <a:spcPts val="6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public static DependencyObject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GetParent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( DependencyObject reference ) ;</a:t>
            </a:r>
          </a:p>
          <a:p>
            <a:pPr marL="108000" algn="l">
              <a:spcBef>
                <a:spcPts val="6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public static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GetChildrenCount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( DependencyObject reference );</a:t>
            </a:r>
          </a:p>
          <a:p>
            <a:pPr marL="108000" algn="l">
              <a:spcBef>
                <a:spcPts val="6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public static DependencyObject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GetChild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( DependencyObject reference,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childIndex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);</a:t>
            </a:r>
            <a:endParaRPr lang="ru-RU" sz="1200" b="1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24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en-US" sz="3200" b="1" dirty="0" err="1" smtClean="0">
                <a:solidFill>
                  <a:srgbClr val="FBFCD0"/>
                </a:solidFill>
                <a:latin typeface="Arial Narrow" pitchFamily="34" charset="0"/>
              </a:rPr>
              <a:t>TreeView</a:t>
            </a:r>
            <a:endParaRPr lang="ru-RU" sz="3200" b="1" dirty="0">
              <a:solidFill>
                <a:srgbClr val="FBFCD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928670"/>
            <a:ext cx="914400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TreeView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-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элемент управления для отображения иерархических данных в виде дерева с элементами, которые можно разворачивать и сворачивать. 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Класс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TreeView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наследует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ItemsControl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Содержит коллекцию элементов, которая доступна через свойство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Items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sz="1600" dirty="0">
              <a:solidFill>
                <a:srgbClr val="FBFCD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5720" y="2214554"/>
            <a:ext cx="8572560" cy="27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108000" algn="l">
              <a:spcBef>
                <a:spcPts val="6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public ItemCollection Items { get; }</a:t>
            </a:r>
            <a:endParaRPr lang="ru-RU" sz="12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2571744"/>
            <a:ext cx="9144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Элементами коллекции в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TreeView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являются </a:t>
            </a:r>
            <a:r>
              <a:rPr lang="ru-RU" sz="1600" dirty="0" err="1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обекты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TreeViewItem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endParaRPr lang="ru-RU" sz="1600" dirty="0" smtClean="0">
              <a:solidFill>
                <a:schemeClr val="accent2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Класс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TreeViewItem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наследует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HeaderedItemsControl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Каждый элемент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TreeViewItem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также поддерживает коллекцию элементов, которая доступна через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его свойство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Items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sz="1600" dirty="0" smtClean="0">
              <a:solidFill>
                <a:srgbClr val="FBFCD0"/>
              </a:solidFill>
              <a:latin typeface="Arial" pitchFamily="34" charset="0"/>
              <a:cs typeface="Arial" pitchFamily="34" charset="0"/>
            </a:endParaRP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Свойство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Header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определяет объект, который выводится в соответствующем узле дерева при </a:t>
            </a:r>
            <a:r>
              <a:rPr lang="ru-RU" sz="1600" dirty="0" err="1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отрисовке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TreeView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. Заголовок </a:t>
            </a:r>
            <a:r>
              <a:rPr lang="ru-RU" sz="1600" dirty="0" smtClean="0">
                <a:solidFill>
                  <a:srgbClr val="FBFCD0"/>
                </a:solidFill>
              </a:rPr>
              <a:t>может быть строкой или элементом управления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UIElement</a:t>
            </a:r>
            <a:r>
              <a:rPr lang="ru-RU" sz="1600" dirty="0" smtClean="0">
                <a:solidFill>
                  <a:srgbClr val="FBFCD0"/>
                </a:solidFill>
              </a:rPr>
              <a:t>.</a:t>
            </a:r>
            <a:endParaRPr lang="ru-RU" sz="1600" dirty="0">
              <a:solidFill>
                <a:srgbClr val="FBFCD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5720" y="4857760"/>
            <a:ext cx="8572560" cy="27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108000" algn="l">
              <a:spcBef>
                <a:spcPts val="6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public Object Header { get; set; }</a:t>
            </a:r>
            <a:endParaRPr lang="ru-RU" sz="12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5286388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От значения булевского свойства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IsExpanded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зависит, будет ли ветвь дерева развернута при выводе. Умолчание 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false.</a:t>
            </a:r>
            <a:endParaRPr lang="ru-RU" sz="1600" dirty="0">
              <a:solidFill>
                <a:srgbClr val="FBFCD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85720" y="5938083"/>
            <a:ext cx="8572560" cy="27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108000" algn="l">
              <a:spcBef>
                <a:spcPts val="6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public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bool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IsExpanded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{ get; set; }</a:t>
            </a:r>
            <a:endParaRPr lang="ru-RU" sz="1200" b="1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1414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Маршрутизация событий</a:t>
            </a:r>
            <a:endParaRPr lang="ru-RU" sz="3200" b="1" dirty="0">
              <a:solidFill>
                <a:srgbClr val="FBFCD0"/>
              </a:solidFill>
            </a:endParaRP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0" y="1142984"/>
            <a:ext cx="9144000" cy="3264613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Прямые события ведут себя как обычные события в .NET </a:t>
            </a:r>
            <a:r>
              <a:rPr lang="ru-RU" sz="1600" dirty="0" err="1" smtClean="0">
                <a:solidFill>
                  <a:srgbClr val="FBFCD0"/>
                </a:solidFill>
              </a:rPr>
              <a:t>Framework</a:t>
            </a:r>
            <a:r>
              <a:rPr lang="ru-RU" sz="1600" dirty="0" smtClean="0">
                <a:solidFill>
                  <a:srgbClr val="FBFCD0"/>
                </a:solidFill>
              </a:rPr>
              <a:t>. Единственный потенциальный обработчик для события - делегат, прикрепленный к событию. 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При пузырьковой маршрутизации событие распространяется вверх по визуальному дереву от исходного элемента до тех пор, пока не будет обработано или не достигнет корневого элемента. 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Туннельные события начинаются на корневом элементе и передвигаются вниз по дереву элементов, пока не будут обработаны или не достигнут исходного элемента для события. 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Маршрутизация не завершается при вызове обработчика события. Чтобы остановить пузырьковый или туннельный процесс, необходимо в обработчике события явно указать, что событие обработано, присвоив свойству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Handled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значение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true</a:t>
            </a:r>
            <a:r>
              <a:rPr lang="en-US" sz="1600" dirty="0" smtClean="0">
                <a:solidFill>
                  <a:srgbClr val="FBFCD0"/>
                </a:solidFill>
              </a:rPr>
              <a:t>.</a:t>
            </a:r>
            <a:r>
              <a:rPr lang="ru-RU" sz="1600" dirty="0" smtClean="0">
                <a:solidFill>
                  <a:srgbClr val="FBFCD0"/>
                </a:solidFill>
              </a:rPr>
              <a:t> </a:t>
            </a:r>
            <a:endParaRPr lang="en-US" sz="1600" dirty="0" smtClean="0">
              <a:solidFill>
                <a:srgbClr val="FBFCD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7158" y="4859806"/>
            <a:ext cx="8429684" cy="94641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marL="108000"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private void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MouseDown_Handler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(object sender,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MouseButtonEventArgs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e)</a:t>
            </a:r>
          </a:p>
          <a:p>
            <a:pPr marL="108000" algn="l">
              <a:spcBef>
                <a:spcPts val="300"/>
              </a:spcBef>
            </a:pP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 {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textBlock1.Text += "\n" +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sender.ToString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();</a:t>
            </a:r>
          </a:p>
          <a:p>
            <a:pPr marL="108000"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e.Handled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= true;</a:t>
            </a:r>
          </a:p>
          <a:p>
            <a:pPr marL="108000" algn="l">
              <a:spcBef>
                <a:spcPts val="300"/>
              </a:spcBef>
            </a:pP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 }</a:t>
            </a:r>
            <a:endParaRPr lang="ru-RU" sz="1200" b="1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1414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Класс 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RoutedEvent</a:t>
            </a:r>
            <a:endParaRPr lang="ru-RU" sz="3200" b="1" dirty="0">
              <a:solidFill>
                <a:srgbClr val="FBFCD0"/>
              </a:solidFill>
            </a:endParaRP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0" y="863662"/>
            <a:ext cx="9144000" cy="1402564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Класс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RoutedEvent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представляет маршрутизируемое событие. В классе определены четыре свойства и один метод. </a:t>
            </a:r>
          </a:p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Все свойства доступны только для чтения, свои значения они получают при регистрации события с помощью метода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RegisterRoutedEvent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класса 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EventManager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Свойства не могут иметь значение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null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sz="1600" dirty="0" smtClean="0">
              <a:solidFill>
                <a:srgbClr val="FBFCD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500035" y="2428868"/>
          <a:ext cx="8358246" cy="4213582"/>
        </p:xfrm>
        <a:graphic>
          <a:graphicData uri="http://schemas.openxmlformats.org/drawingml/2006/table">
            <a:tbl>
              <a:tblPr bandRow="1">
                <a:tableStyleId>{93296810-A885-4BE3-A3E7-6D5BEEA58F35}</a:tableStyleId>
              </a:tblPr>
              <a:tblGrid>
                <a:gridCol w="2214577"/>
                <a:gridCol w="6143669"/>
              </a:tblGrid>
              <a:tr h="80103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public Type </a:t>
                      </a:r>
                      <a:r>
                        <a:rPr lang="en-US" sz="1600" b="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HandlerType</a:t>
                      </a:r>
                      <a:r>
                        <a:rPr lang="en-US" sz="16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 </a:t>
                      </a:r>
                      <a:endParaRPr lang="ru-RU" sz="1600" b="0" dirty="0" smtClean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{ get; }</a:t>
                      </a:r>
                      <a:endParaRPr lang="ru-RU" sz="1600" b="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  <a:cs typeface="Courier New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Тип делегата-обработчика события</a:t>
                      </a:r>
                      <a:r>
                        <a:rPr lang="en-US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r>
                        <a:rPr lang="ru-RU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 </a:t>
                      </a:r>
                      <a:endParaRPr lang="ru-RU" sz="1400" b="1" dirty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14886"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public string Name </a:t>
                      </a:r>
                      <a:endParaRPr lang="ru-RU" sz="1600" b="0" dirty="0" smtClean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{ get; }</a:t>
                      </a:r>
                      <a:endParaRPr lang="ru-RU" sz="1600" b="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  <a:cs typeface="Courier New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Имя </a:t>
                      </a:r>
                      <a:r>
                        <a:rPr lang="ru-RU" sz="14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маршрутизируемого события должно быть уникальным внутри каждого типа-владельца, глобальной уникальности имени не требуется.</a:t>
                      </a:r>
                      <a:endParaRPr lang="en-US" sz="1400" dirty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68074"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public Type </a:t>
                      </a:r>
                      <a:r>
                        <a:rPr lang="en-US" sz="1600" b="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OwnerType</a:t>
                      </a:r>
                      <a:r>
                        <a:rPr lang="en-US" sz="16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 </a:t>
                      </a:r>
                      <a:endParaRPr lang="ru-RU" sz="1600" b="0" dirty="0" smtClean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{ get; }</a:t>
                      </a:r>
                      <a:endParaRPr lang="ru-RU" sz="1600" b="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  <a:cs typeface="Courier New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Тип</a:t>
                      </a:r>
                      <a:r>
                        <a:rPr lang="ru-RU" sz="14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– владелец события. Если событие имеет дополнительных владельцев (</a:t>
                      </a:r>
                      <a:r>
                        <a:rPr lang="en-US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owners added</a:t>
                      </a:r>
                      <a:r>
                        <a:rPr lang="ru-RU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), свойство возвращает первого объявленного владельца</a:t>
                      </a:r>
                      <a:r>
                        <a:rPr lang="en-US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en-US" sz="1400" dirty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68074"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public RoutingStrategy </a:t>
                      </a:r>
                      <a:r>
                        <a:rPr lang="en-US" sz="1600" b="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RoutingStrategy</a:t>
                      </a:r>
                      <a:r>
                        <a:rPr lang="en-US" sz="16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 { get; }</a:t>
                      </a:r>
                      <a:endParaRPr lang="ru-RU" sz="1600" b="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  <a:cs typeface="Courier New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Значение перечисления</a:t>
                      </a:r>
                      <a:r>
                        <a:rPr lang="en-US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400" dirty="0" err="1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System.Windows.RoutingStrategy</a:t>
                      </a:r>
                      <a:r>
                        <a:rPr lang="ru-RU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, которое определяет стратегию маршрутизации события (</a:t>
                      </a:r>
                      <a:r>
                        <a:rPr lang="en-US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routing strategy</a:t>
                      </a:r>
                      <a:r>
                        <a:rPr lang="ru-RU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r>
                        <a:rPr lang="en-US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en-US" sz="14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4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– </a:t>
                      </a:r>
                      <a:r>
                        <a:rPr lang="en-US" sz="14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Tunnel, Bubble </a:t>
                      </a:r>
                      <a:r>
                        <a:rPr lang="ru-RU" sz="14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или</a:t>
                      </a:r>
                      <a:r>
                        <a:rPr lang="en-US" sz="14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Direct.</a:t>
                      </a:r>
                      <a:endParaRPr lang="en-US" sz="1400" dirty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6807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public RoutedEvent </a:t>
                      </a:r>
                      <a:r>
                        <a:rPr lang="en-US" sz="1600" b="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AddOwner</a:t>
                      </a:r>
                      <a:endParaRPr lang="en-US" sz="1600" b="0" dirty="0" smtClean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( Type </a:t>
                      </a:r>
                      <a:r>
                        <a:rPr lang="en-US" sz="1600" b="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ownerType</a:t>
                      </a:r>
                      <a:r>
                        <a:rPr lang="en-US" sz="16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 );</a:t>
                      </a:r>
                      <a:endParaRPr lang="ru-RU" sz="1600" b="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  <a:cs typeface="Courier New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Добавляет</a:t>
                      </a:r>
                      <a:r>
                        <a:rPr lang="ru-RU" sz="14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новый класс к владельцам события. Возвращаемое значение используется при определении статического поля, представляющее маршрутизируемое событие в новом классе-владельце. </a:t>
                      </a:r>
                      <a:endParaRPr lang="en-US" sz="1400" dirty="0" smtClean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38108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Класс </a:t>
            </a:r>
            <a:r>
              <a:rPr lang="en-US" sz="3200" b="1" dirty="0" err="1" smtClean="0">
                <a:solidFill>
                  <a:srgbClr val="FBFCD0"/>
                </a:solidFill>
                <a:latin typeface="Arial Narrow" pitchFamily="34" charset="0"/>
              </a:rPr>
              <a:t>EventManager</a:t>
            </a:r>
            <a:endParaRPr lang="ru-RU" sz="3200" b="1" dirty="0">
              <a:solidFill>
                <a:srgbClr val="FBFCD0"/>
              </a:solidFill>
            </a:endParaRP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0" y="1737153"/>
            <a:ext cx="9144000" cy="3049169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8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Статический класс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EventManager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регистрирует маршрутизируемые события и предоставляет информацию о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зарегистрированных событиях в системе событий 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WPF</a:t>
            </a:r>
            <a:r>
              <a:rPr lang="ru-RU" sz="1600" dirty="0" smtClean="0">
                <a:solidFill>
                  <a:srgbClr val="FBFCD0"/>
                </a:solidFill>
              </a:rPr>
              <a:t>. 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В классе всего 4 статических метода</a:t>
            </a:r>
            <a:r>
              <a:rPr lang="en-US" sz="1600" dirty="0" smtClean="0">
                <a:solidFill>
                  <a:srgbClr val="FBFCD0"/>
                </a:solidFill>
              </a:rPr>
              <a:t>: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709200" lvl="1" algn="l">
              <a:spcBef>
                <a:spcPts val="600"/>
              </a:spcBef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RegisterRoutedEvent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для регистрации маршрутизируемого события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;</a:t>
            </a:r>
            <a:endParaRPr lang="ru-RU" sz="1600" dirty="0" smtClean="0">
              <a:solidFill>
                <a:srgbClr val="FBFCD0"/>
              </a:solidFill>
              <a:latin typeface="Arial" pitchFamily="34" charset="0"/>
              <a:cs typeface="Arial" pitchFamily="34" charset="0"/>
            </a:endParaRPr>
          </a:p>
          <a:p>
            <a:pPr marL="709200" lvl="1" algn="l">
              <a:spcBef>
                <a:spcPts val="600"/>
              </a:spcBef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RegisterClassHandler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для регистрации обработчика класса - обработчика, который вызывается до вызова  </a:t>
            </a:r>
            <a:r>
              <a:rPr lang="ru-RU" sz="1600" dirty="0" err="1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экземплярных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обработчиков.</a:t>
            </a:r>
          </a:p>
          <a:p>
            <a:pPr marL="709200" lvl="1" algn="l">
              <a:spcBef>
                <a:spcPts val="600"/>
              </a:spcBef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GetRoutedEventsForOwner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– метод, возвращающий массив маршрутизируемых событий для типа-владельца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;</a:t>
            </a:r>
            <a:endParaRPr lang="ru-RU" sz="1600" dirty="0" smtClean="0">
              <a:solidFill>
                <a:srgbClr val="FBFCD0"/>
              </a:solidFill>
              <a:latin typeface="Arial" pitchFamily="34" charset="0"/>
              <a:cs typeface="Arial" pitchFamily="34" charset="0"/>
            </a:endParaRPr>
          </a:p>
          <a:p>
            <a:pPr marL="709200" lvl="1" algn="l">
              <a:spcBef>
                <a:spcPts val="6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GetRoutedEvents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-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метод, возвращающий массив всех маршрутизируемых событий, зарегистрированных в системе событий 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WPF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в текущий момент. </a:t>
            </a:r>
            <a:endParaRPr lang="ru-RU" sz="1600" dirty="0" smtClean="0">
              <a:solidFill>
                <a:srgbClr val="FBFCD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Метод </a:t>
            </a:r>
            <a:r>
              <a:rPr lang="en-US" sz="3200" b="1" dirty="0" err="1" smtClean="0">
                <a:solidFill>
                  <a:srgbClr val="FBFCD0"/>
                </a:solidFill>
                <a:latin typeface="Arial Narrow" pitchFamily="34" charset="0"/>
              </a:rPr>
              <a:t>RegisterRoutedEvent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 </a:t>
            </a: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класса </a:t>
            </a:r>
            <a:r>
              <a:rPr lang="en-US" sz="3200" b="1" dirty="0" err="1" smtClean="0">
                <a:solidFill>
                  <a:srgbClr val="FBFCD0"/>
                </a:solidFill>
                <a:latin typeface="Arial Narrow" pitchFamily="34" charset="0"/>
              </a:rPr>
              <a:t>EventManager</a:t>
            </a:r>
            <a:endParaRPr lang="ru-RU" sz="3200" b="1" dirty="0">
              <a:solidFill>
                <a:srgbClr val="FBFCD0"/>
              </a:solidFill>
            </a:endParaRP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0" y="1071546"/>
            <a:ext cx="9144000" cy="617734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800" dirty="0" smtClean="0">
                <a:solidFill>
                  <a:srgbClr val="FBFCD0"/>
                </a:solidFill>
              </a:rPr>
              <a:t> 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Метод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RegisterRoutedEvent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регистрирует новое маршрутизируемое событие в системе управления событиями 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WPF. </a:t>
            </a:r>
            <a:endParaRPr lang="ru-RU" sz="1600" dirty="0" smtClean="0">
              <a:solidFill>
                <a:srgbClr val="FBFCD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5720" y="1785926"/>
            <a:ext cx="8572560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public static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RoutedEvent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RegisterRoutedEvent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(  string name,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				        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RoutingStrategy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routingStrategy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, 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				         Type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handlerType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, 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				         Type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ownerType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);</a:t>
            </a:r>
            <a:endParaRPr lang="ru-RU" sz="12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0" y="2714620"/>
            <a:ext cx="9144000" cy="3326168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При регистрации необходимо указать </a:t>
            </a:r>
          </a:p>
          <a:p>
            <a:pPr marL="709200" lvl="1" algn="l">
              <a:spcBef>
                <a:spcPts val="6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имя события  (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string name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marL="709200" lvl="1" algn="l">
              <a:spcBef>
                <a:spcPts val="6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стратегию маршрутизации (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RoutingStrategy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routingStrategy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;</a:t>
            </a:r>
            <a:endParaRPr lang="ru-RU" sz="1600" dirty="0" smtClean="0">
              <a:solidFill>
                <a:srgbClr val="FBFCD0"/>
              </a:solidFill>
              <a:latin typeface="Arial" pitchFamily="34" charset="0"/>
              <a:cs typeface="Arial" pitchFamily="34" charset="0"/>
            </a:endParaRPr>
          </a:p>
          <a:p>
            <a:pPr marL="709200" lvl="1" algn="l">
              <a:spcBef>
                <a:spcPts val="6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тип делегата-обработчика (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Type 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handlerType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marL="709200" lvl="1" algn="l" fontAlgn="auto"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тип-владелец 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Type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ownerType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).</a:t>
            </a:r>
            <a:endParaRPr lang="ru-RU" sz="1600" dirty="0" smtClean="0">
              <a:solidFill>
                <a:srgbClr val="FBFCD0"/>
              </a:solidFill>
              <a:latin typeface="Arial" pitchFamily="34" charset="0"/>
              <a:cs typeface="Arial" pitchFamily="34" charset="0"/>
            </a:endParaRPr>
          </a:p>
          <a:p>
            <a:pPr marL="252000" algn="l" fontAlgn="auto">
              <a:spcBef>
                <a:spcPts val="120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Перечисление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RoutingStrategy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, которое определяет стратегию маршрутизации, может принимать значения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Tunnel, Bubble, Direct.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  </a:t>
            </a:r>
          </a:p>
          <a:p>
            <a:pPr marL="252000" algn="l" fontAlgn="auto">
              <a:spcBef>
                <a:spcPts val="120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Параметры не могут иметь значение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null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252000" algn="l" fontAlgn="auto">
              <a:spcBef>
                <a:spcPts val="120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1600" b="1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Метод возвращает ссылку на объект типа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RoutedEvent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, который используется как статическое поле класса и как параметр методов при определении обработчиков событий.</a:t>
            </a:r>
            <a:endParaRPr lang="ru-RU" sz="1600" b="1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Свойства класса 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RoutedEventArgs</a:t>
            </a:r>
            <a:endParaRPr lang="ru-RU" sz="3200" b="1" dirty="0">
              <a:solidFill>
                <a:srgbClr val="FBFCD0"/>
              </a:solidFill>
            </a:endParaRP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0" y="1137414"/>
            <a:ext cx="9144000" cy="617734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800" dirty="0" smtClean="0">
                <a:solidFill>
                  <a:srgbClr val="FBFCD0"/>
                </a:solidFill>
              </a:rPr>
              <a:t>  </a:t>
            </a:r>
            <a:r>
              <a:rPr lang="ru-RU" sz="1600" dirty="0" smtClean="0">
                <a:solidFill>
                  <a:srgbClr val="FBFCD0"/>
                </a:solidFill>
              </a:rPr>
              <a:t>Свойства класса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RoutedEventArgs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доступны в обработчиках маршрутизируемых событий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. </a:t>
            </a:r>
            <a:endParaRPr lang="ru-RU" sz="1600" dirty="0" smtClean="0">
              <a:solidFill>
                <a:srgbClr val="FBFCD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642910" y="2000240"/>
          <a:ext cx="8096264" cy="4523426"/>
        </p:xfrm>
        <a:graphic>
          <a:graphicData uri="http://schemas.openxmlformats.org/drawingml/2006/table">
            <a:tbl>
              <a:tblPr bandRow="1">
                <a:tableStyleId>{93296810-A885-4BE3-A3E7-6D5BEEA58F35}</a:tableStyleId>
              </a:tblPr>
              <a:tblGrid>
                <a:gridCol w="2000264"/>
                <a:gridCol w="6096000"/>
              </a:tblGrid>
              <a:tr h="110414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public RoutedEvent </a:t>
                      </a:r>
                      <a:r>
                        <a:rPr lang="en-US" sz="16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RoutedEvent</a:t>
                      </a:r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{ get; set; }</a:t>
                      </a:r>
                      <a:endParaRPr lang="ru-RU" sz="1600" b="1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  <a:cs typeface="Courier New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Значение </a:t>
                      </a:r>
                      <a:r>
                        <a:rPr lang="en-US" sz="14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RoutedEvent</a:t>
                      </a:r>
                      <a:r>
                        <a:rPr lang="ru-RU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, связанное с экземпляром </a:t>
                      </a:r>
                      <a:r>
                        <a:rPr lang="en-US" sz="14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RoutedEventArgs</a:t>
                      </a:r>
                      <a:r>
                        <a:rPr lang="ru-RU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. Значение нельзя изменить в процессе обработки события - </a:t>
                      </a:r>
                      <a:r>
                        <a:rPr lang="ru-RU" sz="14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будет брошено исключение </a:t>
                      </a:r>
                      <a:r>
                        <a:rPr lang="en-US" sz="14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InvalidOperationException</a:t>
                      </a:r>
                      <a:r>
                        <a:rPr lang="ru-RU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  <a:endParaRPr lang="en-US" sz="1400" dirty="0" smtClean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ru-RU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Значение</a:t>
                      </a:r>
                      <a:r>
                        <a:rPr lang="ru-RU" sz="14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свойства не может иметь значение </a:t>
                      </a:r>
                      <a:r>
                        <a:rPr lang="en-US" sz="14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null</a:t>
                      </a:r>
                      <a:r>
                        <a:rPr lang="ru-RU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5482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public Object Source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 { get; set; }</a:t>
                      </a:r>
                      <a:endParaRPr lang="ru-RU" sz="1600" b="1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  <a:cs typeface="Courier New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Ссылка на объект, который является источником события</a:t>
                      </a:r>
                      <a:r>
                        <a:rPr lang="en-US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  <a:endParaRPr lang="ru-RU" sz="1400" dirty="0" smtClean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ru-RU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При изменении значения свойства </a:t>
                      </a:r>
                      <a:r>
                        <a:rPr lang="en-US" sz="14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Source</a:t>
                      </a:r>
                      <a:r>
                        <a:rPr lang="en-US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свойство </a:t>
                      </a:r>
                      <a:r>
                        <a:rPr lang="en-US" sz="14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OriginalSource </a:t>
                      </a:r>
                      <a:r>
                        <a:rPr lang="ru-RU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сохраняет ссылку на объект, который вызвал метод </a:t>
                      </a:r>
                      <a:r>
                        <a:rPr lang="en-US" sz="14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RaiseEvent</a:t>
                      </a:r>
                      <a:r>
                        <a:rPr lang="en-US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en-US" sz="1400" dirty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60278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public </a:t>
                      </a:r>
                      <a:r>
                        <a:rPr lang="en-US" sz="16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bool</a:t>
                      </a:r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 Handled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{ get; set; }</a:t>
                      </a:r>
                      <a:endParaRPr lang="ru-RU" sz="1600" b="1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  <a:cs typeface="Courier New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Состояние события.</a:t>
                      </a:r>
                      <a:r>
                        <a:rPr lang="ru-RU" sz="14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Значение по умолчанию равно </a:t>
                      </a:r>
                      <a:r>
                        <a:rPr lang="en-US" sz="14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false</a:t>
                      </a:r>
                      <a:r>
                        <a:rPr lang="en-US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r>
                        <a:rPr lang="ru-RU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Значение </a:t>
                      </a:r>
                      <a:r>
                        <a:rPr lang="en-US" sz="14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true</a:t>
                      </a:r>
                      <a:r>
                        <a:rPr lang="en-US" sz="14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4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указывает, что событие уже </a:t>
                      </a:r>
                      <a:r>
                        <a:rPr lang="ru-RU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было </a:t>
                      </a:r>
                      <a:r>
                        <a:rPr lang="ru-RU" sz="14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обработано </a:t>
                      </a:r>
                      <a:r>
                        <a:rPr lang="ru-RU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в процессе</a:t>
                      </a:r>
                      <a:r>
                        <a:rPr lang="ru-RU" sz="14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маршрутизации</a:t>
                      </a:r>
                      <a:r>
                        <a:rPr lang="en-US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  <a:endParaRPr lang="ru-RU" sz="1400" dirty="0" smtClean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ru-RU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Когда свойство получает</a:t>
                      </a:r>
                      <a:r>
                        <a:rPr lang="ru-RU" sz="14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значение </a:t>
                      </a:r>
                      <a:r>
                        <a:rPr lang="en-US" sz="1400" baseline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true</a:t>
                      </a:r>
                      <a:r>
                        <a:rPr lang="en-US" sz="14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ru-RU" sz="14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событие продолжает движение по маршруту обработки, но будут вызваны только те обработчики, у которых значение свойства </a:t>
                      </a:r>
                      <a:r>
                        <a:rPr lang="en-US" sz="14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HandledEventsToo</a:t>
                      </a:r>
                      <a:r>
                        <a:rPr lang="en-US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r>
                        <a:rPr lang="ru-RU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равно </a:t>
                      </a:r>
                      <a:r>
                        <a:rPr lang="en-US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true</a:t>
                      </a:r>
                      <a:r>
                        <a:rPr lang="ru-RU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  <a:endParaRPr lang="en-US" sz="1400" dirty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6167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public Object OriginalSource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 { get; }</a:t>
                      </a:r>
                      <a:endParaRPr lang="ru-RU" sz="1600" b="1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  <a:cs typeface="Courier New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Первоначальный источник события,</a:t>
                      </a:r>
                      <a:r>
                        <a:rPr lang="ru-RU" sz="14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установленный до любого возможного изменения в процессе обработки. </a:t>
                      </a:r>
                      <a:endParaRPr lang="en-US" sz="1400" dirty="0" smtClean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ru-RU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ru-RU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4335</TotalTime>
  <Words>1356</Words>
  <Application>Microsoft Office PowerPoint</Application>
  <PresentationFormat>Экран (4:3)</PresentationFormat>
  <Paragraphs>163</Paragraphs>
  <Slides>10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Оформление по умолчанию</vt:lpstr>
      <vt:lpstr>Классы Windows Presentation Foundation</vt:lpstr>
      <vt:lpstr>Маршрутизированные события (routed events)</vt:lpstr>
      <vt:lpstr>Логическое и визуальное дерево элементов</vt:lpstr>
      <vt:lpstr>Классы LogicalTreeHelper и VisualTreeHelper</vt:lpstr>
      <vt:lpstr>TreeView</vt:lpstr>
      <vt:lpstr>Маршрутизация событий</vt:lpstr>
      <vt:lpstr>Класс RoutedEvent</vt:lpstr>
      <vt:lpstr>Класс EventManager</vt:lpstr>
      <vt:lpstr>Метод RegisterRoutedEvent класса EventManager</vt:lpstr>
      <vt:lpstr>Свойства класса RoutedEventArgs</vt:lpstr>
    </vt:vector>
  </TitlesOfParts>
  <Company>ВМК МГУ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Что такoе .NET?</dc:title>
  <dc:creator>Березина Н.И.</dc:creator>
  <cp:lastModifiedBy>Master</cp:lastModifiedBy>
  <cp:revision>592</cp:revision>
  <dcterms:created xsi:type="dcterms:W3CDTF">2002-03-20T09:43:52Z</dcterms:created>
  <dcterms:modified xsi:type="dcterms:W3CDTF">2010-03-29T19:25:34Z</dcterms:modified>
</cp:coreProperties>
</file>