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33" r:id="rId2"/>
    <p:sldId id="371" r:id="rId3"/>
    <p:sldId id="434" r:id="rId4"/>
    <p:sldId id="418" r:id="rId5"/>
    <p:sldId id="399" r:id="rId6"/>
    <p:sldId id="428" r:id="rId7"/>
    <p:sldId id="429" r:id="rId8"/>
    <p:sldId id="435" r:id="rId9"/>
    <p:sldId id="436" r:id="rId10"/>
    <p:sldId id="415" r:id="rId11"/>
    <p:sldId id="417" r:id="rId12"/>
    <p:sldId id="406" r:id="rId13"/>
    <p:sldId id="423" r:id="rId14"/>
    <p:sldId id="424" r:id="rId15"/>
    <p:sldId id="443" r:id="rId16"/>
    <p:sldId id="438" r:id="rId17"/>
    <p:sldId id="439" r:id="rId18"/>
    <p:sldId id="441" r:id="rId1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92" autoAdjust="0"/>
    <p:restoredTop sz="94894" autoAdjust="0"/>
  </p:normalViewPr>
  <p:slideViewPr>
    <p:cSldViewPr>
      <p:cViewPr varScale="1">
        <p:scale>
          <a:sx n="70" d="100"/>
          <a:sy n="70" d="100"/>
        </p:scale>
        <p:origin x="-4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1B820B8C-51A1-47A0-8155-C6F627525D59}" type="presOf" srcId="{26BDAFCB-6260-4FCE-8EE1-38AB2E6A5908}" destId="{85571E5D-4DC0-4FE7-94F5-047D15B6BED9}" srcOrd="0" destOrd="0" presId="urn:microsoft.com/office/officeart/2005/8/layout/hierarchy6"/>
    <dgm:cxn modelId="{61279C8D-B6B0-42AA-8DA5-F01DE71D2C67}" type="presParOf" srcId="{85571E5D-4DC0-4FE7-94F5-047D15B6BED9}" destId="{2070D354-3105-4F10-8A89-FC04F1E97379}" srcOrd="0" destOrd="0" presId="urn:microsoft.com/office/officeart/2005/8/layout/hierarchy6"/>
    <dgm:cxn modelId="{EAC841F3-83D0-41E2-9BF9-3A854B72AE71}" type="presParOf" srcId="{2070D354-3105-4F10-8A89-FC04F1E97379}" destId="{CC67479A-FBFA-4A6B-8A1A-6F1A3774E2D9}" srcOrd="0" destOrd="0" presId="urn:microsoft.com/office/officeart/2005/8/layout/hierarchy6"/>
    <dgm:cxn modelId="{325AD5AA-14BF-479D-A567-7C872B84E49E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75914C08-70F2-493C-B74A-BF265827770C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444A6FF5-8A13-4FD9-BA6D-E3421A50AECD}" type="presOf" srcId="{2766CA63-4716-42F6-A472-2443E49A1ADE}" destId="{810EC35F-8E32-4EC9-8501-26A94F89098A}" srcOrd="1" destOrd="0" presId="urn:microsoft.com/office/officeart/2005/8/layout/orgChart1"/>
    <dgm:cxn modelId="{21CA69A2-8F23-4E3F-B03D-044189666B26}" type="presOf" srcId="{A6D5A8F1-3071-4D1B-83F6-57CDF754A351}" destId="{98A0D214-8F78-4E17-95C9-5B46D22A66F8}" srcOrd="1" destOrd="0" presId="urn:microsoft.com/office/officeart/2005/8/layout/orgChart1"/>
    <dgm:cxn modelId="{6BF5433A-DABC-4922-9C4D-38E300EEABA9}" type="presOf" srcId="{332B6937-F8B4-4D9F-96A7-94857F41F3C3}" destId="{8A48FC2E-A7D6-4995-806E-3DB3E74C2FC0}" srcOrd="1" destOrd="0" presId="urn:microsoft.com/office/officeart/2005/8/layout/orgChart1"/>
    <dgm:cxn modelId="{A0D6E643-83C8-4282-88D7-7A2DD99F4335}" type="presOf" srcId="{75733C4A-4563-4BB8-B906-A878AC90CE91}" destId="{DDB9500F-2C57-4F81-80FC-3F3DAEBB27CD}" srcOrd="0" destOrd="0" presId="urn:microsoft.com/office/officeart/2005/8/layout/orgChart1"/>
    <dgm:cxn modelId="{753F4CC0-844F-4964-8544-DC0FC1A6384B}" type="presOf" srcId="{EAF02E06-BED0-4EC3-AC81-3A91CC738CFB}" destId="{D4EA128C-DF21-45C0-BF4F-C14BA70ADDB2}" srcOrd="0" destOrd="0" presId="urn:microsoft.com/office/officeart/2005/8/layout/orgChart1"/>
    <dgm:cxn modelId="{BEAD6860-812D-4A4C-ACB4-270E0BD90B7A}" type="presOf" srcId="{8A1609C7-F78F-4F36-939C-D4A6AFD2156F}" destId="{0C00728A-798A-475D-8EC0-1E75F134B41F}" srcOrd="1" destOrd="0" presId="urn:microsoft.com/office/officeart/2005/8/layout/orgChart1"/>
    <dgm:cxn modelId="{1112F088-E774-4687-BF6B-10622742F755}" type="presOf" srcId="{E84BDA00-4A78-4E14-921B-A8F19C24B888}" destId="{C4222B9E-8839-4888-ABA0-98BC961419F6}" srcOrd="0" destOrd="0" presId="urn:microsoft.com/office/officeart/2005/8/layout/orgChart1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08B21CC3-AF54-42F2-8A7D-0BF6599A030B}" type="presOf" srcId="{B558798C-F97E-44FE-AF32-2AC05DA88C21}" destId="{97EB257B-F7C1-468C-9D56-4853B7908A97}" srcOrd="0" destOrd="0" presId="urn:microsoft.com/office/officeart/2005/8/layout/orgChart1"/>
    <dgm:cxn modelId="{9F66088A-D384-408C-97B7-8A6C7FFAD082}" type="presOf" srcId="{1CDD30F0-0A8A-477B-8B54-DBFAF7B197C5}" destId="{6AC061CF-CC08-4F4F-AFFE-D64EFC45FB2C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DCE59CCE-B487-4283-8762-0294781C5A8F}" type="presOf" srcId="{6B31737F-3BAB-4A36-B93A-744C73025325}" destId="{9F29CBCB-BC47-4DE5-89C1-201A28505C78}" srcOrd="0" destOrd="0" presId="urn:microsoft.com/office/officeart/2005/8/layout/orgChart1"/>
    <dgm:cxn modelId="{FCD8DF35-75BC-4B30-86F8-DDAE2FC1160C}" type="presOf" srcId="{0A009885-D6E1-4A23-8A69-5B25A552EA8B}" destId="{1B5D52C5-D667-4125-9D5A-0AE4C5BDCC01}" srcOrd="0" destOrd="0" presId="urn:microsoft.com/office/officeart/2005/8/layout/orgChart1"/>
    <dgm:cxn modelId="{80ECD6A2-BB4E-46E7-9BDB-3B93F04EE4DF}" type="presOf" srcId="{A3EB5106-9DF8-4644-9098-440A1A5BA644}" destId="{4E33F582-0ACF-4752-9777-273DA2DE42AF}" srcOrd="0" destOrd="0" presId="urn:microsoft.com/office/officeart/2005/8/layout/orgChart1"/>
    <dgm:cxn modelId="{58532DC9-D00C-49AF-A447-A6619F5A4BBA}" type="presOf" srcId="{C6214F99-54E3-454B-8BD3-336785EC8495}" destId="{9570D9A5-2609-418D-9459-71DDC798B540}" srcOrd="0" destOrd="0" presId="urn:microsoft.com/office/officeart/2005/8/layout/orgChart1"/>
    <dgm:cxn modelId="{0427E7E8-DC6E-481F-91AA-6ABE3673C376}" type="presOf" srcId="{591505A1-85F5-42C4-A25D-35F11AAFD02A}" destId="{6120BC4C-84AE-4B1F-BD4C-9486B1EED0DB}" srcOrd="0" destOrd="0" presId="urn:microsoft.com/office/officeart/2005/8/layout/orgChart1"/>
    <dgm:cxn modelId="{57E862BD-BF56-4DDD-8EC2-379CF61E777B}" type="presOf" srcId="{C14EB1CB-AE56-480B-A9DC-4D92821727F2}" destId="{FDD5B8B3-EAC2-4EF5-A4FB-81C08D58FCC8}" srcOrd="1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A1D306E6-1303-4F5F-B094-BBFB80232997}" type="presOf" srcId="{7B8002EF-75FD-46FE-B8D9-2C9453D3FBB8}" destId="{1BACF4A4-3653-4EAE-A88B-57D206F74968}" srcOrd="0" destOrd="0" presId="urn:microsoft.com/office/officeart/2005/8/layout/orgChart1"/>
    <dgm:cxn modelId="{882EE432-FD17-4B9A-BAB9-6EEFCCBCF566}" type="presOf" srcId="{EAF02E06-BED0-4EC3-AC81-3A91CC738CFB}" destId="{8FEA3F3B-97D9-4A90-B171-A5B7071C97F3}" srcOrd="1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6A48F491-DF0B-4B5B-B6CE-A3156F04902B}" type="presOf" srcId="{BF19AF0D-FB6C-4B87-A1B9-1BABFF49F445}" destId="{80D49BAC-30D9-429D-B56B-213923853D34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F5395809-E85D-465B-A7A4-14F788B8589F}" type="presOf" srcId="{5A918A92-743B-44E4-B8D3-2ACE0FFFD8BE}" destId="{68875745-9348-41FD-9ADD-F553930F415D}" srcOrd="0" destOrd="0" presId="urn:microsoft.com/office/officeart/2005/8/layout/orgChart1"/>
    <dgm:cxn modelId="{515B97B5-C6D2-4667-8F30-FBBA98B417C2}" type="presOf" srcId="{A3EB5106-9DF8-4644-9098-440A1A5BA644}" destId="{3970077E-DC8F-4BC0-AFBC-3BCA04AA4596}" srcOrd="1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BDE6420D-6125-4CD2-996A-DD7D5F760C47}" type="presOf" srcId="{79EA3A8E-597E-4DE2-8BDB-B0D3CFB9A045}" destId="{9BA316A6-80A5-482C-8FA0-429A17DB7918}" srcOrd="0" destOrd="0" presId="urn:microsoft.com/office/officeart/2005/8/layout/orgChart1"/>
    <dgm:cxn modelId="{CF401B64-5F25-4073-BC97-EBEC0D341F0A}" type="presOf" srcId="{BF4C4A38-7E96-43D2-BF32-F5F7209C5E48}" destId="{BFF3661C-13D4-4B4B-8918-439447739003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9DEB6A44-E86A-476B-8C37-724B6769A9AC}" type="presOf" srcId="{CAF9CE3F-0CBE-4EAB-8E2E-DAAB4E6B0B47}" destId="{873DDAD6-BCDC-4C57-AD34-A4EEBFD25E82}" srcOrd="0" destOrd="0" presId="urn:microsoft.com/office/officeart/2005/8/layout/orgChart1"/>
    <dgm:cxn modelId="{652B81BF-FB77-4D84-B1A1-34889D2C36E9}" type="presOf" srcId="{5BF1D1CC-F321-49AB-B43E-7D2B6BDB9F74}" destId="{97B477EA-1147-45EC-A03A-FDBFB56D83C8}" srcOrd="0" destOrd="0" presId="urn:microsoft.com/office/officeart/2005/8/layout/orgChart1"/>
    <dgm:cxn modelId="{8B20DE39-0D37-46BA-80CD-9D05F7A3445F}" type="presOf" srcId="{F963B530-32B8-46EC-9784-22BFD0DA4A62}" destId="{4ADACADE-388D-4CFF-9AC5-B30E89E8E213}" srcOrd="1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D5391EE5-DD21-4292-8DB6-A4F8F5D2F388}" type="presOf" srcId="{5D15E427-6E0C-4380-A284-2A2E9B49B543}" destId="{D1C38C4C-8CA7-4C13-9A39-2BFBD762656E}" srcOrd="0" destOrd="0" presId="urn:microsoft.com/office/officeart/2005/8/layout/orgChart1"/>
    <dgm:cxn modelId="{82F1242D-3DDD-4D95-A4E6-70F285716175}" type="presOf" srcId="{9A1C4013-5AB7-4BBF-8A6C-85871FF46142}" destId="{CCA9156E-0B3A-4FD5-8425-DE8EE19674E4}" srcOrd="0" destOrd="0" presId="urn:microsoft.com/office/officeart/2005/8/layout/orgChart1"/>
    <dgm:cxn modelId="{A631AA9B-DB3E-4334-845D-FCB0D7108BF1}" type="presOf" srcId="{D69A11DC-65DD-4575-A031-34EF890B2D1C}" destId="{ADB8C25F-F08E-411B-B4DF-E69900289C66}" srcOrd="1" destOrd="0" presId="urn:microsoft.com/office/officeart/2005/8/layout/orgChart1"/>
    <dgm:cxn modelId="{6A7652D1-6882-4D85-AC56-271CE70DD111}" type="presOf" srcId="{497A1238-8576-4E28-A78F-1F14EA0D873D}" destId="{063EFEDC-6028-4BDA-A913-CF110AA3E838}" srcOrd="1" destOrd="0" presId="urn:microsoft.com/office/officeart/2005/8/layout/orgChart1"/>
    <dgm:cxn modelId="{02B34850-307B-4343-9CB0-99970639ED25}" type="presOf" srcId="{03DAACA6-9333-44FF-A341-3A949BC70EEB}" destId="{EAA37ABF-8CD4-4146-9582-D688367A48C3}" srcOrd="1" destOrd="0" presId="urn:microsoft.com/office/officeart/2005/8/layout/orgChart1"/>
    <dgm:cxn modelId="{663C511F-19A1-4A77-9719-7A6C97F8B379}" type="presOf" srcId="{5A05280B-7813-433E-A5C7-35ADDF822739}" destId="{1256C2D3-CFEB-4E9C-A9D4-125F82E43A43}" srcOrd="0" destOrd="0" presId="urn:microsoft.com/office/officeart/2005/8/layout/orgChart1"/>
    <dgm:cxn modelId="{29E092F3-BAA0-46D3-83EB-250FD8F7B6F4}" type="presOf" srcId="{8F9CC196-C090-4498-B2F6-53BB4801C8A7}" destId="{1B1B160F-FDFB-408A-B747-F68E274E44E1}" srcOrd="1" destOrd="0" presId="urn:microsoft.com/office/officeart/2005/8/layout/orgChart1"/>
    <dgm:cxn modelId="{062C153E-098E-423D-88A4-D566042E1E3C}" type="presOf" srcId="{161645FA-81A4-4FB4-A31C-1E6A392CC0A8}" destId="{B61C9630-9CDE-4486-BFE1-93E0DBD61F3D}" srcOrd="0" destOrd="0" presId="urn:microsoft.com/office/officeart/2005/8/layout/orgChart1"/>
    <dgm:cxn modelId="{EDC04C52-A930-45D8-B1E9-6AD17463C361}" type="presOf" srcId="{5406EFAE-BF64-48E7-89E5-673D76019A2F}" destId="{0C0B857E-F98A-42E0-9684-BC2B14D016D0}" srcOrd="1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D2952F2E-204A-4767-A1BC-E693B928A98C}" type="presOf" srcId="{25247C44-1ED1-49AE-87BB-7478659A5DA7}" destId="{0B6630BF-6D5C-424B-923E-EC7375F89897}" srcOrd="0" destOrd="0" presId="urn:microsoft.com/office/officeart/2005/8/layout/orgChart1"/>
    <dgm:cxn modelId="{AE3ED48D-B7D8-4F7C-A1C8-E574CDAC982F}" type="presOf" srcId="{5D15E427-6E0C-4380-A284-2A2E9B49B543}" destId="{29E5C6A3-BC7C-4703-A181-43356580C177}" srcOrd="1" destOrd="0" presId="urn:microsoft.com/office/officeart/2005/8/layout/orgChart1"/>
    <dgm:cxn modelId="{0B4BDC64-6309-469B-9B19-95E177598F83}" type="presOf" srcId="{69143A65-8CD3-4988-AE60-E007DA94030F}" destId="{664B0A36-C086-4F8E-8913-FC68AB622034}" srcOrd="1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6DCE2881-3B2A-4D1A-9BDB-E1D4A54DFE84}" type="presOf" srcId="{94C8D8C0-FA08-4858-BC01-AF2245593307}" destId="{A3647E35-D473-46AE-BD74-39077DCF2F47}" srcOrd="0" destOrd="0" presId="urn:microsoft.com/office/officeart/2005/8/layout/orgChart1"/>
    <dgm:cxn modelId="{3831A32D-94C3-4736-9A4E-CE3F4C9B46E7}" type="presOf" srcId="{C6214F99-54E3-454B-8BD3-336785EC8495}" destId="{7D4535F7-23FB-41F1-BF2C-ECE5CD3338D1}" srcOrd="1" destOrd="0" presId="urn:microsoft.com/office/officeart/2005/8/layout/orgChart1"/>
    <dgm:cxn modelId="{E859DF21-D74E-4EC8-B76B-8C8753ED2668}" type="presOf" srcId="{0B98223A-9404-4B97-A4E1-F8D3C7EE8BC3}" destId="{87104EB8-9FE0-492C-9AA9-5952F2D304B4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97C45CFD-A740-4AA5-BB6D-E93F20EAB9D0}" type="presOf" srcId="{7D6F32D4-B8C2-4509-BA08-928EB219C4EA}" destId="{590220E1-FE62-48C3-BECC-EC1EC2E21324}" srcOrd="1" destOrd="0" presId="urn:microsoft.com/office/officeart/2005/8/layout/orgChart1"/>
    <dgm:cxn modelId="{86A6C134-EB16-4EEB-AE77-72BB2DBBBE34}" type="presOf" srcId="{D6CE7951-7192-47C2-AD73-EE515DFFB326}" destId="{44EEB922-C647-46C5-934C-BFEF348601D5}" srcOrd="1" destOrd="0" presId="urn:microsoft.com/office/officeart/2005/8/layout/orgChart1"/>
    <dgm:cxn modelId="{88AFD72F-8409-42F9-A6BF-9EFA751C8111}" type="presOf" srcId="{D40BC0E2-313B-4CA7-B794-B715E4300FB6}" destId="{4DD9B34F-AFBD-424A-A79B-831268E04466}" srcOrd="0" destOrd="0" presId="urn:microsoft.com/office/officeart/2005/8/layout/orgChart1"/>
    <dgm:cxn modelId="{40AB7837-8DB0-47C9-9829-360E9ECA9690}" type="presOf" srcId="{32F0BEEB-1736-4361-BCAF-D861843FF247}" destId="{CD094F32-3F87-4931-9A53-EF29DCD0BFD8}" srcOrd="1" destOrd="0" presId="urn:microsoft.com/office/officeart/2005/8/layout/orgChart1"/>
    <dgm:cxn modelId="{4D04CF03-32D7-45CF-A9B6-ABA9BC2E6DAA}" type="presOf" srcId="{816C9783-94D9-40D3-9AC7-6D57B1CA2411}" destId="{DDA77CC6-2E30-4CFA-AC77-8532B6CF5A16}" srcOrd="0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AF9914CA-F879-4781-998B-59B9B09B2A22}" type="presOf" srcId="{757A7436-3FCE-4EA4-98A6-8774785120E2}" destId="{2B169FED-9B21-4A48-916A-72107FAB323C}" srcOrd="1" destOrd="0" presId="urn:microsoft.com/office/officeart/2005/8/layout/orgChart1"/>
    <dgm:cxn modelId="{99A2D700-EF99-49CC-8E2D-A6FC5AD17252}" type="presOf" srcId="{0B98223A-9404-4B97-A4E1-F8D3C7EE8BC3}" destId="{E1D809AD-507D-4E75-81B0-F8543CD788E0}" srcOrd="1" destOrd="0" presId="urn:microsoft.com/office/officeart/2005/8/layout/orgChart1"/>
    <dgm:cxn modelId="{123E8599-F75B-4950-837B-289172893D11}" type="presOf" srcId="{6728C70A-D8EE-4F55-B518-BF0215783889}" destId="{02387E26-E3EE-44E8-9FAE-1AEC57A76CD5}" srcOrd="1" destOrd="0" presId="urn:microsoft.com/office/officeart/2005/8/layout/orgChart1"/>
    <dgm:cxn modelId="{07E1A3FB-FC4C-4894-95FE-9C3B631776BB}" type="presOf" srcId="{3BCCE053-941B-4483-8F1E-94A93E085D35}" destId="{856000C9-742D-4E1D-8BFC-7B31265F2B73}" srcOrd="1" destOrd="0" presId="urn:microsoft.com/office/officeart/2005/8/layout/orgChart1"/>
    <dgm:cxn modelId="{DC923644-EDEE-4341-9C9E-D19A73023653}" type="presOf" srcId="{3048DD57-D774-4C7A-89D0-9DED7A36345D}" destId="{FA0F8742-664D-4CFA-800F-45698EC5501A}" srcOrd="0" destOrd="0" presId="urn:microsoft.com/office/officeart/2005/8/layout/orgChart1"/>
    <dgm:cxn modelId="{FC94BB2B-CBE7-45F0-9B8F-9F20174A3874}" type="presOf" srcId="{A8FEE9B6-CB61-448D-A1D2-4BE34640F9F3}" destId="{6D5BC242-852F-4CD5-9D23-5228932F85E3}" srcOrd="0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9927F242-9220-4D38-882C-9E980FDD3410}" type="presOf" srcId="{686083BA-B72E-4708-9DC9-BDB34D334C80}" destId="{948C4337-4368-4676-85B0-BA02A38EE57B}" srcOrd="1" destOrd="0" presId="urn:microsoft.com/office/officeart/2005/8/layout/orgChart1"/>
    <dgm:cxn modelId="{2E0DA6BC-2027-461F-A27C-1F8F6B1479DA}" type="presOf" srcId="{FEFCA9D8-F2DC-49DB-8FD2-6361D5C58910}" destId="{9F57A6E5-4839-4B75-B49B-01F6EC6DD34B}" srcOrd="1" destOrd="0" presId="urn:microsoft.com/office/officeart/2005/8/layout/orgChart1"/>
    <dgm:cxn modelId="{9DA0A606-01C6-4652-B88F-4F24FDEAF36C}" type="presOf" srcId="{7FDDC606-6557-4A44-8ECA-8CF737E3471E}" destId="{64268E04-F066-444C-A878-3BD3E6856A1A}" srcOrd="0" destOrd="0" presId="urn:microsoft.com/office/officeart/2005/8/layout/orgChart1"/>
    <dgm:cxn modelId="{6F77B15D-76DF-4F3C-B08F-EEAE6E03A7B6}" type="presOf" srcId="{3B016758-9B19-4583-86DB-CAB2EC4756D5}" destId="{1EA0F390-46A6-40DB-ABAF-491290EB0145}" srcOrd="1" destOrd="0" presId="urn:microsoft.com/office/officeart/2005/8/layout/orgChart1"/>
    <dgm:cxn modelId="{B21393CD-810C-4ECE-B315-766942B9B4FC}" type="presOf" srcId="{0D9B5EFD-FEB2-4CAB-A2AB-432D7876C7F2}" destId="{D1CC07C4-D477-4F38-B041-15059DF04B07}" srcOrd="0" destOrd="0" presId="urn:microsoft.com/office/officeart/2005/8/layout/orgChart1"/>
    <dgm:cxn modelId="{08C878A4-0EF4-4EF2-8792-E4C159B7A5C3}" type="presOf" srcId="{03DAACA6-9333-44FF-A341-3A949BC70EEB}" destId="{8B8B023A-5FEE-40D8-8347-0287C67560B1}" srcOrd="0" destOrd="0" presId="urn:microsoft.com/office/officeart/2005/8/layout/orgChart1"/>
    <dgm:cxn modelId="{00758434-868D-493B-8EE9-1634522BE049}" type="presOf" srcId="{B11432E2-5F7D-483C-9163-F06002B50A17}" destId="{62B2FB17-BDB2-4CEC-8B1D-97BCBD8258C1}" srcOrd="0" destOrd="0" presId="urn:microsoft.com/office/officeart/2005/8/layout/orgChart1"/>
    <dgm:cxn modelId="{D4A24C7B-77F4-4254-AB67-61B56BF026F0}" type="presOf" srcId="{E1003D2F-86BC-4B99-AB0D-14F134395F88}" destId="{1F4FB6C7-BBC1-4D9C-9236-E4E8BF2A0BDC}" srcOrd="1" destOrd="0" presId="urn:microsoft.com/office/officeart/2005/8/layout/orgChart1"/>
    <dgm:cxn modelId="{BD1AF4D4-6E38-4D9F-8440-FEB66D0BF6FA}" type="presOf" srcId="{2A29691D-ABC3-41C0-A3CD-15952F1ED9EB}" destId="{6924B78D-E9A6-44E0-BA14-9DD0739C4B9C}" srcOrd="0" destOrd="0" presId="urn:microsoft.com/office/officeart/2005/8/layout/orgChart1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104E7B92-79E5-4A2F-ABBC-7750EDD1CE9E}" type="presOf" srcId="{686083BA-B72E-4708-9DC9-BDB34D334C80}" destId="{99638FEC-C50E-49EB-AB7F-60912F0B412F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63546A35-309B-4960-9FE1-09D17E849AFF}" type="presOf" srcId="{69143A65-8CD3-4988-AE60-E007DA94030F}" destId="{9CC9DB37-06F4-4B73-92B8-555E1FE1CEA8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E57D4B4C-4A42-4749-B449-124AA140D367}" type="presOf" srcId="{FA440D9E-6B99-442F-B579-44E4740D24C6}" destId="{A6251617-BAA3-47D4-A526-2BC8A25E5BA9}" srcOrd="0" destOrd="0" presId="urn:microsoft.com/office/officeart/2005/8/layout/orgChart1"/>
    <dgm:cxn modelId="{E1431C61-AE72-4026-9981-9355B320CD96}" type="presOf" srcId="{6B31737F-3BAB-4A36-B93A-744C73025325}" destId="{D673EB7E-7AFD-4932-A988-E1D28CFB84E2}" srcOrd="1" destOrd="0" presId="urn:microsoft.com/office/officeart/2005/8/layout/orgChart1"/>
    <dgm:cxn modelId="{2B4833BF-7097-49CF-A277-A01618623C04}" type="presOf" srcId="{D69A11DC-65DD-4575-A031-34EF890B2D1C}" destId="{80BA7277-41CF-4DBB-A3C9-A613C76DBBC3}" srcOrd="0" destOrd="0" presId="urn:microsoft.com/office/officeart/2005/8/layout/orgChart1"/>
    <dgm:cxn modelId="{4991A23D-A2CC-409E-9A4B-28499077B245}" type="presOf" srcId="{70952B51-6799-4495-99D1-34419239A938}" destId="{98C46B07-6D4D-4F00-B5F2-17D41102D307}" srcOrd="0" destOrd="0" presId="urn:microsoft.com/office/officeart/2005/8/layout/orgChart1"/>
    <dgm:cxn modelId="{66923C6B-7C78-4818-A82C-50C4B66701BC}" type="presOf" srcId="{6AFDDB80-B529-4E4C-A0FD-0EDB17CB6604}" destId="{CC883DDA-8DE2-442B-B572-EB42CDB8515A}" srcOrd="0" destOrd="0" presId="urn:microsoft.com/office/officeart/2005/8/layout/orgChart1"/>
    <dgm:cxn modelId="{7E17465C-F98C-43C6-910E-DB64951A2650}" type="presOf" srcId="{7D6F32D4-B8C2-4509-BA08-928EB219C4EA}" destId="{EBDBC34A-14B9-4D9C-B5B6-216E7CDD3FB6}" srcOrd="0" destOrd="0" presId="urn:microsoft.com/office/officeart/2005/8/layout/orgChart1"/>
    <dgm:cxn modelId="{9B1DDD03-6FBA-4098-AB5A-D85E312F0E72}" type="presOf" srcId="{8A1609C7-F78F-4F36-939C-D4A6AFD2156F}" destId="{06E5DE2A-43BC-4698-BC30-24C07F2EF9EE}" srcOrd="0" destOrd="0" presId="urn:microsoft.com/office/officeart/2005/8/layout/orgChart1"/>
    <dgm:cxn modelId="{AFA4EDA5-E5B9-4578-A308-40F07B4D884A}" type="presOf" srcId="{25F6176B-988E-4B8C-ABA7-FAC514DE1B41}" destId="{45C7AE86-91BA-4BBC-815D-9E95AE2861D8}" srcOrd="1" destOrd="0" presId="urn:microsoft.com/office/officeart/2005/8/layout/orgChart1"/>
    <dgm:cxn modelId="{5D44144B-7C6F-430F-BB64-3802ACDF3320}" type="presOf" srcId="{3B016758-9B19-4583-86DB-CAB2EC4756D5}" destId="{D7A2FDCB-2896-411A-B2BB-4AE81426E9D2}" srcOrd="0" destOrd="0" presId="urn:microsoft.com/office/officeart/2005/8/layout/orgChart1"/>
    <dgm:cxn modelId="{6A499F60-F5E4-4D44-933B-E3586780927E}" type="presOf" srcId="{EBC2354C-A5DC-4FB0-852C-3E0FE07E78D3}" destId="{5FB1B872-173C-4633-9913-714812367DAD}" srcOrd="0" destOrd="0" presId="urn:microsoft.com/office/officeart/2005/8/layout/orgChart1"/>
    <dgm:cxn modelId="{E2ED82B4-1544-405B-BA96-6523AB667A17}" type="presOf" srcId="{C14EB1CB-AE56-480B-A9DC-4D92821727F2}" destId="{7A869336-8D0F-4E4B-9DE9-977D5B94E6E3}" srcOrd="0" destOrd="0" presId="urn:microsoft.com/office/officeart/2005/8/layout/orgChart1"/>
    <dgm:cxn modelId="{7D27793D-2208-4CBE-8925-0799CC08E345}" type="presOf" srcId="{47D280C8-018F-4240-BF1F-7C10008C3738}" destId="{66150514-19F9-406E-BA0C-88EEBF8642BE}" srcOrd="0" destOrd="0" presId="urn:microsoft.com/office/officeart/2005/8/layout/orgChart1"/>
    <dgm:cxn modelId="{BA0FC430-9FEC-4BB9-87CD-60B0094C253C}" type="presOf" srcId="{B9768134-A3F4-41D2-ADF3-353AE7123BAA}" destId="{514FD5DA-B095-4F86-987C-4A855FC06027}" srcOrd="0" destOrd="0" presId="urn:microsoft.com/office/officeart/2005/8/layout/orgChart1"/>
    <dgm:cxn modelId="{0C2A8E04-D734-472C-B054-10A178E9C919}" type="presOf" srcId="{5BF1D1CC-F321-49AB-B43E-7D2B6BDB9F74}" destId="{3E4001B8-0815-450D-B118-4245520BB44C}" srcOrd="1" destOrd="0" presId="urn:microsoft.com/office/officeart/2005/8/layout/orgChart1"/>
    <dgm:cxn modelId="{2F106320-0527-41AF-AEC0-F766BBEE9553}" type="presOf" srcId="{3BCCE053-941B-4483-8F1E-94A93E085D35}" destId="{7E9A90C3-5E03-4E30-9C59-D3329E6ACC6A}" srcOrd="0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2DBCF290-C4A0-4B8B-A3AF-908FC60E09F5}" type="presOf" srcId="{5406EFAE-BF64-48E7-89E5-673D76019A2F}" destId="{14B02933-18E1-4D5C-B46B-2FB4D4F5F149}" srcOrd="0" destOrd="0" presId="urn:microsoft.com/office/officeart/2005/8/layout/orgChart1"/>
    <dgm:cxn modelId="{DD70F8D0-7065-4549-824C-01B2C59203A5}" type="presOf" srcId="{1194FEC6-1F1E-4CB5-BBAF-EDE56BEB8C73}" destId="{14F1AB17-2612-451B-B8F5-079A3245D089}" srcOrd="0" destOrd="0" presId="urn:microsoft.com/office/officeart/2005/8/layout/orgChart1"/>
    <dgm:cxn modelId="{754977F2-0C94-4851-AF79-6AA5034561FD}" type="presOf" srcId="{2A7F98D4-0413-4470-B8BF-1500121EF719}" destId="{7B1516A1-C0FA-47D8-8FF5-88B0B2B9B530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47620CCE-7C2F-497D-AAFD-45064649B4F9}" type="presOf" srcId="{2246969D-A9E9-4F48-B9B0-B05FA77D17B1}" destId="{68D3B770-AA4C-4BCA-A86D-87EBE7DD07AA}" srcOrd="0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DE048CEF-75E6-4F5F-BB22-B6C991A8B2D1}" type="presOf" srcId="{25247C44-1ED1-49AE-87BB-7478659A5DA7}" destId="{1EFF3FF4-9BA7-4114-B4BD-4C163B7E6D2C}" srcOrd="1" destOrd="0" presId="urn:microsoft.com/office/officeart/2005/8/layout/orgChart1"/>
    <dgm:cxn modelId="{65BC0727-9B98-48C3-8500-19C13DFE745B}" type="presOf" srcId="{5D43BFA9-F819-438A-9B47-3C6EBF87A68F}" destId="{EC9AADF3-7CBB-432E-B7EF-BC4E51CC59AF}" srcOrd="0" destOrd="0" presId="urn:microsoft.com/office/officeart/2005/8/layout/orgChart1"/>
    <dgm:cxn modelId="{B7FF2184-D940-4690-B0E4-8C71E5066102}" type="presOf" srcId="{43A51755-572A-46B4-BE31-1D1F6D0915C3}" destId="{B8C3FC53-197B-4638-ABB6-D23EA1537228}" srcOrd="0" destOrd="0" presId="urn:microsoft.com/office/officeart/2005/8/layout/orgChart1"/>
    <dgm:cxn modelId="{A5F7565B-A3D3-4E62-A13B-4485D3BB2315}" type="presOf" srcId="{FEFCA9D8-F2DC-49DB-8FD2-6361D5C58910}" destId="{B65811BC-91E8-415F-81FF-1CF0569FAC88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AA75409E-9B9E-4F09-B62A-81CED4A769E1}" type="presOf" srcId="{6AFDDB80-B529-4E4C-A0FD-0EDB17CB6604}" destId="{4974CEF8-0A13-4360-B74A-1D3E66743CC0}" srcOrd="1" destOrd="0" presId="urn:microsoft.com/office/officeart/2005/8/layout/orgChart1"/>
    <dgm:cxn modelId="{191055B4-96E4-46FB-B10A-C7AB137EF4C8}" type="presOf" srcId="{48343668-9E66-4B1D-B811-038CB2CB37F3}" destId="{8EEA0984-B204-4C93-B8EF-B1673010C278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F648C747-186B-4468-88A6-8892B56572BC}" type="presOf" srcId="{591505A1-85F5-42C4-A25D-35F11AAFD02A}" destId="{4D8E0742-E159-4E1A-ADA3-9C1D18EE95C0}" srcOrd="1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C9EEE9BC-26F6-4752-8BB9-9FFFD76A9BB1}" type="presOf" srcId="{6722A1D3-CE7B-4A00-8912-11A598926017}" destId="{B133DE78-AB7B-43D3-BAF3-F72D45AFF75E}" srcOrd="0" destOrd="0" presId="urn:microsoft.com/office/officeart/2005/8/layout/orgChart1"/>
    <dgm:cxn modelId="{84447DEA-896D-4423-8CA0-46F1ECFF4C31}" type="presOf" srcId="{4D0F617A-10D6-46B4-BD3A-0CBEA7A7081E}" destId="{28EAAB8B-17B4-40A5-A032-FD86D0C29E23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74E17138-D044-4C7B-A22B-95619D0925E6}" type="presOf" srcId="{88DF5EAA-0ED2-40AE-8D5D-666E12FF4C1C}" destId="{5C8E4539-33E2-4316-9135-B5BEABF70BF8}" srcOrd="0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DADD65B1-B831-497C-9C03-7B23BB96E0AB}" type="presOf" srcId="{8F9CC196-C090-4498-B2F6-53BB4801C8A7}" destId="{C248BDA1-E772-4B98-B83F-23DAAEB74FE6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A0201D6F-374E-4016-96A9-DC296CE228D5}" type="presOf" srcId="{DC62E08C-7C6B-49D5-9C40-A165440A00A6}" destId="{EF2ADA1A-BAD6-4DFE-953E-67886FCC668D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AC5B5CFC-FD36-4ACD-A8CC-E782DA0B25B0}" type="presOf" srcId="{3A6DD5B1-23DB-4E30-A7B3-6E0B41941179}" destId="{F7612866-D728-4972-AD81-082E01EBE87E}" srcOrd="0" destOrd="0" presId="urn:microsoft.com/office/officeart/2005/8/layout/orgChart1"/>
    <dgm:cxn modelId="{2AA4E503-21D1-4D30-9A6F-37DDF0FD265E}" type="presOf" srcId="{FA440D9E-6B99-442F-B579-44E4740D24C6}" destId="{9124BCC0-F441-44E5-BBA1-A89CAF979D64}" srcOrd="1" destOrd="0" presId="urn:microsoft.com/office/officeart/2005/8/layout/orgChart1"/>
    <dgm:cxn modelId="{50B6A822-0047-4E30-84F6-E9D5D41DC6D6}" type="presOf" srcId="{C3E4C47E-26B7-4C4D-AE96-76EF143BA490}" destId="{FB2B7043-9B04-46F8-9F48-9F4017FF4DD2}" srcOrd="0" destOrd="0" presId="urn:microsoft.com/office/officeart/2005/8/layout/orgChart1"/>
    <dgm:cxn modelId="{4F591C74-B02E-4C59-9333-50944B244B17}" type="presOf" srcId="{F3A5C33E-9084-4677-97BB-C4598597EA0C}" destId="{816134AE-FBFE-441A-8BDB-F12FE955BDDE}" srcOrd="0" destOrd="0" presId="urn:microsoft.com/office/officeart/2005/8/layout/orgChart1"/>
    <dgm:cxn modelId="{FD0F77A2-F3E2-4EE1-9F01-1970D924788E}" type="presOf" srcId="{85781100-4E5C-415B-BCA6-A8E860259C56}" destId="{59D2353A-8888-4405-9787-79965978A4E7}" srcOrd="1" destOrd="0" presId="urn:microsoft.com/office/officeart/2005/8/layout/orgChart1"/>
    <dgm:cxn modelId="{FB6A9DEB-F9EB-4DA3-BD74-7C591EA06978}" type="presOf" srcId="{4E07AD2D-87AC-4D85-92F6-2F5E9444F5E1}" destId="{273E9022-5A8C-4693-923D-893C593F8E06}" srcOrd="0" destOrd="0" presId="urn:microsoft.com/office/officeart/2005/8/layout/orgChart1"/>
    <dgm:cxn modelId="{9E841C16-A357-4D8C-80A9-09201B722A7B}" type="presOf" srcId="{2A7F98D4-0413-4470-B8BF-1500121EF719}" destId="{FFF4F3F1-5EFB-4687-A44D-49CA099B07F6}" srcOrd="1" destOrd="0" presId="urn:microsoft.com/office/officeart/2005/8/layout/orgChart1"/>
    <dgm:cxn modelId="{BBDC1572-8639-4EE6-ABD1-1E472B798E02}" type="presOf" srcId="{32F0BEEB-1736-4361-BCAF-D861843FF247}" destId="{63484696-703B-44B2-AE28-00F9E13489F2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C8711994-CDDC-404A-B546-A7E23370A056}" type="presOf" srcId="{47D280C8-018F-4240-BF1F-7C10008C3738}" destId="{B5888153-D8FB-4E16-BD56-9F1A07650EB7}" srcOrd="1" destOrd="0" presId="urn:microsoft.com/office/officeart/2005/8/layout/orgChart1"/>
    <dgm:cxn modelId="{785DA5FE-0FA0-4805-8425-FE78F724EDCD}" type="presOf" srcId="{06955F22-FA60-4543-A52D-92E2EB657A47}" destId="{F2AAE23E-D403-4459-9F33-2D308F307B3C}" srcOrd="0" destOrd="0" presId="urn:microsoft.com/office/officeart/2005/8/layout/orgChart1"/>
    <dgm:cxn modelId="{4FC8F52F-5911-482D-86D0-52B0328A6A7C}" type="presOf" srcId="{2766CA63-4716-42F6-A472-2443E49A1ADE}" destId="{DB4D2263-EB4F-415D-BDBE-83CF312B23EC}" srcOrd="0" destOrd="0" presId="urn:microsoft.com/office/officeart/2005/8/layout/orgChart1"/>
    <dgm:cxn modelId="{303AD108-E130-4B7D-B48F-F3F3C995B35F}" type="presOf" srcId="{6728C70A-D8EE-4F55-B518-BF0215783889}" destId="{3335ED73-5D35-4596-8F67-7CB9CBB3A78F}" srcOrd="0" destOrd="0" presId="urn:microsoft.com/office/officeart/2005/8/layout/orgChart1"/>
    <dgm:cxn modelId="{11761894-8EF6-460B-A5DD-1C557B8F0D46}" type="presOf" srcId="{25F6176B-988E-4B8C-ABA7-FAC514DE1B41}" destId="{9898FB4E-58D0-4DA4-A6F7-885A49288266}" srcOrd="0" destOrd="0" presId="urn:microsoft.com/office/officeart/2005/8/layout/orgChart1"/>
    <dgm:cxn modelId="{655538B5-B020-47DE-B41A-C3571A5BF970}" type="presOf" srcId="{D7E1038C-8186-4D0B-85EA-B3A2EF2030F9}" destId="{BC882CBD-1CC9-45C4-9444-4B78B1DE87DE}" srcOrd="0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F45BCCED-2753-446C-B3ED-A85A6179056A}" type="presOf" srcId="{122A0DF7-8209-4FEE-9948-8EA66EBBB965}" destId="{3246982F-4830-4E62-AB49-86B8EF3D71CC}" srcOrd="1" destOrd="0" presId="urn:microsoft.com/office/officeart/2005/8/layout/orgChart1"/>
    <dgm:cxn modelId="{862832D9-8848-48AE-8D12-9D1E3999C71B}" type="presOf" srcId="{C321F7C3-0D31-4706-B9E6-1EA118769EC4}" destId="{05100A20-93D4-4B7E-857A-7BACF6FEDE27}" srcOrd="0" destOrd="0" presId="urn:microsoft.com/office/officeart/2005/8/layout/orgChart1"/>
    <dgm:cxn modelId="{0FD5099D-7A99-45DF-9E9A-142B1C791869}" type="presOf" srcId="{89E1FC92-2E9A-4973-B7A7-58A08F79102F}" destId="{2343D4BB-B37C-4576-8A78-341247D57629}" srcOrd="1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FAEF5EDE-C702-4991-8FE5-974006954E7B}" type="presOf" srcId="{D6BF2D6F-AD6F-4A6E-A0D1-16F1386A432B}" destId="{FF628C03-4F58-4EA8-96C0-FF02E48E5712}" srcOrd="0" destOrd="0" presId="urn:microsoft.com/office/officeart/2005/8/layout/orgChart1"/>
    <dgm:cxn modelId="{2852E3FF-7852-4AD2-8234-442D0DCF0C77}" type="presOf" srcId="{757A7436-3FCE-4EA4-98A6-8774785120E2}" destId="{432F130A-479F-418F-85F8-84EAABB2EFBD}" srcOrd="0" destOrd="0" presId="urn:microsoft.com/office/officeart/2005/8/layout/orgChart1"/>
    <dgm:cxn modelId="{0829F95E-FB8A-4796-8E92-A0EC54A4A3EF}" type="presOf" srcId="{AA442634-4345-42BC-9C64-F3AB2060A4A2}" destId="{FE062E2C-1EC6-42C3-BD15-75C62F50A378}" srcOrd="0" destOrd="0" presId="urn:microsoft.com/office/officeart/2005/8/layout/orgChart1"/>
    <dgm:cxn modelId="{A340109D-F3F2-477A-A69A-FA27FA571766}" type="presOf" srcId="{F7B8E7FC-BE02-460C-860A-35378352026A}" destId="{9E9A8419-1327-4B38-8EA7-4CED955139D6}" srcOrd="0" destOrd="0" presId="urn:microsoft.com/office/officeart/2005/8/layout/orgChart1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D560ED47-D8DB-469E-91BF-800AD2E67442}" type="presOf" srcId="{0FC62669-BBA6-4CED-AD11-FE733EBE1F36}" destId="{D51E6881-38ED-4536-9C05-D42F237297EA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0FFF788F-1B85-4335-BDDA-0C5AD7EE5753}" type="presOf" srcId="{5A05280B-7813-433E-A5C7-35ADDF822739}" destId="{C3E37554-AC75-4384-A96D-F91B4AC49892}" srcOrd="1" destOrd="0" presId="urn:microsoft.com/office/officeart/2005/8/layout/orgChart1"/>
    <dgm:cxn modelId="{4C2A5FD0-B1D3-427B-9A71-7C0AB2E4C193}" type="presOf" srcId="{89E1FC92-2E9A-4973-B7A7-58A08F79102F}" destId="{FB6ECC9F-1A98-4AB5-9BEE-6CC0A279FA04}" srcOrd="0" destOrd="0" presId="urn:microsoft.com/office/officeart/2005/8/layout/orgChart1"/>
    <dgm:cxn modelId="{D43A84AF-E84A-4D33-A62B-143E80F421FE}" type="presOf" srcId="{388F2973-2913-4828-843F-3884B8839609}" destId="{052F90F9-9291-4E19-A1F2-793F98DB2291}" srcOrd="0" destOrd="0" presId="urn:microsoft.com/office/officeart/2005/8/layout/orgChart1"/>
    <dgm:cxn modelId="{94BE253A-A9D7-44BB-94C2-1A805202B481}" type="presOf" srcId="{FAC2F488-8B67-4871-8527-8A290C5DC601}" destId="{E2BA2384-16C6-41AF-AA03-30DE76175038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E61338A0-A365-4540-AA83-730B0E0009FD}" type="presOf" srcId="{D4EA8887-F641-442C-A5E7-DCE8A13F9BC4}" destId="{B686E10C-7AC2-4B4E-A0B2-F2A18C8AA672}" srcOrd="1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927AFD15-FB63-4CB2-AC4B-97C56F19F394}" type="presOf" srcId="{6DADC438-E59C-4258-9EE3-0798573D4CF4}" destId="{495955C5-013A-47D7-B839-C57DB3E8A100}" srcOrd="0" destOrd="0" presId="urn:microsoft.com/office/officeart/2005/8/layout/orgChart1"/>
    <dgm:cxn modelId="{BB22DFB4-7E3E-4D22-A131-BCCD63C656F6}" type="presOf" srcId="{E1003D2F-86BC-4B99-AB0D-14F134395F88}" destId="{4E7478B3-4D81-41D1-85DF-D62021172ACA}" srcOrd="0" destOrd="0" presId="urn:microsoft.com/office/officeart/2005/8/layout/orgChart1"/>
    <dgm:cxn modelId="{EA45CBB7-B5C8-4190-820B-8A6948405AB4}" type="presOf" srcId="{F963B530-32B8-46EC-9784-22BFD0DA4A62}" destId="{9ACF3576-BF1A-4CFB-ACA5-CCFFA2B66599}" srcOrd="0" destOrd="0" presId="urn:microsoft.com/office/officeart/2005/8/layout/orgChart1"/>
    <dgm:cxn modelId="{3EAE1FE3-547B-4AFD-9BB9-BB182308355C}" type="presOf" srcId="{CA08EE5A-3F94-43DD-AC46-2E1145E5E60A}" destId="{69CE9D6D-9776-4863-8BC1-DE0D92497933}" srcOrd="0" destOrd="0" presId="urn:microsoft.com/office/officeart/2005/8/layout/orgChart1"/>
    <dgm:cxn modelId="{C6CA6F37-A0D0-424F-ACE7-C485DFD04DB5}" type="presOf" srcId="{BF19AF0D-FB6C-4B87-A1B9-1BABFF49F445}" destId="{DE0F2880-6562-4880-A7EF-C14D60BC443A}" srcOrd="1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F6A8BA5A-EB4D-4ED4-9078-60BC1BC5F738}" type="presOf" srcId="{0E1854A5-31FD-4C6C-BE74-7721EAA6745C}" destId="{DD2E1F5E-7F3D-40EB-964F-C13873B9263B}" srcOrd="0" destOrd="0" presId="urn:microsoft.com/office/officeart/2005/8/layout/orgChart1"/>
    <dgm:cxn modelId="{8BCCE6BC-1AAC-4D10-AC39-DEBC41F67C02}" type="presOf" srcId="{88DF5EAA-0ED2-40AE-8D5D-666E12FF4C1C}" destId="{313618FE-AA20-4574-B0A0-08A822E0C120}" srcOrd="1" destOrd="0" presId="urn:microsoft.com/office/officeart/2005/8/layout/orgChart1"/>
    <dgm:cxn modelId="{A9E759F1-5FA8-42A2-8618-DBF1D077CA86}" type="presOf" srcId="{388F2973-2913-4828-843F-3884B8839609}" destId="{9C388844-8D2F-4B01-9FF2-1CC09254C78C}" srcOrd="1" destOrd="0" presId="urn:microsoft.com/office/officeart/2005/8/layout/orgChart1"/>
    <dgm:cxn modelId="{ED3AA5C1-1813-4ECE-BD56-477E7AFE8D65}" type="presOf" srcId="{02E3D7FC-52F4-4E30-91B3-4E919B4C7E92}" destId="{399D923B-F4BF-402A-918E-4596CA7C2072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53B1583D-762A-4DE3-AB41-72DFE4CEF31F}" type="presOf" srcId="{0659507C-5527-4305-B91A-3A51431A1BD1}" destId="{AB8156B5-9D14-43C6-AD5E-82A42B051476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033D8007-D218-4E23-8D11-59F7802ED181}" type="presOf" srcId="{F3A5C33E-9084-4677-97BB-C4598597EA0C}" destId="{95388C73-4E35-42F1-94F6-44519EC8456D}" srcOrd="1" destOrd="0" presId="urn:microsoft.com/office/officeart/2005/8/layout/orgChart1"/>
    <dgm:cxn modelId="{0AD42F0A-47FB-4650-865B-1982CE510A37}" type="presOf" srcId="{1CDD30F0-0A8A-477B-8B54-DBFAF7B197C5}" destId="{7B7E5418-302C-4DCB-84B4-1FECB3AE2D7A}" srcOrd="1" destOrd="0" presId="urn:microsoft.com/office/officeart/2005/8/layout/orgChart1"/>
    <dgm:cxn modelId="{C8091742-BF89-4770-8891-744FD97A9EB1}" type="presOf" srcId="{D6CE7951-7192-47C2-AD73-EE515DFFB326}" destId="{07844388-A3B4-4C13-A2D2-792D32DA861A}" srcOrd="0" destOrd="0" presId="urn:microsoft.com/office/officeart/2005/8/layout/orgChart1"/>
    <dgm:cxn modelId="{15212427-964E-4C05-BCEF-CAF0C514BEED}" type="presOf" srcId="{210E8AFE-82AF-442A-9DC7-DBB69EBCC999}" destId="{3D9FD3E3-88E0-477A-A56B-07BC808BF3F4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15FD53E6-D6B5-426D-8950-9024D0874152}" type="presOf" srcId="{D5C5D72D-A7E3-4AF7-9B76-F3CB55F699A3}" destId="{239DCF95-E6E8-4DD8-B918-5241A47F39B3}" srcOrd="0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DF00785E-A594-4A21-9F0E-F5C1BC67D545}" type="presOf" srcId="{A5D7A24C-2A4A-4B50-A99B-DFACFFDAF089}" destId="{CEF030A0-C670-41DE-B99F-6470DD1F3DE6}" srcOrd="0" destOrd="0" presId="urn:microsoft.com/office/officeart/2005/8/layout/orgChart1"/>
    <dgm:cxn modelId="{4F8B5FA2-5D86-42DE-9F01-5AEAC8ABD2F5}" type="presOf" srcId="{F9DCB5D3-C543-4617-B37F-CFF86D0EB312}" destId="{2CFA37AB-61A6-4E3C-B639-C00E6001CD73}" srcOrd="0" destOrd="0" presId="urn:microsoft.com/office/officeart/2005/8/layout/orgChart1"/>
    <dgm:cxn modelId="{6FB0FE97-137D-42CA-B3B7-F4E8DC70AB3D}" type="presOf" srcId="{A3265BF1-3955-42CD-906B-920112714ABF}" destId="{F44886B8-8626-4D6E-B5E3-95C5865D9D46}" srcOrd="0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B2D7B261-ACBE-454C-9C19-CC2E02B4D0A2}" type="presOf" srcId="{332B6937-F8B4-4D9F-96A7-94857F41F3C3}" destId="{1314EB1D-D4A5-417C-9B8A-A19C36109857}" srcOrd="0" destOrd="0" presId="urn:microsoft.com/office/officeart/2005/8/layout/orgChart1"/>
    <dgm:cxn modelId="{7EADC63B-7B27-447E-9DC5-50E3A3F5D833}" type="presOf" srcId="{1194FEC6-1F1E-4CB5-BBAF-EDE56BEB8C73}" destId="{C321ECCE-A331-4E4B-9A09-1FA42B9D9D1A}" srcOrd="1" destOrd="0" presId="urn:microsoft.com/office/officeart/2005/8/layout/orgChart1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45C8B011-DC1F-41AE-858B-01FBA3BA5C14}" type="presOf" srcId="{497A1238-8576-4E28-A78F-1F14EA0D873D}" destId="{043DD402-8965-4ECF-B5DC-2BDAAA15C61E}" srcOrd="0" destOrd="0" presId="urn:microsoft.com/office/officeart/2005/8/layout/orgChart1"/>
    <dgm:cxn modelId="{990EF46F-1023-492C-B4BD-3D1B3BBCD667}" type="presOf" srcId="{94C8D8C0-FA08-4858-BC01-AF2245593307}" destId="{7C95DD07-0592-493F-BFD4-7D2225F2FA5E}" srcOrd="1" destOrd="0" presId="urn:microsoft.com/office/officeart/2005/8/layout/orgChart1"/>
    <dgm:cxn modelId="{B0663F74-BD07-40E4-92C1-FA2C524B1F70}" type="presOf" srcId="{A6D5A8F1-3071-4D1B-83F6-57CDF754A351}" destId="{4D49C8F2-93FF-44CA-81D9-B204AD1331D1}" srcOrd="0" destOrd="0" presId="urn:microsoft.com/office/officeart/2005/8/layout/orgChart1"/>
    <dgm:cxn modelId="{0F8C8837-BEEE-4B85-B3A5-91186930FCDB}" type="presOf" srcId="{D4EA8887-F641-442C-A5E7-DCE8A13F9BC4}" destId="{52DC18CA-4CFB-47D5-A2DC-697BCD52F3E0}" srcOrd="0" destOrd="0" presId="urn:microsoft.com/office/officeart/2005/8/layout/orgChart1"/>
    <dgm:cxn modelId="{628CD6F3-6DF1-40AC-873B-D6BB02789C88}" type="presOf" srcId="{70952B51-6799-4495-99D1-34419239A938}" destId="{221957C1-377A-4059-8CDE-0B5A564B964D}" srcOrd="1" destOrd="0" presId="urn:microsoft.com/office/officeart/2005/8/layout/orgChart1"/>
    <dgm:cxn modelId="{FEC9C270-E2AD-4C80-9897-439F2716B01B}" type="presOf" srcId="{85781100-4E5C-415B-BCA6-A8E860259C56}" destId="{D0BEBF4C-3CC0-4911-8F01-F2794F029EB4}" srcOrd="0" destOrd="0" presId="urn:microsoft.com/office/officeart/2005/8/layout/orgChart1"/>
    <dgm:cxn modelId="{34AC6A98-BB20-46DD-8EEA-1095B263192A}" type="presOf" srcId="{3438F38D-16FF-4CBB-94D6-D207710C3ADE}" destId="{74E53913-DBBF-477A-9E14-AF1DAD065A0C}" srcOrd="0" destOrd="0" presId="urn:microsoft.com/office/officeart/2005/8/layout/orgChart1"/>
    <dgm:cxn modelId="{7FC19607-2299-49D9-AD22-64E76855730F}" type="presOf" srcId="{122A0DF7-8209-4FEE-9948-8EA66EBBB965}" destId="{6779BD6A-7D87-418C-878A-03729CACBDAB}" srcOrd="0" destOrd="0" presId="urn:microsoft.com/office/officeart/2005/8/layout/orgChart1"/>
    <dgm:cxn modelId="{7595893C-C61C-4363-9B07-64450051D887}" type="presOf" srcId="{F9DCB5D3-C543-4617-B37F-CFF86D0EB312}" destId="{5383D253-C5B7-4BD7-89A2-DA21CD9326DC}" srcOrd="1" destOrd="0" presId="urn:microsoft.com/office/officeart/2005/8/layout/orgChart1"/>
    <dgm:cxn modelId="{8FA39DA6-8811-400A-8BBE-FE11D3DBEFC7}" type="presOf" srcId="{85E0AA7E-901B-4730-AA5C-DDC5F47F6B3B}" destId="{14833949-89B2-4B49-869D-BC94D50EE4B9}" srcOrd="0" destOrd="0" presId="urn:microsoft.com/office/officeart/2005/8/layout/orgChart1"/>
    <dgm:cxn modelId="{9A59EF36-D2DC-4AB1-B025-307AA4853773}" type="presParOf" srcId="{B133DE78-AB7B-43D3-BAF3-F72D45AFF75E}" destId="{690B4ADB-98D1-476E-BB59-542D9C226BD4}" srcOrd="0" destOrd="0" presId="urn:microsoft.com/office/officeart/2005/8/layout/orgChart1"/>
    <dgm:cxn modelId="{B7748544-90B8-493F-BAFD-D796C1173CD3}" type="presParOf" srcId="{690B4ADB-98D1-476E-BB59-542D9C226BD4}" destId="{2AFAF9EB-E6B1-487D-A6FF-225DDD091C8A}" srcOrd="0" destOrd="0" presId="urn:microsoft.com/office/officeart/2005/8/layout/orgChart1"/>
    <dgm:cxn modelId="{B85EB4AA-519D-43ED-A3EB-1913BB28B4D8}" type="presParOf" srcId="{2AFAF9EB-E6B1-487D-A6FF-225DDD091C8A}" destId="{1256C2D3-CFEB-4E9C-A9D4-125F82E43A43}" srcOrd="0" destOrd="0" presId="urn:microsoft.com/office/officeart/2005/8/layout/orgChart1"/>
    <dgm:cxn modelId="{464BFC90-F527-4943-9EAD-17FE93EA8646}" type="presParOf" srcId="{2AFAF9EB-E6B1-487D-A6FF-225DDD091C8A}" destId="{C3E37554-AC75-4384-A96D-F91B4AC49892}" srcOrd="1" destOrd="0" presId="urn:microsoft.com/office/officeart/2005/8/layout/orgChart1"/>
    <dgm:cxn modelId="{A63AA30F-1C25-4864-ACE4-5F75EA0FFD90}" type="presParOf" srcId="{690B4ADB-98D1-476E-BB59-542D9C226BD4}" destId="{30FB4649-8B7D-4B10-999F-95CD6B9B0EB1}" srcOrd="1" destOrd="0" presId="urn:microsoft.com/office/officeart/2005/8/layout/orgChart1"/>
    <dgm:cxn modelId="{BF55039D-1CB8-45CE-9929-27CA301061FC}" type="presParOf" srcId="{30FB4649-8B7D-4B10-999F-95CD6B9B0EB1}" destId="{05100A20-93D4-4B7E-857A-7BACF6FEDE27}" srcOrd="0" destOrd="0" presId="urn:microsoft.com/office/officeart/2005/8/layout/orgChart1"/>
    <dgm:cxn modelId="{A1BEE311-1D29-4BE3-AF7B-8221AF5E47E8}" type="presParOf" srcId="{30FB4649-8B7D-4B10-999F-95CD6B9B0EB1}" destId="{2CCFC2E9-18F6-4C83-B7BE-8D83151D3398}" srcOrd="1" destOrd="0" presId="urn:microsoft.com/office/officeart/2005/8/layout/orgChart1"/>
    <dgm:cxn modelId="{70C15D89-A0B1-4850-9DE4-E055686E1775}" type="presParOf" srcId="{2CCFC2E9-18F6-4C83-B7BE-8D83151D3398}" destId="{B25D55FE-8853-4B24-831C-24BA99642CCD}" srcOrd="0" destOrd="0" presId="urn:microsoft.com/office/officeart/2005/8/layout/orgChart1"/>
    <dgm:cxn modelId="{AE16DBFD-86B3-46E2-A0AC-01B27D38A8D1}" type="presParOf" srcId="{B25D55FE-8853-4B24-831C-24BA99642CCD}" destId="{87104EB8-9FE0-492C-9AA9-5952F2D304B4}" srcOrd="0" destOrd="0" presId="urn:microsoft.com/office/officeart/2005/8/layout/orgChart1"/>
    <dgm:cxn modelId="{9315155F-8DC7-4437-8750-0ED1632BF727}" type="presParOf" srcId="{B25D55FE-8853-4B24-831C-24BA99642CCD}" destId="{E1D809AD-507D-4E75-81B0-F8543CD788E0}" srcOrd="1" destOrd="0" presId="urn:microsoft.com/office/officeart/2005/8/layout/orgChart1"/>
    <dgm:cxn modelId="{4B5D1369-7F14-4E44-9D5E-16C0F26B1684}" type="presParOf" srcId="{2CCFC2E9-18F6-4C83-B7BE-8D83151D3398}" destId="{86A03B88-80C6-42F2-BF4E-3C358D6A9643}" srcOrd="1" destOrd="0" presId="urn:microsoft.com/office/officeart/2005/8/layout/orgChart1"/>
    <dgm:cxn modelId="{EADBD4EC-4871-4E99-B789-9C87DFBE0613}" type="presParOf" srcId="{86A03B88-80C6-42F2-BF4E-3C358D6A9643}" destId="{EC9AADF3-7CBB-432E-B7EF-BC4E51CC59AF}" srcOrd="0" destOrd="0" presId="urn:microsoft.com/office/officeart/2005/8/layout/orgChart1"/>
    <dgm:cxn modelId="{B2914D17-1F71-44EE-AE19-DE50F571BEA8}" type="presParOf" srcId="{86A03B88-80C6-42F2-BF4E-3C358D6A9643}" destId="{DC2780B7-1BA0-4098-B2EC-14A3D795989A}" srcOrd="1" destOrd="0" presId="urn:microsoft.com/office/officeart/2005/8/layout/orgChart1"/>
    <dgm:cxn modelId="{B1014915-C651-4307-959C-4A6CF4063825}" type="presParOf" srcId="{DC2780B7-1BA0-4098-B2EC-14A3D795989A}" destId="{7DFCBDA6-7D5B-4E1A-B7F0-E589D2C69C0F}" srcOrd="0" destOrd="0" presId="urn:microsoft.com/office/officeart/2005/8/layout/orgChart1"/>
    <dgm:cxn modelId="{53DA0AD5-A1CA-47E2-BBF2-E5FC9EBA1463}" type="presParOf" srcId="{7DFCBDA6-7D5B-4E1A-B7F0-E589D2C69C0F}" destId="{DB4D2263-EB4F-415D-BDBE-83CF312B23EC}" srcOrd="0" destOrd="0" presId="urn:microsoft.com/office/officeart/2005/8/layout/orgChart1"/>
    <dgm:cxn modelId="{07F4638D-090B-4D4D-95BE-A096F2C4521A}" type="presParOf" srcId="{7DFCBDA6-7D5B-4E1A-B7F0-E589D2C69C0F}" destId="{810EC35F-8E32-4EC9-8501-26A94F89098A}" srcOrd="1" destOrd="0" presId="urn:microsoft.com/office/officeart/2005/8/layout/orgChart1"/>
    <dgm:cxn modelId="{D824119A-D5EA-4F0D-9C71-90F54129EFB9}" type="presParOf" srcId="{DC2780B7-1BA0-4098-B2EC-14A3D795989A}" destId="{86228B29-145B-4ECB-B9A4-C610A3607326}" srcOrd="1" destOrd="0" presId="urn:microsoft.com/office/officeart/2005/8/layout/orgChart1"/>
    <dgm:cxn modelId="{0F301B5D-274E-4787-9F41-4B908B54D380}" type="presParOf" srcId="{DC2780B7-1BA0-4098-B2EC-14A3D795989A}" destId="{B48632CB-C372-48D5-B934-B3F439DEC385}" srcOrd="2" destOrd="0" presId="urn:microsoft.com/office/officeart/2005/8/layout/orgChart1"/>
    <dgm:cxn modelId="{E1553D4C-23B6-4C57-94A7-ADD082DC822B}" type="presParOf" srcId="{86A03B88-80C6-42F2-BF4E-3C358D6A9643}" destId="{FF628C03-4F58-4EA8-96C0-FF02E48E5712}" srcOrd="2" destOrd="0" presId="urn:microsoft.com/office/officeart/2005/8/layout/orgChart1"/>
    <dgm:cxn modelId="{BA9A1D46-F86D-498C-BA8F-5F8D322661FD}" type="presParOf" srcId="{86A03B88-80C6-42F2-BF4E-3C358D6A9643}" destId="{7D71EA40-78DE-4455-8E38-C997C560D163}" srcOrd="3" destOrd="0" presId="urn:microsoft.com/office/officeart/2005/8/layout/orgChart1"/>
    <dgm:cxn modelId="{43AF0D94-81BD-41FE-9C11-5904AEC038C2}" type="presParOf" srcId="{7D71EA40-78DE-4455-8E38-C997C560D163}" destId="{EC2EB8FD-FBDC-4839-AB31-3E510AC53760}" srcOrd="0" destOrd="0" presId="urn:microsoft.com/office/officeart/2005/8/layout/orgChart1"/>
    <dgm:cxn modelId="{DFE34E10-735F-4BAA-A91B-FBC44DD1159F}" type="presParOf" srcId="{EC2EB8FD-FBDC-4839-AB31-3E510AC53760}" destId="{FB6ECC9F-1A98-4AB5-9BEE-6CC0A279FA04}" srcOrd="0" destOrd="0" presId="urn:microsoft.com/office/officeart/2005/8/layout/orgChart1"/>
    <dgm:cxn modelId="{B279A0C1-41C1-4221-884E-A784B5EC22EE}" type="presParOf" srcId="{EC2EB8FD-FBDC-4839-AB31-3E510AC53760}" destId="{2343D4BB-B37C-4576-8A78-341247D57629}" srcOrd="1" destOrd="0" presId="urn:microsoft.com/office/officeart/2005/8/layout/orgChart1"/>
    <dgm:cxn modelId="{8363B90C-9E19-4DA8-87BF-55E808C84C82}" type="presParOf" srcId="{7D71EA40-78DE-4455-8E38-C997C560D163}" destId="{C4D77F2F-6FEC-4627-AB14-6898076C89FB}" srcOrd="1" destOrd="0" presId="urn:microsoft.com/office/officeart/2005/8/layout/orgChart1"/>
    <dgm:cxn modelId="{8FAAA1A4-3B16-4644-96FF-A66A330FB24D}" type="presParOf" srcId="{C4D77F2F-6FEC-4627-AB14-6898076C89FB}" destId="{AB8156B5-9D14-43C6-AD5E-82A42B051476}" srcOrd="0" destOrd="0" presId="urn:microsoft.com/office/officeart/2005/8/layout/orgChart1"/>
    <dgm:cxn modelId="{53D8780D-CC62-416F-ADBC-AB2CE4118BDC}" type="presParOf" srcId="{C4D77F2F-6FEC-4627-AB14-6898076C89FB}" destId="{30818783-7A71-4063-B43C-BC585C6CA13A}" srcOrd="1" destOrd="0" presId="urn:microsoft.com/office/officeart/2005/8/layout/orgChart1"/>
    <dgm:cxn modelId="{683E60D0-E43A-44C2-A6B7-F08827A7F5C2}" type="presParOf" srcId="{30818783-7A71-4063-B43C-BC585C6CA13A}" destId="{DB6A9A10-4888-41DB-B9CE-D4A6C7BBD33E}" srcOrd="0" destOrd="0" presId="urn:microsoft.com/office/officeart/2005/8/layout/orgChart1"/>
    <dgm:cxn modelId="{CAF53150-A673-4E18-B914-2F335F8589D8}" type="presParOf" srcId="{DB6A9A10-4888-41DB-B9CE-D4A6C7BBD33E}" destId="{D1C38C4C-8CA7-4C13-9A39-2BFBD762656E}" srcOrd="0" destOrd="0" presId="urn:microsoft.com/office/officeart/2005/8/layout/orgChart1"/>
    <dgm:cxn modelId="{67090264-399A-4BF2-9817-CCECED69E492}" type="presParOf" srcId="{DB6A9A10-4888-41DB-B9CE-D4A6C7BBD33E}" destId="{29E5C6A3-BC7C-4703-A181-43356580C177}" srcOrd="1" destOrd="0" presId="urn:microsoft.com/office/officeart/2005/8/layout/orgChart1"/>
    <dgm:cxn modelId="{D4CDB5B9-530F-4881-AA39-4898F20BC1F2}" type="presParOf" srcId="{30818783-7A71-4063-B43C-BC585C6CA13A}" destId="{F91B3753-E225-4394-9F75-74D63CEBE30A}" srcOrd="1" destOrd="0" presId="urn:microsoft.com/office/officeart/2005/8/layout/orgChart1"/>
    <dgm:cxn modelId="{52859EBB-2B82-4D8B-83F5-311DE52E1CC3}" type="presParOf" srcId="{F91B3753-E225-4394-9F75-74D63CEBE30A}" destId="{F44886B8-8626-4D6E-B5E3-95C5865D9D46}" srcOrd="0" destOrd="0" presId="urn:microsoft.com/office/officeart/2005/8/layout/orgChart1"/>
    <dgm:cxn modelId="{A26514D1-9CB0-4991-91CA-33F2DBFE54AE}" type="presParOf" srcId="{F91B3753-E225-4394-9F75-74D63CEBE30A}" destId="{5141ADA5-42D8-45F7-9460-BB8CF9C87644}" srcOrd="1" destOrd="0" presId="urn:microsoft.com/office/officeart/2005/8/layout/orgChart1"/>
    <dgm:cxn modelId="{39C9A1C0-104A-4C74-971C-0DB4D60D15B8}" type="presParOf" srcId="{5141ADA5-42D8-45F7-9460-BB8CF9C87644}" destId="{083E8E69-D7BD-4D28-B34F-BF65E97C5B8B}" srcOrd="0" destOrd="0" presId="urn:microsoft.com/office/officeart/2005/8/layout/orgChart1"/>
    <dgm:cxn modelId="{FD3CA00C-51C0-4803-B6F0-6B84DE671864}" type="presParOf" srcId="{083E8E69-D7BD-4D28-B34F-BF65E97C5B8B}" destId="{052F90F9-9291-4E19-A1F2-793F98DB2291}" srcOrd="0" destOrd="0" presId="urn:microsoft.com/office/officeart/2005/8/layout/orgChart1"/>
    <dgm:cxn modelId="{D558C643-DD36-4C44-A560-D4B6766FAB0B}" type="presParOf" srcId="{083E8E69-D7BD-4D28-B34F-BF65E97C5B8B}" destId="{9C388844-8D2F-4B01-9FF2-1CC09254C78C}" srcOrd="1" destOrd="0" presId="urn:microsoft.com/office/officeart/2005/8/layout/orgChart1"/>
    <dgm:cxn modelId="{592279A0-D380-495B-8FDE-CA09E15BDA2B}" type="presParOf" srcId="{5141ADA5-42D8-45F7-9460-BB8CF9C87644}" destId="{5D5C261F-6842-404E-893E-94DF92B6F9CD}" srcOrd="1" destOrd="0" presId="urn:microsoft.com/office/officeart/2005/8/layout/orgChart1"/>
    <dgm:cxn modelId="{BB308AA1-4AB8-482B-B397-4268355D059C}" type="presParOf" srcId="{5D5C261F-6842-404E-893E-94DF92B6F9CD}" destId="{CEF030A0-C670-41DE-B99F-6470DD1F3DE6}" srcOrd="0" destOrd="0" presId="urn:microsoft.com/office/officeart/2005/8/layout/orgChart1"/>
    <dgm:cxn modelId="{A30AA074-8AF7-4DC4-A527-E9525B637B6F}" type="presParOf" srcId="{5D5C261F-6842-404E-893E-94DF92B6F9CD}" destId="{24EB5C6B-E884-4B69-A775-BC19A50D31C0}" srcOrd="1" destOrd="0" presId="urn:microsoft.com/office/officeart/2005/8/layout/orgChart1"/>
    <dgm:cxn modelId="{7603A899-3258-4AA3-851B-6C037469780A}" type="presParOf" srcId="{24EB5C6B-E884-4B69-A775-BC19A50D31C0}" destId="{0B2B2986-27A7-4CAD-8A75-15DA5EF17C63}" srcOrd="0" destOrd="0" presId="urn:microsoft.com/office/officeart/2005/8/layout/orgChart1"/>
    <dgm:cxn modelId="{E9AE4B94-BB00-4A48-95F7-1DCC0B14CDD0}" type="presParOf" srcId="{0B2B2986-27A7-4CAD-8A75-15DA5EF17C63}" destId="{2CFA37AB-61A6-4E3C-B639-C00E6001CD73}" srcOrd="0" destOrd="0" presId="urn:microsoft.com/office/officeart/2005/8/layout/orgChart1"/>
    <dgm:cxn modelId="{579FD418-8089-4E3A-A509-C3C9474BED19}" type="presParOf" srcId="{0B2B2986-27A7-4CAD-8A75-15DA5EF17C63}" destId="{5383D253-C5B7-4BD7-89A2-DA21CD9326DC}" srcOrd="1" destOrd="0" presId="urn:microsoft.com/office/officeart/2005/8/layout/orgChart1"/>
    <dgm:cxn modelId="{D963B7EE-05E5-4BB9-B390-47227DC52007}" type="presParOf" srcId="{24EB5C6B-E884-4B69-A775-BC19A50D31C0}" destId="{FD1FBADC-35EF-4069-955C-2DD4C80BB4D2}" srcOrd="1" destOrd="0" presId="urn:microsoft.com/office/officeart/2005/8/layout/orgChart1"/>
    <dgm:cxn modelId="{3E47425C-2D52-451C-ABC3-C74938F86696}" type="presParOf" srcId="{FD1FBADC-35EF-4069-955C-2DD4C80BB4D2}" destId="{8EEA0984-B204-4C93-B8EF-B1673010C278}" srcOrd="0" destOrd="0" presId="urn:microsoft.com/office/officeart/2005/8/layout/orgChart1"/>
    <dgm:cxn modelId="{56CC1754-F1CA-4671-A446-832FB5F6A1D8}" type="presParOf" srcId="{FD1FBADC-35EF-4069-955C-2DD4C80BB4D2}" destId="{14924837-FCCF-4CBE-A7EB-8476BE900067}" srcOrd="1" destOrd="0" presId="urn:microsoft.com/office/officeart/2005/8/layout/orgChart1"/>
    <dgm:cxn modelId="{0E64B930-5EEE-4EA2-A415-5578E9E667D9}" type="presParOf" srcId="{14924837-FCCF-4CBE-A7EB-8476BE900067}" destId="{AD04D252-86B8-4EE4-923F-81AF794B479B}" srcOrd="0" destOrd="0" presId="urn:microsoft.com/office/officeart/2005/8/layout/orgChart1"/>
    <dgm:cxn modelId="{D1B2FAFE-3638-4CDD-9DEE-4BAB6B653BEE}" type="presParOf" srcId="{AD04D252-86B8-4EE4-923F-81AF794B479B}" destId="{9CC9DB37-06F4-4B73-92B8-555E1FE1CEA8}" srcOrd="0" destOrd="0" presId="urn:microsoft.com/office/officeart/2005/8/layout/orgChart1"/>
    <dgm:cxn modelId="{F2D642BF-8C26-4A65-B815-0A468809C908}" type="presParOf" srcId="{AD04D252-86B8-4EE4-923F-81AF794B479B}" destId="{664B0A36-C086-4F8E-8913-FC68AB622034}" srcOrd="1" destOrd="0" presId="urn:microsoft.com/office/officeart/2005/8/layout/orgChart1"/>
    <dgm:cxn modelId="{CA2DCF30-6984-4C40-9E12-CCA2A0FEF202}" type="presParOf" srcId="{14924837-FCCF-4CBE-A7EB-8476BE900067}" destId="{2226A3A1-43BA-42FC-9918-9BB862AC9376}" srcOrd="1" destOrd="0" presId="urn:microsoft.com/office/officeart/2005/8/layout/orgChart1"/>
    <dgm:cxn modelId="{A3C31F18-1DAD-41BB-AC0D-82C833615EB2}" type="presParOf" srcId="{14924837-FCCF-4CBE-A7EB-8476BE900067}" destId="{A7AD59B7-6184-4CDD-881E-5A4AB434FC3D}" srcOrd="2" destOrd="0" presId="urn:microsoft.com/office/officeart/2005/8/layout/orgChart1"/>
    <dgm:cxn modelId="{0427DF7D-A7B9-4405-8FFD-48190935555F}" type="presParOf" srcId="{FD1FBADC-35EF-4069-955C-2DD4C80BB4D2}" destId="{68875745-9348-41FD-9ADD-F553930F415D}" srcOrd="2" destOrd="0" presId="urn:microsoft.com/office/officeart/2005/8/layout/orgChart1"/>
    <dgm:cxn modelId="{2F4ECA77-C293-489D-9BCE-08C21CA49233}" type="presParOf" srcId="{FD1FBADC-35EF-4069-955C-2DD4C80BB4D2}" destId="{D1452C35-C770-4F8D-9DF4-EB454332B41D}" srcOrd="3" destOrd="0" presId="urn:microsoft.com/office/officeart/2005/8/layout/orgChart1"/>
    <dgm:cxn modelId="{35B362F0-BB39-42ED-8D2B-977ED48453F6}" type="presParOf" srcId="{D1452C35-C770-4F8D-9DF4-EB454332B41D}" destId="{BE583087-D79A-40F0-AA01-9376F375CD5B}" srcOrd="0" destOrd="0" presId="urn:microsoft.com/office/officeart/2005/8/layout/orgChart1"/>
    <dgm:cxn modelId="{17536A1D-FBC3-4A73-AFF8-303623C261C9}" type="presParOf" srcId="{BE583087-D79A-40F0-AA01-9376F375CD5B}" destId="{9898FB4E-58D0-4DA4-A6F7-885A49288266}" srcOrd="0" destOrd="0" presId="urn:microsoft.com/office/officeart/2005/8/layout/orgChart1"/>
    <dgm:cxn modelId="{07F7F0FA-7694-4691-A26F-8DA29318C018}" type="presParOf" srcId="{BE583087-D79A-40F0-AA01-9376F375CD5B}" destId="{45C7AE86-91BA-4BBC-815D-9E95AE2861D8}" srcOrd="1" destOrd="0" presId="urn:microsoft.com/office/officeart/2005/8/layout/orgChart1"/>
    <dgm:cxn modelId="{D5F5F4CA-7CB3-4242-949C-DA636118BA6F}" type="presParOf" srcId="{D1452C35-C770-4F8D-9DF4-EB454332B41D}" destId="{256E71F4-A9BC-438F-983C-0453CA8AB938}" srcOrd="1" destOrd="0" presId="urn:microsoft.com/office/officeart/2005/8/layout/orgChart1"/>
    <dgm:cxn modelId="{EDD5BDCD-E7C5-46C5-9390-6B762AF40398}" type="presParOf" srcId="{D1452C35-C770-4F8D-9DF4-EB454332B41D}" destId="{FDE98EF5-0023-4868-80EB-A7B3B331BB91}" srcOrd="2" destOrd="0" presId="urn:microsoft.com/office/officeart/2005/8/layout/orgChart1"/>
    <dgm:cxn modelId="{BF265042-526D-48D3-B28B-E1C309DE5940}" type="presParOf" srcId="{FD1FBADC-35EF-4069-955C-2DD4C80BB4D2}" destId="{97EB257B-F7C1-468C-9D56-4853B7908A97}" srcOrd="4" destOrd="0" presId="urn:microsoft.com/office/officeart/2005/8/layout/orgChart1"/>
    <dgm:cxn modelId="{76889EA4-2608-4D3A-A7C8-B17FFFA3C1CD}" type="presParOf" srcId="{FD1FBADC-35EF-4069-955C-2DD4C80BB4D2}" destId="{36D47DFA-4346-4FC8-918F-A52AD7A058E7}" srcOrd="5" destOrd="0" presId="urn:microsoft.com/office/officeart/2005/8/layout/orgChart1"/>
    <dgm:cxn modelId="{B3FC6FD4-66B4-4606-B3CE-FFAEEE21E225}" type="presParOf" srcId="{36D47DFA-4346-4FC8-918F-A52AD7A058E7}" destId="{9F0B61E7-F8B7-428C-A709-65C23D19698D}" srcOrd="0" destOrd="0" presId="urn:microsoft.com/office/officeart/2005/8/layout/orgChart1"/>
    <dgm:cxn modelId="{98FEFBAA-2320-4ECB-A52E-271E170CD0B8}" type="presParOf" srcId="{9F0B61E7-F8B7-428C-A709-65C23D19698D}" destId="{B65811BC-91E8-415F-81FF-1CF0569FAC88}" srcOrd="0" destOrd="0" presId="urn:microsoft.com/office/officeart/2005/8/layout/orgChart1"/>
    <dgm:cxn modelId="{BF540DA9-72E5-4213-B79B-73DD311171ED}" type="presParOf" srcId="{9F0B61E7-F8B7-428C-A709-65C23D19698D}" destId="{9F57A6E5-4839-4B75-B49B-01F6EC6DD34B}" srcOrd="1" destOrd="0" presId="urn:microsoft.com/office/officeart/2005/8/layout/orgChart1"/>
    <dgm:cxn modelId="{7A74B32F-2043-48B4-9E95-A555C2F07B02}" type="presParOf" srcId="{36D47DFA-4346-4FC8-918F-A52AD7A058E7}" destId="{8D286E80-CFD4-4F3A-A70B-0DB2E1422F48}" srcOrd="1" destOrd="0" presId="urn:microsoft.com/office/officeart/2005/8/layout/orgChart1"/>
    <dgm:cxn modelId="{83BBED75-03D5-4C7E-9A06-C24033547FBD}" type="presParOf" srcId="{36D47DFA-4346-4FC8-918F-A52AD7A058E7}" destId="{37C62F05-BE3A-4B95-B201-6D2A49E1C1BE}" srcOrd="2" destOrd="0" presId="urn:microsoft.com/office/officeart/2005/8/layout/orgChart1"/>
    <dgm:cxn modelId="{1FCA0217-185B-4CC0-B8AA-9CC9D77282A2}" type="presParOf" srcId="{FD1FBADC-35EF-4069-955C-2DD4C80BB4D2}" destId="{BFF3661C-13D4-4B4B-8918-439447739003}" srcOrd="6" destOrd="0" presId="urn:microsoft.com/office/officeart/2005/8/layout/orgChart1"/>
    <dgm:cxn modelId="{F971FF6B-7894-4A8C-823B-A892C6DA59AD}" type="presParOf" srcId="{FD1FBADC-35EF-4069-955C-2DD4C80BB4D2}" destId="{B2CC8767-33D6-4ABB-9E63-C67FFDA31553}" srcOrd="7" destOrd="0" presId="urn:microsoft.com/office/officeart/2005/8/layout/orgChart1"/>
    <dgm:cxn modelId="{746574AF-A5DD-4B8A-8970-EE6121617098}" type="presParOf" srcId="{B2CC8767-33D6-4ABB-9E63-C67FFDA31553}" destId="{C5353400-82DD-48A4-894E-7AB5BAA27784}" srcOrd="0" destOrd="0" presId="urn:microsoft.com/office/officeart/2005/8/layout/orgChart1"/>
    <dgm:cxn modelId="{606115CD-534B-4830-8476-9B596A26FC60}" type="presParOf" srcId="{C5353400-82DD-48A4-894E-7AB5BAA27784}" destId="{432F130A-479F-418F-85F8-84EAABB2EFBD}" srcOrd="0" destOrd="0" presId="urn:microsoft.com/office/officeart/2005/8/layout/orgChart1"/>
    <dgm:cxn modelId="{8D89D881-518D-4625-A049-2F2AC8AFA6EA}" type="presParOf" srcId="{C5353400-82DD-48A4-894E-7AB5BAA27784}" destId="{2B169FED-9B21-4A48-916A-72107FAB323C}" srcOrd="1" destOrd="0" presId="urn:microsoft.com/office/officeart/2005/8/layout/orgChart1"/>
    <dgm:cxn modelId="{2F134CA1-C509-4BBE-B159-82F0EA1EB5C7}" type="presParOf" srcId="{B2CC8767-33D6-4ABB-9E63-C67FFDA31553}" destId="{BCA1D850-E49B-4B60-8EB0-8BB5F1E1210F}" srcOrd="1" destOrd="0" presId="urn:microsoft.com/office/officeart/2005/8/layout/orgChart1"/>
    <dgm:cxn modelId="{35F7335E-B770-40F5-92EE-0B0C55CCA2A1}" type="presParOf" srcId="{BCA1D850-E49B-4B60-8EB0-8BB5F1E1210F}" destId="{DDB9500F-2C57-4F81-80FC-3F3DAEBB27CD}" srcOrd="0" destOrd="0" presId="urn:microsoft.com/office/officeart/2005/8/layout/orgChart1"/>
    <dgm:cxn modelId="{3E20C755-1AAB-4819-859F-8C922C462101}" type="presParOf" srcId="{BCA1D850-E49B-4B60-8EB0-8BB5F1E1210F}" destId="{C96DA427-05A1-4C09-8159-A3304DD6B3B9}" srcOrd="1" destOrd="0" presId="urn:microsoft.com/office/officeart/2005/8/layout/orgChart1"/>
    <dgm:cxn modelId="{848D8982-5999-41CA-8A87-D38339B31351}" type="presParOf" srcId="{C96DA427-05A1-4C09-8159-A3304DD6B3B9}" destId="{DE7A3955-E7CC-4E4C-BBB4-C463F860FB42}" srcOrd="0" destOrd="0" presId="urn:microsoft.com/office/officeart/2005/8/layout/orgChart1"/>
    <dgm:cxn modelId="{F50B25EA-22F9-4282-B060-9BB8D019B590}" type="presParOf" srcId="{DE7A3955-E7CC-4E4C-BBB4-C463F860FB42}" destId="{7A869336-8D0F-4E4B-9DE9-977D5B94E6E3}" srcOrd="0" destOrd="0" presId="urn:microsoft.com/office/officeart/2005/8/layout/orgChart1"/>
    <dgm:cxn modelId="{D39F1F48-8071-4498-B2B6-654C133D152A}" type="presParOf" srcId="{DE7A3955-E7CC-4E4C-BBB4-C463F860FB42}" destId="{FDD5B8B3-EAC2-4EF5-A4FB-81C08D58FCC8}" srcOrd="1" destOrd="0" presId="urn:microsoft.com/office/officeart/2005/8/layout/orgChart1"/>
    <dgm:cxn modelId="{B519021A-0568-4BEE-AC06-629D0FB85E6E}" type="presParOf" srcId="{C96DA427-05A1-4C09-8159-A3304DD6B3B9}" destId="{1EE07F26-4E9B-40C8-8AF1-D249BE2BAC45}" srcOrd="1" destOrd="0" presId="urn:microsoft.com/office/officeart/2005/8/layout/orgChart1"/>
    <dgm:cxn modelId="{69D9CC5B-5928-4DB6-BECF-70124D2ED8F7}" type="presParOf" srcId="{1EE07F26-4E9B-40C8-8AF1-D249BE2BAC45}" destId="{B8C3FC53-197B-4638-ABB6-D23EA1537228}" srcOrd="0" destOrd="0" presId="urn:microsoft.com/office/officeart/2005/8/layout/orgChart1"/>
    <dgm:cxn modelId="{D394BCB3-9FE0-4FBA-BEE3-FB023A365950}" type="presParOf" srcId="{1EE07F26-4E9B-40C8-8AF1-D249BE2BAC45}" destId="{2F80F2F8-75FA-4220-A674-2BBEC4994A2D}" srcOrd="1" destOrd="0" presId="urn:microsoft.com/office/officeart/2005/8/layout/orgChart1"/>
    <dgm:cxn modelId="{A80365BB-1F37-40C8-B90E-7CB319A29A1F}" type="presParOf" srcId="{2F80F2F8-75FA-4220-A674-2BBEC4994A2D}" destId="{9370601E-B4FE-4C1E-93A4-ADC8174D6B0A}" srcOrd="0" destOrd="0" presId="urn:microsoft.com/office/officeart/2005/8/layout/orgChart1"/>
    <dgm:cxn modelId="{5F028D15-2BE9-4FEB-B4BA-F982A2C07BF4}" type="presParOf" srcId="{9370601E-B4FE-4C1E-93A4-ADC8174D6B0A}" destId="{043DD402-8965-4ECF-B5DC-2BDAAA15C61E}" srcOrd="0" destOrd="0" presId="urn:microsoft.com/office/officeart/2005/8/layout/orgChart1"/>
    <dgm:cxn modelId="{48566509-4F74-4CB7-B508-55AF96E0F898}" type="presParOf" srcId="{9370601E-B4FE-4C1E-93A4-ADC8174D6B0A}" destId="{063EFEDC-6028-4BDA-A913-CF110AA3E838}" srcOrd="1" destOrd="0" presId="urn:microsoft.com/office/officeart/2005/8/layout/orgChart1"/>
    <dgm:cxn modelId="{96EB5B27-D28E-4ADF-946F-29ABC95399FD}" type="presParOf" srcId="{2F80F2F8-75FA-4220-A674-2BBEC4994A2D}" destId="{55126B12-BDCE-41CF-BF3F-444B1A0A1195}" srcOrd="1" destOrd="0" presId="urn:microsoft.com/office/officeart/2005/8/layout/orgChart1"/>
    <dgm:cxn modelId="{C8F737D2-6F55-45C8-A8E0-11E1A63E9ACB}" type="presParOf" srcId="{2F80F2F8-75FA-4220-A674-2BBEC4994A2D}" destId="{465C0AD2-3EFF-4B3B-A702-91CE42733DD7}" srcOrd="2" destOrd="0" presId="urn:microsoft.com/office/officeart/2005/8/layout/orgChart1"/>
    <dgm:cxn modelId="{0DA8EB11-D0AE-4FB3-B4C2-B3EDD1EEF49C}" type="presParOf" srcId="{1EE07F26-4E9B-40C8-8AF1-D249BE2BAC45}" destId="{399D923B-F4BF-402A-918E-4596CA7C2072}" srcOrd="2" destOrd="0" presId="urn:microsoft.com/office/officeart/2005/8/layout/orgChart1"/>
    <dgm:cxn modelId="{E227F304-1C7F-4510-A4E6-3C7042D14E33}" type="presParOf" srcId="{1EE07F26-4E9B-40C8-8AF1-D249BE2BAC45}" destId="{8FA67E10-9955-433F-A45C-A12AC0423CFC}" srcOrd="3" destOrd="0" presId="urn:microsoft.com/office/officeart/2005/8/layout/orgChart1"/>
    <dgm:cxn modelId="{4EF4F9EF-2178-40DA-9B72-4FD42BEAEEE3}" type="presParOf" srcId="{8FA67E10-9955-433F-A45C-A12AC0423CFC}" destId="{463CE477-8F50-482B-A8B1-F417D0BFD017}" srcOrd="0" destOrd="0" presId="urn:microsoft.com/office/officeart/2005/8/layout/orgChart1"/>
    <dgm:cxn modelId="{BCE01BB4-A9B9-4E14-BC27-25E4DB9DC039}" type="presParOf" srcId="{463CE477-8F50-482B-A8B1-F417D0BFD017}" destId="{63484696-703B-44B2-AE28-00F9E13489F2}" srcOrd="0" destOrd="0" presId="urn:microsoft.com/office/officeart/2005/8/layout/orgChart1"/>
    <dgm:cxn modelId="{56492605-7EC6-4B00-8D06-D48C7DDF72AB}" type="presParOf" srcId="{463CE477-8F50-482B-A8B1-F417D0BFD017}" destId="{CD094F32-3F87-4931-9A53-EF29DCD0BFD8}" srcOrd="1" destOrd="0" presId="urn:microsoft.com/office/officeart/2005/8/layout/orgChart1"/>
    <dgm:cxn modelId="{6B903F8D-8C4E-4BA9-BA29-7FBD679B454C}" type="presParOf" srcId="{8FA67E10-9955-433F-A45C-A12AC0423CFC}" destId="{FAD1F863-C3CE-40B4-AA57-8DC12338655C}" srcOrd="1" destOrd="0" presId="urn:microsoft.com/office/officeart/2005/8/layout/orgChart1"/>
    <dgm:cxn modelId="{0AE3AA44-63B5-4906-BFB7-2F9397520C79}" type="presParOf" srcId="{FAD1F863-C3CE-40B4-AA57-8DC12338655C}" destId="{28EAAB8B-17B4-40A5-A032-FD86D0C29E23}" srcOrd="0" destOrd="0" presId="urn:microsoft.com/office/officeart/2005/8/layout/orgChart1"/>
    <dgm:cxn modelId="{EB583F85-D32A-4414-AEFD-EBF8A0DE3E71}" type="presParOf" srcId="{FAD1F863-C3CE-40B4-AA57-8DC12338655C}" destId="{CC05D72C-A6ED-472C-8C8D-979ABFE373A6}" srcOrd="1" destOrd="0" presId="urn:microsoft.com/office/officeart/2005/8/layout/orgChart1"/>
    <dgm:cxn modelId="{81733073-44D0-429E-B36D-47BF11BBDEAA}" type="presParOf" srcId="{CC05D72C-A6ED-472C-8C8D-979ABFE373A6}" destId="{D41397B1-5083-4575-B5BD-B98B1EB98943}" srcOrd="0" destOrd="0" presId="urn:microsoft.com/office/officeart/2005/8/layout/orgChart1"/>
    <dgm:cxn modelId="{AA0BE0BE-7AFF-4223-BB8E-DB75151CAF9B}" type="presParOf" srcId="{D41397B1-5083-4575-B5BD-B98B1EB98943}" destId="{EBDBC34A-14B9-4D9C-B5B6-216E7CDD3FB6}" srcOrd="0" destOrd="0" presId="urn:microsoft.com/office/officeart/2005/8/layout/orgChart1"/>
    <dgm:cxn modelId="{8600DAA1-CEBA-4B40-A229-FDE06103257F}" type="presParOf" srcId="{D41397B1-5083-4575-B5BD-B98B1EB98943}" destId="{590220E1-FE62-48C3-BECC-EC1EC2E21324}" srcOrd="1" destOrd="0" presId="urn:microsoft.com/office/officeart/2005/8/layout/orgChart1"/>
    <dgm:cxn modelId="{6E15F5D6-8770-42EA-8929-3AEFFA89B4EB}" type="presParOf" srcId="{CC05D72C-A6ED-472C-8C8D-979ABFE373A6}" destId="{08D5689B-C15F-44F6-B7DE-0EE2D3A747F4}" srcOrd="1" destOrd="0" presId="urn:microsoft.com/office/officeart/2005/8/layout/orgChart1"/>
    <dgm:cxn modelId="{2E0BF2C3-2E29-44CD-8C13-8AA872453D19}" type="presParOf" srcId="{CC05D72C-A6ED-472C-8C8D-979ABFE373A6}" destId="{3B3D9207-BC34-4355-9E47-A43ED40EE083}" srcOrd="2" destOrd="0" presId="urn:microsoft.com/office/officeart/2005/8/layout/orgChart1"/>
    <dgm:cxn modelId="{21C4A6F7-39AB-4649-ACBC-911AFB8E0B68}" type="presParOf" srcId="{8FA67E10-9955-433F-A45C-A12AC0423CFC}" destId="{D995D960-C121-4915-B2D6-A6802F1961EB}" srcOrd="2" destOrd="0" presId="urn:microsoft.com/office/officeart/2005/8/layout/orgChart1"/>
    <dgm:cxn modelId="{4498D2E9-36D7-4CD6-A68C-4152EB1C6268}" type="presParOf" srcId="{1EE07F26-4E9B-40C8-8AF1-D249BE2BAC45}" destId="{4DD9B34F-AFBD-424A-A79B-831268E04466}" srcOrd="4" destOrd="0" presId="urn:microsoft.com/office/officeart/2005/8/layout/orgChart1"/>
    <dgm:cxn modelId="{E7A77DE5-1D5E-4665-888D-789D450A71B4}" type="presParOf" srcId="{1EE07F26-4E9B-40C8-8AF1-D249BE2BAC45}" destId="{B9A8E364-FBFB-4EDC-933A-AF45D474A20E}" srcOrd="5" destOrd="0" presId="urn:microsoft.com/office/officeart/2005/8/layout/orgChart1"/>
    <dgm:cxn modelId="{5C8EBD58-3C07-4560-B5B5-75AF07F918C4}" type="presParOf" srcId="{B9A8E364-FBFB-4EDC-933A-AF45D474A20E}" destId="{B80C1842-7729-4348-8533-CB84C1C3D809}" srcOrd="0" destOrd="0" presId="urn:microsoft.com/office/officeart/2005/8/layout/orgChart1"/>
    <dgm:cxn modelId="{817EBD83-2F66-49B4-97D5-F5CEAC7D48ED}" type="presParOf" srcId="{B80C1842-7729-4348-8533-CB84C1C3D809}" destId="{14B02933-18E1-4D5C-B46B-2FB4D4F5F149}" srcOrd="0" destOrd="0" presId="urn:microsoft.com/office/officeart/2005/8/layout/orgChart1"/>
    <dgm:cxn modelId="{B69423D8-87E1-42D8-B3EB-AD577EFCA2D2}" type="presParOf" srcId="{B80C1842-7729-4348-8533-CB84C1C3D809}" destId="{0C0B857E-F98A-42E0-9684-BC2B14D016D0}" srcOrd="1" destOrd="0" presId="urn:microsoft.com/office/officeart/2005/8/layout/orgChart1"/>
    <dgm:cxn modelId="{30C8D241-624F-4363-8B1C-A1CCB3EBB5CF}" type="presParOf" srcId="{B9A8E364-FBFB-4EDC-933A-AF45D474A20E}" destId="{3F84B334-A448-4004-B397-7E6DA393D8B2}" srcOrd="1" destOrd="0" presId="urn:microsoft.com/office/officeart/2005/8/layout/orgChart1"/>
    <dgm:cxn modelId="{AAB3A87E-7D21-4C96-BC4E-41BF77BDE4A9}" type="presParOf" srcId="{3F84B334-A448-4004-B397-7E6DA393D8B2}" destId="{495955C5-013A-47D7-B839-C57DB3E8A100}" srcOrd="0" destOrd="0" presId="urn:microsoft.com/office/officeart/2005/8/layout/orgChart1"/>
    <dgm:cxn modelId="{E95C03B7-9DC4-4A4B-A937-1E2ED604BEC7}" type="presParOf" srcId="{3F84B334-A448-4004-B397-7E6DA393D8B2}" destId="{CF30E25F-30BB-444A-AF30-0B25DE0D8C6A}" srcOrd="1" destOrd="0" presId="urn:microsoft.com/office/officeart/2005/8/layout/orgChart1"/>
    <dgm:cxn modelId="{68F281B7-E5BB-4E5F-BBCF-A9B9D802E7E2}" type="presParOf" srcId="{CF30E25F-30BB-444A-AF30-0B25DE0D8C6A}" destId="{F021B5B9-7F38-4FD3-A73E-9C3C8845E645}" srcOrd="0" destOrd="0" presId="urn:microsoft.com/office/officeart/2005/8/layout/orgChart1"/>
    <dgm:cxn modelId="{D4485251-EDEE-4441-A4DF-317965154AC7}" type="presParOf" srcId="{F021B5B9-7F38-4FD3-A73E-9C3C8845E645}" destId="{1314EB1D-D4A5-417C-9B8A-A19C36109857}" srcOrd="0" destOrd="0" presId="urn:microsoft.com/office/officeart/2005/8/layout/orgChart1"/>
    <dgm:cxn modelId="{4D5A3E83-1BFB-4E15-9B70-C220D67F8180}" type="presParOf" srcId="{F021B5B9-7F38-4FD3-A73E-9C3C8845E645}" destId="{8A48FC2E-A7D6-4995-806E-3DB3E74C2FC0}" srcOrd="1" destOrd="0" presId="urn:microsoft.com/office/officeart/2005/8/layout/orgChart1"/>
    <dgm:cxn modelId="{5C7A2570-CF2B-4479-A640-8E86E812F948}" type="presParOf" srcId="{CF30E25F-30BB-444A-AF30-0B25DE0D8C6A}" destId="{ECE7BDDA-3D5C-4A6C-A0D3-0BA4EA938C03}" srcOrd="1" destOrd="0" presId="urn:microsoft.com/office/officeart/2005/8/layout/orgChart1"/>
    <dgm:cxn modelId="{A1EC2E40-D948-40CB-9658-73103721C02E}" type="presParOf" srcId="{CF30E25F-30BB-444A-AF30-0B25DE0D8C6A}" destId="{CE6B5639-DE25-446A-82BF-FD96F7E67894}" srcOrd="2" destOrd="0" presId="urn:microsoft.com/office/officeart/2005/8/layout/orgChart1"/>
    <dgm:cxn modelId="{85368669-2A3E-4B0D-B688-DF3F03B5FD76}" type="presParOf" srcId="{3F84B334-A448-4004-B397-7E6DA393D8B2}" destId="{DD2E1F5E-7F3D-40EB-964F-C13873B9263B}" srcOrd="2" destOrd="0" presId="urn:microsoft.com/office/officeart/2005/8/layout/orgChart1"/>
    <dgm:cxn modelId="{CC346CF8-BEB4-4669-8842-D50A9184DD58}" type="presParOf" srcId="{3F84B334-A448-4004-B397-7E6DA393D8B2}" destId="{2CDB02BD-73EA-46AF-AA55-864D335E5066}" srcOrd="3" destOrd="0" presId="urn:microsoft.com/office/officeart/2005/8/layout/orgChart1"/>
    <dgm:cxn modelId="{92C90C5D-AFB8-4F0B-96AB-816E9D0DA6C8}" type="presParOf" srcId="{2CDB02BD-73EA-46AF-AA55-864D335E5066}" destId="{47403176-6649-434F-BD30-3ED89C5C71BD}" srcOrd="0" destOrd="0" presId="urn:microsoft.com/office/officeart/2005/8/layout/orgChart1"/>
    <dgm:cxn modelId="{79F52320-6078-4CA6-ADD2-0C15C4118718}" type="presParOf" srcId="{47403176-6649-434F-BD30-3ED89C5C71BD}" destId="{9570D9A5-2609-418D-9459-71DDC798B540}" srcOrd="0" destOrd="0" presId="urn:microsoft.com/office/officeart/2005/8/layout/orgChart1"/>
    <dgm:cxn modelId="{A3C0B9FE-8313-4D5F-A6C5-C9DCAF1889FF}" type="presParOf" srcId="{47403176-6649-434F-BD30-3ED89C5C71BD}" destId="{7D4535F7-23FB-41F1-BF2C-ECE5CD3338D1}" srcOrd="1" destOrd="0" presId="urn:microsoft.com/office/officeart/2005/8/layout/orgChart1"/>
    <dgm:cxn modelId="{0630BB18-1C83-43F0-AE6B-2FC8ADBC7A4A}" type="presParOf" srcId="{2CDB02BD-73EA-46AF-AA55-864D335E5066}" destId="{BCA7DC96-44D7-4C36-82B0-6D66A561D82E}" srcOrd="1" destOrd="0" presId="urn:microsoft.com/office/officeart/2005/8/layout/orgChart1"/>
    <dgm:cxn modelId="{F6459711-691D-465D-8D3C-9CE2313C3F28}" type="presParOf" srcId="{2CDB02BD-73EA-46AF-AA55-864D335E5066}" destId="{C840E5A5-8DF9-478D-A329-01225F1D3511}" srcOrd="2" destOrd="0" presId="urn:microsoft.com/office/officeart/2005/8/layout/orgChart1"/>
    <dgm:cxn modelId="{36ABB246-3A80-45C2-848F-1A21BE6370FE}" type="presParOf" srcId="{3F84B334-A448-4004-B397-7E6DA393D8B2}" destId="{273E9022-5A8C-4693-923D-893C593F8E06}" srcOrd="4" destOrd="0" presId="urn:microsoft.com/office/officeart/2005/8/layout/orgChart1"/>
    <dgm:cxn modelId="{A7058CAF-979F-4FD3-AC58-325A5F2EB9F8}" type="presParOf" srcId="{3F84B334-A448-4004-B397-7E6DA393D8B2}" destId="{142459EE-A14C-4A21-81C2-18F6E20486D1}" srcOrd="5" destOrd="0" presId="urn:microsoft.com/office/officeart/2005/8/layout/orgChart1"/>
    <dgm:cxn modelId="{C84C76AB-3F3F-4E42-AB29-AA9ED65834D4}" type="presParOf" srcId="{142459EE-A14C-4A21-81C2-18F6E20486D1}" destId="{3276B014-6DB1-436A-8D4E-EA00E571D176}" srcOrd="0" destOrd="0" presId="urn:microsoft.com/office/officeart/2005/8/layout/orgChart1"/>
    <dgm:cxn modelId="{5AA51A18-F134-4AC3-A840-715D148F4066}" type="presParOf" srcId="{3276B014-6DB1-436A-8D4E-EA00E571D176}" destId="{06E5DE2A-43BC-4698-BC30-24C07F2EF9EE}" srcOrd="0" destOrd="0" presId="urn:microsoft.com/office/officeart/2005/8/layout/orgChart1"/>
    <dgm:cxn modelId="{C3F092A7-50A1-477D-989E-96751C1A565A}" type="presParOf" srcId="{3276B014-6DB1-436A-8D4E-EA00E571D176}" destId="{0C00728A-798A-475D-8EC0-1E75F134B41F}" srcOrd="1" destOrd="0" presId="urn:microsoft.com/office/officeart/2005/8/layout/orgChart1"/>
    <dgm:cxn modelId="{B9EBCE48-6D94-4BE3-873A-F721EC71D2FE}" type="presParOf" srcId="{142459EE-A14C-4A21-81C2-18F6E20486D1}" destId="{4F81EBD1-7854-4139-81D2-D380E745A2B9}" srcOrd="1" destOrd="0" presId="urn:microsoft.com/office/officeart/2005/8/layout/orgChart1"/>
    <dgm:cxn modelId="{C3E3DF37-0954-4F05-B408-A16AB3A921DA}" type="presParOf" srcId="{4F81EBD1-7854-4139-81D2-D380E745A2B9}" destId="{239DCF95-E6E8-4DD8-B918-5241A47F39B3}" srcOrd="0" destOrd="0" presId="urn:microsoft.com/office/officeart/2005/8/layout/orgChart1"/>
    <dgm:cxn modelId="{E50789AA-0DC0-4358-9EC3-78E932ECEC7D}" type="presParOf" srcId="{4F81EBD1-7854-4139-81D2-D380E745A2B9}" destId="{502B5C7E-1AA0-4706-B43C-2031022F4B51}" srcOrd="1" destOrd="0" presId="urn:microsoft.com/office/officeart/2005/8/layout/orgChart1"/>
    <dgm:cxn modelId="{9E198E68-DD15-4B45-9684-82343C010F97}" type="presParOf" srcId="{502B5C7E-1AA0-4706-B43C-2031022F4B51}" destId="{26605F03-ED68-4D7E-9D12-CCF2F6ADB69E}" srcOrd="0" destOrd="0" presId="urn:microsoft.com/office/officeart/2005/8/layout/orgChart1"/>
    <dgm:cxn modelId="{331EB999-0AE2-4070-8965-D55D99A090E6}" type="presParOf" srcId="{26605F03-ED68-4D7E-9D12-CCF2F6ADB69E}" destId="{9F29CBCB-BC47-4DE5-89C1-201A28505C78}" srcOrd="0" destOrd="0" presId="urn:microsoft.com/office/officeart/2005/8/layout/orgChart1"/>
    <dgm:cxn modelId="{F7104F5B-6078-4E27-83B9-F08D9C185879}" type="presParOf" srcId="{26605F03-ED68-4D7E-9D12-CCF2F6ADB69E}" destId="{D673EB7E-7AFD-4932-A988-E1D28CFB84E2}" srcOrd="1" destOrd="0" presId="urn:microsoft.com/office/officeart/2005/8/layout/orgChart1"/>
    <dgm:cxn modelId="{B4257CDD-A462-4576-8C3F-5C1BCAD8503A}" type="presParOf" srcId="{502B5C7E-1AA0-4706-B43C-2031022F4B51}" destId="{32B54B46-70B4-42B7-B1DB-64296F845582}" srcOrd="1" destOrd="0" presId="urn:microsoft.com/office/officeart/2005/8/layout/orgChart1"/>
    <dgm:cxn modelId="{7B18098F-27A1-4170-9461-DEDDAA5FBA86}" type="presParOf" srcId="{502B5C7E-1AA0-4706-B43C-2031022F4B51}" destId="{63A7D411-C303-493E-888C-38F0D1DA5ECA}" srcOrd="2" destOrd="0" presId="urn:microsoft.com/office/officeart/2005/8/layout/orgChart1"/>
    <dgm:cxn modelId="{26099785-1DEE-4826-9AE9-C096B594DB4B}" type="presParOf" srcId="{4F81EBD1-7854-4139-81D2-D380E745A2B9}" destId="{69CE9D6D-9776-4863-8BC1-DE0D92497933}" srcOrd="2" destOrd="0" presId="urn:microsoft.com/office/officeart/2005/8/layout/orgChart1"/>
    <dgm:cxn modelId="{F00F142C-23AD-4C33-933B-9A3C5CA99D20}" type="presParOf" srcId="{4F81EBD1-7854-4139-81D2-D380E745A2B9}" destId="{E59757F3-1EE0-4F0C-911A-6D46CF6E07FB}" srcOrd="3" destOrd="0" presId="urn:microsoft.com/office/officeart/2005/8/layout/orgChart1"/>
    <dgm:cxn modelId="{C69A0270-6FD6-4E40-ADAD-2D83BEC20650}" type="presParOf" srcId="{E59757F3-1EE0-4F0C-911A-6D46CF6E07FB}" destId="{7BDC21FC-E760-4C81-92F4-80328C43509A}" srcOrd="0" destOrd="0" presId="urn:microsoft.com/office/officeart/2005/8/layout/orgChart1"/>
    <dgm:cxn modelId="{CBC69551-8719-42DB-AB5F-C7916DE6B661}" type="presParOf" srcId="{7BDC21FC-E760-4C81-92F4-80328C43509A}" destId="{D7A2FDCB-2896-411A-B2BB-4AE81426E9D2}" srcOrd="0" destOrd="0" presId="urn:microsoft.com/office/officeart/2005/8/layout/orgChart1"/>
    <dgm:cxn modelId="{2F4600BB-0EE4-453B-A3BB-1F4536FD08FB}" type="presParOf" srcId="{7BDC21FC-E760-4C81-92F4-80328C43509A}" destId="{1EA0F390-46A6-40DB-ABAF-491290EB0145}" srcOrd="1" destOrd="0" presId="urn:microsoft.com/office/officeart/2005/8/layout/orgChart1"/>
    <dgm:cxn modelId="{2818B9C7-CD2D-4020-AFDB-2F87F739783F}" type="presParOf" srcId="{E59757F3-1EE0-4F0C-911A-6D46CF6E07FB}" destId="{6F332879-0250-4EC2-8CC6-3D7E512D71DF}" srcOrd="1" destOrd="0" presId="urn:microsoft.com/office/officeart/2005/8/layout/orgChart1"/>
    <dgm:cxn modelId="{029EBC23-8108-4700-B231-DB58BCD12967}" type="presParOf" srcId="{E59757F3-1EE0-4F0C-911A-6D46CF6E07FB}" destId="{80A9AF2F-6E3B-4100-A8EB-5236FBD7F6A1}" srcOrd="2" destOrd="0" presId="urn:microsoft.com/office/officeart/2005/8/layout/orgChart1"/>
    <dgm:cxn modelId="{06AACD34-FD84-45B1-8AD0-30DD8891C5A6}" type="presParOf" srcId="{142459EE-A14C-4A21-81C2-18F6E20486D1}" destId="{CC189C79-6A0D-4AF2-873B-6FADBE10490A}" srcOrd="2" destOrd="0" presId="urn:microsoft.com/office/officeart/2005/8/layout/orgChart1"/>
    <dgm:cxn modelId="{B6F4FCA1-9C08-43B6-BC22-6A6F8A5E2423}" type="presParOf" srcId="{B9A8E364-FBFB-4EDC-933A-AF45D474A20E}" destId="{1101C13A-BD47-46B9-82CE-171C47551C26}" srcOrd="2" destOrd="0" presId="urn:microsoft.com/office/officeart/2005/8/layout/orgChart1"/>
    <dgm:cxn modelId="{16673246-786B-4085-866F-1BA618B124DC}" type="presParOf" srcId="{C96DA427-05A1-4C09-8159-A3304DD6B3B9}" destId="{C356A2CC-94A8-4D87-8B5D-BBEF74073672}" srcOrd="2" destOrd="0" presId="urn:microsoft.com/office/officeart/2005/8/layout/orgChart1"/>
    <dgm:cxn modelId="{EBD586B4-D04C-40E5-B818-BC92FC7AF09E}" type="presParOf" srcId="{BCA1D850-E49B-4B60-8EB0-8BB5F1E1210F}" destId="{F7612866-D728-4972-AD81-082E01EBE87E}" srcOrd="2" destOrd="0" presId="urn:microsoft.com/office/officeart/2005/8/layout/orgChart1"/>
    <dgm:cxn modelId="{90A3BFF6-1437-4B88-8DE5-0D7C42DB72E0}" type="presParOf" srcId="{BCA1D850-E49B-4B60-8EB0-8BB5F1E1210F}" destId="{4FE9B96B-C848-4373-97CC-CE10C66BF688}" srcOrd="3" destOrd="0" presId="urn:microsoft.com/office/officeart/2005/8/layout/orgChart1"/>
    <dgm:cxn modelId="{B76667EC-AFCA-436F-A301-E14D43883B03}" type="presParOf" srcId="{4FE9B96B-C848-4373-97CC-CE10C66BF688}" destId="{711358ED-976E-4912-8064-437EEFE47441}" srcOrd="0" destOrd="0" presId="urn:microsoft.com/office/officeart/2005/8/layout/orgChart1"/>
    <dgm:cxn modelId="{7D9CEB0A-1295-48D1-82DE-0B7762DA6F9E}" type="presParOf" srcId="{711358ED-976E-4912-8064-437EEFE47441}" destId="{80BA7277-41CF-4DBB-A3C9-A613C76DBBC3}" srcOrd="0" destOrd="0" presId="urn:microsoft.com/office/officeart/2005/8/layout/orgChart1"/>
    <dgm:cxn modelId="{6FD3B006-F41F-461B-A777-7FD3ED576566}" type="presParOf" srcId="{711358ED-976E-4912-8064-437EEFE47441}" destId="{ADB8C25F-F08E-411B-B4DF-E69900289C66}" srcOrd="1" destOrd="0" presId="urn:microsoft.com/office/officeart/2005/8/layout/orgChart1"/>
    <dgm:cxn modelId="{3938D121-E59B-436F-BE85-4432410C23CE}" type="presParOf" srcId="{4FE9B96B-C848-4373-97CC-CE10C66BF688}" destId="{01F8BEC7-E39E-44F9-99CA-37A6EE0D95E0}" srcOrd="1" destOrd="0" presId="urn:microsoft.com/office/officeart/2005/8/layout/orgChart1"/>
    <dgm:cxn modelId="{EECF8E25-C913-4498-BE77-CF38730A6086}" type="presParOf" srcId="{01F8BEC7-E39E-44F9-99CA-37A6EE0D95E0}" destId="{6924B78D-E9A6-44E0-BA14-9DD0739C4B9C}" srcOrd="0" destOrd="0" presId="urn:microsoft.com/office/officeart/2005/8/layout/orgChart1"/>
    <dgm:cxn modelId="{3AC5BE80-0955-4CE6-B379-70C67AD93D72}" type="presParOf" srcId="{01F8BEC7-E39E-44F9-99CA-37A6EE0D95E0}" destId="{3FDED22D-CF26-4498-86AB-2C59F77C6658}" srcOrd="1" destOrd="0" presId="urn:microsoft.com/office/officeart/2005/8/layout/orgChart1"/>
    <dgm:cxn modelId="{9A948C20-C150-49DB-B447-EA8B8E0BA2CE}" type="presParOf" srcId="{3FDED22D-CF26-4498-86AB-2C59F77C6658}" destId="{8C92FAB8-6AD2-4353-96D4-64938BEDCC88}" srcOrd="0" destOrd="0" presId="urn:microsoft.com/office/officeart/2005/8/layout/orgChart1"/>
    <dgm:cxn modelId="{4328F6C5-F8AC-4E45-8D69-8522C5FAE0AE}" type="presParOf" srcId="{8C92FAB8-6AD2-4353-96D4-64938BEDCC88}" destId="{07844388-A3B4-4C13-A2D2-792D32DA861A}" srcOrd="0" destOrd="0" presId="urn:microsoft.com/office/officeart/2005/8/layout/orgChart1"/>
    <dgm:cxn modelId="{4CE88B43-9FA2-45E8-9B20-CAE915A26EED}" type="presParOf" srcId="{8C92FAB8-6AD2-4353-96D4-64938BEDCC88}" destId="{44EEB922-C647-46C5-934C-BFEF348601D5}" srcOrd="1" destOrd="0" presId="urn:microsoft.com/office/officeart/2005/8/layout/orgChart1"/>
    <dgm:cxn modelId="{0F6AF836-E483-471A-B058-23C502CC9B67}" type="presParOf" srcId="{3FDED22D-CF26-4498-86AB-2C59F77C6658}" destId="{8894C6D1-60BA-4547-923C-688077BFF586}" srcOrd="1" destOrd="0" presId="urn:microsoft.com/office/officeart/2005/8/layout/orgChart1"/>
    <dgm:cxn modelId="{A91A81C9-3EA0-4654-B548-E35BC2A5FC88}" type="presParOf" srcId="{3FDED22D-CF26-4498-86AB-2C59F77C6658}" destId="{4EF129BA-52FE-4029-B58B-F71C3FEB0AF3}" srcOrd="2" destOrd="0" presId="urn:microsoft.com/office/officeart/2005/8/layout/orgChart1"/>
    <dgm:cxn modelId="{EC9D0A3B-FE9A-4F6A-87B5-6FD2A2BFA6AD}" type="presParOf" srcId="{01F8BEC7-E39E-44F9-99CA-37A6EE0D95E0}" destId="{C4222B9E-8839-4888-ABA0-98BC961419F6}" srcOrd="2" destOrd="0" presId="urn:microsoft.com/office/officeart/2005/8/layout/orgChart1"/>
    <dgm:cxn modelId="{F6EF60DB-11A1-4B94-A480-0C72D0789792}" type="presParOf" srcId="{01F8BEC7-E39E-44F9-99CA-37A6EE0D95E0}" destId="{4D12C63E-FCF5-4C4F-BFD1-C03085F68C3A}" srcOrd="3" destOrd="0" presId="urn:microsoft.com/office/officeart/2005/8/layout/orgChart1"/>
    <dgm:cxn modelId="{D52803A2-6E2A-47B0-A4E3-F6EAC3588B33}" type="presParOf" srcId="{4D12C63E-FCF5-4C4F-BFD1-C03085F68C3A}" destId="{8590DE2D-FF40-469E-BD60-5D0EA03A2225}" srcOrd="0" destOrd="0" presId="urn:microsoft.com/office/officeart/2005/8/layout/orgChart1"/>
    <dgm:cxn modelId="{2BAE9345-0788-4488-A46C-E8C2E52A791E}" type="presParOf" srcId="{8590DE2D-FF40-469E-BD60-5D0EA03A2225}" destId="{3335ED73-5D35-4596-8F67-7CB9CBB3A78F}" srcOrd="0" destOrd="0" presId="urn:microsoft.com/office/officeart/2005/8/layout/orgChart1"/>
    <dgm:cxn modelId="{9F6E1D90-49D8-45C8-8064-8DCE6F05DAC2}" type="presParOf" srcId="{8590DE2D-FF40-469E-BD60-5D0EA03A2225}" destId="{02387E26-E3EE-44E8-9FAE-1AEC57A76CD5}" srcOrd="1" destOrd="0" presId="urn:microsoft.com/office/officeart/2005/8/layout/orgChart1"/>
    <dgm:cxn modelId="{CAE5BEDF-D67D-4033-A414-3DC983E4FAB0}" type="presParOf" srcId="{4D12C63E-FCF5-4C4F-BFD1-C03085F68C3A}" destId="{23F38E52-55B8-4E67-8F77-0FCC29D2E2A3}" srcOrd="1" destOrd="0" presId="urn:microsoft.com/office/officeart/2005/8/layout/orgChart1"/>
    <dgm:cxn modelId="{D2F7EBDF-9F1A-4370-94B8-B2289FE39D8D}" type="presParOf" srcId="{4D12C63E-FCF5-4C4F-BFD1-C03085F68C3A}" destId="{8BB5466C-7F80-4D93-950B-6AB01AB4D715}" srcOrd="2" destOrd="0" presId="urn:microsoft.com/office/officeart/2005/8/layout/orgChart1"/>
    <dgm:cxn modelId="{8F4BC1D1-4560-47E7-B765-3DCE217CE73E}" type="presParOf" srcId="{4FE9B96B-C848-4373-97CC-CE10C66BF688}" destId="{43B024FC-601F-40A9-90AA-51BCAA8108FD}" srcOrd="2" destOrd="0" presId="urn:microsoft.com/office/officeart/2005/8/layout/orgChart1"/>
    <dgm:cxn modelId="{F1810E00-80A0-4B14-AAD4-60AA1ADEF752}" type="presParOf" srcId="{BCA1D850-E49B-4B60-8EB0-8BB5F1E1210F}" destId="{9BA316A6-80A5-482C-8FA0-429A17DB7918}" srcOrd="4" destOrd="0" presId="urn:microsoft.com/office/officeart/2005/8/layout/orgChart1"/>
    <dgm:cxn modelId="{8F2097F3-E97C-452C-AF5B-B332B8C5B70E}" type="presParOf" srcId="{BCA1D850-E49B-4B60-8EB0-8BB5F1E1210F}" destId="{6607A1FD-92F6-4716-AE27-851D90411263}" srcOrd="5" destOrd="0" presId="urn:microsoft.com/office/officeart/2005/8/layout/orgChart1"/>
    <dgm:cxn modelId="{B9813E59-DB32-4A71-BDDB-D412E392CD10}" type="presParOf" srcId="{6607A1FD-92F6-4716-AE27-851D90411263}" destId="{09BC738A-31D8-4F12-A3A8-CABA67847F34}" srcOrd="0" destOrd="0" presId="urn:microsoft.com/office/officeart/2005/8/layout/orgChart1"/>
    <dgm:cxn modelId="{6C5900CA-353F-49FA-8F00-41FA72C09085}" type="presParOf" srcId="{09BC738A-31D8-4F12-A3A8-CABA67847F34}" destId="{0B6630BF-6D5C-424B-923E-EC7375F89897}" srcOrd="0" destOrd="0" presId="urn:microsoft.com/office/officeart/2005/8/layout/orgChart1"/>
    <dgm:cxn modelId="{B92447CF-2ED3-45BC-9E45-1A9B7EABE67A}" type="presParOf" srcId="{09BC738A-31D8-4F12-A3A8-CABA67847F34}" destId="{1EFF3FF4-9BA7-4114-B4BD-4C163B7E6D2C}" srcOrd="1" destOrd="0" presId="urn:microsoft.com/office/officeart/2005/8/layout/orgChart1"/>
    <dgm:cxn modelId="{C16E57A9-E506-4EA5-884B-E6DAED992FF3}" type="presParOf" srcId="{6607A1FD-92F6-4716-AE27-851D90411263}" destId="{64EF3DA3-EFA3-4E20-B692-DAC79580ABF2}" srcOrd="1" destOrd="0" presId="urn:microsoft.com/office/officeart/2005/8/layout/orgChart1"/>
    <dgm:cxn modelId="{6127EAAE-9E33-4BF5-9C24-8DD84428933E}" type="presParOf" srcId="{64EF3DA3-EFA3-4E20-B692-DAC79580ABF2}" destId="{1B5D52C5-D667-4125-9D5A-0AE4C5BDCC01}" srcOrd="0" destOrd="0" presId="urn:microsoft.com/office/officeart/2005/8/layout/orgChart1"/>
    <dgm:cxn modelId="{28816F13-7C75-4B1C-B5DE-3A4D0258D37E}" type="presParOf" srcId="{64EF3DA3-EFA3-4E20-B692-DAC79580ABF2}" destId="{D07789E8-4A57-4843-9575-9228A2751F6A}" srcOrd="1" destOrd="0" presId="urn:microsoft.com/office/officeart/2005/8/layout/orgChart1"/>
    <dgm:cxn modelId="{56CBF001-E0CB-4EDD-98BB-AD6017877D21}" type="presParOf" srcId="{D07789E8-4A57-4843-9575-9228A2751F6A}" destId="{68E7C802-CF60-41E6-8FE9-8C38CCB38587}" srcOrd="0" destOrd="0" presId="urn:microsoft.com/office/officeart/2005/8/layout/orgChart1"/>
    <dgm:cxn modelId="{17CF7987-175E-44A7-A1A8-380F3FC9FC4D}" type="presParOf" srcId="{68E7C802-CF60-41E6-8FE9-8C38CCB38587}" destId="{7E9A90C3-5E03-4E30-9C59-D3329E6ACC6A}" srcOrd="0" destOrd="0" presId="urn:microsoft.com/office/officeart/2005/8/layout/orgChart1"/>
    <dgm:cxn modelId="{6F2D10B5-CE2D-463B-8EFF-A043CEE25BFE}" type="presParOf" srcId="{68E7C802-CF60-41E6-8FE9-8C38CCB38587}" destId="{856000C9-742D-4E1D-8BFC-7B31265F2B73}" srcOrd="1" destOrd="0" presId="urn:microsoft.com/office/officeart/2005/8/layout/orgChart1"/>
    <dgm:cxn modelId="{F5C4EBB0-9FF8-4EFC-9D07-A15335EF5EE1}" type="presParOf" srcId="{D07789E8-4A57-4843-9575-9228A2751F6A}" destId="{0238C4DD-7A32-484E-86C7-C01B2330C9FE}" srcOrd="1" destOrd="0" presId="urn:microsoft.com/office/officeart/2005/8/layout/orgChart1"/>
    <dgm:cxn modelId="{FA599847-764C-48ED-B79E-DA17648BA31C}" type="presParOf" srcId="{D07789E8-4A57-4843-9575-9228A2751F6A}" destId="{0680996E-2936-4120-8899-0565AF6968F9}" srcOrd="2" destOrd="0" presId="urn:microsoft.com/office/officeart/2005/8/layout/orgChart1"/>
    <dgm:cxn modelId="{8E81F29D-2912-49F2-BD50-678C54586272}" type="presParOf" srcId="{64EF3DA3-EFA3-4E20-B692-DAC79580ABF2}" destId="{DDA77CC6-2E30-4CFA-AC77-8532B6CF5A16}" srcOrd="2" destOrd="0" presId="urn:microsoft.com/office/officeart/2005/8/layout/orgChart1"/>
    <dgm:cxn modelId="{2695553F-E77F-4969-AC31-9C501780343B}" type="presParOf" srcId="{64EF3DA3-EFA3-4E20-B692-DAC79580ABF2}" destId="{401B8894-64FC-4193-B85C-BA490D56D023}" srcOrd="3" destOrd="0" presId="urn:microsoft.com/office/officeart/2005/8/layout/orgChart1"/>
    <dgm:cxn modelId="{D8AC891F-E39C-4A7B-A482-B9FD73B39244}" type="presParOf" srcId="{401B8894-64FC-4193-B85C-BA490D56D023}" destId="{A01FDCCC-D4B7-4F3D-A18D-BA861EC5D636}" srcOrd="0" destOrd="0" presId="urn:microsoft.com/office/officeart/2005/8/layout/orgChart1"/>
    <dgm:cxn modelId="{07E77E2E-4781-48CF-8B47-DE0C3A8A3792}" type="presParOf" srcId="{A01FDCCC-D4B7-4F3D-A18D-BA861EC5D636}" destId="{8B8B023A-5FEE-40D8-8347-0287C67560B1}" srcOrd="0" destOrd="0" presId="urn:microsoft.com/office/officeart/2005/8/layout/orgChart1"/>
    <dgm:cxn modelId="{2C446B24-745B-4E4D-8705-1B8918182EE5}" type="presParOf" srcId="{A01FDCCC-D4B7-4F3D-A18D-BA861EC5D636}" destId="{EAA37ABF-8CD4-4146-9582-D688367A48C3}" srcOrd="1" destOrd="0" presId="urn:microsoft.com/office/officeart/2005/8/layout/orgChart1"/>
    <dgm:cxn modelId="{68E744DE-7D7C-4BDD-9CC3-DF3E0D3B983D}" type="presParOf" srcId="{401B8894-64FC-4193-B85C-BA490D56D023}" destId="{EA12EB34-814D-4A51-A825-B33390ED0877}" srcOrd="1" destOrd="0" presId="urn:microsoft.com/office/officeart/2005/8/layout/orgChart1"/>
    <dgm:cxn modelId="{0F58F54F-4D4D-476A-AF7F-3DCCB010299A}" type="presParOf" srcId="{401B8894-64FC-4193-B85C-BA490D56D023}" destId="{CA5CF1E6-FCC3-4F9A-9B26-D27BCF91A0EC}" srcOrd="2" destOrd="0" presId="urn:microsoft.com/office/officeart/2005/8/layout/orgChart1"/>
    <dgm:cxn modelId="{2F091CF8-A629-4C28-BB75-E06E0F0D0096}" type="presParOf" srcId="{6607A1FD-92F6-4716-AE27-851D90411263}" destId="{5C4B82C2-2A8A-423E-AFE5-A50C64FD9965}" srcOrd="2" destOrd="0" presId="urn:microsoft.com/office/officeart/2005/8/layout/orgChart1"/>
    <dgm:cxn modelId="{BEF23350-86C0-41F7-9C4B-9C6EB3792144}" type="presParOf" srcId="{BCA1D850-E49B-4B60-8EB0-8BB5F1E1210F}" destId="{E2BA2384-16C6-41AF-AA03-30DE76175038}" srcOrd="6" destOrd="0" presId="urn:microsoft.com/office/officeart/2005/8/layout/orgChart1"/>
    <dgm:cxn modelId="{D1AC4DCF-DAFA-44C2-A583-D8C51E2CAFBF}" type="presParOf" srcId="{BCA1D850-E49B-4B60-8EB0-8BB5F1E1210F}" destId="{E78E2BCD-0707-4570-88FC-93697620625B}" srcOrd="7" destOrd="0" presId="urn:microsoft.com/office/officeart/2005/8/layout/orgChart1"/>
    <dgm:cxn modelId="{BE571154-8BDB-4271-95E3-372C46DFE25D}" type="presParOf" srcId="{E78E2BCD-0707-4570-88FC-93697620625B}" destId="{3FA612A0-EA2D-4C2A-A117-875433F5B33B}" srcOrd="0" destOrd="0" presId="urn:microsoft.com/office/officeart/2005/8/layout/orgChart1"/>
    <dgm:cxn modelId="{F5C8D75A-12FE-4FA7-A649-308945E2F7CC}" type="presParOf" srcId="{3FA612A0-EA2D-4C2A-A117-875433F5B33B}" destId="{97B477EA-1147-45EC-A03A-FDBFB56D83C8}" srcOrd="0" destOrd="0" presId="urn:microsoft.com/office/officeart/2005/8/layout/orgChart1"/>
    <dgm:cxn modelId="{415E7ADE-8018-41B2-80C9-286DA9BD9FAE}" type="presParOf" srcId="{3FA612A0-EA2D-4C2A-A117-875433F5B33B}" destId="{3E4001B8-0815-450D-B118-4245520BB44C}" srcOrd="1" destOrd="0" presId="urn:microsoft.com/office/officeart/2005/8/layout/orgChart1"/>
    <dgm:cxn modelId="{531C6C5D-C908-45DA-8790-868FBEDF5F76}" type="presParOf" srcId="{E78E2BCD-0707-4570-88FC-93697620625B}" destId="{0C148A02-D145-463A-B1F9-250D77770F05}" srcOrd="1" destOrd="0" presId="urn:microsoft.com/office/officeart/2005/8/layout/orgChart1"/>
    <dgm:cxn modelId="{443D8496-DE99-4778-9251-7F32608D12D2}" type="presParOf" srcId="{0C148A02-D145-463A-B1F9-250D77770F05}" destId="{14833949-89B2-4B49-869D-BC94D50EE4B9}" srcOrd="0" destOrd="0" presId="urn:microsoft.com/office/officeart/2005/8/layout/orgChart1"/>
    <dgm:cxn modelId="{8E02D8B5-E716-4A89-A380-B68B8C40468F}" type="presParOf" srcId="{0C148A02-D145-463A-B1F9-250D77770F05}" destId="{28E87334-9551-4AF1-A6A8-426845C7BC1B}" srcOrd="1" destOrd="0" presId="urn:microsoft.com/office/officeart/2005/8/layout/orgChart1"/>
    <dgm:cxn modelId="{E709A346-9F7F-4239-BE84-300A155BAD27}" type="presParOf" srcId="{28E87334-9551-4AF1-A6A8-426845C7BC1B}" destId="{54556970-7011-4B49-9460-430C91F72CF4}" srcOrd="0" destOrd="0" presId="urn:microsoft.com/office/officeart/2005/8/layout/orgChart1"/>
    <dgm:cxn modelId="{785EFBAA-AA4C-4757-A941-B7BC4E663AE9}" type="presParOf" srcId="{54556970-7011-4B49-9460-430C91F72CF4}" destId="{A6251617-BAA3-47D4-A526-2BC8A25E5BA9}" srcOrd="0" destOrd="0" presId="urn:microsoft.com/office/officeart/2005/8/layout/orgChart1"/>
    <dgm:cxn modelId="{888097B4-4732-4818-AD0D-2F2137BE0703}" type="presParOf" srcId="{54556970-7011-4B49-9460-430C91F72CF4}" destId="{9124BCC0-F441-44E5-BBA1-A89CAF979D64}" srcOrd="1" destOrd="0" presId="urn:microsoft.com/office/officeart/2005/8/layout/orgChart1"/>
    <dgm:cxn modelId="{BAD5A2B5-B196-4B82-B6F5-4C21F50DFF12}" type="presParOf" srcId="{28E87334-9551-4AF1-A6A8-426845C7BC1B}" destId="{10AC582E-3593-4B7A-9AAB-85D5ADA7B0E2}" srcOrd="1" destOrd="0" presId="urn:microsoft.com/office/officeart/2005/8/layout/orgChart1"/>
    <dgm:cxn modelId="{04DD11D4-3F34-4E45-B543-864F1B23B59B}" type="presParOf" srcId="{10AC582E-3593-4B7A-9AAB-85D5ADA7B0E2}" destId="{FA0F8742-664D-4CFA-800F-45698EC5501A}" srcOrd="0" destOrd="0" presId="urn:microsoft.com/office/officeart/2005/8/layout/orgChart1"/>
    <dgm:cxn modelId="{6E1F7114-9D3E-4DA6-8D09-5C0BDD11642A}" type="presParOf" srcId="{10AC582E-3593-4B7A-9AAB-85D5ADA7B0E2}" destId="{4B5627FD-48C5-4115-BC35-3F7D7FE57FD4}" srcOrd="1" destOrd="0" presId="urn:microsoft.com/office/officeart/2005/8/layout/orgChart1"/>
    <dgm:cxn modelId="{1755A6D1-9448-4A70-AA19-540AADFFCCA2}" type="presParOf" srcId="{4B5627FD-48C5-4115-BC35-3F7D7FE57FD4}" destId="{2D1D6AEE-669D-4FF6-B639-304900FF8354}" srcOrd="0" destOrd="0" presId="urn:microsoft.com/office/officeart/2005/8/layout/orgChart1"/>
    <dgm:cxn modelId="{269ED142-53FA-4B07-AF35-33C11D400533}" type="presParOf" srcId="{2D1D6AEE-669D-4FF6-B639-304900FF8354}" destId="{9ACF3576-BF1A-4CFB-ACA5-CCFFA2B66599}" srcOrd="0" destOrd="0" presId="urn:microsoft.com/office/officeart/2005/8/layout/orgChart1"/>
    <dgm:cxn modelId="{93ABD08D-B36A-49C9-A125-C671289EE2F7}" type="presParOf" srcId="{2D1D6AEE-669D-4FF6-B639-304900FF8354}" destId="{4ADACADE-388D-4CFF-9AC5-B30E89E8E213}" srcOrd="1" destOrd="0" presId="urn:microsoft.com/office/officeart/2005/8/layout/orgChart1"/>
    <dgm:cxn modelId="{08E774B5-E439-4678-B18E-3735C30A72F6}" type="presParOf" srcId="{4B5627FD-48C5-4115-BC35-3F7D7FE57FD4}" destId="{1B10870E-1544-460A-812B-FB8D1E0CB660}" srcOrd="1" destOrd="0" presId="urn:microsoft.com/office/officeart/2005/8/layout/orgChart1"/>
    <dgm:cxn modelId="{AA109766-2D51-4BCC-A14C-51210D0BF3FA}" type="presParOf" srcId="{4B5627FD-48C5-4115-BC35-3F7D7FE57FD4}" destId="{ECFABF09-534D-464E-9AC3-3F0CAC319212}" srcOrd="2" destOrd="0" presId="urn:microsoft.com/office/officeart/2005/8/layout/orgChart1"/>
    <dgm:cxn modelId="{371D01D0-D4CD-4473-854A-896493F8C42D}" type="presParOf" srcId="{10AC582E-3593-4B7A-9AAB-85D5ADA7B0E2}" destId="{6D5BC242-852F-4CD5-9D23-5228932F85E3}" srcOrd="2" destOrd="0" presId="urn:microsoft.com/office/officeart/2005/8/layout/orgChart1"/>
    <dgm:cxn modelId="{8986E979-148F-49AB-AAF4-D7BC90AFA244}" type="presParOf" srcId="{10AC582E-3593-4B7A-9AAB-85D5ADA7B0E2}" destId="{F0248A9F-67FA-4F6D-A9A4-81D9E0C8FDF3}" srcOrd="3" destOrd="0" presId="urn:microsoft.com/office/officeart/2005/8/layout/orgChart1"/>
    <dgm:cxn modelId="{FB24DFAD-113E-4420-A79B-8CD8AB1E27B6}" type="presParOf" srcId="{F0248A9F-67FA-4F6D-A9A4-81D9E0C8FDF3}" destId="{CCD3327C-EAA2-49CE-9169-6673CC4413F1}" srcOrd="0" destOrd="0" presId="urn:microsoft.com/office/officeart/2005/8/layout/orgChart1"/>
    <dgm:cxn modelId="{BCBBF1A5-5E39-49C5-89B0-45E36888E5F3}" type="presParOf" srcId="{CCD3327C-EAA2-49CE-9169-6673CC4413F1}" destId="{66150514-19F9-406E-BA0C-88EEBF8642BE}" srcOrd="0" destOrd="0" presId="urn:microsoft.com/office/officeart/2005/8/layout/orgChart1"/>
    <dgm:cxn modelId="{49808045-A5F6-4ADB-9DA1-EE591C297B78}" type="presParOf" srcId="{CCD3327C-EAA2-49CE-9169-6673CC4413F1}" destId="{B5888153-D8FB-4E16-BD56-9F1A07650EB7}" srcOrd="1" destOrd="0" presId="urn:microsoft.com/office/officeart/2005/8/layout/orgChart1"/>
    <dgm:cxn modelId="{A31457EA-2DB2-4928-93A7-0EE24A1D745F}" type="presParOf" srcId="{F0248A9F-67FA-4F6D-A9A4-81D9E0C8FDF3}" destId="{CE7E3A64-506C-48B5-AD5F-D2EFFA55DA58}" srcOrd="1" destOrd="0" presId="urn:microsoft.com/office/officeart/2005/8/layout/orgChart1"/>
    <dgm:cxn modelId="{1A2386C5-E597-41A9-8CD4-C947DA6C524C}" type="presParOf" srcId="{F0248A9F-67FA-4F6D-A9A4-81D9E0C8FDF3}" destId="{56A05EA5-59A3-4869-B0C3-21EDBB35EB97}" srcOrd="2" destOrd="0" presId="urn:microsoft.com/office/officeart/2005/8/layout/orgChart1"/>
    <dgm:cxn modelId="{15EE7854-A257-45FF-9120-5D66C1A194BA}" type="presParOf" srcId="{28E87334-9551-4AF1-A6A8-426845C7BC1B}" destId="{DB199F0C-724B-4124-AA18-F80414C1839C}" srcOrd="2" destOrd="0" presId="urn:microsoft.com/office/officeart/2005/8/layout/orgChart1"/>
    <dgm:cxn modelId="{0206E20B-5D36-4593-BAF1-9DD863E13B48}" type="presParOf" srcId="{0C148A02-D145-463A-B1F9-250D77770F05}" destId="{514FD5DA-B095-4F86-987C-4A855FC06027}" srcOrd="2" destOrd="0" presId="urn:microsoft.com/office/officeart/2005/8/layout/orgChart1"/>
    <dgm:cxn modelId="{61656FAC-7754-4A35-8D9B-D960807AC6D0}" type="presParOf" srcId="{0C148A02-D145-463A-B1F9-250D77770F05}" destId="{E61AE2C8-3F23-4F9B-A718-2D92DAA98870}" srcOrd="3" destOrd="0" presId="urn:microsoft.com/office/officeart/2005/8/layout/orgChart1"/>
    <dgm:cxn modelId="{15232A95-1D39-471F-AD5D-F4F7319BAA6B}" type="presParOf" srcId="{E61AE2C8-3F23-4F9B-A718-2D92DAA98870}" destId="{ED0D493D-AFC5-4A27-8F23-ECBE4AD7DF93}" srcOrd="0" destOrd="0" presId="urn:microsoft.com/office/officeart/2005/8/layout/orgChart1"/>
    <dgm:cxn modelId="{7F0ADFF7-2D7F-4F70-8F1D-43D132F7EB2B}" type="presParOf" srcId="{ED0D493D-AFC5-4A27-8F23-ECBE4AD7DF93}" destId="{7B1516A1-C0FA-47D8-8FF5-88B0B2B9B530}" srcOrd="0" destOrd="0" presId="urn:microsoft.com/office/officeart/2005/8/layout/orgChart1"/>
    <dgm:cxn modelId="{86C3FBB8-10FC-4C10-99EB-392D4CF9A967}" type="presParOf" srcId="{ED0D493D-AFC5-4A27-8F23-ECBE4AD7DF93}" destId="{FFF4F3F1-5EFB-4687-A44D-49CA099B07F6}" srcOrd="1" destOrd="0" presId="urn:microsoft.com/office/officeart/2005/8/layout/orgChart1"/>
    <dgm:cxn modelId="{168419B8-FB99-43C2-89DC-51822066CD48}" type="presParOf" srcId="{E61AE2C8-3F23-4F9B-A718-2D92DAA98870}" destId="{B5909F5A-DEDE-46E6-9A1A-09241925CDEA}" srcOrd="1" destOrd="0" presId="urn:microsoft.com/office/officeart/2005/8/layout/orgChart1"/>
    <dgm:cxn modelId="{76ECDBE6-1306-4134-8E85-FC39444EC600}" type="presParOf" srcId="{B5909F5A-DEDE-46E6-9A1A-09241925CDEA}" destId="{64268E04-F066-444C-A878-3BD3E6856A1A}" srcOrd="0" destOrd="0" presId="urn:microsoft.com/office/officeart/2005/8/layout/orgChart1"/>
    <dgm:cxn modelId="{16B17E59-B42E-415A-9AF3-2D57D1271248}" type="presParOf" srcId="{B5909F5A-DEDE-46E6-9A1A-09241925CDEA}" destId="{A3647EC6-6259-458D-B70A-396BFEF366DA}" srcOrd="1" destOrd="0" presId="urn:microsoft.com/office/officeart/2005/8/layout/orgChart1"/>
    <dgm:cxn modelId="{CCE08BB2-5A20-4D4F-B5D4-287586CB4937}" type="presParOf" srcId="{A3647EC6-6259-458D-B70A-396BFEF366DA}" destId="{7E28CACE-BDDA-4A7D-946A-F8021993B6BB}" srcOrd="0" destOrd="0" presId="urn:microsoft.com/office/officeart/2005/8/layout/orgChart1"/>
    <dgm:cxn modelId="{A1E3BAFC-DC3F-43B8-BF91-472366104FA2}" type="presParOf" srcId="{7E28CACE-BDDA-4A7D-946A-F8021993B6BB}" destId="{CC883DDA-8DE2-442B-B572-EB42CDB8515A}" srcOrd="0" destOrd="0" presId="urn:microsoft.com/office/officeart/2005/8/layout/orgChart1"/>
    <dgm:cxn modelId="{F8254AF3-14BF-4E15-9AF3-95688D561A26}" type="presParOf" srcId="{7E28CACE-BDDA-4A7D-946A-F8021993B6BB}" destId="{4974CEF8-0A13-4360-B74A-1D3E66743CC0}" srcOrd="1" destOrd="0" presId="urn:microsoft.com/office/officeart/2005/8/layout/orgChart1"/>
    <dgm:cxn modelId="{0B68D99A-888E-4A2C-BA9D-004A87A73288}" type="presParOf" srcId="{A3647EC6-6259-458D-B70A-396BFEF366DA}" destId="{D29E54B0-FA9B-4476-8040-1FE1B40DE251}" srcOrd="1" destOrd="0" presId="urn:microsoft.com/office/officeart/2005/8/layout/orgChart1"/>
    <dgm:cxn modelId="{6C779D8C-19B5-4167-8C74-A09870006033}" type="presParOf" srcId="{A3647EC6-6259-458D-B70A-396BFEF366DA}" destId="{C4F77B3F-09C1-481C-8BC9-0585B36F38BD}" srcOrd="2" destOrd="0" presId="urn:microsoft.com/office/officeart/2005/8/layout/orgChart1"/>
    <dgm:cxn modelId="{5924C8B1-55C9-460F-A8FC-229DF50F744A}" type="presParOf" srcId="{B5909F5A-DEDE-46E6-9A1A-09241925CDEA}" destId="{FE062E2C-1EC6-42C3-BD15-75C62F50A378}" srcOrd="2" destOrd="0" presId="urn:microsoft.com/office/officeart/2005/8/layout/orgChart1"/>
    <dgm:cxn modelId="{442FE373-52A5-4D87-A7ED-CFAC7FE19BCC}" type="presParOf" srcId="{B5909F5A-DEDE-46E6-9A1A-09241925CDEA}" destId="{634E5262-8385-4B24-97A6-A15CBA402DBD}" srcOrd="3" destOrd="0" presId="urn:microsoft.com/office/officeart/2005/8/layout/orgChart1"/>
    <dgm:cxn modelId="{1B1E99E3-E492-4BC7-A4F7-127625F21B03}" type="presParOf" srcId="{634E5262-8385-4B24-97A6-A15CBA402DBD}" destId="{52D43D97-8CEA-489B-8E2D-5CC95A89361E}" srcOrd="0" destOrd="0" presId="urn:microsoft.com/office/officeart/2005/8/layout/orgChart1"/>
    <dgm:cxn modelId="{74F8FE5C-6E06-443D-9EA0-3FFA756269DE}" type="presParOf" srcId="{52D43D97-8CEA-489B-8E2D-5CC95A89361E}" destId="{816134AE-FBFE-441A-8BDB-F12FE955BDDE}" srcOrd="0" destOrd="0" presId="urn:microsoft.com/office/officeart/2005/8/layout/orgChart1"/>
    <dgm:cxn modelId="{911B6742-459B-4679-A6C6-93DE116084E9}" type="presParOf" srcId="{52D43D97-8CEA-489B-8E2D-5CC95A89361E}" destId="{95388C73-4E35-42F1-94F6-44519EC8456D}" srcOrd="1" destOrd="0" presId="urn:microsoft.com/office/officeart/2005/8/layout/orgChart1"/>
    <dgm:cxn modelId="{8CACEEE5-AD3B-4EC9-8353-F5A40D782F05}" type="presParOf" srcId="{634E5262-8385-4B24-97A6-A15CBA402DBD}" destId="{777B6DBE-6AF5-45A8-919A-C5B166577E3C}" srcOrd="1" destOrd="0" presId="urn:microsoft.com/office/officeart/2005/8/layout/orgChart1"/>
    <dgm:cxn modelId="{C70D5528-22E8-4107-8222-BB8CE36763F1}" type="presParOf" srcId="{634E5262-8385-4B24-97A6-A15CBA402DBD}" destId="{0A405164-1B21-44BE-954C-3D597F85CFF3}" srcOrd="2" destOrd="0" presId="urn:microsoft.com/office/officeart/2005/8/layout/orgChart1"/>
    <dgm:cxn modelId="{9CA88B3F-5838-4399-BD53-552A2AEECE7A}" type="presParOf" srcId="{B5909F5A-DEDE-46E6-9A1A-09241925CDEA}" destId="{5FB1B872-173C-4633-9913-714812367DAD}" srcOrd="4" destOrd="0" presId="urn:microsoft.com/office/officeart/2005/8/layout/orgChart1"/>
    <dgm:cxn modelId="{8C3695CE-F17F-4C1F-B822-050E2A7AED90}" type="presParOf" srcId="{B5909F5A-DEDE-46E6-9A1A-09241925CDEA}" destId="{A2A66598-36DD-43D1-99D3-4AD0110479C4}" srcOrd="5" destOrd="0" presId="urn:microsoft.com/office/officeart/2005/8/layout/orgChart1"/>
    <dgm:cxn modelId="{D671A3F2-97F2-4B0C-9CE0-18BA174F08F0}" type="presParOf" srcId="{A2A66598-36DD-43D1-99D3-4AD0110479C4}" destId="{F0009739-B2A8-42EF-AC67-382BF9A1AC72}" srcOrd="0" destOrd="0" presId="urn:microsoft.com/office/officeart/2005/8/layout/orgChart1"/>
    <dgm:cxn modelId="{F1D8A1C6-E5F0-45FF-BA65-2F3084564A48}" type="presParOf" srcId="{F0009739-B2A8-42EF-AC67-382BF9A1AC72}" destId="{A3647E35-D473-46AE-BD74-39077DCF2F47}" srcOrd="0" destOrd="0" presId="urn:microsoft.com/office/officeart/2005/8/layout/orgChart1"/>
    <dgm:cxn modelId="{EFB12C9C-9703-4FDE-A194-04C975BF28C1}" type="presParOf" srcId="{F0009739-B2A8-42EF-AC67-382BF9A1AC72}" destId="{7C95DD07-0592-493F-BFD4-7D2225F2FA5E}" srcOrd="1" destOrd="0" presId="urn:microsoft.com/office/officeart/2005/8/layout/orgChart1"/>
    <dgm:cxn modelId="{04022CB5-576E-4ED3-BD14-43D131A3D361}" type="presParOf" srcId="{A2A66598-36DD-43D1-99D3-4AD0110479C4}" destId="{A3A4CDFB-8696-4587-9DBC-72C2253857E9}" srcOrd="1" destOrd="0" presId="urn:microsoft.com/office/officeart/2005/8/layout/orgChart1"/>
    <dgm:cxn modelId="{9EB7AC92-9C02-42B7-AFD4-049A7B13734D}" type="presParOf" srcId="{A2A66598-36DD-43D1-99D3-4AD0110479C4}" destId="{A4E80849-ED62-4B4C-A0AC-D4087165B56E}" srcOrd="2" destOrd="0" presId="urn:microsoft.com/office/officeart/2005/8/layout/orgChart1"/>
    <dgm:cxn modelId="{E1512D36-3130-4FEA-B401-C7B5C17209FE}" type="presParOf" srcId="{E61AE2C8-3F23-4F9B-A718-2D92DAA98870}" destId="{F1180CCA-82BC-4421-98CD-73E06DED547A}" srcOrd="2" destOrd="0" presId="urn:microsoft.com/office/officeart/2005/8/layout/orgChart1"/>
    <dgm:cxn modelId="{BF231AAE-DC9C-44C3-8D42-A503FF2B07A7}" type="presParOf" srcId="{0C148A02-D145-463A-B1F9-250D77770F05}" destId="{68D3B770-AA4C-4BCA-A86D-87EBE7DD07AA}" srcOrd="4" destOrd="0" presId="urn:microsoft.com/office/officeart/2005/8/layout/orgChart1"/>
    <dgm:cxn modelId="{2D0006D7-1010-433F-ABB6-F8037FB6DE39}" type="presParOf" srcId="{0C148A02-D145-463A-B1F9-250D77770F05}" destId="{45227F64-6E75-473E-BCD8-DE6C3232589B}" srcOrd="5" destOrd="0" presId="urn:microsoft.com/office/officeart/2005/8/layout/orgChart1"/>
    <dgm:cxn modelId="{CADB1C4D-6704-49EA-A69D-499BE0B3C43E}" type="presParOf" srcId="{45227F64-6E75-473E-BCD8-DE6C3232589B}" destId="{7D901B7D-6CB2-45C6-BFFA-E3D7471A1786}" srcOrd="0" destOrd="0" presId="urn:microsoft.com/office/officeart/2005/8/layout/orgChart1"/>
    <dgm:cxn modelId="{197995A8-D932-48D4-BB71-7D0DD4FC717F}" type="presParOf" srcId="{7D901B7D-6CB2-45C6-BFFA-E3D7471A1786}" destId="{6779BD6A-7D87-418C-878A-03729CACBDAB}" srcOrd="0" destOrd="0" presId="urn:microsoft.com/office/officeart/2005/8/layout/orgChart1"/>
    <dgm:cxn modelId="{6A137D05-3C6D-400A-B0A6-A3518A9ED772}" type="presParOf" srcId="{7D901B7D-6CB2-45C6-BFFA-E3D7471A1786}" destId="{3246982F-4830-4E62-AB49-86B8EF3D71CC}" srcOrd="1" destOrd="0" presId="urn:microsoft.com/office/officeart/2005/8/layout/orgChart1"/>
    <dgm:cxn modelId="{1D31592C-5F30-4AC2-8335-EF0FC92859C9}" type="presParOf" srcId="{45227F64-6E75-473E-BCD8-DE6C3232589B}" destId="{2617EA09-FAC8-4DD8-ACAB-79563F2F21CC}" srcOrd="1" destOrd="0" presId="urn:microsoft.com/office/officeart/2005/8/layout/orgChart1"/>
    <dgm:cxn modelId="{C255E850-57F0-4B0F-9C43-31DFA6B7262D}" type="presParOf" srcId="{2617EA09-FAC8-4DD8-ACAB-79563F2F21CC}" destId="{FB2B7043-9B04-46F8-9F48-9F4017FF4DD2}" srcOrd="0" destOrd="0" presId="urn:microsoft.com/office/officeart/2005/8/layout/orgChart1"/>
    <dgm:cxn modelId="{92141184-38C1-4980-9B13-861B2EF0BFC4}" type="presParOf" srcId="{2617EA09-FAC8-4DD8-ACAB-79563F2F21CC}" destId="{8A8F61C6-167A-4C60-8CB1-581B53739FC8}" srcOrd="1" destOrd="0" presId="urn:microsoft.com/office/officeart/2005/8/layout/orgChart1"/>
    <dgm:cxn modelId="{5EC1A89E-4253-4506-A6AA-DBAE605395B2}" type="presParOf" srcId="{8A8F61C6-167A-4C60-8CB1-581B53739FC8}" destId="{8272B39A-E2B7-45FF-846A-D4E763B393FA}" srcOrd="0" destOrd="0" presId="urn:microsoft.com/office/officeart/2005/8/layout/orgChart1"/>
    <dgm:cxn modelId="{8FD3A7E4-9C56-4705-995C-A7F20D25FDDD}" type="presParOf" srcId="{8272B39A-E2B7-45FF-846A-D4E763B393FA}" destId="{52DC18CA-4CFB-47D5-A2DC-697BCD52F3E0}" srcOrd="0" destOrd="0" presId="urn:microsoft.com/office/officeart/2005/8/layout/orgChart1"/>
    <dgm:cxn modelId="{D7E7590F-5EF8-4C83-ADA0-5B6E03EE6C68}" type="presParOf" srcId="{8272B39A-E2B7-45FF-846A-D4E763B393FA}" destId="{B686E10C-7AC2-4B4E-A0B2-F2A18C8AA672}" srcOrd="1" destOrd="0" presId="urn:microsoft.com/office/officeart/2005/8/layout/orgChart1"/>
    <dgm:cxn modelId="{35EDFCF6-8A82-415B-B5F1-2C0546477D21}" type="presParOf" srcId="{8A8F61C6-167A-4C60-8CB1-581B53739FC8}" destId="{4A5DDDF4-F2BB-458E-8833-916386A6253D}" srcOrd="1" destOrd="0" presId="urn:microsoft.com/office/officeart/2005/8/layout/orgChart1"/>
    <dgm:cxn modelId="{506E7FFE-402D-4882-B8CC-D70D3DF9EDED}" type="presParOf" srcId="{8A8F61C6-167A-4C60-8CB1-581B53739FC8}" destId="{5F55DF4C-8A4C-411F-A3C2-96CAA479A538}" srcOrd="2" destOrd="0" presId="urn:microsoft.com/office/officeart/2005/8/layout/orgChart1"/>
    <dgm:cxn modelId="{762653DE-CA88-44B4-A576-F661DA786011}" type="presParOf" srcId="{2617EA09-FAC8-4DD8-ACAB-79563F2F21CC}" destId="{74E53913-DBBF-477A-9E14-AF1DAD065A0C}" srcOrd="2" destOrd="0" presId="urn:microsoft.com/office/officeart/2005/8/layout/orgChart1"/>
    <dgm:cxn modelId="{F8EB6B18-EB03-4753-BD4B-2C7222D38B9A}" type="presParOf" srcId="{2617EA09-FAC8-4DD8-ACAB-79563F2F21CC}" destId="{401E2C44-D9F0-4E16-908E-A83C3B2DC7B8}" srcOrd="3" destOrd="0" presId="urn:microsoft.com/office/officeart/2005/8/layout/orgChart1"/>
    <dgm:cxn modelId="{A338A92D-4C84-42AD-83F0-5AE6B1B17A39}" type="presParOf" srcId="{401E2C44-D9F0-4E16-908E-A83C3B2DC7B8}" destId="{1285E970-3C6D-4EF0-A0E4-7AE10D46F9F6}" srcOrd="0" destOrd="0" presId="urn:microsoft.com/office/officeart/2005/8/layout/orgChart1"/>
    <dgm:cxn modelId="{8411681D-55BC-47B5-B43A-57240794C933}" type="presParOf" srcId="{1285E970-3C6D-4EF0-A0E4-7AE10D46F9F6}" destId="{4E7478B3-4D81-41D1-85DF-D62021172ACA}" srcOrd="0" destOrd="0" presId="urn:microsoft.com/office/officeart/2005/8/layout/orgChart1"/>
    <dgm:cxn modelId="{C6CF1A0B-0F3A-43CD-9447-8E2C64EBD4E0}" type="presParOf" srcId="{1285E970-3C6D-4EF0-A0E4-7AE10D46F9F6}" destId="{1F4FB6C7-BBC1-4D9C-9236-E4E8BF2A0BDC}" srcOrd="1" destOrd="0" presId="urn:microsoft.com/office/officeart/2005/8/layout/orgChart1"/>
    <dgm:cxn modelId="{14072477-87B1-4635-BB6B-44DE5C17E7EE}" type="presParOf" srcId="{401E2C44-D9F0-4E16-908E-A83C3B2DC7B8}" destId="{10E30215-7DD7-430B-AF0F-6F5DABBB941C}" srcOrd="1" destOrd="0" presId="urn:microsoft.com/office/officeart/2005/8/layout/orgChart1"/>
    <dgm:cxn modelId="{814BF7EA-94FC-44EF-BAC6-045243205F24}" type="presParOf" srcId="{10E30215-7DD7-430B-AF0F-6F5DABBB941C}" destId="{D51E6881-38ED-4536-9C05-D42F237297EA}" srcOrd="0" destOrd="0" presId="urn:microsoft.com/office/officeart/2005/8/layout/orgChart1"/>
    <dgm:cxn modelId="{0EAA7E9F-70A0-4B32-BCCD-4E4599C3E367}" type="presParOf" srcId="{10E30215-7DD7-430B-AF0F-6F5DABBB941C}" destId="{3FAC8BA1-43D1-4198-8888-83F363171FD3}" srcOrd="1" destOrd="0" presId="urn:microsoft.com/office/officeart/2005/8/layout/orgChart1"/>
    <dgm:cxn modelId="{31C76B17-9D2C-499E-B66B-51C0B1F43421}" type="presParOf" srcId="{3FAC8BA1-43D1-4198-8888-83F363171FD3}" destId="{62E260D5-8890-44D5-A9B0-B2D119CA60EA}" srcOrd="0" destOrd="0" presId="urn:microsoft.com/office/officeart/2005/8/layout/orgChart1"/>
    <dgm:cxn modelId="{051FE4A7-4C69-4EE6-A4A1-9EAD3CA66EC2}" type="presParOf" srcId="{62E260D5-8890-44D5-A9B0-B2D119CA60EA}" destId="{98C46B07-6D4D-4F00-B5F2-17D41102D307}" srcOrd="0" destOrd="0" presId="urn:microsoft.com/office/officeart/2005/8/layout/orgChart1"/>
    <dgm:cxn modelId="{505E84E5-C756-4058-8270-84108F768FAB}" type="presParOf" srcId="{62E260D5-8890-44D5-A9B0-B2D119CA60EA}" destId="{221957C1-377A-4059-8CDE-0B5A564B964D}" srcOrd="1" destOrd="0" presId="urn:microsoft.com/office/officeart/2005/8/layout/orgChart1"/>
    <dgm:cxn modelId="{459E42AC-058B-4CEE-B371-E7BB98319E6B}" type="presParOf" srcId="{3FAC8BA1-43D1-4198-8888-83F363171FD3}" destId="{6404FEA3-813B-48AE-AEDC-AFC960367E9B}" srcOrd="1" destOrd="0" presId="urn:microsoft.com/office/officeart/2005/8/layout/orgChart1"/>
    <dgm:cxn modelId="{2F1BB509-D87D-4BCF-B128-A418DD3AF3D6}" type="presParOf" srcId="{3FAC8BA1-43D1-4198-8888-83F363171FD3}" destId="{40D5C496-37FA-4946-9A11-74C59B8DC1A5}" srcOrd="2" destOrd="0" presId="urn:microsoft.com/office/officeart/2005/8/layout/orgChart1"/>
    <dgm:cxn modelId="{10E2D124-59CD-4988-B233-3E0B0F2C265A}" type="presParOf" srcId="{401E2C44-D9F0-4E16-908E-A83C3B2DC7B8}" destId="{CA544BA9-9F1C-48F6-BC96-10822697CD81}" srcOrd="2" destOrd="0" presId="urn:microsoft.com/office/officeart/2005/8/layout/orgChart1"/>
    <dgm:cxn modelId="{0DA425D0-3AB1-40DB-BDE3-FE466136CE0A}" type="presParOf" srcId="{2617EA09-FAC8-4DD8-ACAB-79563F2F21CC}" destId="{D1CC07C4-D477-4F38-B041-15059DF04B07}" srcOrd="4" destOrd="0" presId="urn:microsoft.com/office/officeart/2005/8/layout/orgChart1"/>
    <dgm:cxn modelId="{C87E0335-7866-4937-9A93-1BB8FE197AE2}" type="presParOf" srcId="{2617EA09-FAC8-4DD8-ACAB-79563F2F21CC}" destId="{45F89CB4-C31C-47E6-8C50-71B21BD598BC}" srcOrd="5" destOrd="0" presId="urn:microsoft.com/office/officeart/2005/8/layout/orgChart1"/>
    <dgm:cxn modelId="{80EB83AF-FF67-4D55-9B22-3D5B5915D980}" type="presParOf" srcId="{45F89CB4-C31C-47E6-8C50-71B21BD598BC}" destId="{4F35C89D-51AD-436B-9DDC-FBBF64F9DA32}" srcOrd="0" destOrd="0" presId="urn:microsoft.com/office/officeart/2005/8/layout/orgChart1"/>
    <dgm:cxn modelId="{BEA39B56-AC6A-4B36-92BF-71F5133CBAC4}" type="presParOf" srcId="{4F35C89D-51AD-436B-9DDC-FBBF64F9DA32}" destId="{4D49C8F2-93FF-44CA-81D9-B204AD1331D1}" srcOrd="0" destOrd="0" presId="urn:microsoft.com/office/officeart/2005/8/layout/orgChart1"/>
    <dgm:cxn modelId="{6F4549E3-9463-4EF6-BA1D-E20C3B70DE2E}" type="presParOf" srcId="{4F35C89D-51AD-436B-9DDC-FBBF64F9DA32}" destId="{98A0D214-8F78-4E17-95C9-5B46D22A66F8}" srcOrd="1" destOrd="0" presId="urn:microsoft.com/office/officeart/2005/8/layout/orgChart1"/>
    <dgm:cxn modelId="{8BC5CC4D-F8CF-48CA-B674-24F499EBBF81}" type="presParOf" srcId="{45F89CB4-C31C-47E6-8C50-71B21BD598BC}" destId="{240E9858-8BC5-4183-A46E-7E5B5FE541F8}" srcOrd="1" destOrd="0" presId="urn:microsoft.com/office/officeart/2005/8/layout/orgChart1"/>
    <dgm:cxn modelId="{BEFD9D76-4B16-453C-8D79-CEC6452F2CE7}" type="presParOf" srcId="{45F89CB4-C31C-47E6-8C50-71B21BD598BC}" destId="{39EBE4F4-6A6D-4D71-8BAF-913393B7061C}" srcOrd="2" destOrd="0" presId="urn:microsoft.com/office/officeart/2005/8/layout/orgChart1"/>
    <dgm:cxn modelId="{A9A711D5-6CC5-4CD5-97EA-EC91D83C56A7}" type="presParOf" srcId="{45227F64-6E75-473E-BCD8-DE6C3232589B}" destId="{9BDBD4BD-8C7E-41BA-A622-9A4E58F3F6F9}" srcOrd="2" destOrd="0" presId="urn:microsoft.com/office/officeart/2005/8/layout/orgChart1"/>
    <dgm:cxn modelId="{8F43FECB-8851-4722-91DB-A3313616D392}" type="presParOf" srcId="{0C148A02-D145-463A-B1F9-250D77770F05}" destId="{873DDAD6-BCDC-4C57-AD34-A4EEBFD25E82}" srcOrd="6" destOrd="0" presId="urn:microsoft.com/office/officeart/2005/8/layout/orgChart1"/>
    <dgm:cxn modelId="{E8133E4E-BF83-4970-A59B-3B6D6705D177}" type="presParOf" srcId="{0C148A02-D145-463A-B1F9-250D77770F05}" destId="{23091424-18E2-43E0-BED3-4BFBC7983AFF}" srcOrd="7" destOrd="0" presId="urn:microsoft.com/office/officeart/2005/8/layout/orgChart1"/>
    <dgm:cxn modelId="{D9A3AB1E-8567-497D-A5BC-C317F0A2A53B}" type="presParOf" srcId="{23091424-18E2-43E0-BED3-4BFBC7983AFF}" destId="{1F7A03B7-89EC-47AC-9C3D-32F6142CF28E}" srcOrd="0" destOrd="0" presId="urn:microsoft.com/office/officeart/2005/8/layout/orgChart1"/>
    <dgm:cxn modelId="{34A03AF7-120B-4EF6-87CF-4BEB4E530946}" type="presParOf" srcId="{1F7A03B7-89EC-47AC-9C3D-32F6142CF28E}" destId="{4E33F582-0ACF-4752-9777-273DA2DE42AF}" srcOrd="0" destOrd="0" presId="urn:microsoft.com/office/officeart/2005/8/layout/orgChart1"/>
    <dgm:cxn modelId="{FC0733BF-AFFD-4569-B8D5-D97A9F519570}" type="presParOf" srcId="{1F7A03B7-89EC-47AC-9C3D-32F6142CF28E}" destId="{3970077E-DC8F-4BC0-AFBC-3BCA04AA4596}" srcOrd="1" destOrd="0" presId="urn:microsoft.com/office/officeart/2005/8/layout/orgChart1"/>
    <dgm:cxn modelId="{096CE04B-D10C-43EB-BFE8-074A114011DE}" type="presParOf" srcId="{23091424-18E2-43E0-BED3-4BFBC7983AFF}" destId="{89CD2989-9CBB-4326-A5EA-29D50C82B8E0}" srcOrd="1" destOrd="0" presId="urn:microsoft.com/office/officeart/2005/8/layout/orgChart1"/>
    <dgm:cxn modelId="{4813D625-D5BF-40FC-AC87-D477D9CD71D6}" type="presParOf" srcId="{23091424-18E2-43E0-BED3-4BFBC7983AFF}" destId="{90F589C0-4687-4980-90FF-6E743BC5F407}" srcOrd="2" destOrd="0" presId="urn:microsoft.com/office/officeart/2005/8/layout/orgChart1"/>
    <dgm:cxn modelId="{EDE54E27-97A5-44EB-B9B1-E77C4662E9BC}" type="presParOf" srcId="{E78E2BCD-0707-4570-88FC-93697620625B}" destId="{94C4F1A6-CC3C-488B-9C41-AAB07DE06000}" srcOrd="2" destOrd="0" presId="urn:microsoft.com/office/officeart/2005/8/layout/orgChart1"/>
    <dgm:cxn modelId="{90F877F9-816F-42C9-A300-41BAA6E180C8}" type="presParOf" srcId="{B2CC8767-33D6-4ABB-9E63-C67FFDA31553}" destId="{6654886A-851A-4522-8EB8-0CA116758765}" srcOrd="2" destOrd="0" presId="urn:microsoft.com/office/officeart/2005/8/layout/orgChart1"/>
    <dgm:cxn modelId="{AC5AA32E-7B66-4E59-AFE5-4381E85033E4}" type="presParOf" srcId="{FD1FBADC-35EF-4069-955C-2DD4C80BB4D2}" destId="{EF2ADA1A-BAD6-4DFE-953E-67886FCC668D}" srcOrd="8" destOrd="0" presId="urn:microsoft.com/office/officeart/2005/8/layout/orgChart1"/>
    <dgm:cxn modelId="{9037730B-682E-4231-99E6-ECEE85E44F47}" type="presParOf" srcId="{FD1FBADC-35EF-4069-955C-2DD4C80BB4D2}" destId="{FD87D3B3-F23F-40DB-A0D9-9B6CAB8F84FC}" srcOrd="9" destOrd="0" presId="urn:microsoft.com/office/officeart/2005/8/layout/orgChart1"/>
    <dgm:cxn modelId="{372C175A-ED6D-49A5-8D71-C3E99BAAC320}" type="presParOf" srcId="{FD87D3B3-F23F-40DB-A0D9-9B6CAB8F84FC}" destId="{00DD9FFE-786D-4EFB-BAFA-664345F9A0BA}" srcOrd="0" destOrd="0" presId="urn:microsoft.com/office/officeart/2005/8/layout/orgChart1"/>
    <dgm:cxn modelId="{2AC64234-4942-49FD-84E5-87AEBE7BF241}" type="presParOf" srcId="{00DD9FFE-786D-4EFB-BAFA-664345F9A0BA}" destId="{14F1AB17-2612-451B-B8F5-079A3245D089}" srcOrd="0" destOrd="0" presId="urn:microsoft.com/office/officeart/2005/8/layout/orgChart1"/>
    <dgm:cxn modelId="{909457B5-2F57-45F1-99A9-9C3F263B35C4}" type="presParOf" srcId="{00DD9FFE-786D-4EFB-BAFA-664345F9A0BA}" destId="{C321ECCE-A331-4E4B-9A09-1FA42B9D9D1A}" srcOrd="1" destOrd="0" presId="urn:microsoft.com/office/officeart/2005/8/layout/orgChart1"/>
    <dgm:cxn modelId="{4784E37B-9B15-4564-B1E3-BEA79EFDF6B6}" type="presParOf" srcId="{FD87D3B3-F23F-40DB-A0D9-9B6CAB8F84FC}" destId="{E2C88402-E87E-4388-ABF7-8B163B9ECA52}" srcOrd="1" destOrd="0" presId="urn:microsoft.com/office/officeart/2005/8/layout/orgChart1"/>
    <dgm:cxn modelId="{0C38A1E6-8037-41B5-A54C-B536194AAC32}" type="presParOf" srcId="{FD87D3B3-F23F-40DB-A0D9-9B6CAB8F84FC}" destId="{E99B7B7E-A9B2-481C-AD72-85201D8DA031}" srcOrd="2" destOrd="0" presId="urn:microsoft.com/office/officeart/2005/8/layout/orgChart1"/>
    <dgm:cxn modelId="{4E3E75C8-BFA9-4EE7-9AD2-25B74D0A9696}" type="presParOf" srcId="{FD1FBADC-35EF-4069-955C-2DD4C80BB4D2}" destId="{9E9A8419-1327-4B38-8EA7-4CED955139D6}" srcOrd="10" destOrd="0" presId="urn:microsoft.com/office/officeart/2005/8/layout/orgChart1"/>
    <dgm:cxn modelId="{622AF20B-8C6D-4135-A112-79A4090F907E}" type="presParOf" srcId="{FD1FBADC-35EF-4069-955C-2DD4C80BB4D2}" destId="{982222AA-1C7C-4EE8-A102-C28A8E402DAC}" srcOrd="11" destOrd="0" presId="urn:microsoft.com/office/officeart/2005/8/layout/orgChart1"/>
    <dgm:cxn modelId="{67D0A72E-2539-4737-9257-2D70B2B94791}" type="presParOf" srcId="{982222AA-1C7C-4EE8-A102-C28A8E402DAC}" destId="{A9E6D342-5936-416E-9A8C-94FCAF0BA2E1}" srcOrd="0" destOrd="0" presId="urn:microsoft.com/office/officeart/2005/8/layout/orgChart1"/>
    <dgm:cxn modelId="{0E968017-813B-44A2-B4A4-CE9F521F4E57}" type="presParOf" srcId="{A9E6D342-5936-416E-9A8C-94FCAF0BA2E1}" destId="{C248BDA1-E772-4B98-B83F-23DAAEB74FE6}" srcOrd="0" destOrd="0" presId="urn:microsoft.com/office/officeart/2005/8/layout/orgChart1"/>
    <dgm:cxn modelId="{C5D3FEB1-C1A6-435A-876F-2BA9B3772671}" type="presParOf" srcId="{A9E6D342-5936-416E-9A8C-94FCAF0BA2E1}" destId="{1B1B160F-FDFB-408A-B747-F68E274E44E1}" srcOrd="1" destOrd="0" presId="urn:microsoft.com/office/officeart/2005/8/layout/orgChart1"/>
    <dgm:cxn modelId="{CB8A4C35-1748-4486-A07E-A94678D7EB76}" type="presParOf" srcId="{982222AA-1C7C-4EE8-A102-C28A8E402DAC}" destId="{968E6F08-A73D-481D-AE07-3CFF74FCB55F}" srcOrd="1" destOrd="0" presId="urn:microsoft.com/office/officeart/2005/8/layout/orgChart1"/>
    <dgm:cxn modelId="{7CE650EC-2C41-4279-B855-307421689DFE}" type="presParOf" srcId="{968E6F08-A73D-481D-AE07-3CFF74FCB55F}" destId="{B61C9630-9CDE-4486-BFE1-93E0DBD61F3D}" srcOrd="0" destOrd="0" presId="urn:microsoft.com/office/officeart/2005/8/layout/orgChart1"/>
    <dgm:cxn modelId="{6F87D058-B99D-4C2D-85D5-0D722BBAFB07}" type="presParOf" srcId="{968E6F08-A73D-481D-AE07-3CFF74FCB55F}" destId="{6E281429-B234-4003-8BB4-32C7AB681CC5}" srcOrd="1" destOrd="0" presId="urn:microsoft.com/office/officeart/2005/8/layout/orgChart1"/>
    <dgm:cxn modelId="{48F4A1BD-FE45-4577-BB3E-9F8CB55ABF18}" type="presParOf" srcId="{6E281429-B234-4003-8BB4-32C7AB681CC5}" destId="{57266CB1-B4E0-4860-B360-03110ADE234C}" srcOrd="0" destOrd="0" presId="urn:microsoft.com/office/officeart/2005/8/layout/orgChart1"/>
    <dgm:cxn modelId="{84C402DC-996A-4112-A0EF-A92EEC8D4CF9}" type="presParOf" srcId="{57266CB1-B4E0-4860-B360-03110ADE234C}" destId="{6AC061CF-CC08-4F4F-AFFE-D64EFC45FB2C}" srcOrd="0" destOrd="0" presId="urn:microsoft.com/office/officeart/2005/8/layout/orgChart1"/>
    <dgm:cxn modelId="{4034E4D5-6B75-49E8-BBFD-5EDD59CE9FBF}" type="presParOf" srcId="{57266CB1-B4E0-4860-B360-03110ADE234C}" destId="{7B7E5418-302C-4DCB-84B4-1FECB3AE2D7A}" srcOrd="1" destOrd="0" presId="urn:microsoft.com/office/officeart/2005/8/layout/orgChart1"/>
    <dgm:cxn modelId="{FD4267E0-3ABD-4676-A482-1B03E62D8F46}" type="presParOf" srcId="{6E281429-B234-4003-8BB4-32C7AB681CC5}" destId="{477D5E49-4007-413E-96EB-5E1BD44F9993}" srcOrd="1" destOrd="0" presId="urn:microsoft.com/office/officeart/2005/8/layout/orgChart1"/>
    <dgm:cxn modelId="{E110D4A9-DDC9-4122-B514-CA0D90265AB9}" type="presParOf" srcId="{6E281429-B234-4003-8BB4-32C7AB681CC5}" destId="{7E3BEE8C-02CA-4876-A497-EE146AFDEF95}" srcOrd="2" destOrd="0" presId="urn:microsoft.com/office/officeart/2005/8/layout/orgChart1"/>
    <dgm:cxn modelId="{9EC22030-07D8-4B58-BEBC-456EB1716711}" type="presParOf" srcId="{968E6F08-A73D-481D-AE07-3CFF74FCB55F}" destId="{CCA9156E-0B3A-4FD5-8425-DE8EE19674E4}" srcOrd="2" destOrd="0" presId="urn:microsoft.com/office/officeart/2005/8/layout/orgChart1"/>
    <dgm:cxn modelId="{3446E1BF-9ECD-44AD-A387-E412ABE82DBB}" type="presParOf" srcId="{968E6F08-A73D-481D-AE07-3CFF74FCB55F}" destId="{04420E94-85F2-42A4-A199-0E805DE698C9}" srcOrd="3" destOrd="0" presId="urn:microsoft.com/office/officeart/2005/8/layout/orgChart1"/>
    <dgm:cxn modelId="{1A56C220-EBC5-49BF-9CF9-04A2BE9EBB62}" type="presParOf" srcId="{04420E94-85F2-42A4-A199-0E805DE698C9}" destId="{080257F6-E415-467B-AB99-15EC78600800}" srcOrd="0" destOrd="0" presId="urn:microsoft.com/office/officeart/2005/8/layout/orgChart1"/>
    <dgm:cxn modelId="{F3499D68-1882-4291-96CF-1BDC00F86133}" type="presParOf" srcId="{080257F6-E415-467B-AB99-15EC78600800}" destId="{5C8E4539-33E2-4316-9135-B5BEABF70BF8}" srcOrd="0" destOrd="0" presId="urn:microsoft.com/office/officeart/2005/8/layout/orgChart1"/>
    <dgm:cxn modelId="{3CD4F140-E347-430F-A685-E613A0B34FC6}" type="presParOf" srcId="{080257F6-E415-467B-AB99-15EC78600800}" destId="{313618FE-AA20-4574-B0A0-08A822E0C120}" srcOrd="1" destOrd="0" presId="urn:microsoft.com/office/officeart/2005/8/layout/orgChart1"/>
    <dgm:cxn modelId="{A622AAA3-457D-45BF-A2D4-12CDDCD7682D}" type="presParOf" srcId="{04420E94-85F2-42A4-A199-0E805DE698C9}" destId="{7C418DD1-431F-42D1-AAED-CFD266D9017B}" srcOrd="1" destOrd="0" presId="urn:microsoft.com/office/officeart/2005/8/layout/orgChart1"/>
    <dgm:cxn modelId="{A0F39E4D-1752-4B99-B206-F59CBDF0E149}" type="presParOf" srcId="{04420E94-85F2-42A4-A199-0E805DE698C9}" destId="{A0E20398-A460-48DF-8055-8017AB11CB08}" srcOrd="2" destOrd="0" presId="urn:microsoft.com/office/officeart/2005/8/layout/orgChart1"/>
    <dgm:cxn modelId="{A865F8A8-F17F-4A0D-B59F-65AAB618C4A0}" type="presParOf" srcId="{982222AA-1C7C-4EE8-A102-C28A8E402DAC}" destId="{6BF46061-2932-4F6A-9659-B3821A33F348}" srcOrd="2" destOrd="0" presId="urn:microsoft.com/office/officeart/2005/8/layout/orgChart1"/>
    <dgm:cxn modelId="{A63FA8F2-CBE7-4EE9-B0BF-1F903FED0FC1}" type="presParOf" srcId="{24EB5C6B-E884-4B69-A775-BC19A50D31C0}" destId="{733FF5C4-B5A8-4AB0-B877-45DB3F53448E}" srcOrd="2" destOrd="0" presId="urn:microsoft.com/office/officeart/2005/8/layout/orgChart1"/>
    <dgm:cxn modelId="{A52D2EEC-4C2C-42E9-A91B-4F1BC92F14CB}" type="presParOf" srcId="{5141ADA5-42D8-45F7-9460-BB8CF9C87644}" destId="{C8153429-7A3E-4126-B95B-78E11D03ECEA}" srcOrd="2" destOrd="0" presId="urn:microsoft.com/office/officeart/2005/8/layout/orgChart1"/>
    <dgm:cxn modelId="{6BF3E6D8-3455-4816-B057-4A9026B2BD1D}" type="presParOf" srcId="{30818783-7A71-4063-B43C-BC585C6CA13A}" destId="{79872B2E-B4D3-415C-9EC5-B6AD97B7FF61}" srcOrd="2" destOrd="0" presId="urn:microsoft.com/office/officeart/2005/8/layout/orgChart1"/>
    <dgm:cxn modelId="{C27673C6-88BE-45A2-BF77-C8F9C3FEFDAE}" type="presParOf" srcId="{C4D77F2F-6FEC-4627-AB14-6898076C89FB}" destId="{62B2FB17-BDB2-4CEC-8B1D-97BCBD8258C1}" srcOrd="2" destOrd="0" presId="urn:microsoft.com/office/officeart/2005/8/layout/orgChart1"/>
    <dgm:cxn modelId="{6254BD52-C24D-4AED-93B7-69D611F55367}" type="presParOf" srcId="{C4D77F2F-6FEC-4627-AB14-6898076C89FB}" destId="{F52D57C5-B4DC-4153-BE7C-F3F6AA489361}" srcOrd="3" destOrd="0" presId="urn:microsoft.com/office/officeart/2005/8/layout/orgChart1"/>
    <dgm:cxn modelId="{47F9E4A5-A010-4ACD-959C-25E2E0F6A513}" type="presParOf" srcId="{F52D57C5-B4DC-4153-BE7C-F3F6AA489361}" destId="{22EF4070-0211-4C72-B04B-E815FB47674D}" srcOrd="0" destOrd="0" presId="urn:microsoft.com/office/officeart/2005/8/layout/orgChart1"/>
    <dgm:cxn modelId="{E630B353-0892-453A-A051-B2AB0583EF2F}" type="presParOf" srcId="{22EF4070-0211-4C72-B04B-E815FB47674D}" destId="{99638FEC-C50E-49EB-AB7F-60912F0B412F}" srcOrd="0" destOrd="0" presId="urn:microsoft.com/office/officeart/2005/8/layout/orgChart1"/>
    <dgm:cxn modelId="{4C0CFF64-4E5F-40AE-9320-6FB1385DDE1B}" type="presParOf" srcId="{22EF4070-0211-4C72-B04B-E815FB47674D}" destId="{948C4337-4368-4676-85B0-BA02A38EE57B}" srcOrd="1" destOrd="0" presId="urn:microsoft.com/office/officeart/2005/8/layout/orgChart1"/>
    <dgm:cxn modelId="{CDA9F639-2977-49DF-BA82-A5F8B4C77A83}" type="presParOf" srcId="{F52D57C5-B4DC-4153-BE7C-F3F6AA489361}" destId="{AE0F53A8-5146-49E6-9AFC-17534C9C8AC2}" srcOrd="1" destOrd="0" presId="urn:microsoft.com/office/officeart/2005/8/layout/orgChart1"/>
    <dgm:cxn modelId="{D2B9A6CD-741D-4639-A94F-184AF8D15813}" type="presParOf" srcId="{AE0F53A8-5146-49E6-9AFC-17534C9C8AC2}" destId="{F2AAE23E-D403-4459-9F33-2D308F307B3C}" srcOrd="0" destOrd="0" presId="urn:microsoft.com/office/officeart/2005/8/layout/orgChart1"/>
    <dgm:cxn modelId="{9B9B34BE-9B40-4162-9E7E-E96061E7F0EF}" type="presParOf" srcId="{AE0F53A8-5146-49E6-9AFC-17534C9C8AC2}" destId="{6AA7C80D-E5F9-4636-A714-D3A926D5A741}" srcOrd="1" destOrd="0" presId="urn:microsoft.com/office/officeart/2005/8/layout/orgChart1"/>
    <dgm:cxn modelId="{C8A9C483-753E-424F-B227-F1D7A8522062}" type="presParOf" srcId="{6AA7C80D-E5F9-4636-A714-D3A926D5A741}" destId="{87985263-E26D-4EC8-B932-93D814011614}" srcOrd="0" destOrd="0" presId="urn:microsoft.com/office/officeart/2005/8/layout/orgChart1"/>
    <dgm:cxn modelId="{631FC9F9-2474-4436-9F2B-2E99FF7E2BE4}" type="presParOf" srcId="{87985263-E26D-4EC8-B932-93D814011614}" destId="{D0BEBF4C-3CC0-4911-8F01-F2794F029EB4}" srcOrd="0" destOrd="0" presId="urn:microsoft.com/office/officeart/2005/8/layout/orgChart1"/>
    <dgm:cxn modelId="{10B3BFDE-AD8B-4418-9387-36A4684ACAC9}" type="presParOf" srcId="{87985263-E26D-4EC8-B932-93D814011614}" destId="{59D2353A-8888-4405-9787-79965978A4E7}" srcOrd="1" destOrd="0" presId="urn:microsoft.com/office/officeart/2005/8/layout/orgChart1"/>
    <dgm:cxn modelId="{C4FDFBE6-77D3-45D8-8EE8-2F8E6CE21838}" type="presParOf" srcId="{6AA7C80D-E5F9-4636-A714-D3A926D5A741}" destId="{1FD81A31-84A3-413D-89BF-12C5B2F1E31E}" srcOrd="1" destOrd="0" presId="urn:microsoft.com/office/officeart/2005/8/layout/orgChart1"/>
    <dgm:cxn modelId="{B34A6C4C-1C29-4C6E-A2D7-8202B1F8AA76}" type="presParOf" srcId="{6AA7C80D-E5F9-4636-A714-D3A926D5A741}" destId="{04AF1265-0F0B-42F4-91C6-F935DEAEB9DE}" srcOrd="2" destOrd="0" presId="urn:microsoft.com/office/officeart/2005/8/layout/orgChart1"/>
    <dgm:cxn modelId="{68475887-DBE7-4F6D-AE22-9126C2DD89C8}" type="presParOf" srcId="{F52D57C5-B4DC-4153-BE7C-F3F6AA489361}" destId="{AA2D44CD-3E9E-4F0F-BC47-33A8013B15E7}" srcOrd="2" destOrd="0" presId="urn:microsoft.com/office/officeart/2005/8/layout/orgChart1"/>
    <dgm:cxn modelId="{0F3FAB90-8ED3-4CCE-8431-3A4F5C8F117E}" type="presParOf" srcId="{7D71EA40-78DE-4455-8E38-C997C560D163}" destId="{4BAD6032-E05C-4D22-ABAD-6E86417983CB}" srcOrd="2" destOrd="0" presId="urn:microsoft.com/office/officeart/2005/8/layout/orgChart1"/>
    <dgm:cxn modelId="{8688AD91-FA98-4841-8B8D-5962633F7404}" type="presParOf" srcId="{86A03B88-80C6-42F2-BF4E-3C358D6A9643}" destId="{1BACF4A4-3653-4EAE-A88B-57D206F74968}" srcOrd="4" destOrd="0" presId="urn:microsoft.com/office/officeart/2005/8/layout/orgChart1"/>
    <dgm:cxn modelId="{C651D0FD-A891-418D-B68B-C8951C3B1AAE}" type="presParOf" srcId="{86A03B88-80C6-42F2-BF4E-3C358D6A9643}" destId="{76CE1D0D-979C-406E-A2C4-D32D57693458}" srcOrd="5" destOrd="0" presId="urn:microsoft.com/office/officeart/2005/8/layout/orgChart1"/>
    <dgm:cxn modelId="{A56B0A58-63CC-45FD-9F29-3FF50B55E375}" type="presParOf" srcId="{76CE1D0D-979C-406E-A2C4-D32D57693458}" destId="{74EBC8BD-76C6-45AB-9A91-BDDADAA49B07}" srcOrd="0" destOrd="0" presId="urn:microsoft.com/office/officeart/2005/8/layout/orgChart1"/>
    <dgm:cxn modelId="{2D1BC548-7EF2-4342-9812-EAD85C92A559}" type="presParOf" srcId="{74EBC8BD-76C6-45AB-9A91-BDDADAA49B07}" destId="{80D49BAC-30D9-429D-B56B-213923853D34}" srcOrd="0" destOrd="0" presId="urn:microsoft.com/office/officeart/2005/8/layout/orgChart1"/>
    <dgm:cxn modelId="{5C0BFF0F-8C9A-455A-A815-E093D91B6A97}" type="presParOf" srcId="{74EBC8BD-76C6-45AB-9A91-BDDADAA49B07}" destId="{DE0F2880-6562-4880-A7EF-C14D60BC443A}" srcOrd="1" destOrd="0" presId="urn:microsoft.com/office/officeart/2005/8/layout/orgChart1"/>
    <dgm:cxn modelId="{774E44BA-4FB0-447B-B3B5-0A274417F453}" type="presParOf" srcId="{76CE1D0D-979C-406E-A2C4-D32D57693458}" destId="{4304B1AB-B30A-47BA-A3CC-62CAEBE5BCCE}" srcOrd="1" destOrd="0" presId="urn:microsoft.com/office/officeart/2005/8/layout/orgChart1"/>
    <dgm:cxn modelId="{8DC01969-8B3C-4966-9BF8-964E98CD099D}" type="presParOf" srcId="{76CE1D0D-979C-406E-A2C4-D32D57693458}" destId="{A4F21005-A034-421C-BB44-4CB1402765D0}" srcOrd="2" destOrd="0" presId="urn:microsoft.com/office/officeart/2005/8/layout/orgChart1"/>
    <dgm:cxn modelId="{AE594682-B1A4-4709-A9CD-5E06D59B0293}" type="presParOf" srcId="{86A03B88-80C6-42F2-BF4E-3C358D6A9643}" destId="{3D9FD3E3-88E0-477A-A56B-07BC808BF3F4}" srcOrd="6" destOrd="0" presId="urn:microsoft.com/office/officeart/2005/8/layout/orgChart1"/>
    <dgm:cxn modelId="{B0BC88E0-4744-448F-8E27-0584C5FB161C}" type="presParOf" srcId="{86A03B88-80C6-42F2-BF4E-3C358D6A9643}" destId="{85126A20-B74D-4464-863C-A4513302FC3E}" srcOrd="7" destOrd="0" presId="urn:microsoft.com/office/officeart/2005/8/layout/orgChart1"/>
    <dgm:cxn modelId="{D33A4962-5D1D-4361-8561-0E3C6C5E074B}" type="presParOf" srcId="{85126A20-B74D-4464-863C-A4513302FC3E}" destId="{EE4855D1-B2B0-4D08-8963-711B48A4D864}" srcOrd="0" destOrd="0" presId="urn:microsoft.com/office/officeart/2005/8/layout/orgChart1"/>
    <dgm:cxn modelId="{D894A8CE-D2B6-47C6-841B-5CC3DC75FD64}" type="presParOf" srcId="{EE4855D1-B2B0-4D08-8963-711B48A4D864}" destId="{D4EA128C-DF21-45C0-BF4F-C14BA70ADDB2}" srcOrd="0" destOrd="0" presId="urn:microsoft.com/office/officeart/2005/8/layout/orgChart1"/>
    <dgm:cxn modelId="{10B1F3F9-31DB-4EDA-BCD4-55D6A581AFDC}" type="presParOf" srcId="{EE4855D1-B2B0-4D08-8963-711B48A4D864}" destId="{8FEA3F3B-97D9-4A90-B171-A5B7071C97F3}" srcOrd="1" destOrd="0" presId="urn:microsoft.com/office/officeart/2005/8/layout/orgChart1"/>
    <dgm:cxn modelId="{9D6DB256-B3E5-4938-AF06-209E8D62A367}" type="presParOf" srcId="{85126A20-B74D-4464-863C-A4513302FC3E}" destId="{76697CC2-C5F0-4562-98B8-5454AC30B071}" srcOrd="1" destOrd="0" presId="urn:microsoft.com/office/officeart/2005/8/layout/orgChart1"/>
    <dgm:cxn modelId="{CD41C3F5-9C16-4053-90BC-B6FF95704433}" type="presParOf" srcId="{85126A20-B74D-4464-863C-A4513302FC3E}" destId="{E37C9DBD-BF19-48DB-B3BF-28BC5C60CA54}" srcOrd="2" destOrd="0" presId="urn:microsoft.com/office/officeart/2005/8/layout/orgChart1"/>
    <dgm:cxn modelId="{4B675CF4-0DB9-46A1-A316-7F1A178035C5}" type="presParOf" srcId="{2CCFC2E9-18F6-4C83-B7BE-8D83151D3398}" destId="{AB016DC5-0935-4B69-8491-3253A734CADB}" srcOrd="2" destOrd="0" presId="urn:microsoft.com/office/officeart/2005/8/layout/orgChart1"/>
    <dgm:cxn modelId="{CDCF68C8-3707-4683-8E19-627C4EEA8E1C}" type="presParOf" srcId="{30FB4649-8B7D-4B10-999F-95CD6B9B0EB1}" destId="{BC882CBD-1CC9-45C4-9444-4B78B1DE87DE}" srcOrd="2" destOrd="0" presId="urn:microsoft.com/office/officeart/2005/8/layout/orgChart1"/>
    <dgm:cxn modelId="{4C3D8C5B-01D0-4C70-976C-4F3B89FB03C7}" type="presParOf" srcId="{30FB4649-8B7D-4B10-999F-95CD6B9B0EB1}" destId="{320A809A-D8AE-42C9-AF6C-020A232C5D3A}" srcOrd="3" destOrd="0" presId="urn:microsoft.com/office/officeart/2005/8/layout/orgChart1"/>
    <dgm:cxn modelId="{110DCF9E-8F1D-4219-9428-24E8C8794C4D}" type="presParOf" srcId="{320A809A-D8AE-42C9-AF6C-020A232C5D3A}" destId="{73581A50-A780-4D24-9FD6-8790D7A782B8}" srcOrd="0" destOrd="0" presId="urn:microsoft.com/office/officeart/2005/8/layout/orgChart1"/>
    <dgm:cxn modelId="{71136FA9-6409-4312-A11C-3918DDAB7161}" type="presParOf" srcId="{73581A50-A780-4D24-9FD6-8790D7A782B8}" destId="{6120BC4C-84AE-4B1F-BD4C-9486B1EED0DB}" srcOrd="0" destOrd="0" presId="urn:microsoft.com/office/officeart/2005/8/layout/orgChart1"/>
    <dgm:cxn modelId="{B3ED803F-6795-46B0-9E53-027B57BCF204}" type="presParOf" srcId="{73581A50-A780-4D24-9FD6-8790D7A782B8}" destId="{4D8E0742-E159-4E1A-ADA3-9C1D18EE95C0}" srcOrd="1" destOrd="0" presId="urn:microsoft.com/office/officeart/2005/8/layout/orgChart1"/>
    <dgm:cxn modelId="{A9FA288F-DA39-430A-9845-E8A37A3E4C34}" type="presParOf" srcId="{320A809A-D8AE-42C9-AF6C-020A232C5D3A}" destId="{6C58D453-95F0-47C8-AB6B-89DB3277BC4F}" srcOrd="1" destOrd="0" presId="urn:microsoft.com/office/officeart/2005/8/layout/orgChart1"/>
    <dgm:cxn modelId="{8FD91FD8-0E03-4BE9-A91C-28337126B8A5}" type="presParOf" srcId="{320A809A-D8AE-42C9-AF6C-020A232C5D3A}" destId="{6BA0419C-AA25-4785-A6D9-053E398EE4E1}" srcOrd="2" destOrd="0" presId="urn:microsoft.com/office/officeart/2005/8/layout/orgChart1"/>
    <dgm:cxn modelId="{7CDFE617-7F2F-4F7B-9B88-F177D3152B70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4C2BFF-0010-48B7-94C5-B1D0ADEF4AD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F92490-4914-4307-8676-403405D275B3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F2E0C4AD-4111-4358-AC5B-FBC2A1BA5513}" type="parTrans" cxnId="{2B07CE4B-6632-43D1-8C83-609FB0B724A1}">
      <dgm:prSet/>
      <dgm:spPr/>
      <dgm:t>
        <a:bodyPr/>
        <a:lstStyle/>
        <a:p>
          <a:endParaRPr lang="ru-RU"/>
        </a:p>
      </dgm:t>
    </dgm:pt>
    <dgm:pt modelId="{00FF59FE-B126-4973-9E47-A38C73A59FF2}" type="sibTrans" cxnId="{2B07CE4B-6632-43D1-8C83-609FB0B724A1}">
      <dgm:prSet/>
      <dgm:spPr/>
      <dgm:t>
        <a:bodyPr/>
        <a:lstStyle/>
        <a:p>
          <a:endParaRPr lang="ru-RU"/>
        </a:p>
      </dgm:t>
    </dgm:pt>
    <dgm:pt modelId="{CCD74A8C-6E24-4907-BA21-2C2ABED66EC6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RoutedCommand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09ACAEF-E386-4CD0-AA01-C9A7E59262EE}" type="parTrans" cxnId="{EF499803-C382-48D5-BE97-511D48CD1523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EF59F6-279E-47F1-BAAC-157492252BA2}" type="sibTrans" cxnId="{EF499803-C382-48D5-BE97-511D48CD1523}">
      <dgm:prSet/>
      <dgm:spPr/>
      <dgm:t>
        <a:bodyPr/>
        <a:lstStyle/>
        <a:p>
          <a:endParaRPr lang="ru-RU"/>
        </a:p>
      </dgm:t>
    </dgm:pt>
    <dgm:pt modelId="{F502FCEF-B518-4971-8E20-3E4FB168EFF1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CommandBinding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69A4278-BEA0-46F2-A310-2847E2718E15}" type="parTrans" cxnId="{8268CD07-2EAE-4E0A-9BC2-52740431A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61CAD92-EE34-43FA-B780-AEDECEB98CA8}" type="sibTrans" cxnId="{8268CD07-2EAE-4E0A-9BC2-52740431A3B7}">
      <dgm:prSet/>
      <dgm:spPr/>
      <dgm:t>
        <a:bodyPr/>
        <a:lstStyle/>
        <a:p>
          <a:endParaRPr lang="ru-RU"/>
        </a:p>
      </dgm:t>
    </dgm:pt>
    <dgm:pt modelId="{A4EC7378-3CB8-457E-9B47-1705C300E57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CommandManager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40C40C1-75E1-41DB-8B38-49654AE00C55}" type="parTrans" cxnId="{0205B17E-BB5A-43F4-99C7-B20C31E9634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809FF3C-BDFE-4771-880F-8015903A6411}" type="sibTrans" cxnId="{0205B17E-BB5A-43F4-99C7-B20C31E96344}">
      <dgm:prSet/>
      <dgm:spPr/>
      <dgm:t>
        <a:bodyPr/>
        <a:lstStyle/>
        <a:p>
          <a:endParaRPr lang="ru-RU"/>
        </a:p>
      </dgm:t>
    </dgm:pt>
    <dgm:pt modelId="{63947773-D06F-4CE3-8F92-8DEB8273886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EventArgs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9591D08-602A-492C-B2F9-CA3E90555BD3}" type="parTrans" cxnId="{77FD4FAA-B1F9-4EC0-9B44-6149298586A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5CEBEE4-BD60-4D21-97E0-BA7E9236D35F}" type="sibTrans" cxnId="{77FD4FAA-B1F9-4EC0-9B44-6149298586AC}">
      <dgm:prSet/>
      <dgm:spPr/>
      <dgm:t>
        <a:bodyPr/>
        <a:lstStyle/>
        <a:p>
          <a:endParaRPr lang="ru-RU"/>
        </a:p>
      </dgm:t>
    </dgm:pt>
    <dgm:pt modelId="{87D21CBD-F12F-4403-81FF-CB598BFD0CF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RoutedUICommand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70013D0-1AAB-4B87-A6B8-D8DF79B0C26F}" type="parTrans" cxnId="{9D624AB3-2941-4607-8D81-9635FED635DB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13B24D1-7F58-43B4-BD30-CAB9C81B8BA0}" type="sibTrans" cxnId="{9D624AB3-2941-4607-8D81-9635FED635DB}">
      <dgm:prSet/>
      <dgm:spPr/>
      <dgm:t>
        <a:bodyPr/>
        <a:lstStyle/>
        <a:p>
          <a:endParaRPr lang="ru-RU"/>
        </a:p>
      </dgm:t>
    </dgm:pt>
    <dgm:pt modelId="{FDCCCDAB-ACCE-40B8-98BA-2ED67D796A0F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RoutedEventArgs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8D60AFE-F37B-4493-B7F2-F9264584A0F7}" type="parTrans" cxnId="{99616ACD-42C9-4A1C-BEFC-BF2018DCF9FB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1EDDC10-77F7-470E-A188-296A4898F164}" type="sibTrans" cxnId="{99616ACD-42C9-4A1C-BEFC-BF2018DCF9FB}">
      <dgm:prSet/>
      <dgm:spPr/>
      <dgm:t>
        <a:bodyPr/>
        <a:lstStyle/>
        <a:p>
          <a:endParaRPr lang="ru-RU"/>
        </a:p>
      </dgm:t>
    </dgm:pt>
    <dgm:pt modelId="{B7BA6DE2-1DCD-433A-BFB3-B81B13965FC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smtClean="0">
              <a:solidFill>
                <a:schemeClr val="tx1"/>
              </a:solidFill>
              <a:latin typeface="Calibri" pitchFamily="34" charset="0"/>
            </a:rPr>
            <a:t>ExecutedRoutedEventArgs</a:t>
          </a:r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0350C8D8-155C-462A-8A62-92145C9F3AA7}" type="parTrans" cxnId="{DADAD67D-E81E-4DC7-B5AA-83D641AC076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EA7C0CF-2807-4813-A762-F999200A4728}" type="sibTrans" cxnId="{DADAD67D-E81E-4DC7-B5AA-83D641AC0769}">
      <dgm:prSet/>
      <dgm:spPr/>
      <dgm:t>
        <a:bodyPr/>
        <a:lstStyle/>
        <a:p>
          <a:endParaRPr lang="ru-RU"/>
        </a:p>
      </dgm:t>
    </dgm:pt>
    <dgm:pt modelId="{655F22DF-2BE5-4BAF-ADDE-A5EEEE1EE23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CanExecuteRoutedEventArgs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D355851-CEE7-4A12-B3B8-751A65183559}" type="parTrans" cxnId="{AF1B2D79-96D9-403A-B161-91795620D31D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4BC9084-C8AF-4671-B306-84DA85711952}" type="sibTrans" cxnId="{AF1B2D79-96D9-403A-B161-91795620D31D}">
      <dgm:prSet/>
      <dgm:spPr/>
      <dgm:t>
        <a:bodyPr/>
        <a:lstStyle/>
        <a:p>
          <a:endParaRPr lang="ru-RU"/>
        </a:p>
      </dgm:t>
    </dgm:pt>
    <dgm:pt modelId="{55E1F76C-1DA5-49E2-8B67-C3F45DB05BF8}" type="pres">
      <dgm:prSet presAssocID="{2D4C2BFF-0010-48B7-94C5-B1D0ADEF4AD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59E55AE-AFC6-4291-91B7-14855BC99F53}" type="pres">
      <dgm:prSet presAssocID="{7CF92490-4914-4307-8676-403405D275B3}" presName="hierRoot1" presStyleCnt="0">
        <dgm:presLayoutVars>
          <dgm:hierBranch val="init"/>
        </dgm:presLayoutVars>
      </dgm:prSet>
      <dgm:spPr/>
    </dgm:pt>
    <dgm:pt modelId="{0ACD445B-9C13-4AAF-929E-47CD47FC5070}" type="pres">
      <dgm:prSet presAssocID="{7CF92490-4914-4307-8676-403405D275B3}" presName="rootComposite1" presStyleCnt="0"/>
      <dgm:spPr/>
    </dgm:pt>
    <dgm:pt modelId="{CF7C1EC5-45CF-41F8-B4E4-A48A7EAAB39F}" type="pres">
      <dgm:prSet presAssocID="{7CF92490-4914-4307-8676-403405D275B3}" presName="rootText1" presStyleLbl="node0" presStyleIdx="0" presStyleCnt="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4FB684-8699-4246-B26E-0BFEDE6E39BE}" type="pres">
      <dgm:prSet presAssocID="{7CF92490-4914-4307-8676-403405D275B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7C7988C-77E2-4EF3-847E-D6452A287390}" type="pres">
      <dgm:prSet presAssocID="{7CF92490-4914-4307-8676-403405D275B3}" presName="hierChild2" presStyleCnt="0"/>
      <dgm:spPr/>
    </dgm:pt>
    <dgm:pt modelId="{5361DFD3-4D10-4FB8-A759-8C186D56DFB3}" type="pres">
      <dgm:prSet presAssocID="{E09ACAEF-E386-4CD0-AA01-C9A7E59262EE}" presName="Name37" presStyleLbl="parChTrans1D2" presStyleIdx="0" presStyleCnt="4"/>
      <dgm:spPr/>
      <dgm:t>
        <a:bodyPr/>
        <a:lstStyle/>
        <a:p>
          <a:endParaRPr lang="ru-RU"/>
        </a:p>
      </dgm:t>
    </dgm:pt>
    <dgm:pt modelId="{6AEBEBA4-87E3-42A2-AADE-E533307854B2}" type="pres">
      <dgm:prSet presAssocID="{CCD74A8C-6E24-4907-BA21-2C2ABED66EC6}" presName="hierRoot2" presStyleCnt="0">
        <dgm:presLayoutVars>
          <dgm:hierBranch/>
        </dgm:presLayoutVars>
      </dgm:prSet>
      <dgm:spPr/>
    </dgm:pt>
    <dgm:pt modelId="{A2BC82E4-2FA5-494F-98CF-B30500A542D3}" type="pres">
      <dgm:prSet presAssocID="{CCD74A8C-6E24-4907-BA21-2C2ABED66EC6}" presName="rootComposite" presStyleCnt="0"/>
      <dgm:spPr/>
    </dgm:pt>
    <dgm:pt modelId="{59772183-DC2C-416F-B4F0-1710ABBA6FD5}" type="pres">
      <dgm:prSet presAssocID="{CCD74A8C-6E24-4907-BA21-2C2ABED66EC6}" presName="rootText" presStyleLbl="node2" presStyleIdx="0" presStyleCnt="4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EAB938-63A2-4EAD-A304-DDA0444EC7F0}" type="pres">
      <dgm:prSet presAssocID="{CCD74A8C-6E24-4907-BA21-2C2ABED66EC6}" presName="rootConnector" presStyleLbl="node2" presStyleIdx="0" presStyleCnt="4"/>
      <dgm:spPr/>
      <dgm:t>
        <a:bodyPr/>
        <a:lstStyle/>
        <a:p>
          <a:endParaRPr lang="ru-RU"/>
        </a:p>
      </dgm:t>
    </dgm:pt>
    <dgm:pt modelId="{B803C560-02E7-452F-AFAE-273643B9C2CD}" type="pres">
      <dgm:prSet presAssocID="{CCD74A8C-6E24-4907-BA21-2C2ABED66EC6}" presName="hierChild4" presStyleCnt="0"/>
      <dgm:spPr/>
    </dgm:pt>
    <dgm:pt modelId="{D65D36CC-093C-4415-96E5-0D22651D4FAD}" type="pres">
      <dgm:prSet presAssocID="{270013D0-1AAB-4B87-A6B8-D8DF79B0C26F}" presName="Name35" presStyleLbl="parChTrans1D3" presStyleIdx="0" presStyleCnt="2"/>
      <dgm:spPr/>
      <dgm:t>
        <a:bodyPr/>
        <a:lstStyle/>
        <a:p>
          <a:endParaRPr lang="ru-RU"/>
        </a:p>
      </dgm:t>
    </dgm:pt>
    <dgm:pt modelId="{EBDC7658-8D40-4758-865A-FD0C4BE18882}" type="pres">
      <dgm:prSet presAssocID="{87D21CBD-F12F-4403-81FF-CB598BFD0CF0}" presName="hierRoot2" presStyleCnt="0">
        <dgm:presLayoutVars>
          <dgm:hierBranch val="init"/>
        </dgm:presLayoutVars>
      </dgm:prSet>
      <dgm:spPr/>
    </dgm:pt>
    <dgm:pt modelId="{F0FDBD4D-6A21-44E1-A63F-BAAADAB0578D}" type="pres">
      <dgm:prSet presAssocID="{87D21CBD-F12F-4403-81FF-CB598BFD0CF0}" presName="rootComposite" presStyleCnt="0"/>
      <dgm:spPr/>
    </dgm:pt>
    <dgm:pt modelId="{99F66DD7-2ADB-471E-B5F0-46A8CFC40DB5}" type="pres">
      <dgm:prSet presAssocID="{87D21CBD-F12F-4403-81FF-CB598BFD0CF0}" presName="rootText" presStyleLbl="node3" presStyleIdx="0" presStyleCnt="2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F856F9-A267-4D42-8561-F3753C31E50D}" type="pres">
      <dgm:prSet presAssocID="{87D21CBD-F12F-4403-81FF-CB598BFD0CF0}" presName="rootConnector" presStyleLbl="node3" presStyleIdx="0" presStyleCnt="2"/>
      <dgm:spPr/>
      <dgm:t>
        <a:bodyPr/>
        <a:lstStyle/>
        <a:p>
          <a:endParaRPr lang="ru-RU"/>
        </a:p>
      </dgm:t>
    </dgm:pt>
    <dgm:pt modelId="{D6D78A0E-B70E-499E-B095-77BF8A42BEDC}" type="pres">
      <dgm:prSet presAssocID="{87D21CBD-F12F-4403-81FF-CB598BFD0CF0}" presName="hierChild4" presStyleCnt="0"/>
      <dgm:spPr/>
    </dgm:pt>
    <dgm:pt modelId="{BBEF412B-D20A-41A4-826D-4C8C04800192}" type="pres">
      <dgm:prSet presAssocID="{87D21CBD-F12F-4403-81FF-CB598BFD0CF0}" presName="hierChild5" presStyleCnt="0"/>
      <dgm:spPr/>
    </dgm:pt>
    <dgm:pt modelId="{615C5A36-5A57-4160-A90A-EA8B537C7C48}" type="pres">
      <dgm:prSet presAssocID="{CCD74A8C-6E24-4907-BA21-2C2ABED66EC6}" presName="hierChild5" presStyleCnt="0"/>
      <dgm:spPr/>
    </dgm:pt>
    <dgm:pt modelId="{AF6AB72D-B233-4F55-A4CC-2176E3FD3057}" type="pres">
      <dgm:prSet presAssocID="{469A4278-BEA0-46F2-A310-2847E2718E15}" presName="Name37" presStyleLbl="parChTrans1D2" presStyleIdx="1" presStyleCnt="4"/>
      <dgm:spPr/>
      <dgm:t>
        <a:bodyPr/>
        <a:lstStyle/>
        <a:p>
          <a:endParaRPr lang="ru-RU"/>
        </a:p>
      </dgm:t>
    </dgm:pt>
    <dgm:pt modelId="{AB8878ED-3ABC-4194-88C6-F90FC68D5936}" type="pres">
      <dgm:prSet presAssocID="{F502FCEF-B518-4971-8E20-3E4FB168EFF1}" presName="hierRoot2" presStyleCnt="0">
        <dgm:presLayoutVars>
          <dgm:hierBranch val="init"/>
        </dgm:presLayoutVars>
      </dgm:prSet>
      <dgm:spPr/>
    </dgm:pt>
    <dgm:pt modelId="{3DC78ED1-10B8-4E7C-93CB-BD1C091E150C}" type="pres">
      <dgm:prSet presAssocID="{F502FCEF-B518-4971-8E20-3E4FB168EFF1}" presName="rootComposite" presStyleCnt="0"/>
      <dgm:spPr/>
    </dgm:pt>
    <dgm:pt modelId="{59996A9B-E189-4465-8FB2-53EEE206F81D}" type="pres">
      <dgm:prSet presAssocID="{F502FCEF-B518-4971-8E20-3E4FB168EFF1}" presName="rootText" presStyleLbl="node2" presStyleIdx="1" presStyleCnt="4" custScaleX="194872" custLinFactNeighborY="23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924514-6B4E-4B90-A107-C61A9FF5AD21}" type="pres">
      <dgm:prSet presAssocID="{F502FCEF-B518-4971-8E20-3E4FB168EFF1}" presName="rootConnector" presStyleLbl="node2" presStyleIdx="1" presStyleCnt="4"/>
      <dgm:spPr/>
      <dgm:t>
        <a:bodyPr/>
        <a:lstStyle/>
        <a:p>
          <a:endParaRPr lang="ru-RU"/>
        </a:p>
      </dgm:t>
    </dgm:pt>
    <dgm:pt modelId="{B090DE81-A0FA-422B-AEC8-7F44195A2F01}" type="pres">
      <dgm:prSet presAssocID="{F502FCEF-B518-4971-8E20-3E4FB168EFF1}" presName="hierChild4" presStyleCnt="0"/>
      <dgm:spPr/>
    </dgm:pt>
    <dgm:pt modelId="{0E2BAE34-A750-4839-A3E1-2302A56440E5}" type="pres">
      <dgm:prSet presAssocID="{F502FCEF-B518-4971-8E20-3E4FB168EFF1}" presName="hierChild5" presStyleCnt="0"/>
      <dgm:spPr/>
    </dgm:pt>
    <dgm:pt modelId="{FA9828BF-8512-4B9A-AB41-305EB5DD2906}" type="pres">
      <dgm:prSet presAssocID="{440C40C1-75E1-41DB-8B38-49654AE00C5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6AD54A1B-66A7-4FE3-BDB2-55FDCB104DB4}" type="pres">
      <dgm:prSet presAssocID="{A4EC7378-3CB8-457E-9B47-1705C300E572}" presName="hierRoot2" presStyleCnt="0">
        <dgm:presLayoutVars>
          <dgm:hierBranch val="init"/>
        </dgm:presLayoutVars>
      </dgm:prSet>
      <dgm:spPr/>
    </dgm:pt>
    <dgm:pt modelId="{AEECD30B-EDB0-4469-BAF4-438620C2BED1}" type="pres">
      <dgm:prSet presAssocID="{A4EC7378-3CB8-457E-9B47-1705C300E572}" presName="rootComposite" presStyleCnt="0"/>
      <dgm:spPr/>
    </dgm:pt>
    <dgm:pt modelId="{2254F588-1127-47E2-8517-FC863F645F53}" type="pres">
      <dgm:prSet presAssocID="{A4EC7378-3CB8-457E-9B47-1705C300E572}" presName="rootText" presStyleLbl="node2" presStyleIdx="2" presStyleCnt="4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F5AC08-0EEF-4130-83AA-E464BD1E0D8E}" type="pres">
      <dgm:prSet presAssocID="{A4EC7378-3CB8-457E-9B47-1705C300E572}" presName="rootConnector" presStyleLbl="node2" presStyleIdx="2" presStyleCnt="4"/>
      <dgm:spPr/>
      <dgm:t>
        <a:bodyPr/>
        <a:lstStyle/>
        <a:p>
          <a:endParaRPr lang="ru-RU"/>
        </a:p>
      </dgm:t>
    </dgm:pt>
    <dgm:pt modelId="{B2919698-0178-4B83-85D1-19EC94DC8305}" type="pres">
      <dgm:prSet presAssocID="{A4EC7378-3CB8-457E-9B47-1705C300E572}" presName="hierChild4" presStyleCnt="0"/>
      <dgm:spPr/>
    </dgm:pt>
    <dgm:pt modelId="{BC9DD527-EAEE-428E-8BF7-148D564D88A0}" type="pres">
      <dgm:prSet presAssocID="{A4EC7378-3CB8-457E-9B47-1705C300E572}" presName="hierChild5" presStyleCnt="0"/>
      <dgm:spPr/>
    </dgm:pt>
    <dgm:pt modelId="{D49AAF07-7BF7-4FFF-A3A1-F98AC3762434}" type="pres">
      <dgm:prSet presAssocID="{D9591D08-602A-492C-B2F9-CA3E90555BD3}" presName="Name37" presStyleLbl="parChTrans1D2" presStyleIdx="3" presStyleCnt="4"/>
      <dgm:spPr/>
      <dgm:t>
        <a:bodyPr/>
        <a:lstStyle/>
        <a:p>
          <a:endParaRPr lang="ru-RU"/>
        </a:p>
      </dgm:t>
    </dgm:pt>
    <dgm:pt modelId="{A5A7D624-3BE1-455C-9F68-FC4D69659D80}" type="pres">
      <dgm:prSet presAssocID="{63947773-D06F-4CE3-8F92-8DEB8273886F}" presName="hierRoot2" presStyleCnt="0">
        <dgm:presLayoutVars>
          <dgm:hierBranch/>
        </dgm:presLayoutVars>
      </dgm:prSet>
      <dgm:spPr/>
    </dgm:pt>
    <dgm:pt modelId="{C7BFC8DB-C128-407B-8C88-8E17D2FA69A8}" type="pres">
      <dgm:prSet presAssocID="{63947773-D06F-4CE3-8F92-8DEB8273886F}" presName="rootComposite" presStyleCnt="0"/>
      <dgm:spPr/>
    </dgm:pt>
    <dgm:pt modelId="{218CC352-2601-467C-9173-BF68F28BC562}" type="pres">
      <dgm:prSet presAssocID="{63947773-D06F-4CE3-8F92-8DEB8273886F}" presName="rootText" presStyleLbl="node2" presStyleIdx="3" presStyleCnt="4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D9763F-013F-41AA-99AF-657F57B23F97}" type="pres">
      <dgm:prSet presAssocID="{63947773-D06F-4CE3-8F92-8DEB8273886F}" presName="rootConnector" presStyleLbl="node2" presStyleIdx="3" presStyleCnt="4"/>
      <dgm:spPr/>
      <dgm:t>
        <a:bodyPr/>
        <a:lstStyle/>
        <a:p>
          <a:endParaRPr lang="ru-RU"/>
        </a:p>
      </dgm:t>
    </dgm:pt>
    <dgm:pt modelId="{48C6334A-B646-4899-8453-A1464A7D4E66}" type="pres">
      <dgm:prSet presAssocID="{63947773-D06F-4CE3-8F92-8DEB8273886F}" presName="hierChild4" presStyleCnt="0"/>
      <dgm:spPr/>
    </dgm:pt>
    <dgm:pt modelId="{B1D7362B-3638-4E99-850F-1EAF53A4DB85}" type="pres">
      <dgm:prSet presAssocID="{E8D60AFE-F37B-4493-B7F2-F9264584A0F7}" presName="Name35" presStyleLbl="parChTrans1D3" presStyleIdx="1" presStyleCnt="2"/>
      <dgm:spPr/>
      <dgm:t>
        <a:bodyPr/>
        <a:lstStyle/>
        <a:p>
          <a:endParaRPr lang="ru-RU"/>
        </a:p>
      </dgm:t>
    </dgm:pt>
    <dgm:pt modelId="{C3B28D3B-1019-4051-A57E-F25C56577967}" type="pres">
      <dgm:prSet presAssocID="{FDCCCDAB-ACCE-40B8-98BA-2ED67D796A0F}" presName="hierRoot2" presStyleCnt="0">
        <dgm:presLayoutVars>
          <dgm:hierBranch val="init"/>
        </dgm:presLayoutVars>
      </dgm:prSet>
      <dgm:spPr/>
    </dgm:pt>
    <dgm:pt modelId="{65F0FCD0-C1D4-484D-BF1C-480030365683}" type="pres">
      <dgm:prSet presAssocID="{FDCCCDAB-ACCE-40B8-98BA-2ED67D796A0F}" presName="rootComposite" presStyleCnt="0"/>
      <dgm:spPr/>
    </dgm:pt>
    <dgm:pt modelId="{CC7C0E85-71A4-4D88-9B6A-42784DCB3F0D}" type="pres">
      <dgm:prSet presAssocID="{FDCCCDAB-ACCE-40B8-98BA-2ED67D796A0F}" presName="rootText" presStyleLbl="node3" presStyleIdx="1" presStyleCnt="2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786BF4-65F5-4ACE-BB5B-E723E553B5C9}" type="pres">
      <dgm:prSet presAssocID="{FDCCCDAB-ACCE-40B8-98BA-2ED67D796A0F}" presName="rootConnector" presStyleLbl="node3" presStyleIdx="1" presStyleCnt="2"/>
      <dgm:spPr/>
      <dgm:t>
        <a:bodyPr/>
        <a:lstStyle/>
        <a:p>
          <a:endParaRPr lang="ru-RU"/>
        </a:p>
      </dgm:t>
    </dgm:pt>
    <dgm:pt modelId="{8B11C49E-D243-47EF-B8A6-34C7F07A4620}" type="pres">
      <dgm:prSet presAssocID="{FDCCCDAB-ACCE-40B8-98BA-2ED67D796A0F}" presName="hierChild4" presStyleCnt="0"/>
      <dgm:spPr/>
    </dgm:pt>
    <dgm:pt modelId="{8E27C547-EA4F-48B7-A7FB-1E35662ADDED}" type="pres">
      <dgm:prSet presAssocID="{0350C8D8-155C-462A-8A62-92145C9F3AA7}" presName="Name37" presStyleLbl="parChTrans1D4" presStyleIdx="0" presStyleCnt="2"/>
      <dgm:spPr/>
      <dgm:t>
        <a:bodyPr/>
        <a:lstStyle/>
        <a:p>
          <a:endParaRPr lang="ru-RU"/>
        </a:p>
      </dgm:t>
    </dgm:pt>
    <dgm:pt modelId="{FA817FEC-C3AD-47F1-9BAA-BC7216F27A7A}" type="pres">
      <dgm:prSet presAssocID="{B7BA6DE2-1DCD-433A-BFB3-B81B13965FC3}" presName="hierRoot2" presStyleCnt="0">
        <dgm:presLayoutVars>
          <dgm:hierBranch val="init"/>
        </dgm:presLayoutVars>
      </dgm:prSet>
      <dgm:spPr/>
    </dgm:pt>
    <dgm:pt modelId="{B0DD3357-A20F-419E-9B32-91C48ACAE22E}" type="pres">
      <dgm:prSet presAssocID="{B7BA6DE2-1DCD-433A-BFB3-B81B13965FC3}" presName="rootComposite" presStyleCnt="0"/>
      <dgm:spPr/>
    </dgm:pt>
    <dgm:pt modelId="{58A7499B-CE13-4063-A719-9494BFDC5A1E}" type="pres">
      <dgm:prSet presAssocID="{B7BA6DE2-1DCD-433A-BFB3-B81B13965FC3}" presName="rootText" presStyleLbl="node4" presStyleIdx="0" presStyleCnt="2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F1F931-1D38-4825-B9B9-C92783F44AA3}" type="pres">
      <dgm:prSet presAssocID="{B7BA6DE2-1DCD-433A-BFB3-B81B13965FC3}" presName="rootConnector" presStyleLbl="node4" presStyleIdx="0" presStyleCnt="2"/>
      <dgm:spPr/>
      <dgm:t>
        <a:bodyPr/>
        <a:lstStyle/>
        <a:p>
          <a:endParaRPr lang="ru-RU"/>
        </a:p>
      </dgm:t>
    </dgm:pt>
    <dgm:pt modelId="{5C6AD2B7-7CDE-4FC4-8CA8-CE50AEDBB4C3}" type="pres">
      <dgm:prSet presAssocID="{B7BA6DE2-1DCD-433A-BFB3-B81B13965FC3}" presName="hierChild4" presStyleCnt="0"/>
      <dgm:spPr/>
    </dgm:pt>
    <dgm:pt modelId="{925041D8-4E59-4727-A10E-830BEC975979}" type="pres">
      <dgm:prSet presAssocID="{B7BA6DE2-1DCD-433A-BFB3-B81B13965FC3}" presName="hierChild5" presStyleCnt="0"/>
      <dgm:spPr/>
    </dgm:pt>
    <dgm:pt modelId="{4B378297-B123-43D1-B915-8B4C64F0A6AA}" type="pres">
      <dgm:prSet presAssocID="{4D355851-CEE7-4A12-B3B8-751A65183559}" presName="Name37" presStyleLbl="parChTrans1D4" presStyleIdx="1" presStyleCnt="2"/>
      <dgm:spPr/>
      <dgm:t>
        <a:bodyPr/>
        <a:lstStyle/>
        <a:p>
          <a:endParaRPr lang="ru-RU"/>
        </a:p>
      </dgm:t>
    </dgm:pt>
    <dgm:pt modelId="{BF854EB7-0BF9-4D22-9A08-9371992C9BD9}" type="pres">
      <dgm:prSet presAssocID="{655F22DF-2BE5-4BAF-ADDE-A5EEEE1EE23E}" presName="hierRoot2" presStyleCnt="0">
        <dgm:presLayoutVars>
          <dgm:hierBranch val="init"/>
        </dgm:presLayoutVars>
      </dgm:prSet>
      <dgm:spPr/>
    </dgm:pt>
    <dgm:pt modelId="{BDEB4D0C-37CC-4BDF-AA7A-1554DD4F28FF}" type="pres">
      <dgm:prSet presAssocID="{655F22DF-2BE5-4BAF-ADDE-A5EEEE1EE23E}" presName="rootComposite" presStyleCnt="0"/>
      <dgm:spPr/>
    </dgm:pt>
    <dgm:pt modelId="{A7EEF20B-5F81-4165-A481-FBB7BD2EC8B1}" type="pres">
      <dgm:prSet presAssocID="{655F22DF-2BE5-4BAF-ADDE-A5EEEE1EE23E}" presName="rootText" presStyleLbl="node4" presStyleIdx="1" presStyleCnt="2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672C0E-0A04-4AE8-AEBC-976E568BF3E5}" type="pres">
      <dgm:prSet presAssocID="{655F22DF-2BE5-4BAF-ADDE-A5EEEE1EE23E}" presName="rootConnector" presStyleLbl="node4" presStyleIdx="1" presStyleCnt="2"/>
      <dgm:spPr/>
      <dgm:t>
        <a:bodyPr/>
        <a:lstStyle/>
        <a:p>
          <a:endParaRPr lang="ru-RU"/>
        </a:p>
      </dgm:t>
    </dgm:pt>
    <dgm:pt modelId="{E448D30F-ADAB-4188-8168-1C158950A813}" type="pres">
      <dgm:prSet presAssocID="{655F22DF-2BE5-4BAF-ADDE-A5EEEE1EE23E}" presName="hierChild4" presStyleCnt="0"/>
      <dgm:spPr/>
    </dgm:pt>
    <dgm:pt modelId="{A240BB78-E410-4E31-8168-63575C9ADB7A}" type="pres">
      <dgm:prSet presAssocID="{655F22DF-2BE5-4BAF-ADDE-A5EEEE1EE23E}" presName="hierChild5" presStyleCnt="0"/>
      <dgm:spPr/>
    </dgm:pt>
    <dgm:pt modelId="{5B1A26D9-86D2-4FC7-9E83-7BAB378ECBC6}" type="pres">
      <dgm:prSet presAssocID="{FDCCCDAB-ACCE-40B8-98BA-2ED67D796A0F}" presName="hierChild5" presStyleCnt="0"/>
      <dgm:spPr/>
    </dgm:pt>
    <dgm:pt modelId="{67970118-0F95-43B5-A7A2-8E54C599443E}" type="pres">
      <dgm:prSet presAssocID="{63947773-D06F-4CE3-8F92-8DEB8273886F}" presName="hierChild5" presStyleCnt="0"/>
      <dgm:spPr/>
    </dgm:pt>
    <dgm:pt modelId="{F98551D9-1B26-422B-8123-B794D9F52392}" type="pres">
      <dgm:prSet presAssocID="{7CF92490-4914-4307-8676-403405D275B3}" presName="hierChild3" presStyleCnt="0"/>
      <dgm:spPr/>
    </dgm:pt>
  </dgm:ptLst>
  <dgm:cxnLst>
    <dgm:cxn modelId="{C23DF937-2E1D-42FA-A20E-6FBA7AFA4AAC}" type="presOf" srcId="{B7BA6DE2-1DCD-433A-BFB3-B81B13965FC3}" destId="{58A7499B-CE13-4063-A719-9494BFDC5A1E}" srcOrd="0" destOrd="0" presId="urn:microsoft.com/office/officeart/2005/8/layout/orgChart1"/>
    <dgm:cxn modelId="{EDA85A84-23CC-4A66-90ED-339E54BCF502}" type="presOf" srcId="{CCD74A8C-6E24-4907-BA21-2C2ABED66EC6}" destId="{D8EAB938-63A2-4EAD-A304-DDA0444EC7F0}" srcOrd="1" destOrd="0" presId="urn:microsoft.com/office/officeart/2005/8/layout/orgChart1"/>
    <dgm:cxn modelId="{14F4AFC5-22D3-4976-B461-A2563D0C95AE}" type="presOf" srcId="{E8D60AFE-F37B-4493-B7F2-F9264584A0F7}" destId="{B1D7362B-3638-4E99-850F-1EAF53A4DB85}" srcOrd="0" destOrd="0" presId="urn:microsoft.com/office/officeart/2005/8/layout/orgChart1"/>
    <dgm:cxn modelId="{77FD4FAA-B1F9-4EC0-9B44-6149298586AC}" srcId="{7CF92490-4914-4307-8676-403405D275B3}" destId="{63947773-D06F-4CE3-8F92-8DEB8273886F}" srcOrd="3" destOrd="0" parTransId="{D9591D08-602A-492C-B2F9-CA3E90555BD3}" sibTransId="{E5CEBEE4-BD60-4D21-97E0-BA7E9236D35F}"/>
    <dgm:cxn modelId="{9D624AB3-2941-4607-8D81-9635FED635DB}" srcId="{CCD74A8C-6E24-4907-BA21-2C2ABED66EC6}" destId="{87D21CBD-F12F-4403-81FF-CB598BFD0CF0}" srcOrd="0" destOrd="0" parTransId="{270013D0-1AAB-4B87-A6B8-D8DF79B0C26F}" sibTransId="{513B24D1-7F58-43B4-BD30-CAB9C81B8BA0}"/>
    <dgm:cxn modelId="{53D217DA-3143-4243-A19A-AB3EB7A6127F}" type="presOf" srcId="{7CF92490-4914-4307-8676-403405D275B3}" destId="{024FB684-8699-4246-B26E-0BFEDE6E39BE}" srcOrd="1" destOrd="0" presId="urn:microsoft.com/office/officeart/2005/8/layout/orgChart1"/>
    <dgm:cxn modelId="{8268CD07-2EAE-4E0A-9BC2-52740431A3B7}" srcId="{7CF92490-4914-4307-8676-403405D275B3}" destId="{F502FCEF-B518-4971-8E20-3E4FB168EFF1}" srcOrd="1" destOrd="0" parTransId="{469A4278-BEA0-46F2-A310-2847E2718E15}" sibTransId="{C61CAD92-EE34-43FA-B780-AEDECEB98CA8}"/>
    <dgm:cxn modelId="{AF1B2D79-96D9-403A-B161-91795620D31D}" srcId="{FDCCCDAB-ACCE-40B8-98BA-2ED67D796A0F}" destId="{655F22DF-2BE5-4BAF-ADDE-A5EEEE1EE23E}" srcOrd="1" destOrd="0" parTransId="{4D355851-CEE7-4A12-B3B8-751A65183559}" sibTransId="{84BC9084-C8AF-4671-B306-84DA85711952}"/>
    <dgm:cxn modelId="{192C9F70-A27F-4048-9D02-D6109827B1BD}" type="presOf" srcId="{63947773-D06F-4CE3-8F92-8DEB8273886F}" destId="{13D9763F-013F-41AA-99AF-657F57B23F97}" srcOrd="1" destOrd="0" presId="urn:microsoft.com/office/officeart/2005/8/layout/orgChart1"/>
    <dgm:cxn modelId="{38B4AD03-3B9E-493B-B6D0-5BB0C61C5DC6}" type="presOf" srcId="{270013D0-1AAB-4B87-A6B8-D8DF79B0C26F}" destId="{D65D36CC-093C-4415-96E5-0D22651D4FAD}" srcOrd="0" destOrd="0" presId="urn:microsoft.com/office/officeart/2005/8/layout/orgChart1"/>
    <dgm:cxn modelId="{99616ACD-42C9-4A1C-BEFC-BF2018DCF9FB}" srcId="{63947773-D06F-4CE3-8F92-8DEB8273886F}" destId="{FDCCCDAB-ACCE-40B8-98BA-2ED67D796A0F}" srcOrd="0" destOrd="0" parTransId="{E8D60AFE-F37B-4493-B7F2-F9264584A0F7}" sibTransId="{71EDDC10-77F7-470E-A188-296A4898F164}"/>
    <dgm:cxn modelId="{2B07CE4B-6632-43D1-8C83-609FB0B724A1}" srcId="{2D4C2BFF-0010-48B7-94C5-B1D0ADEF4ADC}" destId="{7CF92490-4914-4307-8676-403405D275B3}" srcOrd="0" destOrd="0" parTransId="{F2E0C4AD-4111-4358-AC5B-FBC2A1BA5513}" sibTransId="{00FF59FE-B126-4973-9E47-A38C73A59FF2}"/>
    <dgm:cxn modelId="{66A381F3-D8B9-4C76-B12C-D73CBCBA0FC0}" type="presOf" srcId="{F502FCEF-B518-4971-8E20-3E4FB168EFF1}" destId="{E8924514-6B4E-4B90-A107-C61A9FF5AD21}" srcOrd="1" destOrd="0" presId="urn:microsoft.com/office/officeart/2005/8/layout/orgChart1"/>
    <dgm:cxn modelId="{462643F0-B3EA-465B-9746-BC259D121D6C}" type="presOf" srcId="{A4EC7378-3CB8-457E-9B47-1705C300E572}" destId="{2254F588-1127-47E2-8517-FC863F645F53}" srcOrd="0" destOrd="0" presId="urn:microsoft.com/office/officeart/2005/8/layout/orgChart1"/>
    <dgm:cxn modelId="{3FBDCCB9-8C9E-45C4-9D0B-CFA074427034}" type="presOf" srcId="{F502FCEF-B518-4971-8E20-3E4FB168EFF1}" destId="{59996A9B-E189-4465-8FB2-53EEE206F81D}" srcOrd="0" destOrd="0" presId="urn:microsoft.com/office/officeart/2005/8/layout/orgChart1"/>
    <dgm:cxn modelId="{19508CC3-DCED-4AD7-BF2B-7DD3CD0E2465}" type="presOf" srcId="{87D21CBD-F12F-4403-81FF-CB598BFD0CF0}" destId="{99F66DD7-2ADB-471E-B5F0-46A8CFC40DB5}" srcOrd="0" destOrd="0" presId="urn:microsoft.com/office/officeart/2005/8/layout/orgChart1"/>
    <dgm:cxn modelId="{E35A0EE4-2069-457A-BD30-C05733A2D328}" type="presOf" srcId="{0350C8D8-155C-462A-8A62-92145C9F3AA7}" destId="{8E27C547-EA4F-48B7-A7FB-1E35662ADDED}" srcOrd="0" destOrd="0" presId="urn:microsoft.com/office/officeart/2005/8/layout/orgChart1"/>
    <dgm:cxn modelId="{0205B17E-BB5A-43F4-99C7-B20C31E96344}" srcId="{7CF92490-4914-4307-8676-403405D275B3}" destId="{A4EC7378-3CB8-457E-9B47-1705C300E572}" srcOrd="2" destOrd="0" parTransId="{440C40C1-75E1-41DB-8B38-49654AE00C55}" sibTransId="{D809FF3C-BDFE-4771-880F-8015903A6411}"/>
    <dgm:cxn modelId="{FD37A938-3C46-4DE9-9DCC-8D50CFCF237B}" type="presOf" srcId="{A4EC7378-3CB8-457E-9B47-1705C300E572}" destId="{A8F5AC08-0EEF-4130-83AA-E464BD1E0D8E}" srcOrd="1" destOrd="0" presId="urn:microsoft.com/office/officeart/2005/8/layout/orgChart1"/>
    <dgm:cxn modelId="{5B552CBE-6D01-49BF-AB70-2A05966ADDC3}" type="presOf" srcId="{B7BA6DE2-1DCD-433A-BFB3-B81B13965FC3}" destId="{0AF1F931-1D38-4825-B9B9-C92783F44AA3}" srcOrd="1" destOrd="0" presId="urn:microsoft.com/office/officeart/2005/8/layout/orgChart1"/>
    <dgm:cxn modelId="{C82B01C2-CA0F-4784-ACF6-D43604AC70E0}" type="presOf" srcId="{440C40C1-75E1-41DB-8B38-49654AE00C55}" destId="{FA9828BF-8512-4B9A-AB41-305EB5DD2906}" srcOrd="0" destOrd="0" presId="urn:microsoft.com/office/officeart/2005/8/layout/orgChart1"/>
    <dgm:cxn modelId="{EF499803-C382-48D5-BE97-511D48CD1523}" srcId="{7CF92490-4914-4307-8676-403405D275B3}" destId="{CCD74A8C-6E24-4907-BA21-2C2ABED66EC6}" srcOrd="0" destOrd="0" parTransId="{E09ACAEF-E386-4CD0-AA01-C9A7E59262EE}" sibTransId="{7AEF59F6-279E-47F1-BAAC-157492252BA2}"/>
    <dgm:cxn modelId="{EEFF0D8D-E861-4268-84E5-24BFCC926CF2}" type="presOf" srcId="{63947773-D06F-4CE3-8F92-8DEB8273886F}" destId="{218CC352-2601-467C-9173-BF68F28BC562}" srcOrd="0" destOrd="0" presId="urn:microsoft.com/office/officeart/2005/8/layout/orgChart1"/>
    <dgm:cxn modelId="{83253AA5-1F9F-4C50-A3F7-CFF06850A458}" type="presOf" srcId="{87D21CBD-F12F-4403-81FF-CB598BFD0CF0}" destId="{03F856F9-A267-4D42-8561-F3753C31E50D}" srcOrd="1" destOrd="0" presId="urn:microsoft.com/office/officeart/2005/8/layout/orgChart1"/>
    <dgm:cxn modelId="{0614B105-2D6C-499F-AFDB-1CF82FFD2DC8}" type="presOf" srcId="{655F22DF-2BE5-4BAF-ADDE-A5EEEE1EE23E}" destId="{A7EEF20B-5F81-4165-A481-FBB7BD2EC8B1}" srcOrd="0" destOrd="0" presId="urn:microsoft.com/office/officeart/2005/8/layout/orgChart1"/>
    <dgm:cxn modelId="{A8106D46-2253-490C-AAAE-82D368ABD0C5}" type="presOf" srcId="{CCD74A8C-6E24-4907-BA21-2C2ABED66EC6}" destId="{59772183-DC2C-416F-B4F0-1710ABBA6FD5}" srcOrd="0" destOrd="0" presId="urn:microsoft.com/office/officeart/2005/8/layout/orgChart1"/>
    <dgm:cxn modelId="{70DD313D-EAAD-461F-9E57-069AD53C5FCC}" type="presOf" srcId="{FDCCCDAB-ACCE-40B8-98BA-2ED67D796A0F}" destId="{CC7C0E85-71A4-4D88-9B6A-42784DCB3F0D}" srcOrd="0" destOrd="0" presId="urn:microsoft.com/office/officeart/2005/8/layout/orgChart1"/>
    <dgm:cxn modelId="{4CCCA5B1-B80B-4797-A7C7-C6AD6ED18590}" type="presOf" srcId="{655F22DF-2BE5-4BAF-ADDE-A5EEEE1EE23E}" destId="{67672C0E-0A04-4AE8-AEBC-976E568BF3E5}" srcOrd="1" destOrd="0" presId="urn:microsoft.com/office/officeart/2005/8/layout/orgChart1"/>
    <dgm:cxn modelId="{3FC8DDEA-853B-49B7-86DC-C8A22401EC86}" type="presOf" srcId="{E09ACAEF-E386-4CD0-AA01-C9A7E59262EE}" destId="{5361DFD3-4D10-4FB8-A759-8C186D56DFB3}" srcOrd="0" destOrd="0" presId="urn:microsoft.com/office/officeart/2005/8/layout/orgChart1"/>
    <dgm:cxn modelId="{2682D216-007E-4785-8ADB-6626969EB022}" type="presOf" srcId="{4D355851-CEE7-4A12-B3B8-751A65183559}" destId="{4B378297-B123-43D1-B915-8B4C64F0A6AA}" srcOrd="0" destOrd="0" presId="urn:microsoft.com/office/officeart/2005/8/layout/orgChart1"/>
    <dgm:cxn modelId="{20B8CDEB-2488-4B7A-AD17-01F24BA84262}" type="presOf" srcId="{469A4278-BEA0-46F2-A310-2847E2718E15}" destId="{AF6AB72D-B233-4F55-A4CC-2176E3FD3057}" srcOrd="0" destOrd="0" presId="urn:microsoft.com/office/officeart/2005/8/layout/orgChart1"/>
    <dgm:cxn modelId="{B2621174-9F44-40C2-867A-9BD0A83D4A97}" type="presOf" srcId="{7CF92490-4914-4307-8676-403405D275B3}" destId="{CF7C1EC5-45CF-41F8-B4E4-A48A7EAAB39F}" srcOrd="0" destOrd="0" presId="urn:microsoft.com/office/officeart/2005/8/layout/orgChart1"/>
    <dgm:cxn modelId="{DADAD67D-E81E-4DC7-B5AA-83D641AC0769}" srcId="{FDCCCDAB-ACCE-40B8-98BA-2ED67D796A0F}" destId="{B7BA6DE2-1DCD-433A-BFB3-B81B13965FC3}" srcOrd="0" destOrd="0" parTransId="{0350C8D8-155C-462A-8A62-92145C9F3AA7}" sibTransId="{8EA7C0CF-2807-4813-A762-F999200A4728}"/>
    <dgm:cxn modelId="{A24F9C16-5E9F-47D8-817E-9D633A12F986}" type="presOf" srcId="{FDCCCDAB-ACCE-40B8-98BA-2ED67D796A0F}" destId="{E2786BF4-65F5-4ACE-BB5B-E723E553B5C9}" srcOrd="1" destOrd="0" presId="urn:microsoft.com/office/officeart/2005/8/layout/orgChart1"/>
    <dgm:cxn modelId="{5CA2ACCC-8D51-4815-AAFC-EEF82766FBA4}" type="presOf" srcId="{D9591D08-602A-492C-B2F9-CA3E90555BD3}" destId="{D49AAF07-7BF7-4FFF-A3A1-F98AC3762434}" srcOrd="0" destOrd="0" presId="urn:microsoft.com/office/officeart/2005/8/layout/orgChart1"/>
    <dgm:cxn modelId="{BD6474B7-74A0-4721-AC15-F0063BCBEE85}" type="presOf" srcId="{2D4C2BFF-0010-48B7-94C5-B1D0ADEF4ADC}" destId="{55E1F76C-1DA5-49E2-8B67-C3F45DB05BF8}" srcOrd="0" destOrd="0" presId="urn:microsoft.com/office/officeart/2005/8/layout/orgChart1"/>
    <dgm:cxn modelId="{A832BDA1-7FCA-4894-BB7F-A5FFE88724B4}" type="presParOf" srcId="{55E1F76C-1DA5-49E2-8B67-C3F45DB05BF8}" destId="{E59E55AE-AFC6-4291-91B7-14855BC99F53}" srcOrd="0" destOrd="0" presId="urn:microsoft.com/office/officeart/2005/8/layout/orgChart1"/>
    <dgm:cxn modelId="{245B35E8-BDD8-4362-A02A-0A1FA3E5ACDF}" type="presParOf" srcId="{E59E55AE-AFC6-4291-91B7-14855BC99F53}" destId="{0ACD445B-9C13-4AAF-929E-47CD47FC5070}" srcOrd="0" destOrd="0" presId="urn:microsoft.com/office/officeart/2005/8/layout/orgChart1"/>
    <dgm:cxn modelId="{DE98C399-1B72-4069-BEBD-8839846AE472}" type="presParOf" srcId="{0ACD445B-9C13-4AAF-929E-47CD47FC5070}" destId="{CF7C1EC5-45CF-41F8-B4E4-A48A7EAAB39F}" srcOrd="0" destOrd="0" presId="urn:microsoft.com/office/officeart/2005/8/layout/orgChart1"/>
    <dgm:cxn modelId="{DA630C79-1A4B-465C-A354-C410BFA638E6}" type="presParOf" srcId="{0ACD445B-9C13-4AAF-929E-47CD47FC5070}" destId="{024FB684-8699-4246-B26E-0BFEDE6E39BE}" srcOrd="1" destOrd="0" presId="urn:microsoft.com/office/officeart/2005/8/layout/orgChart1"/>
    <dgm:cxn modelId="{CA5BCFD7-6440-4116-9D07-E784F52E9000}" type="presParOf" srcId="{E59E55AE-AFC6-4291-91B7-14855BC99F53}" destId="{C7C7988C-77E2-4EF3-847E-D6452A287390}" srcOrd="1" destOrd="0" presId="urn:microsoft.com/office/officeart/2005/8/layout/orgChart1"/>
    <dgm:cxn modelId="{3A7D5677-1BA1-49FD-BBC9-D7F16CED3D1D}" type="presParOf" srcId="{C7C7988C-77E2-4EF3-847E-D6452A287390}" destId="{5361DFD3-4D10-4FB8-A759-8C186D56DFB3}" srcOrd="0" destOrd="0" presId="urn:microsoft.com/office/officeart/2005/8/layout/orgChart1"/>
    <dgm:cxn modelId="{67FF9EC8-041E-40FF-81E4-BA718E975D7A}" type="presParOf" srcId="{C7C7988C-77E2-4EF3-847E-D6452A287390}" destId="{6AEBEBA4-87E3-42A2-AADE-E533307854B2}" srcOrd="1" destOrd="0" presId="urn:microsoft.com/office/officeart/2005/8/layout/orgChart1"/>
    <dgm:cxn modelId="{2C1470D0-BED8-415F-AAC8-4D91C118615F}" type="presParOf" srcId="{6AEBEBA4-87E3-42A2-AADE-E533307854B2}" destId="{A2BC82E4-2FA5-494F-98CF-B30500A542D3}" srcOrd="0" destOrd="0" presId="urn:microsoft.com/office/officeart/2005/8/layout/orgChart1"/>
    <dgm:cxn modelId="{4A88E5B6-100F-416F-B9B0-AD1A572B8FE4}" type="presParOf" srcId="{A2BC82E4-2FA5-494F-98CF-B30500A542D3}" destId="{59772183-DC2C-416F-B4F0-1710ABBA6FD5}" srcOrd="0" destOrd="0" presId="urn:microsoft.com/office/officeart/2005/8/layout/orgChart1"/>
    <dgm:cxn modelId="{19CFA6B7-2E83-46E8-8FBE-E96EC7014953}" type="presParOf" srcId="{A2BC82E4-2FA5-494F-98CF-B30500A542D3}" destId="{D8EAB938-63A2-4EAD-A304-DDA0444EC7F0}" srcOrd="1" destOrd="0" presId="urn:microsoft.com/office/officeart/2005/8/layout/orgChart1"/>
    <dgm:cxn modelId="{4D90D9DF-2907-428C-AAD1-DBA1CA85AD26}" type="presParOf" srcId="{6AEBEBA4-87E3-42A2-AADE-E533307854B2}" destId="{B803C560-02E7-452F-AFAE-273643B9C2CD}" srcOrd="1" destOrd="0" presId="urn:microsoft.com/office/officeart/2005/8/layout/orgChart1"/>
    <dgm:cxn modelId="{6AB0315E-42C5-412F-BB9F-69284A6B8B24}" type="presParOf" srcId="{B803C560-02E7-452F-AFAE-273643B9C2CD}" destId="{D65D36CC-093C-4415-96E5-0D22651D4FAD}" srcOrd="0" destOrd="0" presId="urn:microsoft.com/office/officeart/2005/8/layout/orgChart1"/>
    <dgm:cxn modelId="{AAA4F929-F8EE-44FA-BB66-3BF3F7155880}" type="presParOf" srcId="{B803C560-02E7-452F-AFAE-273643B9C2CD}" destId="{EBDC7658-8D40-4758-865A-FD0C4BE18882}" srcOrd="1" destOrd="0" presId="urn:microsoft.com/office/officeart/2005/8/layout/orgChart1"/>
    <dgm:cxn modelId="{10FEC203-88D1-4A9D-82BF-9A81DD797A42}" type="presParOf" srcId="{EBDC7658-8D40-4758-865A-FD0C4BE18882}" destId="{F0FDBD4D-6A21-44E1-A63F-BAAADAB0578D}" srcOrd="0" destOrd="0" presId="urn:microsoft.com/office/officeart/2005/8/layout/orgChart1"/>
    <dgm:cxn modelId="{DB1C82CF-71DF-4507-BC13-E3F107023D51}" type="presParOf" srcId="{F0FDBD4D-6A21-44E1-A63F-BAAADAB0578D}" destId="{99F66DD7-2ADB-471E-B5F0-46A8CFC40DB5}" srcOrd="0" destOrd="0" presId="urn:microsoft.com/office/officeart/2005/8/layout/orgChart1"/>
    <dgm:cxn modelId="{9BC9C75E-A642-4A06-A23B-6653C51B9830}" type="presParOf" srcId="{F0FDBD4D-6A21-44E1-A63F-BAAADAB0578D}" destId="{03F856F9-A267-4D42-8561-F3753C31E50D}" srcOrd="1" destOrd="0" presId="urn:microsoft.com/office/officeart/2005/8/layout/orgChart1"/>
    <dgm:cxn modelId="{5C6F7E3E-86F8-4ADA-AFDF-BA4EFEDC3621}" type="presParOf" srcId="{EBDC7658-8D40-4758-865A-FD0C4BE18882}" destId="{D6D78A0E-B70E-499E-B095-77BF8A42BEDC}" srcOrd="1" destOrd="0" presId="urn:microsoft.com/office/officeart/2005/8/layout/orgChart1"/>
    <dgm:cxn modelId="{78A82E7F-1953-4678-B259-CB794E1628A0}" type="presParOf" srcId="{EBDC7658-8D40-4758-865A-FD0C4BE18882}" destId="{BBEF412B-D20A-41A4-826D-4C8C04800192}" srcOrd="2" destOrd="0" presId="urn:microsoft.com/office/officeart/2005/8/layout/orgChart1"/>
    <dgm:cxn modelId="{7A072F86-E352-4807-9778-36D11D41C717}" type="presParOf" srcId="{6AEBEBA4-87E3-42A2-AADE-E533307854B2}" destId="{615C5A36-5A57-4160-A90A-EA8B537C7C48}" srcOrd="2" destOrd="0" presId="urn:microsoft.com/office/officeart/2005/8/layout/orgChart1"/>
    <dgm:cxn modelId="{6AEAC91E-2E6A-4D31-9A6F-B32433BA8E53}" type="presParOf" srcId="{C7C7988C-77E2-4EF3-847E-D6452A287390}" destId="{AF6AB72D-B233-4F55-A4CC-2176E3FD3057}" srcOrd="2" destOrd="0" presId="urn:microsoft.com/office/officeart/2005/8/layout/orgChart1"/>
    <dgm:cxn modelId="{004E1BC5-80C5-45B2-BC35-4E0DC145354F}" type="presParOf" srcId="{C7C7988C-77E2-4EF3-847E-D6452A287390}" destId="{AB8878ED-3ABC-4194-88C6-F90FC68D5936}" srcOrd="3" destOrd="0" presId="urn:microsoft.com/office/officeart/2005/8/layout/orgChart1"/>
    <dgm:cxn modelId="{A5CA0A3E-55AD-4476-826B-CBC62250D643}" type="presParOf" srcId="{AB8878ED-3ABC-4194-88C6-F90FC68D5936}" destId="{3DC78ED1-10B8-4E7C-93CB-BD1C091E150C}" srcOrd="0" destOrd="0" presId="urn:microsoft.com/office/officeart/2005/8/layout/orgChart1"/>
    <dgm:cxn modelId="{B22DC0A4-B691-40BB-B5EA-5D8D0103D445}" type="presParOf" srcId="{3DC78ED1-10B8-4E7C-93CB-BD1C091E150C}" destId="{59996A9B-E189-4465-8FB2-53EEE206F81D}" srcOrd="0" destOrd="0" presId="urn:microsoft.com/office/officeart/2005/8/layout/orgChart1"/>
    <dgm:cxn modelId="{1CDC84F1-2777-4E90-896E-DE08822188FD}" type="presParOf" srcId="{3DC78ED1-10B8-4E7C-93CB-BD1C091E150C}" destId="{E8924514-6B4E-4B90-A107-C61A9FF5AD21}" srcOrd="1" destOrd="0" presId="urn:microsoft.com/office/officeart/2005/8/layout/orgChart1"/>
    <dgm:cxn modelId="{38679CE7-192B-4EE8-B2BB-7949FA31F0C2}" type="presParOf" srcId="{AB8878ED-3ABC-4194-88C6-F90FC68D5936}" destId="{B090DE81-A0FA-422B-AEC8-7F44195A2F01}" srcOrd="1" destOrd="0" presId="urn:microsoft.com/office/officeart/2005/8/layout/orgChart1"/>
    <dgm:cxn modelId="{B549AE0D-E0EE-4F4E-95F0-CB104D08DAA1}" type="presParOf" srcId="{AB8878ED-3ABC-4194-88C6-F90FC68D5936}" destId="{0E2BAE34-A750-4839-A3E1-2302A56440E5}" srcOrd="2" destOrd="0" presId="urn:microsoft.com/office/officeart/2005/8/layout/orgChart1"/>
    <dgm:cxn modelId="{450ADC6C-454D-488C-9D49-93D3EACB521B}" type="presParOf" srcId="{C7C7988C-77E2-4EF3-847E-D6452A287390}" destId="{FA9828BF-8512-4B9A-AB41-305EB5DD2906}" srcOrd="4" destOrd="0" presId="urn:microsoft.com/office/officeart/2005/8/layout/orgChart1"/>
    <dgm:cxn modelId="{31E48CD7-0C03-4EB1-968B-83ABBFAB7320}" type="presParOf" srcId="{C7C7988C-77E2-4EF3-847E-D6452A287390}" destId="{6AD54A1B-66A7-4FE3-BDB2-55FDCB104DB4}" srcOrd="5" destOrd="0" presId="urn:microsoft.com/office/officeart/2005/8/layout/orgChart1"/>
    <dgm:cxn modelId="{53E191B6-3C3C-4757-A0C8-7C218AFAEDBB}" type="presParOf" srcId="{6AD54A1B-66A7-4FE3-BDB2-55FDCB104DB4}" destId="{AEECD30B-EDB0-4469-BAF4-438620C2BED1}" srcOrd="0" destOrd="0" presId="urn:microsoft.com/office/officeart/2005/8/layout/orgChart1"/>
    <dgm:cxn modelId="{E89D9753-58D0-4A27-AF43-1E1CF5849047}" type="presParOf" srcId="{AEECD30B-EDB0-4469-BAF4-438620C2BED1}" destId="{2254F588-1127-47E2-8517-FC863F645F53}" srcOrd="0" destOrd="0" presId="urn:microsoft.com/office/officeart/2005/8/layout/orgChart1"/>
    <dgm:cxn modelId="{23E096B1-EEC7-4916-AC38-BBFC0F85AADA}" type="presParOf" srcId="{AEECD30B-EDB0-4469-BAF4-438620C2BED1}" destId="{A8F5AC08-0EEF-4130-83AA-E464BD1E0D8E}" srcOrd="1" destOrd="0" presId="urn:microsoft.com/office/officeart/2005/8/layout/orgChart1"/>
    <dgm:cxn modelId="{4095336C-6635-4322-83A4-0774B17D9BAA}" type="presParOf" srcId="{6AD54A1B-66A7-4FE3-BDB2-55FDCB104DB4}" destId="{B2919698-0178-4B83-85D1-19EC94DC8305}" srcOrd="1" destOrd="0" presId="urn:microsoft.com/office/officeart/2005/8/layout/orgChart1"/>
    <dgm:cxn modelId="{8C0F8A46-18FB-43E8-893D-ED068FB6FAB1}" type="presParOf" srcId="{6AD54A1B-66A7-4FE3-BDB2-55FDCB104DB4}" destId="{BC9DD527-EAEE-428E-8BF7-148D564D88A0}" srcOrd="2" destOrd="0" presId="urn:microsoft.com/office/officeart/2005/8/layout/orgChart1"/>
    <dgm:cxn modelId="{89C099F6-3FE3-4BAA-B54F-9A93D8FC7631}" type="presParOf" srcId="{C7C7988C-77E2-4EF3-847E-D6452A287390}" destId="{D49AAF07-7BF7-4FFF-A3A1-F98AC3762434}" srcOrd="6" destOrd="0" presId="urn:microsoft.com/office/officeart/2005/8/layout/orgChart1"/>
    <dgm:cxn modelId="{B6F191CF-CFFC-4A32-B815-A3DF6469A668}" type="presParOf" srcId="{C7C7988C-77E2-4EF3-847E-D6452A287390}" destId="{A5A7D624-3BE1-455C-9F68-FC4D69659D80}" srcOrd="7" destOrd="0" presId="urn:microsoft.com/office/officeart/2005/8/layout/orgChart1"/>
    <dgm:cxn modelId="{3DC18CC0-B4B5-45CA-8A4D-0389B604A12B}" type="presParOf" srcId="{A5A7D624-3BE1-455C-9F68-FC4D69659D80}" destId="{C7BFC8DB-C128-407B-8C88-8E17D2FA69A8}" srcOrd="0" destOrd="0" presId="urn:microsoft.com/office/officeart/2005/8/layout/orgChart1"/>
    <dgm:cxn modelId="{D66B1B85-83A6-4E55-9F6E-249ED6EE5138}" type="presParOf" srcId="{C7BFC8DB-C128-407B-8C88-8E17D2FA69A8}" destId="{218CC352-2601-467C-9173-BF68F28BC562}" srcOrd="0" destOrd="0" presId="urn:microsoft.com/office/officeart/2005/8/layout/orgChart1"/>
    <dgm:cxn modelId="{76C3C6DD-5D84-45B2-8F31-076501ED2968}" type="presParOf" srcId="{C7BFC8DB-C128-407B-8C88-8E17D2FA69A8}" destId="{13D9763F-013F-41AA-99AF-657F57B23F97}" srcOrd="1" destOrd="0" presId="urn:microsoft.com/office/officeart/2005/8/layout/orgChart1"/>
    <dgm:cxn modelId="{595EDF2C-91D8-4509-9E93-A668F8971557}" type="presParOf" srcId="{A5A7D624-3BE1-455C-9F68-FC4D69659D80}" destId="{48C6334A-B646-4899-8453-A1464A7D4E66}" srcOrd="1" destOrd="0" presId="urn:microsoft.com/office/officeart/2005/8/layout/orgChart1"/>
    <dgm:cxn modelId="{AD68FD7B-23C1-4B31-A86D-561452AC4A04}" type="presParOf" srcId="{48C6334A-B646-4899-8453-A1464A7D4E66}" destId="{B1D7362B-3638-4E99-850F-1EAF53A4DB85}" srcOrd="0" destOrd="0" presId="urn:microsoft.com/office/officeart/2005/8/layout/orgChart1"/>
    <dgm:cxn modelId="{EE0D951D-C495-4C69-AFFC-FE39B806BA51}" type="presParOf" srcId="{48C6334A-B646-4899-8453-A1464A7D4E66}" destId="{C3B28D3B-1019-4051-A57E-F25C56577967}" srcOrd="1" destOrd="0" presId="urn:microsoft.com/office/officeart/2005/8/layout/orgChart1"/>
    <dgm:cxn modelId="{E8263C29-7E20-48C8-925F-DFDF21823BC0}" type="presParOf" srcId="{C3B28D3B-1019-4051-A57E-F25C56577967}" destId="{65F0FCD0-C1D4-484D-BF1C-480030365683}" srcOrd="0" destOrd="0" presId="urn:microsoft.com/office/officeart/2005/8/layout/orgChart1"/>
    <dgm:cxn modelId="{F8904005-B99D-4254-98BA-0A385530476A}" type="presParOf" srcId="{65F0FCD0-C1D4-484D-BF1C-480030365683}" destId="{CC7C0E85-71A4-4D88-9B6A-42784DCB3F0D}" srcOrd="0" destOrd="0" presId="urn:microsoft.com/office/officeart/2005/8/layout/orgChart1"/>
    <dgm:cxn modelId="{3CFA9BEF-139A-4478-9C04-A05A8C0DB49C}" type="presParOf" srcId="{65F0FCD0-C1D4-484D-BF1C-480030365683}" destId="{E2786BF4-65F5-4ACE-BB5B-E723E553B5C9}" srcOrd="1" destOrd="0" presId="urn:microsoft.com/office/officeart/2005/8/layout/orgChart1"/>
    <dgm:cxn modelId="{65F00B05-FCA5-472B-A172-A5FAD7A568B6}" type="presParOf" srcId="{C3B28D3B-1019-4051-A57E-F25C56577967}" destId="{8B11C49E-D243-47EF-B8A6-34C7F07A4620}" srcOrd="1" destOrd="0" presId="urn:microsoft.com/office/officeart/2005/8/layout/orgChart1"/>
    <dgm:cxn modelId="{F898E931-D273-47DE-B4FF-EB0F8511528C}" type="presParOf" srcId="{8B11C49E-D243-47EF-B8A6-34C7F07A4620}" destId="{8E27C547-EA4F-48B7-A7FB-1E35662ADDED}" srcOrd="0" destOrd="0" presId="urn:microsoft.com/office/officeart/2005/8/layout/orgChart1"/>
    <dgm:cxn modelId="{47ACA445-C99F-4A14-ABB6-DD1823725821}" type="presParOf" srcId="{8B11C49E-D243-47EF-B8A6-34C7F07A4620}" destId="{FA817FEC-C3AD-47F1-9BAA-BC7216F27A7A}" srcOrd="1" destOrd="0" presId="urn:microsoft.com/office/officeart/2005/8/layout/orgChart1"/>
    <dgm:cxn modelId="{170B7955-5F3F-4EBA-A7F9-2B82A3E521F8}" type="presParOf" srcId="{FA817FEC-C3AD-47F1-9BAA-BC7216F27A7A}" destId="{B0DD3357-A20F-419E-9B32-91C48ACAE22E}" srcOrd="0" destOrd="0" presId="urn:microsoft.com/office/officeart/2005/8/layout/orgChart1"/>
    <dgm:cxn modelId="{C6C0A15A-9096-4944-ABD3-82F4F5B93807}" type="presParOf" srcId="{B0DD3357-A20F-419E-9B32-91C48ACAE22E}" destId="{58A7499B-CE13-4063-A719-9494BFDC5A1E}" srcOrd="0" destOrd="0" presId="urn:microsoft.com/office/officeart/2005/8/layout/orgChart1"/>
    <dgm:cxn modelId="{6CBD2EDA-229F-4728-B39F-0FECDEA49397}" type="presParOf" srcId="{B0DD3357-A20F-419E-9B32-91C48ACAE22E}" destId="{0AF1F931-1D38-4825-B9B9-C92783F44AA3}" srcOrd="1" destOrd="0" presId="urn:microsoft.com/office/officeart/2005/8/layout/orgChart1"/>
    <dgm:cxn modelId="{76F4BD1A-D174-4D9E-9D09-3FEB2892B465}" type="presParOf" srcId="{FA817FEC-C3AD-47F1-9BAA-BC7216F27A7A}" destId="{5C6AD2B7-7CDE-4FC4-8CA8-CE50AEDBB4C3}" srcOrd="1" destOrd="0" presId="urn:microsoft.com/office/officeart/2005/8/layout/orgChart1"/>
    <dgm:cxn modelId="{60ECAFDB-EC9A-4890-8A89-12E6D6AE3AC8}" type="presParOf" srcId="{FA817FEC-C3AD-47F1-9BAA-BC7216F27A7A}" destId="{925041D8-4E59-4727-A10E-830BEC975979}" srcOrd="2" destOrd="0" presId="urn:microsoft.com/office/officeart/2005/8/layout/orgChart1"/>
    <dgm:cxn modelId="{B245D4C6-50C3-4AD1-A089-A571DC39AB1C}" type="presParOf" srcId="{8B11C49E-D243-47EF-B8A6-34C7F07A4620}" destId="{4B378297-B123-43D1-B915-8B4C64F0A6AA}" srcOrd="2" destOrd="0" presId="urn:microsoft.com/office/officeart/2005/8/layout/orgChart1"/>
    <dgm:cxn modelId="{71CD2605-BF27-4247-84FB-E98260717DEE}" type="presParOf" srcId="{8B11C49E-D243-47EF-B8A6-34C7F07A4620}" destId="{BF854EB7-0BF9-4D22-9A08-9371992C9BD9}" srcOrd="3" destOrd="0" presId="urn:microsoft.com/office/officeart/2005/8/layout/orgChart1"/>
    <dgm:cxn modelId="{1E81C3D1-8C44-4D4E-9696-D4C3B2651C61}" type="presParOf" srcId="{BF854EB7-0BF9-4D22-9A08-9371992C9BD9}" destId="{BDEB4D0C-37CC-4BDF-AA7A-1554DD4F28FF}" srcOrd="0" destOrd="0" presId="urn:microsoft.com/office/officeart/2005/8/layout/orgChart1"/>
    <dgm:cxn modelId="{94FDC186-047B-4B72-9228-E603CFC53D5F}" type="presParOf" srcId="{BDEB4D0C-37CC-4BDF-AA7A-1554DD4F28FF}" destId="{A7EEF20B-5F81-4165-A481-FBB7BD2EC8B1}" srcOrd="0" destOrd="0" presId="urn:microsoft.com/office/officeart/2005/8/layout/orgChart1"/>
    <dgm:cxn modelId="{1D6A3CE5-F9D6-43E0-8963-6E0CFA6BF0A9}" type="presParOf" srcId="{BDEB4D0C-37CC-4BDF-AA7A-1554DD4F28FF}" destId="{67672C0E-0A04-4AE8-AEBC-976E568BF3E5}" srcOrd="1" destOrd="0" presId="urn:microsoft.com/office/officeart/2005/8/layout/orgChart1"/>
    <dgm:cxn modelId="{B6CE95D4-AB29-47B6-BE85-F87013EC6129}" type="presParOf" srcId="{BF854EB7-0BF9-4D22-9A08-9371992C9BD9}" destId="{E448D30F-ADAB-4188-8168-1C158950A813}" srcOrd="1" destOrd="0" presId="urn:microsoft.com/office/officeart/2005/8/layout/orgChart1"/>
    <dgm:cxn modelId="{D7439E7C-C788-40FE-90B9-D6A7AE99364E}" type="presParOf" srcId="{BF854EB7-0BF9-4D22-9A08-9371992C9BD9}" destId="{A240BB78-E410-4E31-8168-63575C9ADB7A}" srcOrd="2" destOrd="0" presId="urn:microsoft.com/office/officeart/2005/8/layout/orgChart1"/>
    <dgm:cxn modelId="{624C61A6-1683-4F55-B49F-1F01DD080182}" type="presParOf" srcId="{C3B28D3B-1019-4051-A57E-F25C56577967}" destId="{5B1A26D9-86D2-4FC7-9E83-7BAB378ECBC6}" srcOrd="2" destOrd="0" presId="urn:microsoft.com/office/officeart/2005/8/layout/orgChart1"/>
    <dgm:cxn modelId="{A069C958-6ACA-4AAE-9EE7-6F4DC0D15A40}" type="presParOf" srcId="{A5A7D624-3BE1-455C-9F68-FC4D69659D80}" destId="{67970118-0F95-43B5-A7A2-8E54C599443E}" srcOrd="2" destOrd="0" presId="urn:microsoft.com/office/officeart/2005/8/layout/orgChart1"/>
    <dgm:cxn modelId="{D910CCB2-AC6C-4F1A-9D2B-CA74FAE39250}" type="presParOf" srcId="{E59E55AE-AFC6-4291-91B7-14855BC99F53}" destId="{F98551D9-1B26-422B-8123-B794D9F523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6730E2-9B7C-4B9C-9DAB-13FACDB76B45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FBFCD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200" b="1" dirty="0" err="1" smtClean="0">
              <a:latin typeface="Calibri" pitchFamily="34" charset="0"/>
            </a:rPr>
            <a:t>System.Object</a:t>
          </a:r>
          <a:endParaRPr lang="ru-RU" sz="1200" b="1" dirty="0">
            <a:latin typeface="Calibri" pitchFamily="34" charset="0"/>
          </a:endParaRPr>
        </a:p>
      </dgm:t>
    </dgm:pt>
    <dgm:pt modelId="{193F372B-53A7-4194-87F3-82AE2230E763}" type="parTrans" cxnId="{DD95799A-7D1A-4B5F-A4A3-04EF52F7DE7F}">
      <dgm:prSet/>
      <dgm:spPr>
        <a:solidFill>
          <a:srgbClr val="FFFF9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latin typeface="Calibri" pitchFamily="34" charset="0"/>
          </a:endParaRPr>
        </a:p>
      </dgm:t>
    </dgm:pt>
    <dgm:pt modelId="{A5629EE1-A267-4F04-9442-1D0C84D45011}" type="sibTrans" cxnId="{DD95799A-7D1A-4B5F-A4A3-04EF52F7DE7F}">
      <dgm:prSet/>
      <dgm:spPr/>
      <dgm:t>
        <a:bodyPr/>
        <a:lstStyle/>
        <a:p>
          <a:endParaRPr lang="ru-RU" b="1"/>
        </a:p>
      </dgm:t>
    </dgm:pt>
    <dgm:pt modelId="{24653640-DAB3-4CCC-98F9-3920A0FB0AE6}">
      <dgm:prSet custT="1"/>
      <dgm:spPr>
        <a:solidFill>
          <a:srgbClr val="FBFCD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smtClean="0">
              <a:latin typeface="Calibri" pitchFamily="34" charset="0"/>
            </a:rPr>
            <a:t>RoutedCommand: ICommand</a:t>
          </a:r>
          <a:endParaRPr lang="ru-RU" sz="1200" b="1" dirty="0">
            <a:latin typeface="Calibri" pitchFamily="34" charset="0"/>
          </a:endParaRPr>
        </a:p>
      </dgm:t>
    </dgm:pt>
    <dgm:pt modelId="{049F015F-0CEC-49C0-9DDA-5FC5EFDCFF60}" type="parTrans" cxnId="{1F17C105-BD12-44AE-AC4B-7F8E08DF3E7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775E0F35-0CA6-46ED-969B-44AF267C003B}" type="sibTrans" cxnId="{1F17C105-BD12-44AE-AC4B-7F8E08DF3E71}">
      <dgm:prSet/>
      <dgm:spPr/>
      <dgm:t>
        <a:bodyPr/>
        <a:lstStyle/>
        <a:p>
          <a:endParaRPr lang="ru-RU" b="1"/>
        </a:p>
      </dgm:t>
    </dgm:pt>
    <dgm:pt modelId="{826DA020-E5CD-4B22-88C3-F99E6BBFDA98}">
      <dgm:prSet custT="1"/>
      <dgm:spPr>
        <a:solidFill>
          <a:srgbClr val="FBFCD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err="1" smtClean="0">
              <a:latin typeface="Calibri" pitchFamily="34" charset="0"/>
            </a:rPr>
            <a:t>RoutedUICommand</a:t>
          </a:r>
          <a:endParaRPr lang="ru-RU" sz="1200" b="1" dirty="0">
            <a:latin typeface="Calibri" pitchFamily="34" charset="0"/>
          </a:endParaRPr>
        </a:p>
      </dgm:t>
    </dgm:pt>
    <dgm:pt modelId="{F6FFF8E5-53F7-4F60-9047-C274F83493F1}" type="parTrans" cxnId="{11DD57DE-8748-4D6A-9C10-0B32C8AA1BAC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294EE04C-CA52-4EF1-8B20-B53B0116B744}" type="sibTrans" cxnId="{11DD57DE-8748-4D6A-9C10-0B32C8AA1BAC}">
      <dgm:prSet/>
      <dgm:spPr/>
      <dgm:t>
        <a:bodyPr/>
        <a:lstStyle/>
        <a:p>
          <a:endParaRPr lang="ru-RU" b="1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3FDBB1F-FFA8-4CFA-9185-6B9330B9C42A}" type="pres">
      <dgm:prSet presAssocID="{BB6730E2-9B7C-4B9C-9DAB-13FACDB76B45}" presName="Name14" presStyleCnt="0"/>
      <dgm:spPr/>
    </dgm:pt>
    <dgm:pt modelId="{F51B6658-D3C3-44BE-AC6F-18E1620438EB}" type="pres">
      <dgm:prSet presAssocID="{BB6730E2-9B7C-4B9C-9DAB-13FACDB76B45}" presName="level1Shape" presStyleLbl="node0" presStyleIdx="0" presStyleCnt="1" custScaleX="57521" custScaleY="21509" custLinFactX="-1387" custLinFactNeighborX="-100000" custLinFactNeighborY="54541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F9C6424-7914-4040-A004-DB0A20EA32D4}" type="pres">
      <dgm:prSet presAssocID="{BB6730E2-9B7C-4B9C-9DAB-13FACDB76B45}" presName="hierChild2" presStyleCnt="0"/>
      <dgm:spPr/>
    </dgm:pt>
    <dgm:pt modelId="{033B414E-81C9-499A-A8A7-F96602FA7370}" type="pres">
      <dgm:prSet presAssocID="{049F015F-0CEC-49C0-9DDA-5FC5EFDCFF60}" presName="Name19" presStyleLbl="parChTrans1D2" presStyleIdx="0" presStyleCnt="1"/>
      <dgm:spPr/>
      <dgm:t>
        <a:bodyPr/>
        <a:lstStyle/>
        <a:p>
          <a:endParaRPr lang="ru-RU"/>
        </a:p>
      </dgm:t>
    </dgm:pt>
    <dgm:pt modelId="{97F12F58-5D83-4D8B-9025-24608E23E8A5}" type="pres">
      <dgm:prSet presAssocID="{24653640-DAB3-4CCC-98F9-3920A0FB0AE6}" presName="Name21" presStyleCnt="0"/>
      <dgm:spPr/>
    </dgm:pt>
    <dgm:pt modelId="{A8EAEABD-7942-423D-BBC6-961C32D548B9}" type="pres">
      <dgm:prSet presAssocID="{24653640-DAB3-4CCC-98F9-3920A0FB0AE6}" presName="level2Shape" presStyleLbl="node2" presStyleIdx="0" presStyleCnt="1" custScaleX="57507" custScaleY="25297" custLinFactX="-1393" custLinFactNeighborX="-100000" custLinFactNeighborY="27944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22FC38C-6123-4BFB-B128-2CC83FA24455}" type="pres">
      <dgm:prSet presAssocID="{24653640-DAB3-4CCC-98F9-3920A0FB0AE6}" presName="hierChild3" presStyleCnt="0"/>
      <dgm:spPr/>
    </dgm:pt>
    <dgm:pt modelId="{89AD724B-1EF2-41ED-937A-5D089C38EDF1}" type="pres">
      <dgm:prSet presAssocID="{F6FFF8E5-53F7-4F60-9047-C274F83493F1}" presName="Name19" presStyleLbl="parChTrans1D3" presStyleIdx="0" presStyleCnt="1"/>
      <dgm:spPr/>
      <dgm:t>
        <a:bodyPr/>
        <a:lstStyle/>
        <a:p>
          <a:endParaRPr lang="ru-RU"/>
        </a:p>
      </dgm:t>
    </dgm:pt>
    <dgm:pt modelId="{3FFF7ECC-E898-4732-98E7-9705A83D82F0}" type="pres">
      <dgm:prSet presAssocID="{826DA020-E5CD-4B22-88C3-F99E6BBFDA98}" presName="Name21" presStyleCnt="0"/>
      <dgm:spPr/>
    </dgm:pt>
    <dgm:pt modelId="{6673B10C-0527-4018-85D9-4D7C8646DF78}" type="pres">
      <dgm:prSet presAssocID="{826DA020-E5CD-4B22-88C3-F99E6BBFDA98}" presName="level2Shape" presStyleLbl="node3" presStyleIdx="0" presStyleCnt="1" custScaleX="57696" custScaleY="25816" custLinFactX="-1314" custLinFactNeighborX="-100000" custLinFactNeighborY="1042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BBE9F51-5AA0-4286-8B75-04B8AE30C577}" type="pres">
      <dgm:prSet presAssocID="{826DA020-E5CD-4B22-88C3-F99E6BBFDA98}" presName="hierChild3" presStyleCnt="0"/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8375B4B9-46AF-4A36-8EF9-23D37D950B1C}" type="presOf" srcId="{F6FFF8E5-53F7-4F60-9047-C274F83493F1}" destId="{89AD724B-1EF2-41ED-937A-5D089C38EDF1}" srcOrd="0" destOrd="0" presId="urn:microsoft.com/office/officeart/2005/8/layout/hierarchy6"/>
    <dgm:cxn modelId="{DD95799A-7D1A-4B5F-A4A3-04EF52F7DE7F}" srcId="{26BDAFCB-6260-4FCE-8EE1-38AB2E6A5908}" destId="{BB6730E2-9B7C-4B9C-9DAB-13FACDB76B45}" srcOrd="0" destOrd="0" parTransId="{193F372B-53A7-4194-87F3-82AE2230E763}" sibTransId="{A5629EE1-A267-4F04-9442-1D0C84D45011}"/>
    <dgm:cxn modelId="{BDBE995F-CFAB-4529-9DCA-0AEDCBF991BE}" type="presOf" srcId="{826DA020-E5CD-4B22-88C3-F99E6BBFDA98}" destId="{6673B10C-0527-4018-85D9-4D7C8646DF78}" srcOrd="0" destOrd="0" presId="urn:microsoft.com/office/officeart/2005/8/layout/hierarchy6"/>
    <dgm:cxn modelId="{11DD57DE-8748-4D6A-9C10-0B32C8AA1BAC}" srcId="{24653640-DAB3-4CCC-98F9-3920A0FB0AE6}" destId="{826DA020-E5CD-4B22-88C3-F99E6BBFDA98}" srcOrd="0" destOrd="0" parTransId="{F6FFF8E5-53F7-4F60-9047-C274F83493F1}" sibTransId="{294EE04C-CA52-4EF1-8B20-B53B0116B744}"/>
    <dgm:cxn modelId="{A6B36A13-F7D9-4B40-800F-5482969E66A2}" type="presOf" srcId="{26BDAFCB-6260-4FCE-8EE1-38AB2E6A5908}" destId="{85571E5D-4DC0-4FE7-94F5-047D15B6BED9}" srcOrd="0" destOrd="0" presId="urn:microsoft.com/office/officeart/2005/8/layout/hierarchy6"/>
    <dgm:cxn modelId="{EE08D40A-2E2A-4372-AEB3-4C7C83D61524}" type="presOf" srcId="{24653640-DAB3-4CCC-98F9-3920A0FB0AE6}" destId="{A8EAEABD-7942-423D-BBC6-961C32D548B9}" srcOrd="0" destOrd="0" presId="urn:microsoft.com/office/officeart/2005/8/layout/hierarchy6"/>
    <dgm:cxn modelId="{1F17C105-BD12-44AE-AC4B-7F8E08DF3E71}" srcId="{BB6730E2-9B7C-4B9C-9DAB-13FACDB76B45}" destId="{24653640-DAB3-4CCC-98F9-3920A0FB0AE6}" srcOrd="0" destOrd="0" parTransId="{049F015F-0CEC-49C0-9DDA-5FC5EFDCFF60}" sibTransId="{775E0F35-0CA6-46ED-969B-44AF267C003B}"/>
    <dgm:cxn modelId="{ED58F888-9867-4983-8B26-D537526DCBC2}" type="presOf" srcId="{049F015F-0CEC-49C0-9DDA-5FC5EFDCFF60}" destId="{033B414E-81C9-499A-A8A7-F96602FA7370}" srcOrd="0" destOrd="0" presId="urn:microsoft.com/office/officeart/2005/8/layout/hierarchy6"/>
    <dgm:cxn modelId="{751C33CF-E3F9-4EF6-979B-1A1DB905A7CB}" type="presOf" srcId="{BB6730E2-9B7C-4B9C-9DAB-13FACDB76B45}" destId="{F51B6658-D3C3-44BE-AC6F-18E1620438EB}" srcOrd="0" destOrd="0" presId="urn:microsoft.com/office/officeart/2005/8/layout/hierarchy6"/>
    <dgm:cxn modelId="{0CAFE280-33E0-442F-96A8-F5887D6793C2}" type="presParOf" srcId="{85571E5D-4DC0-4FE7-94F5-047D15B6BED9}" destId="{2070D354-3105-4F10-8A89-FC04F1E97379}" srcOrd="0" destOrd="0" presId="urn:microsoft.com/office/officeart/2005/8/layout/hierarchy6"/>
    <dgm:cxn modelId="{CCA4FC98-B48B-4FE1-BD66-499A432840BA}" type="presParOf" srcId="{2070D354-3105-4F10-8A89-FC04F1E97379}" destId="{CC67479A-FBFA-4A6B-8A1A-6F1A3774E2D9}" srcOrd="0" destOrd="0" presId="urn:microsoft.com/office/officeart/2005/8/layout/hierarchy6"/>
    <dgm:cxn modelId="{1D83AF62-D75E-4FD3-AEF8-D70ABA6897E0}" type="presParOf" srcId="{CC67479A-FBFA-4A6B-8A1A-6F1A3774E2D9}" destId="{A3FDBB1F-FFA8-4CFA-9185-6B9330B9C42A}" srcOrd="0" destOrd="0" presId="urn:microsoft.com/office/officeart/2005/8/layout/hierarchy6"/>
    <dgm:cxn modelId="{1118DF50-8020-451E-A1DD-655890C82508}" type="presParOf" srcId="{A3FDBB1F-FFA8-4CFA-9185-6B9330B9C42A}" destId="{F51B6658-D3C3-44BE-AC6F-18E1620438EB}" srcOrd="0" destOrd="0" presId="urn:microsoft.com/office/officeart/2005/8/layout/hierarchy6"/>
    <dgm:cxn modelId="{CF14E214-EAEB-446F-8058-0E3EF11767CA}" type="presParOf" srcId="{A3FDBB1F-FFA8-4CFA-9185-6B9330B9C42A}" destId="{0F9C6424-7914-4040-A004-DB0A20EA32D4}" srcOrd="1" destOrd="0" presId="urn:microsoft.com/office/officeart/2005/8/layout/hierarchy6"/>
    <dgm:cxn modelId="{5C499482-2A4F-47A8-B511-EB2B78A9FDB5}" type="presParOf" srcId="{0F9C6424-7914-4040-A004-DB0A20EA32D4}" destId="{033B414E-81C9-499A-A8A7-F96602FA7370}" srcOrd="0" destOrd="0" presId="urn:microsoft.com/office/officeart/2005/8/layout/hierarchy6"/>
    <dgm:cxn modelId="{C78B79BF-26CB-4B91-8B51-986478876B71}" type="presParOf" srcId="{0F9C6424-7914-4040-A004-DB0A20EA32D4}" destId="{97F12F58-5D83-4D8B-9025-24608E23E8A5}" srcOrd="1" destOrd="0" presId="urn:microsoft.com/office/officeart/2005/8/layout/hierarchy6"/>
    <dgm:cxn modelId="{C76C342A-FB4A-4326-ABD4-4B7AE9200A6A}" type="presParOf" srcId="{97F12F58-5D83-4D8B-9025-24608E23E8A5}" destId="{A8EAEABD-7942-423D-BBC6-961C32D548B9}" srcOrd="0" destOrd="0" presId="urn:microsoft.com/office/officeart/2005/8/layout/hierarchy6"/>
    <dgm:cxn modelId="{68FBDE75-7077-4B67-89EA-0B905519DC35}" type="presParOf" srcId="{97F12F58-5D83-4D8B-9025-24608E23E8A5}" destId="{822FC38C-6123-4BFB-B128-2CC83FA24455}" srcOrd="1" destOrd="0" presId="urn:microsoft.com/office/officeart/2005/8/layout/hierarchy6"/>
    <dgm:cxn modelId="{2544EB3D-C48F-4205-885B-0795F86D409B}" type="presParOf" srcId="{822FC38C-6123-4BFB-B128-2CC83FA24455}" destId="{89AD724B-1EF2-41ED-937A-5D089C38EDF1}" srcOrd="0" destOrd="0" presId="urn:microsoft.com/office/officeart/2005/8/layout/hierarchy6"/>
    <dgm:cxn modelId="{B4DDD0D6-3E66-4A70-91FA-6061F4B48649}" type="presParOf" srcId="{822FC38C-6123-4BFB-B128-2CC83FA24455}" destId="{3FFF7ECC-E898-4732-98E7-9705A83D82F0}" srcOrd="1" destOrd="0" presId="urn:microsoft.com/office/officeart/2005/8/layout/hierarchy6"/>
    <dgm:cxn modelId="{47C0236D-92FF-4058-A019-E12A7C8A0D40}" type="presParOf" srcId="{3FFF7ECC-E898-4732-98E7-9705A83D82F0}" destId="{6673B10C-0527-4018-85D9-4D7C8646DF78}" srcOrd="0" destOrd="0" presId="urn:microsoft.com/office/officeart/2005/8/layout/hierarchy6"/>
    <dgm:cxn modelId="{D280A077-C9BC-44E4-92D9-2D7A61B9CA6E}" type="presParOf" srcId="{3FFF7ECC-E898-4732-98E7-9705A83D82F0}" destId="{0BBE9F51-5AA0-4286-8B75-04B8AE30C577}" srcOrd="1" destOrd="0" presId="urn:microsoft.com/office/officeart/2005/8/layout/hierarchy6"/>
    <dgm:cxn modelId="{A2D2189B-9A32-4303-B37A-09D1CCF02E5D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6730E2-9B7C-4B9C-9DAB-13FACDB76B45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FBFCD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200" b="1" dirty="0" err="1" smtClean="0">
              <a:latin typeface="Calibri" pitchFamily="34" charset="0"/>
            </a:rPr>
            <a:t>System.Object</a:t>
          </a:r>
          <a:endParaRPr lang="ru-RU" sz="1200" b="1" dirty="0">
            <a:latin typeface="Calibri" pitchFamily="34" charset="0"/>
          </a:endParaRPr>
        </a:p>
      </dgm:t>
    </dgm:pt>
    <dgm:pt modelId="{193F372B-53A7-4194-87F3-82AE2230E763}" type="parTrans" cxnId="{DD95799A-7D1A-4B5F-A4A3-04EF52F7DE7F}">
      <dgm:prSet/>
      <dgm:spPr>
        <a:solidFill>
          <a:srgbClr val="FFFF99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latin typeface="Calibri" pitchFamily="34" charset="0"/>
          </a:endParaRPr>
        </a:p>
      </dgm:t>
    </dgm:pt>
    <dgm:pt modelId="{A5629EE1-A267-4F04-9442-1D0C84D45011}" type="sibTrans" cxnId="{DD95799A-7D1A-4B5F-A4A3-04EF52F7DE7F}">
      <dgm:prSet/>
      <dgm:spPr/>
      <dgm:t>
        <a:bodyPr/>
        <a:lstStyle/>
        <a:p>
          <a:endParaRPr lang="ru-RU" b="1"/>
        </a:p>
      </dgm:t>
    </dgm:pt>
    <dgm:pt modelId="{24653640-DAB3-4CCC-98F9-3920A0FB0AE6}">
      <dgm:prSet custT="1"/>
      <dgm:spPr>
        <a:solidFill>
          <a:srgbClr val="FBFCD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err="1" smtClean="0">
              <a:latin typeface="Calibri" pitchFamily="34" charset="0"/>
            </a:rPr>
            <a:t>System.EventArgs</a:t>
          </a:r>
          <a:endParaRPr lang="ru-RU" sz="1200" b="1" dirty="0">
            <a:latin typeface="Calibri" pitchFamily="34" charset="0"/>
          </a:endParaRPr>
        </a:p>
      </dgm:t>
    </dgm:pt>
    <dgm:pt modelId="{049F015F-0CEC-49C0-9DDA-5FC5EFDCFF60}" type="parTrans" cxnId="{1F17C105-BD12-44AE-AC4B-7F8E08DF3E7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775E0F35-0CA6-46ED-969B-44AF267C003B}" type="sibTrans" cxnId="{1F17C105-BD12-44AE-AC4B-7F8E08DF3E71}">
      <dgm:prSet/>
      <dgm:spPr/>
      <dgm:t>
        <a:bodyPr/>
        <a:lstStyle/>
        <a:p>
          <a:endParaRPr lang="ru-RU" b="1"/>
        </a:p>
      </dgm:t>
    </dgm:pt>
    <dgm:pt modelId="{826DA020-E5CD-4B22-88C3-F99E6BBFDA98}">
      <dgm:prSet custT="1"/>
      <dgm:spPr>
        <a:solidFill>
          <a:srgbClr val="FBFCD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smtClean="0">
              <a:latin typeface="Calibri" pitchFamily="34" charset="0"/>
            </a:rPr>
            <a:t>System.Windows.RoutedEventArgs</a:t>
          </a:r>
          <a:endParaRPr lang="ru-RU" sz="1200" b="1" dirty="0">
            <a:latin typeface="Calibri" pitchFamily="34" charset="0"/>
          </a:endParaRPr>
        </a:p>
      </dgm:t>
    </dgm:pt>
    <dgm:pt modelId="{F6FFF8E5-53F7-4F60-9047-C274F83493F1}" type="parTrans" cxnId="{11DD57DE-8748-4D6A-9C10-0B32C8AA1BAC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b="1"/>
        </a:p>
      </dgm:t>
    </dgm:pt>
    <dgm:pt modelId="{294EE04C-CA52-4EF1-8B20-B53B0116B744}" type="sibTrans" cxnId="{11DD57DE-8748-4D6A-9C10-0B32C8AA1BAC}">
      <dgm:prSet/>
      <dgm:spPr/>
      <dgm:t>
        <a:bodyPr/>
        <a:lstStyle/>
        <a:p>
          <a:endParaRPr lang="ru-RU" b="1"/>
        </a:p>
      </dgm:t>
    </dgm:pt>
    <dgm:pt modelId="{FECA760A-2C91-4155-BBFD-41AE20E2C12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 sz="1200" b="1" dirty="0" smtClean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  <a:p>
          <a:r>
            <a:rPr lang="en-US" sz="12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System.Windows.Input</a:t>
          </a:r>
          <a:r>
            <a:rPr lang="en-US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.</a:t>
          </a:r>
        </a:p>
        <a:p>
          <a:r>
            <a:rPr lang="en-US" sz="12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CanExecuteRoutedEventArgs</a:t>
          </a:r>
          <a:r>
            <a:rPr lang="en-US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/>
          </a:r>
          <a:br>
            <a:rPr lang="en-US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</a:br>
          <a:endParaRPr lang="ru-RU" sz="12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EEDBACC-20E3-4CAB-B0DB-D5ADE4CA67D0}" type="parTrans" cxnId="{D64FEAC1-C3B2-4CDD-A72F-0B08FD38C65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E7841DC-0A8E-446C-B4CA-EAAF2F80454A}" type="sibTrans" cxnId="{D64FEAC1-C3B2-4CDD-A72F-0B08FD38C659}">
      <dgm:prSet/>
      <dgm:spPr/>
      <dgm:t>
        <a:bodyPr/>
        <a:lstStyle/>
        <a:p>
          <a:endParaRPr lang="ru-RU"/>
        </a:p>
      </dgm:t>
    </dgm:pt>
    <dgm:pt modelId="{5EFC49D4-BFB9-49EB-8507-B905B11B119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2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System.Windows.Input</a:t>
          </a:r>
          <a:r>
            <a:rPr lang="en-US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.</a:t>
          </a:r>
        </a:p>
        <a:p>
          <a:r>
            <a:rPr lang="en-US" sz="12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ExecutedRoutedEventArgs</a:t>
          </a:r>
          <a:endParaRPr lang="ru-RU" sz="12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8CCD3B2-CDA6-4435-AF9B-9732BA611034}" type="parTrans" cxnId="{AC9CD811-0873-4C64-9964-1D3497EC1220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93ADC8-4BD8-4323-9DD9-ED94E3EC0750}" type="sibTrans" cxnId="{AC9CD811-0873-4C64-9964-1D3497EC1220}">
      <dgm:prSet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3FDBB1F-FFA8-4CFA-9185-6B9330B9C42A}" type="pres">
      <dgm:prSet presAssocID="{BB6730E2-9B7C-4B9C-9DAB-13FACDB76B45}" presName="Name14" presStyleCnt="0"/>
      <dgm:spPr/>
    </dgm:pt>
    <dgm:pt modelId="{F51B6658-D3C3-44BE-AC6F-18E1620438EB}" type="pres">
      <dgm:prSet presAssocID="{BB6730E2-9B7C-4B9C-9DAB-13FACDB76B45}" presName="level1Shape" presStyleLbl="node0" presStyleIdx="0" presStyleCnt="1" custScaleX="96386" custScaleY="21059" custLinFactNeighborX="-65448" custLinFactNeighborY="-1156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F9C6424-7914-4040-A004-DB0A20EA32D4}" type="pres">
      <dgm:prSet presAssocID="{BB6730E2-9B7C-4B9C-9DAB-13FACDB76B45}" presName="hierChild2" presStyleCnt="0"/>
      <dgm:spPr/>
    </dgm:pt>
    <dgm:pt modelId="{033B414E-81C9-499A-A8A7-F96602FA7370}" type="pres">
      <dgm:prSet presAssocID="{049F015F-0CEC-49C0-9DDA-5FC5EFDCFF60}" presName="Name19" presStyleLbl="parChTrans1D2" presStyleIdx="0" presStyleCnt="1"/>
      <dgm:spPr/>
      <dgm:t>
        <a:bodyPr/>
        <a:lstStyle/>
        <a:p>
          <a:endParaRPr lang="ru-RU"/>
        </a:p>
      </dgm:t>
    </dgm:pt>
    <dgm:pt modelId="{97F12F58-5D83-4D8B-9025-24608E23E8A5}" type="pres">
      <dgm:prSet presAssocID="{24653640-DAB3-4CCC-98F9-3920A0FB0AE6}" presName="Name21" presStyleCnt="0"/>
      <dgm:spPr/>
    </dgm:pt>
    <dgm:pt modelId="{A8EAEABD-7942-423D-BBC6-961C32D548B9}" type="pres">
      <dgm:prSet presAssocID="{24653640-DAB3-4CCC-98F9-3920A0FB0AE6}" presName="level2Shape" presStyleLbl="node2" presStyleIdx="0" presStyleCnt="1" custScaleX="96361" custScaleY="24768" custLinFactNeighborX="-65460" custLinFactNeighborY="-38163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22FC38C-6123-4BFB-B128-2CC83FA24455}" type="pres">
      <dgm:prSet presAssocID="{24653640-DAB3-4CCC-98F9-3920A0FB0AE6}" presName="hierChild3" presStyleCnt="0"/>
      <dgm:spPr/>
    </dgm:pt>
    <dgm:pt modelId="{89AD724B-1EF2-41ED-937A-5D089C38EDF1}" type="pres">
      <dgm:prSet presAssocID="{F6FFF8E5-53F7-4F60-9047-C274F83493F1}" presName="Name19" presStyleLbl="parChTrans1D3" presStyleIdx="0" presStyleCnt="1"/>
      <dgm:spPr/>
      <dgm:t>
        <a:bodyPr/>
        <a:lstStyle/>
        <a:p>
          <a:endParaRPr lang="ru-RU"/>
        </a:p>
      </dgm:t>
    </dgm:pt>
    <dgm:pt modelId="{3FFF7ECC-E898-4732-98E7-9705A83D82F0}" type="pres">
      <dgm:prSet presAssocID="{826DA020-E5CD-4B22-88C3-F99E6BBFDA98}" presName="Name21" presStyleCnt="0"/>
      <dgm:spPr/>
    </dgm:pt>
    <dgm:pt modelId="{6673B10C-0527-4018-85D9-4D7C8646DF78}" type="pres">
      <dgm:prSet presAssocID="{826DA020-E5CD-4B22-88C3-F99E6BBFDA98}" presName="level2Shape" presStyleLbl="node3" presStyleIdx="0" presStyleCnt="1" custScaleX="96679" custScaleY="25274" custLinFactNeighborX="-65497" custLinFactNeighborY="-65065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BBE9F51-5AA0-4286-8B75-04B8AE30C577}" type="pres">
      <dgm:prSet presAssocID="{826DA020-E5CD-4B22-88C3-F99E6BBFDA98}" presName="hierChild3" presStyleCnt="0"/>
      <dgm:spPr/>
    </dgm:pt>
    <dgm:pt modelId="{D5E40C5D-6FB3-431A-A684-A83B5404E8C1}" type="pres">
      <dgm:prSet presAssocID="{C8CCD3B2-CDA6-4435-AF9B-9732BA611034}" presName="Name19" presStyleLbl="parChTrans1D4" presStyleIdx="0" presStyleCnt="2"/>
      <dgm:spPr/>
      <dgm:t>
        <a:bodyPr/>
        <a:lstStyle/>
        <a:p>
          <a:endParaRPr lang="ru-RU"/>
        </a:p>
      </dgm:t>
    </dgm:pt>
    <dgm:pt modelId="{6D057941-6A92-4163-BB12-F24ED5D35248}" type="pres">
      <dgm:prSet presAssocID="{5EFC49D4-BFB9-49EB-8507-B905B11B119E}" presName="Name21" presStyleCnt="0"/>
      <dgm:spPr/>
    </dgm:pt>
    <dgm:pt modelId="{56128830-77B1-4FCC-A9D3-FDB549DA5218}" type="pres">
      <dgm:prSet presAssocID="{5EFC49D4-BFB9-49EB-8507-B905B11B119E}" presName="level2Shape" presStyleLbl="node4" presStyleIdx="0" presStyleCnt="2" custScaleX="82645" custScaleY="31864" custLinFactNeighborX="-56019" custLinFactNeighborY="-76789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7DE3204-9331-4AA8-B5A5-58158E5A4D8B}" type="pres">
      <dgm:prSet presAssocID="{5EFC49D4-BFB9-49EB-8507-B905B11B119E}" presName="hierChild3" presStyleCnt="0"/>
      <dgm:spPr/>
    </dgm:pt>
    <dgm:pt modelId="{51B287C2-7832-49E4-BF75-991BB6AAD93D}" type="pres">
      <dgm:prSet presAssocID="{DEEDBACC-20E3-4CAB-B0DB-D5ADE4CA67D0}" presName="Name19" presStyleLbl="parChTrans1D4" presStyleIdx="1" presStyleCnt="2"/>
      <dgm:spPr/>
      <dgm:t>
        <a:bodyPr/>
        <a:lstStyle/>
        <a:p>
          <a:endParaRPr lang="ru-RU"/>
        </a:p>
      </dgm:t>
    </dgm:pt>
    <dgm:pt modelId="{6AB20806-71B7-4947-94E4-D3E40FB14F3E}" type="pres">
      <dgm:prSet presAssocID="{FECA760A-2C91-4155-BBFD-41AE20E2C125}" presName="Name21" presStyleCnt="0"/>
      <dgm:spPr/>
    </dgm:pt>
    <dgm:pt modelId="{3FFEB8DA-5812-4D3C-B601-8273C8724753}" type="pres">
      <dgm:prSet presAssocID="{FECA760A-2C91-4155-BBFD-41AE20E2C125}" presName="level2Shape" presStyleLbl="node4" presStyleIdx="1" presStyleCnt="2" custScaleX="90910" custScaleY="31864" custLinFactNeighborX="-67535" custLinFactNeighborY="-76789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523B8C1-F3D0-4479-9D01-4D14147EBDD1}" type="pres">
      <dgm:prSet presAssocID="{FECA760A-2C91-4155-BBFD-41AE20E2C125}" presName="hierChild3" presStyleCnt="0"/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129A99F9-6C0C-4545-A161-ED9B12E72F6F}" type="presOf" srcId="{DEEDBACC-20E3-4CAB-B0DB-D5ADE4CA67D0}" destId="{51B287C2-7832-49E4-BF75-991BB6AAD93D}" srcOrd="0" destOrd="0" presId="urn:microsoft.com/office/officeart/2005/8/layout/hierarchy6"/>
    <dgm:cxn modelId="{C06CD198-5A21-4DCB-B34E-E1377555AB29}" type="presOf" srcId="{24653640-DAB3-4CCC-98F9-3920A0FB0AE6}" destId="{A8EAEABD-7942-423D-BBC6-961C32D548B9}" srcOrd="0" destOrd="0" presId="urn:microsoft.com/office/officeart/2005/8/layout/hierarchy6"/>
    <dgm:cxn modelId="{7698EE38-9890-49DB-9C85-1C731F99A32A}" type="presOf" srcId="{5EFC49D4-BFB9-49EB-8507-B905B11B119E}" destId="{56128830-77B1-4FCC-A9D3-FDB549DA5218}" srcOrd="0" destOrd="0" presId="urn:microsoft.com/office/officeart/2005/8/layout/hierarchy6"/>
    <dgm:cxn modelId="{11DD57DE-8748-4D6A-9C10-0B32C8AA1BAC}" srcId="{24653640-DAB3-4CCC-98F9-3920A0FB0AE6}" destId="{826DA020-E5CD-4B22-88C3-F99E6BBFDA98}" srcOrd="0" destOrd="0" parTransId="{F6FFF8E5-53F7-4F60-9047-C274F83493F1}" sibTransId="{294EE04C-CA52-4EF1-8B20-B53B0116B744}"/>
    <dgm:cxn modelId="{A512C5A4-7A38-4563-AA13-F548F4BA7077}" type="presOf" srcId="{26BDAFCB-6260-4FCE-8EE1-38AB2E6A5908}" destId="{85571E5D-4DC0-4FE7-94F5-047D15B6BED9}" srcOrd="0" destOrd="0" presId="urn:microsoft.com/office/officeart/2005/8/layout/hierarchy6"/>
    <dgm:cxn modelId="{A9D33404-CA9C-4697-8E91-5434AAEF9528}" type="presOf" srcId="{C8CCD3B2-CDA6-4435-AF9B-9732BA611034}" destId="{D5E40C5D-6FB3-431A-A684-A83B5404E8C1}" srcOrd="0" destOrd="0" presId="urn:microsoft.com/office/officeart/2005/8/layout/hierarchy6"/>
    <dgm:cxn modelId="{1F17C105-BD12-44AE-AC4B-7F8E08DF3E71}" srcId="{BB6730E2-9B7C-4B9C-9DAB-13FACDB76B45}" destId="{24653640-DAB3-4CCC-98F9-3920A0FB0AE6}" srcOrd="0" destOrd="0" parTransId="{049F015F-0CEC-49C0-9DDA-5FC5EFDCFF60}" sibTransId="{775E0F35-0CA6-46ED-969B-44AF267C003B}"/>
    <dgm:cxn modelId="{F6BE7F81-516F-4100-B0FC-E12A7D9B3FE2}" type="presOf" srcId="{F6FFF8E5-53F7-4F60-9047-C274F83493F1}" destId="{89AD724B-1EF2-41ED-937A-5D089C38EDF1}" srcOrd="0" destOrd="0" presId="urn:microsoft.com/office/officeart/2005/8/layout/hierarchy6"/>
    <dgm:cxn modelId="{6B4504E3-E3F6-40D7-B8E8-0F388BBB0DAF}" type="presOf" srcId="{049F015F-0CEC-49C0-9DDA-5FC5EFDCFF60}" destId="{033B414E-81C9-499A-A8A7-F96602FA7370}" srcOrd="0" destOrd="0" presId="urn:microsoft.com/office/officeart/2005/8/layout/hierarchy6"/>
    <dgm:cxn modelId="{AC9CD811-0873-4C64-9964-1D3497EC1220}" srcId="{826DA020-E5CD-4B22-88C3-F99E6BBFDA98}" destId="{5EFC49D4-BFB9-49EB-8507-B905B11B119E}" srcOrd="0" destOrd="0" parTransId="{C8CCD3B2-CDA6-4435-AF9B-9732BA611034}" sibTransId="{DC93ADC8-4BD8-4323-9DD9-ED94E3EC0750}"/>
    <dgm:cxn modelId="{F12C0D83-F210-4122-82C5-0B2DDF6E5367}" type="presOf" srcId="{BB6730E2-9B7C-4B9C-9DAB-13FACDB76B45}" destId="{F51B6658-D3C3-44BE-AC6F-18E1620438EB}" srcOrd="0" destOrd="0" presId="urn:microsoft.com/office/officeart/2005/8/layout/hierarchy6"/>
    <dgm:cxn modelId="{ABEB6A01-093C-456F-9805-5FF55BCE5B42}" type="presOf" srcId="{826DA020-E5CD-4B22-88C3-F99E6BBFDA98}" destId="{6673B10C-0527-4018-85D9-4D7C8646DF78}" srcOrd="0" destOrd="0" presId="urn:microsoft.com/office/officeart/2005/8/layout/hierarchy6"/>
    <dgm:cxn modelId="{DD95799A-7D1A-4B5F-A4A3-04EF52F7DE7F}" srcId="{26BDAFCB-6260-4FCE-8EE1-38AB2E6A5908}" destId="{BB6730E2-9B7C-4B9C-9DAB-13FACDB76B45}" srcOrd="0" destOrd="0" parTransId="{193F372B-53A7-4194-87F3-82AE2230E763}" sibTransId="{A5629EE1-A267-4F04-9442-1D0C84D45011}"/>
    <dgm:cxn modelId="{461E15DB-7C61-4F16-B32C-7D0A733FB417}" type="presOf" srcId="{FECA760A-2C91-4155-BBFD-41AE20E2C125}" destId="{3FFEB8DA-5812-4D3C-B601-8273C8724753}" srcOrd="0" destOrd="0" presId="urn:microsoft.com/office/officeart/2005/8/layout/hierarchy6"/>
    <dgm:cxn modelId="{D64FEAC1-C3B2-4CDD-A72F-0B08FD38C659}" srcId="{826DA020-E5CD-4B22-88C3-F99E6BBFDA98}" destId="{FECA760A-2C91-4155-BBFD-41AE20E2C125}" srcOrd="1" destOrd="0" parTransId="{DEEDBACC-20E3-4CAB-B0DB-D5ADE4CA67D0}" sibTransId="{4E7841DC-0A8E-446C-B4CA-EAAF2F80454A}"/>
    <dgm:cxn modelId="{36C69CED-9543-47BB-9546-490D3EA7C23D}" type="presParOf" srcId="{85571E5D-4DC0-4FE7-94F5-047D15B6BED9}" destId="{2070D354-3105-4F10-8A89-FC04F1E97379}" srcOrd="0" destOrd="0" presId="urn:microsoft.com/office/officeart/2005/8/layout/hierarchy6"/>
    <dgm:cxn modelId="{77A4B9B5-4515-439F-ACC6-7764AD6FC5E2}" type="presParOf" srcId="{2070D354-3105-4F10-8A89-FC04F1E97379}" destId="{CC67479A-FBFA-4A6B-8A1A-6F1A3774E2D9}" srcOrd="0" destOrd="0" presId="urn:microsoft.com/office/officeart/2005/8/layout/hierarchy6"/>
    <dgm:cxn modelId="{7E974508-AF91-4D9C-BEAE-AF3D33DCA208}" type="presParOf" srcId="{CC67479A-FBFA-4A6B-8A1A-6F1A3774E2D9}" destId="{A3FDBB1F-FFA8-4CFA-9185-6B9330B9C42A}" srcOrd="0" destOrd="0" presId="urn:microsoft.com/office/officeart/2005/8/layout/hierarchy6"/>
    <dgm:cxn modelId="{08974FA8-FB99-48EA-B670-CC59E14FD417}" type="presParOf" srcId="{A3FDBB1F-FFA8-4CFA-9185-6B9330B9C42A}" destId="{F51B6658-D3C3-44BE-AC6F-18E1620438EB}" srcOrd="0" destOrd="0" presId="urn:microsoft.com/office/officeart/2005/8/layout/hierarchy6"/>
    <dgm:cxn modelId="{32732FDD-9DF0-40FA-B995-07695B621AC5}" type="presParOf" srcId="{A3FDBB1F-FFA8-4CFA-9185-6B9330B9C42A}" destId="{0F9C6424-7914-4040-A004-DB0A20EA32D4}" srcOrd="1" destOrd="0" presId="urn:microsoft.com/office/officeart/2005/8/layout/hierarchy6"/>
    <dgm:cxn modelId="{CDF1D26E-567F-43CA-B47B-FCD58656D6B2}" type="presParOf" srcId="{0F9C6424-7914-4040-A004-DB0A20EA32D4}" destId="{033B414E-81C9-499A-A8A7-F96602FA7370}" srcOrd="0" destOrd="0" presId="urn:microsoft.com/office/officeart/2005/8/layout/hierarchy6"/>
    <dgm:cxn modelId="{6A32EBBE-7A20-4BEB-913E-FA6CB186D95B}" type="presParOf" srcId="{0F9C6424-7914-4040-A004-DB0A20EA32D4}" destId="{97F12F58-5D83-4D8B-9025-24608E23E8A5}" srcOrd="1" destOrd="0" presId="urn:microsoft.com/office/officeart/2005/8/layout/hierarchy6"/>
    <dgm:cxn modelId="{242C0677-F94B-44E1-B5A7-25E6B1CF593A}" type="presParOf" srcId="{97F12F58-5D83-4D8B-9025-24608E23E8A5}" destId="{A8EAEABD-7942-423D-BBC6-961C32D548B9}" srcOrd="0" destOrd="0" presId="urn:microsoft.com/office/officeart/2005/8/layout/hierarchy6"/>
    <dgm:cxn modelId="{ADD68476-00F9-4E28-BD33-E1D8AE66CC3A}" type="presParOf" srcId="{97F12F58-5D83-4D8B-9025-24608E23E8A5}" destId="{822FC38C-6123-4BFB-B128-2CC83FA24455}" srcOrd="1" destOrd="0" presId="urn:microsoft.com/office/officeart/2005/8/layout/hierarchy6"/>
    <dgm:cxn modelId="{99D3A45B-B680-45FE-AEAA-A311E4315AA5}" type="presParOf" srcId="{822FC38C-6123-4BFB-B128-2CC83FA24455}" destId="{89AD724B-1EF2-41ED-937A-5D089C38EDF1}" srcOrd="0" destOrd="0" presId="urn:microsoft.com/office/officeart/2005/8/layout/hierarchy6"/>
    <dgm:cxn modelId="{21775F5C-4F43-45F8-8E19-76132EFA0CC6}" type="presParOf" srcId="{822FC38C-6123-4BFB-B128-2CC83FA24455}" destId="{3FFF7ECC-E898-4732-98E7-9705A83D82F0}" srcOrd="1" destOrd="0" presId="urn:microsoft.com/office/officeart/2005/8/layout/hierarchy6"/>
    <dgm:cxn modelId="{4C2E1F8B-DF4B-44D9-9D88-412C1CD88FBA}" type="presParOf" srcId="{3FFF7ECC-E898-4732-98E7-9705A83D82F0}" destId="{6673B10C-0527-4018-85D9-4D7C8646DF78}" srcOrd="0" destOrd="0" presId="urn:microsoft.com/office/officeart/2005/8/layout/hierarchy6"/>
    <dgm:cxn modelId="{4963D6E5-AE91-4790-A7E7-B92A28F5C04B}" type="presParOf" srcId="{3FFF7ECC-E898-4732-98E7-9705A83D82F0}" destId="{0BBE9F51-5AA0-4286-8B75-04B8AE30C577}" srcOrd="1" destOrd="0" presId="urn:microsoft.com/office/officeart/2005/8/layout/hierarchy6"/>
    <dgm:cxn modelId="{F2731B8F-77BE-46BF-8DE8-4F7970EE7E0A}" type="presParOf" srcId="{0BBE9F51-5AA0-4286-8B75-04B8AE30C577}" destId="{D5E40C5D-6FB3-431A-A684-A83B5404E8C1}" srcOrd="0" destOrd="0" presId="urn:microsoft.com/office/officeart/2005/8/layout/hierarchy6"/>
    <dgm:cxn modelId="{C420AC2E-D8D7-43EF-BBB7-52FE4E3B953B}" type="presParOf" srcId="{0BBE9F51-5AA0-4286-8B75-04B8AE30C577}" destId="{6D057941-6A92-4163-BB12-F24ED5D35248}" srcOrd="1" destOrd="0" presId="urn:microsoft.com/office/officeart/2005/8/layout/hierarchy6"/>
    <dgm:cxn modelId="{F359B545-D85C-40D5-AE04-6AD9633C691D}" type="presParOf" srcId="{6D057941-6A92-4163-BB12-F24ED5D35248}" destId="{56128830-77B1-4FCC-A9D3-FDB549DA5218}" srcOrd="0" destOrd="0" presId="urn:microsoft.com/office/officeart/2005/8/layout/hierarchy6"/>
    <dgm:cxn modelId="{ED3DC54D-AC60-485D-9A3E-89FF91066F2E}" type="presParOf" srcId="{6D057941-6A92-4163-BB12-F24ED5D35248}" destId="{E7DE3204-9331-4AA8-B5A5-58158E5A4D8B}" srcOrd="1" destOrd="0" presId="urn:microsoft.com/office/officeart/2005/8/layout/hierarchy6"/>
    <dgm:cxn modelId="{49C55B99-8FB9-4A9D-8178-B22E0208E50B}" type="presParOf" srcId="{0BBE9F51-5AA0-4286-8B75-04B8AE30C577}" destId="{51B287C2-7832-49E4-BF75-991BB6AAD93D}" srcOrd="2" destOrd="0" presId="urn:microsoft.com/office/officeart/2005/8/layout/hierarchy6"/>
    <dgm:cxn modelId="{59A0FBDE-8496-43A7-9C17-3CB202690506}" type="presParOf" srcId="{0BBE9F51-5AA0-4286-8B75-04B8AE30C577}" destId="{6AB20806-71B7-4947-94E4-D3E40FB14F3E}" srcOrd="3" destOrd="0" presId="urn:microsoft.com/office/officeart/2005/8/layout/hierarchy6"/>
    <dgm:cxn modelId="{DB2A1CC9-6DDC-41FD-AED9-D998D0503370}" type="presParOf" srcId="{6AB20806-71B7-4947-94E4-D3E40FB14F3E}" destId="{3FFEB8DA-5812-4D3C-B601-8273C8724753}" srcOrd="0" destOrd="0" presId="urn:microsoft.com/office/officeart/2005/8/layout/hierarchy6"/>
    <dgm:cxn modelId="{21D9997F-825F-4E96-A8D3-DBB118F199DF}" type="presParOf" srcId="{6AB20806-71B7-4947-94E4-D3E40FB14F3E}" destId="{E523B8C1-F3D0-4479-9D01-4D14147EBDD1}" srcOrd="1" destOrd="0" presId="urn:microsoft.com/office/officeart/2005/8/layout/hierarchy6"/>
    <dgm:cxn modelId="{DC68262D-3E87-4CC0-AC53-E582D22F4A63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DA49CF3-384B-4D32-B4AA-633E3AB59F5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E41A44-7263-4C62-8915-D1F69674A380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537F822-214C-4CFC-A92A-DDA6019B0549}" type="parTrans" cxnId="{1C70370F-F893-4FA0-835B-B88C7BADA8B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9FE50D0-D09B-4177-A04C-D8BCFAF3A7B6}" type="sibTrans" cxnId="{1C70370F-F893-4FA0-835B-B88C7BADA8B2}">
      <dgm:prSet/>
      <dgm:spPr/>
      <dgm:t>
        <a:bodyPr/>
        <a:lstStyle/>
        <a:p>
          <a:endParaRPr lang="ru-RU"/>
        </a:p>
      </dgm:t>
    </dgm:pt>
    <dgm:pt modelId="{06094E60-E436-469C-831E-627802F3A19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InputBinding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BC131E5-4403-4F00-84B3-B79CA30D3F3E}" type="parTrans" cxnId="{64CFA9AF-9E52-4209-B654-B60D60D824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D055A79-73DB-45FF-8F43-D0BE1F1F4CB4}" type="sibTrans" cxnId="{64CFA9AF-9E52-4209-B654-B60D60D8243A}">
      <dgm:prSet/>
      <dgm:spPr/>
      <dgm:t>
        <a:bodyPr/>
        <a:lstStyle/>
        <a:p>
          <a:endParaRPr lang="ru-RU"/>
        </a:p>
      </dgm:t>
    </dgm:pt>
    <dgm:pt modelId="{6CFCD444-C1B0-4F3A-A546-B662C58A6DD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KeyBinding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DB1EBD5-7063-4E9A-B6A3-F94DB588445C}" type="parTrans" cxnId="{327DB84F-7078-4583-BE5F-33D63F4F593C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C3225A7C-3D7F-4310-847B-B3358AD050CC}" type="sibTrans" cxnId="{327DB84F-7078-4583-BE5F-33D63F4F593C}">
      <dgm:prSet/>
      <dgm:spPr/>
      <dgm:t>
        <a:bodyPr/>
        <a:lstStyle/>
        <a:p>
          <a:endParaRPr lang="ru-RU"/>
        </a:p>
      </dgm:t>
    </dgm:pt>
    <dgm:pt modelId="{F49A77DC-56CB-4200-93C6-AA9D8F494B3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MouseBinding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DD3C087-15E9-438F-AC57-AC9BEBC63D74}" type="parTrans" cxnId="{9477E36F-9501-49EF-94D6-B90C66A2568B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E8FB1109-3CE0-456C-9618-2FC34FB594A5}" type="sibTrans" cxnId="{9477E36F-9501-49EF-94D6-B90C66A2568B}">
      <dgm:prSet/>
      <dgm:spPr/>
      <dgm:t>
        <a:bodyPr/>
        <a:lstStyle/>
        <a:p>
          <a:endParaRPr lang="ru-RU"/>
        </a:p>
      </dgm:t>
    </dgm:pt>
    <dgm:pt modelId="{6969492A-C685-4D1E-8301-6816FE54A27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DFE8CD6-546D-491A-9485-88AB26B10D32}" type="parTrans" cxnId="{917B9129-AD66-4BDE-B8A7-873E4C4C313E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F213C49C-B3B9-4C2E-9C92-FA1C2F4B26A8}" type="sibTrans" cxnId="{917B9129-AD66-4BDE-B8A7-873E4C4C313E}">
      <dgm:prSet/>
      <dgm:spPr/>
      <dgm:t>
        <a:bodyPr/>
        <a:lstStyle/>
        <a:p>
          <a:endParaRPr lang="ru-RU"/>
        </a:p>
      </dgm:t>
    </dgm:pt>
    <dgm:pt modelId="{371846F5-A312-4389-A2F1-B7BBE4F0E38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02AB8C0-5AEA-4B14-A211-23ACDBAD8A8D}" type="parTrans" cxnId="{7E799233-BF46-426A-8C89-23479A5D83D0}">
      <dgm:prSet/>
      <dgm:spPr/>
      <dgm:t>
        <a:bodyPr/>
        <a:lstStyle/>
        <a:p>
          <a:endParaRPr lang="ru-RU"/>
        </a:p>
      </dgm:t>
    </dgm:pt>
    <dgm:pt modelId="{C701DA1A-1143-47A9-865C-C0A15905233A}" type="sibTrans" cxnId="{7E799233-BF46-426A-8C89-23479A5D83D0}">
      <dgm:prSet/>
      <dgm:spPr/>
      <dgm:t>
        <a:bodyPr/>
        <a:lstStyle/>
        <a:p>
          <a:endParaRPr lang="ru-RU"/>
        </a:p>
      </dgm:t>
    </dgm:pt>
    <dgm:pt modelId="{1E370102-307C-4E5F-8CEE-C1F66B7BC47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InputGesture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DEB83FA-6D12-4995-A58C-1D324FEC19BA}" type="parTrans" cxnId="{AE903A22-5666-46CD-ADDA-B00CD636427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46ED8C9-BFDE-4DAC-96C5-AC822D72C074}" type="sibTrans" cxnId="{AE903A22-5666-46CD-ADDA-B00CD636427F}">
      <dgm:prSet/>
      <dgm:spPr/>
      <dgm:t>
        <a:bodyPr/>
        <a:lstStyle/>
        <a:p>
          <a:endParaRPr lang="ru-RU"/>
        </a:p>
      </dgm:t>
    </dgm:pt>
    <dgm:pt modelId="{4D7BBBF9-6804-42CC-AF1E-5CF53235102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KeyGesture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D1CC428-D28D-4198-B5B9-58D7273F55E9}" type="parTrans" cxnId="{0D411818-A92B-4262-A451-4E80EE62CBD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7D54614-2223-4FCF-805A-AA5C5A518024}" type="sibTrans" cxnId="{0D411818-A92B-4262-A451-4E80EE62CBD5}">
      <dgm:prSet/>
      <dgm:spPr/>
      <dgm:t>
        <a:bodyPr/>
        <a:lstStyle/>
        <a:p>
          <a:endParaRPr lang="ru-RU"/>
        </a:p>
      </dgm:t>
    </dgm:pt>
    <dgm:pt modelId="{9EF9690E-B658-4280-B9ED-5396F141029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MouseGesture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A21A293-EA5F-4011-BB40-D5A2C35A301A}" type="parTrans" cxnId="{74846F72-EC18-4D54-9AF4-E0F2BD95E623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856D9E6B-5AE5-41FA-9B82-3450E25F4C16}" type="sibTrans" cxnId="{74846F72-EC18-4D54-9AF4-E0F2BD95E623}">
      <dgm:prSet/>
      <dgm:spPr/>
      <dgm:t>
        <a:bodyPr/>
        <a:lstStyle/>
        <a:p>
          <a:endParaRPr lang="ru-RU"/>
        </a:p>
      </dgm:t>
    </dgm:pt>
    <dgm:pt modelId="{EA7C0153-6E98-469B-B24A-7CC488C54FBF}" type="pres">
      <dgm:prSet presAssocID="{4DA49CF3-384B-4D32-B4AA-633E3AB59F5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D26EA3C-FFA7-498C-8B77-6055851CFD3D}" type="pres">
      <dgm:prSet presAssocID="{371846F5-A312-4389-A2F1-B7BBE4F0E383}" presName="hierRoot1" presStyleCnt="0">
        <dgm:presLayoutVars>
          <dgm:hierBranch/>
        </dgm:presLayoutVars>
      </dgm:prSet>
      <dgm:spPr/>
    </dgm:pt>
    <dgm:pt modelId="{4CA046CD-6A5E-41DC-A493-B35F3FFE06FC}" type="pres">
      <dgm:prSet presAssocID="{371846F5-A312-4389-A2F1-B7BBE4F0E383}" presName="rootComposite1" presStyleCnt="0"/>
      <dgm:spPr/>
    </dgm:pt>
    <dgm:pt modelId="{565D7AF6-2523-4907-ABF0-86A6F5C6F76E}" type="pres">
      <dgm:prSet presAssocID="{371846F5-A312-4389-A2F1-B7BBE4F0E383}" presName="rootText1" presStyleLbl="node0" presStyleIdx="0" presStyleCnt="1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F92935-82A1-4AC6-BF72-DC40554A0784}" type="pres">
      <dgm:prSet presAssocID="{371846F5-A312-4389-A2F1-B7BBE4F0E38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D5DC578-F162-45B6-B652-3D22E5644349}" type="pres">
      <dgm:prSet presAssocID="{371846F5-A312-4389-A2F1-B7BBE4F0E383}" presName="hierChild2" presStyleCnt="0"/>
      <dgm:spPr/>
    </dgm:pt>
    <dgm:pt modelId="{6EE29598-80BE-4B9B-A07A-8264302CA8B3}" type="pres">
      <dgm:prSet presAssocID="{5DFE8CD6-546D-491A-9485-88AB26B10D32}" presName="Name35" presStyleLbl="parChTrans1D2" presStyleIdx="0" presStyleCnt="2"/>
      <dgm:spPr/>
      <dgm:t>
        <a:bodyPr/>
        <a:lstStyle/>
        <a:p>
          <a:endParaRPr lang="ru-RU"/>
        </a:p>
      </dgm:t>
    </dgm:pt>
    <dgm:pt modelId="{12A6ECFE-AA20-4374-B79F-B969A4F9437D}" type="pres">
      <dgm:prSet presAssocID="{6969492A-C685-4D1E-8301-6816FE54A278}" presName="hierRoot2" presStyleCnt="0">
        <dgm:presLayoutVars>
          <dgm:hierBranch val="init"/>
        </dgm:presLayoutVars>
      </dgm:prSet>
      <dgm:spPr/>
    </dgm:pt>
    <dgm:pt modelId="{70BDDAA2-FB27-4EA5-8F7D-F7BECAC474B5}" type="pres">
      <dgm:prSet presAssocID="{6969492A-C685-4D1E-8301-6816FE54A278}" presName="rootComposite" presStyleCnt="0"/>
      <dgm:spPr/>
    </dgm:pt>
    <dgm:pt modelId="{E535B712-BA0F-41CD-807D-77B7B07B0081}" type="pres">
      <dgm:prSet presAssocID="{6969492A-C685-4D1E-8301-6816FE54A278}" presName="rootText" presStyleLbl="node2" presStyleIdx="0" presStyleCnt="2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0629F3-588F-4B9A-9854-2ED2D28EB4FD}" type="pres">
      <dgm:prSet presAssocID="{6969492A-C685-4D1E-8301-6816FE54A278}" presName="rootConnector" presStyleLbl="node2" presStyleIdx="0" presStyleCnt="2"/>
      <dgm:spPr/>
      <dgm:t>
        <a:bodyPr/>
        <a:lstStyle/>
        <a:p>
          <a:endParaRPr lang="ru-RU"/>
        </a:p>
      </dgm:t>
    </dgm:pt>
    <dgm:pt modelId="{4A95F70F-EDEE-454E-807B-C57CDF71A66B}" type="pres">
      <dgm:prSet presAssocID="{6969492A-C685-4D1E-8301-6816FE54A278}" presName="hierChild4" presStyleCnt="0"/>
      <dgm:spPr/>
    </dgm:pt>
    <dgm:pt modelId="{57D943FD-05CB-4567-ADEF-316B88503E8B}" type="pres">
      <dgm:prSet presAssocID="{6537F822-214C-4CFC-A92A-DDA6019B0549}" presName="Name37" presStyleLbl="parChTrans1D3" presStyleIdx="0" presStyleCnt="3"/>
      <dgm:spPr/>
      <dgm:t>
        <a:bodyPr/>
        <a:lstStyle/>
        <a:p>
          <a:endParaRPr lang="ru-RU"/>
        </a:p>
      </dgm:t>
    </dgm:pt>
    <dgm:pt modelId="{9F05A032-3D41-497A-94F0-812456866318}" type="pres">
      <dgm:prSet presAssocID="{29E41A44-7263-4C62-8915-D1F69674A380}" presName="hierRoot2" presStyleCnt="0">
        <dgm:presLayoutVars>
          <dgm:hierBranch val="init"/>
        </dgm:presLayoutVars>
      </dgm:prSet>
      <dgm:spPr/>
    </dgm:pt>
    <dgm:pt modelId="{0BEA724F-BA07-4245-8C47-9134766A6AA9}" type="pres">
      <dgm:prSet presAssocID="{29E41A44-7263-4C62-8915-D1F69674A380}" presName="rootComposite" presStyleCnt="0"/>
      <dgm:spPr/>
    </dgm:pt>
    <dgm:pt modelId="{08C23833-866C-477F-924B-81519CA64E93}" type="pres">
      <dgm:prSet presAssocID="{29E41A44-7263-4C62-8915-D1F69674A380}" presName="rootText" presStyleLbl="node3" presStyleIdx="0" presStyleCnt="3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E47FE5-19C2-4A09-A0E9-1D19EA0A9C43}" type="pres">
      <dgm:prSet presAssocID="{29E41A44-7263-4C62-8915-D1F69674A380}" presName="rootConnector" presStyleLbl="node3" presStyleIdx="0" presStyleCnt="3"/>
      <dgm:spPr/>
      <dgm:t>
        <a:bodyPr/>
        <a:lstStyle/>
        <a:p>
          <a:endParaRPr lang="ru-RU"/>
        </a:p>
      </dgm:t>
    </dgm:pt>
    <dgm:pt modelId="{199E68C8-17F4-4F06-BEC7-214C74C2259C}" type="pres">
      <dgm:prSet presAssocID="{29E41A44-7263-4C62-8915-D1F69674A380}" presName="hierChild4" presStyleCnt="0"/>
      <dgm:spPr/>
    </dgm:pt>
    <dgm:pt modelId="{1C0B6A50-0470-4421-BC85-C1975C6A07FE}" type="pres">
      <dgm:prSet presAssocID="{0BC131E5-4403-4F00-84B3-B79CA30D3F3E}" presName="Name37" presStyleLbl="parChTrans1D4" presStyleIdx="0" presStyleCnt="3"/>
      <dgm:spPr/>
      <dgm:t>
        <a:bodyPr/>
        <a:lstStyle/>
        <a:p>
          <a:endParaRPr lang="ru-RU"/>
        </a:p>
      </dgm:t>
    </dgm:pt>
    <dgm:pt modelId="{59C20E30-AE07-43EB-9152-6DB61FBFF20B}" type="pres">
      <dgm:prSet presAssocID="{06094E60-E436-469C-831E-627802F3A192}" presName="hierRoot2" presStyleCnt="0">
        <dgm:presLayoutVars>
          <dgm:hierBranch/>
        </dgm:presLayoutVars>
      </dgm:prSet>
      <dgm:spPr/>
    </dgm:pt>
    <dgm:pt modelId="{EA47A6D0-B955-4DEB-91F6-E48C23203578}" type="pres">
      <dgm:prSet presAssocID="{06094E60-E436-469C-831E-627802F3A192}" presName="rootComposite" presStyleCnt="0"/>
      <dgm:spPr/>
    </dgm:pt>
    <dgm:pt modelId="{01852020-CAE4-4093-8D06-D17AB69CCB0F}" type="pres">
      <dgm:prSet presAssocID="{06094E60-E436-469C-831E-627802F3A192}" presName="rootText" presStyleLbl="node4" presStyleIdx="0" presStyleCnt="3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26658E-3848-4E19-A092-8C275C76CAF1}" type="pres">
      <dgm:prSet presAssocID="{06094E60-E436-469C-831E-627802F3A192}" presName="rootConnector" presStyleLbl="node4" presStyleIdx="0" presStyleCnt="3"/>
      <dgm:spPr/>
      <dgm:t>
        <a:bodyPr/>
        <a:lstStyle/>
        <a:p>
          <a:endParaRPr lang="ru-RU"/>
        </a:p>
      </dgm:t>
    </dgm:pt>
    <dgm:pt modelId="{5AAA342E-11AC-468A-B1FD-FD1AFD7FC9F3}" type="pres">
      <dgm:prSet presAssocID="{06094E60-E436-469C-831E-627802F3A192}" presName="hierChild4" presStyleCnt="0"/>
      <dgm:spPr/>
    </dgm:pt>
    <dgm:pt modelId="{F17CA168-7EAF-4411-8F9F-308B0278DA80}" type="pres">
      <dgm:prSet presAssocID="{ADB1EBD5-7063-4E9A-B6A3-F94DB588445C}" presName="Name35" presStyleLbl="parChTrans1D4" presStyleIdx="1" presStyleCnt="3"/>
      <dgm:spPr/>
      <dgm:t>
        <a:bodyPr/>
        <a:lstStyle/>
        <a:p>
          <a:endParaRPr lang="ru-RU"/>
        </a:p>
      </dgm:t>
    </dgm:pt>
    <dgm:pt modelId="{A14E150C-3F56-4262-9E6D-08E98CDF9D6A}" type="pres">
      <dgm:prSet presAssocID="{6CFCD444-C1B0-4F3A-A546-B662C58A6DD0}" presName="hierRoot2" presStyleCnt="0">
        <dgm:presLayoutVars>
          <dgm:hierBranch/>
        </dgm:presLayoutVars>
      </dgm:prSet>
      <dgm:spPr/>
    </dgm:pt>
    <dgm:pt modelId="{771FFA20-E2E1-4757-9801-1AE809CFC13D}" type="pres">
      <dgm:prSet presAssocID="{6CFCD444-C1B0-4F3A-A546-B662C58A6DD0}" presName="rootComposite" presStyleCnt="0"/>
      <dgm:spPr/>
    </dgm:pt>
    <dgm:pt modelId="{D5F3BBEE-28B1-4348-9D4A-E692429E740E}" type="pres">
      <dgm:prSet presAssocID="{6CFCD444-C1B0-4F3A-A546-B662C58A6DD0}" presName="rootText" presStyleLbl="node4" presStyleIdx="1" presStyleCnt="3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A9B0D-955E-4669-9911-D9D047765E48}" type="pres">
      <dgm:prSet presAssocID="{6CFCD444-C1B0-4F3A-A546-B662C58A6DD0}" presName="rootConnector" presStyleLbl="node4" presStyleIdx="1" presStyleCnt="3"/>
      <dgm:spPr/>
      <dgm:t>
        <a:bodyPr/>
        <a:lstStyle/>
        <a:p>
          <a:endParaRPr lang="ru-RU"/>
        </a:p>
      </dgm:t>
    </dgm:pt>
    <dgm:pt modelId="{4E233BEC-5E01-4FD8-96BD-8D358204F477}" type="pres">
      <dgm:prSet presAssocID="{6CFCD444-C1B0-4F3A-A546-B662C58A6DD0}" presName="hierChild4" presStyleCnt="0"/>
      <dgm:spPr/>
    </dgm:pt>
    <dgm:pt modelId="{13FD3504-E698-464B-9460-2AF928BFEAA6}" type="pres">
      <dgm:prSet presAssocID="{6CFCD444-C1B0-4F3A-A546-B662C58A6DD0}" presName="hierChild5" presStyleCnt="0"/>
      <dgm:spPr/>
    </dgm:pt>
    <dgm:pt modelId="{DF5EA0C9-479A-4420-AC53-5E75442EC6D9}" type="pres">
      <dgm:prSet presAssocID="{BDD3C087-15E9-438F-AC57-AC9BEBC63D74}" presName="Name35" presStyleLbl="parChTrans1D4" presStyleIdx="2" presStyleCnt="3"/>
      <dgm:spPr/>
      <dgm:t>
        <a:bodyPr/>
        <a:lstStyle/>
        <a:p>
          <a:endParaRPr lang="ru-RU"/>
        </a:p>
      </dgm:t>
    </dgm:pt>
    <dgm:pt modelId="{95ECBAA1-3DFB-4E1B-838B-768D565A23F6}" type="pres">
      <dgm:prSet presAssocID="{F49A77DC-56CB-4200-93C6-AA9D8F494B30}" presName="hierRoot2" presStyleCnt="0">
        <dgm:presLayoutVars>
          <dgm:hierBranch val="init"/>
        </dgm:presLayoutVars>
      </dgm:prSet>
      <dgm:spPr/>
    </dgm:pt>
    <dgm:pt modelId="{78D5EF5B-E4CE-40FB-B0F9-641D46D7EF9E}" type="pres">
      <dgm:prSet presAssocID="{F49A77DC-56CB-4200-93C6-AA9D8F494B30}" presName="rootComposite" presStyleCnt="0"/>
      <dgm:spPr/>
    </dgm:pt>
    <dgm:pt modelId="{2543164E-90E2-46E3-9D15-3EE96F4CE388}" type="pres">
      <dgm:prSet presAssocID="{F49A77DC-56CB-4200-93C6-AA9D8F494B30}" presName="rootText" presStyleLbl="node4" presStyleIdx="2" presStyleCnt="3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FB397C-168F-4787-92AE-936F859C7CA1}" type="pres">
      <dgm:prSet presAssocID="{F49A77DC-56CB-4200-93C6-AA9D8F494B30}" presName="rootConnector" presStyleLbl="node4" presStyleIdx="2" presStyleCnt="3"/>
      <dgm:spPr/>
      <dgm:t>
        <a:bodyPr/>
        <a:lstStyle/>
        <a:p>
          <a:endParaRPr lang="ru-RU"/>
        </a:p>
      </dgm:t>
    </dgm:pt>
    <dgm:pt modelId="{7AB23350-676B-4055-9E31-51DBCE461D93}" type="pres">
      <dgm:prSet presAssocID="{F49A77DC-56CB-4200-93C6-AA9D8F494B30}" presName="hierChild4" presStyleCnt="0"/>
      <dgm:spPr/>
    </dgm:pt>
    <dgm:pt modelId="{F686249F-2237-4EAB-BFB1-C9318B0675AF}" type="pres">
      <dgm:prSet presAssocID="{F49A77DC-56CB-4200-93C6-AA9D8F494B30}" presName="hierChild5" presStyleCnt="0"/>
      <dgm:spPr/>
    </dgm:pt>
    <dgm:pt modelId="{63EE1596-0D2B-4AB5-B8EC-E1B1F1ED236F}" type="pres">
      <dgm:prSet presAssocID="{06094E60-E436-469C-831E-627802F3A192}" presName="hierChild5" presStyleCnt="0"/>
      <dgm:spPr/>
    </dgm:pt>
    <dgm:pt modelId="{D6A91BB4-81FC-4021-8FC3-33A15596BE7F}" type="pres">
      <dgm:prSet presAssocID="{29E41A44-7263-4C62-8915-D1F69674A380}" presName="hierChild5" presStyleCnt="0"/>
      <dgm:spPr/>
    </dgm:pt>
    <dgm:pt modelId="{6F2E84FA-71B3-42E8-AECD-B5044ACA4B00}" type="pres">
      <dgm:prSet presAssocID="{6969492A-C685-4D1E-8301-6816FE54A278}" presName="hierChild5" presStyleCnt="0"/>
      <dgm:spPr/>
    </dgm:pt>
    <dgm:pt modelId="{D2E24830-1556-46D9-9556-2851CA5A56BE}" type="pres">
      <dgm:prSet presAssocID="{7DEB83FA-6D12-4995-A58C-1D324FEC19BA}" presName="Name35" presStyleLbl="parChTrans1D2" presStyleIdx="1" presStyleCnt="2"/>
      <dgm:spPr/>
      <dgm:t>
        <a:bodyPr/>
        <a:lstStyle/>
        <a:p>
          <a:endParaRPr lang="ru-RU"/>
        </a:p>
      </dgm:t>
    </dgm:pt>
    <dgm:pt modelId="{9D0FA425-063C-40D9-8A78-D063845B3F64}" type="pres">
      <dgm:prSet presAssocID="{1E370102-307C-4E5F-8CEE-C1F66B7BC478}" presName="hierRoot2" presStyleCnt="0">
        <dgm:presLayoutVars>
          <dgm:hierBranch/>
        </dgm:presLayoutVars>
      </dgm:prSet>
      <dgm:spPr/>
    </dgm:pt>
    <dgm:pt modelId="{A3E21DFC-D3A7-40FB-9ED3-C9F16DBC8B68}" type="pres">
      <dgm:prSet presAssocID="{1E370102-307C-4E5F-8CEE-C1F66B7BC478}" presName="rootComposite" presStyleCnt="0"/>
      <dgm:spPr/>
    </dgm:pt>
    <dgm:pt modelId="{0428D8ED-D0A7-4A3B-AC60-844AEC2F2CD2}" type="pres">
      <dgm:prSet presAssocID="{1E370102-307C-4E5F-8CEE-C1F66B7BC478}" presName="rootText" presStyleLbl="node2" presStyleIdx="1" presStyleCnt="2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ABB622-6D57-447C-BDA0-0157CC7ADABF}" type="pres">
      <dgm:prSet presAssocID="{1E370102-307C-4E5F-8CEE-C1F66B7BC478}" presName="rootConnector" presStyleLbl="node2" presStyleIdx="1" presStyleCnt="2"/>
      <dgm:spPr/>
      <dgm:t>
        <a:bodyPr/>
        <a:lstStyle/>
        <a:p>
          <a:endParaRPr lang="ru-RU"/>
        </a:p>
      </dgm:t>
    </dgm:pt>
    <dgm:pt modelId="{234F3640-E76D-4B4A-ADF0-C06F7420CE72}" type="pres">
      <dgm:prSet presAssocID="{1E370102-307C-4E5F-8CEE-C1F66B7BC478}" presName="hierChild4" presStyleCnt="0"/>
      <dgm:spPr/>
    </dgm:pt>
    <dgm:pt modelId="{3DA9EB16-A8D5-47BE-B397-4E2F6997911D}" type="pres">
      <dgm:prSet presAssocID="{2D1CC428-D28D-4198-B5B9-58D7273F55E9}" presName="Name35" presStyleLbl="parChTrans1D3" presStyleIdx="1" presStyleCnt="3"/>
      <dgm:spPr/>
      <dgm:t>
        <a:bodyPr/>
        <a:lstStyle/>
        <a:p>
          <a:endParaRPr lang="ru-RU"/>
        </a:p>
      </dgm:t>
    </dgm:pt>
    <dgm:pt modelId="{A07F3A29-4C16-44EE-89DC-6F249F16AB80}" type="pres">
      <dgm:prSet presAssocID="{4D7BBBF9-6804-42CC-AF1E-5CF532351022}" presName="hierRoot2" presStyleCnt="0">
        <dgm:presLayoutVars>
          <dgm:hierBranch val="init"/>
        </dgm:presLayoutVars>
      </dgm:prSet>
      <dgm:spPr/>
    </dgm:pt>
    <dgm:pt modelId="{5AE1A461-5F6D-4245-9554-17F84A075227}" type="pres">
      <dgm:prSet presAssocID="{4D7BBBF9-6804-42CC-AF1E-5CF532351022}" presName="rootComposite" presStyleCnt="0"/>
      <dgm:spPr/>
    </dgm:pt>
    <dgm:pt modelId="{C6F015AA-B202-43D1-9A91-AA14FDE8FDBF}" type="pres">
      <dgm:prSet presAssocID="{4D7BBBF9-6804-42CC-AF1E-5CF532351022}" presName="rootText" presStyleLbl="node3" presStyleIdx="1" presStyleCnt="3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6D7853-523E-486A-8940-5FB017E8168E}" type="pres">
      <dgm:prSet presAssocID="{4D7BBBF9-6804-42CC-AF1E-5CF532351022}" presName="rootConnector" presStyleLbl="node3" presStyleIdx="1" presStyleCnt="3"/>
      <dgm:spPr/>
      <dgm:t>
        <a:bodyPr/>
        <a:lstStyle/>
        <a:p>
          <a:endParaRPr lang="ru-RU"/>
        </a:p>
      </dgm:t>
    </dgm:pt>
    <dgm:pt modelId="{1572C5BF-9492-4789-9D2F-B3E9305719D8}" type="pres">
      <dgm:prSet presAssocID="{4D7BBBF9-6804-42CC-AF1E-5CF532351022}" presName="hierChild4" presStyleCnt="0"/>
      <dgm:spPr/>
    </dgm:pt>
    <dgm:pt modelId="{4666A31F-4E00-47D1-8077-392F0CC3962C}" type="pres">
      <dgm:prSet presAssocID="{4D7BBBF9-6804-42CC-AF1E-5CF532351022}" presName="hierChild5" presStyleCnt="0"/>
      <dgm:spPr/>
    </dgm:pt>
    <dgm:pt modelId="{750CBA4D-89CB-4E81-86AC-B3EF1D52DA7A}" type="pres">
      <dgm:prSet presAssocID="{6A21A293-EA5F-4011-BB40-D5A2C35A301A}" presName="Name35" presStyleLbl="parChTrans1D3" presStyleIdx="2" presStyleCnt="3"/>
      <dgm:spPr/>
      <dgm:t>
        <a:bodyPr/>
        <a:lstStyle/>
        <a:p>
          <a:endParaRPr lang="ru-RU"/>
        </a:p>
      </dgm:t>
    </dgm:pt>
    <dgm:pt modelId="{DBD03B15-8593-4D62-8C7F-D702A1B9D1AD}" type="pres">
      <dgm:prSet presAssocID="{9EF9690E-B658-4280-B9ED-5396F141029D}" presName="hierRoot2" presStyleCnt="0">
        <dgm:presLayoutVars>
          <dgm:hierBranch val="init"/>
        </dgm:presLayoutVars>
      </dgm:prSet>
      <dgm:spPr/>
    </dgm:pt>
    <dgm:pt modelId="{7DF4FF8D-E30E-4C83-9268-7954C56E730B}" type="pres">
      <dgm:prSet presAssocID="{9EF9690E-B658-4280-B9ED-5396F141029D}" presName="rootComposite" presStyleCnt="0"/>
      <dgm:spPr/>
    </dgm:pt>
    <dgm:pt modelId="{CDE595F2-4F4B-4CEA-8848-80F76B6596C5}" type="pres">
      <dgm:prSet presAssocID="{9EF9690E-B658-4280-B9ED-5396F141029D}" presName="rootText" presStyleLbl="node3" presStyleIdx="2" presStyleCnt="3" custScaleX="194872" custScaleY="11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BAAE10-CCFE-48A4-8E51-642836017B37}" type="pres">
      <dgm:prSet presAssocID="{9EF9690E-B658-4280-B9ED-5396F141029D}" presName="rootConnector" presStyleLbl="node3" presStyleIdx="2" presStyleCnt="3"/>
      <dgm:spPr/>
      <dgm:t>
        <a:bodyPr/>
        <a:lstStyle/>
        <a:p>
          <a:endParaRPr lang="ru-RU"/>
        </a:p>
      </dgm:t>
    </dgm:pt>
    <dgm:pt modelId="{58763A68-2D93-4961-837E-0BA6A4629FCA}" type="pres">
      <dgm:prSet presAssocID="{9EF9690E-B658-4280-B9ED-5396F141029D}" presName="hierChild4" presStyleCnt="0"/>
      <dgm:spPr/>
    </dgm:pt>
    <dgm:pt modelId="{DEC42F97-BBC8-4789-9181-4C7D09EBF65D}" type="pres">
      <dgm:prSet presAssocID="{9EF9690E-B658-4280-B9ED-5396F141029D}" presName="hierChild5" presStyleCnt="0"/>
      <dgm:spPr/>
    </dgm:pt>
    <dgm:pt modelId="{87326F9D-9EE9-4820-9E93-C75F2AD2F342}" type="pres">
      <dgm:prSet presAssocID="{1E370102-307C-4E5F-8CEE-C1F66B7BC478}" presName="hierChild5" presStyleCnt="0"/>
      <dgm:spPr/>
    </dgm:pt>
    <dgm:pt modelId="{74E8909D-B727-4337-AAD6-258F9B8E0771}" type="pres">
      <dgm:prSet presAssocID="{371846F5-A312-4389-A2F1-B7BBE4F0E383}" presName="hierChild3" presStyleCnt="0"/>
      <dgm:spPr/>
    </dgm:pt>
  </dgm:ptLst>
  <dgm:cxnLst>
    <dgm:cxn modelId="{2D52C749-175A-4C10-8A35-ED0F8BFDF588}" type="presOf" srcId="{6CFCD444-C1B0-4F3A-A546-B662C58A6DD0}" destId="{D5F3BBEE-28B1-4348-9D4A-E692429E740E}" srcOrd="0" destOrd="0" presId="urn:microsoft.com/office/officeart/2005/8/layout/orgChart1"/>
    <dgm:cxn modelId="{846A2874-CF2D-4ECB-BA9B-7A40F6FEFBC1}" type="presOf" srcId="{6CFCD444-C1B0-4F3A-A546-B662C58A6DD0}" destId="{498A9B0D-955E-4669-9911-D9D047765E48}" srcOrd="1" destOrd="0" presId="urn:microsoft.com/office/officeart/2005/8/layout/orgChart1"/>
    <dgm:cxn modelId="{A3F19256-B58A-493A-9762-F69750D65038}" type="presOf" srcId="{9EF9690E-B658-4280-B9ED-5396F141029D}" destId="{CFBAAE10-CCFE-48A4-8E51-642836017B37}" srcOrd="1" destOrd="0" presId="urn:microsoft.com/office/officeart/2005/8/layout/orgChart1"/>
    <dgm:cxn modelId="{5202582A-C963-400E-B36C-81A7811D000D}" type="presOf" srcId="{6969492A-C685-4D1E-8301-6816FE54A278}" destId="{E535B712-BA0F-41CD-807D-77B7B07B0081}" srcOrd="0" destOrd="0" presId="urn:microsoft.com/office/officeart/2005/8/layout/orgChart1"/>
    <dgm:cxn modelId="{912AEC87-5F69-48D2-87FF-C2D3A24639DC}" type="presOf" srcId="{1E370102-307C-4E5F-8CEE-C1F66B7BC478}" destId="{0428D8ED-D0A7-4A3B-AC60-844AEC2F2CD2}" srcOrd="0" destOrd="0" presId="urn:microsoft.com/office/officeart/2005/8/layout/orgChart1"/>
    <dgm:cxn modelId="{AE903A22-5666-46CD-ADDA-B00CD636427F}" srcId="{371846F5-A312-4389-A2F1-B7BBE4F0E383}" destId="{1E370102-307C-4E5F-8CEE-C1F66B7BC478}" srcOrd="1" destOrd="0" parTransId="{7DEB83FA-6D12-4995-A58C-1D324FEC19BA}" sibTransId="{146ED8C9-BFDE-4DAC-96C5-AC822D72C074}"/>
    <dgm:cxn modelId="{63C3267F-99F2-4F00-904A-41823C2ACF72}" type="presOf" srcId="{F49A77DC-56CB-4200-93C6-AA9D8F494B30}" destId="{2543164E-90E2-46E3-9D15-3EE96F4CE388}" srcOrd="0" destOrd="0" presId="urn:microsoft.com/office/officeart/2005/8/layout/orgChart1"/>
    <dgm:cxn modelId="{3B97A70C-71ED-415E-92A8-BEF9200C650D}" type="presOf" srcId="{0BC131E5-4403-4F00-84B3-B79CA30D3F3E}" destId="{1C0B6A50-0470-4421-BC85-C1975C6A07FE}" srcOrd="0" destOrd="0" presId="urn:microsoft.com/office/officeart/2005/8/layout/orgChart1"/>
    <dgm:cxn modelId="{5C0FAA68-E283-498F-801C-F7D5E0336280}" type="presOf" srcId="{7DEB83FA-6D12-4995-A58C-1D324FEC19BA}" destId="{D2E24830-1556-46D9-9556-2851CA5A56BE}" srcOrd="0" destOrd="0" presId="urn:microsoft.com/office/officeart/2005/8/layout/orgChart1"/>
    <dgm:cxn modelId="{0D411818-A92B-4262-A451-4E80EE62CBD5}" srcId="{1E370102-307C-4E5F-8CEE-C1F66B7BC478}" destId="{4D7BBBF9-6804-42CC-AF1E-5CF532351022}" srcOrd="0" destOrd="0" parTransId="{2D1CC428-D28D-4198-B5B9-58D7273F55E9}" sibTransId="{57D54614-2223-4FCF-805A-AA5C5A518024}"/>
    <dgm:cxn modelId="{6B7B2CC1-57B5-4650-B8AA-AA21F4C0B022}" type="presOf" srcId="{5DFE8CD6-546D-491A-9485-88AB26B10D32}" destId="{6EE29598-80BE-4B9B-A07A-8264302CA8B3}" srcOrd="0" destOrd="0" presId="urn:microsoft.com/office/officeart/2005/8/layout/orgChart1"/>
    <dgm:cxn modelId="{7424DF89-7C3F-489B-A2B4-A436182E229B}" type="presOf" srcId="{06094E60-E436-469C-831E-627802F3A192}" destId="{01852020-CAE4-4093-8D06-D17AB69CCB0F}" srcOrd="0" destOrd="0" presId="urn:microsoft.com/office/officeart/2005/8/layout/orgChart1"/>
    <dgm:cxn modelId="{1C70370F-F893-4FA0-835B-B88C7BADA8B2}" srcId="{6969492A-C685-4D1E-8301-6816FE54A278}" destId="{29E41A44-7263-4C62-8915-D1F69674A380}" srcOrd="0" destOrd="0" parTransId="{6537F822-214C-4CFC-A92A-DDA6019B0549}" sibTransId="{59FE50D0-D09B-4177-A04C-D8BCFAF3A7B6}"/>
    <dgm:cxn modelId="{88A8197A-C341-4679-86DA-9F21FE805B0B}" type="presOf" srcId="{06094E60-E436-469C-831E-627802F3A192}" destId="{9426658E-3848-4E19-A092-8C275C76CAF1}" srcOrd="1" destOrd="0" presId="urn:microsoft.com/office/officeart/2005/8/layout/orgChart1"/>
    <dgm:cxn modelId="{B86A27AE-2681-4F79-8D61-1F0182B9F6C5}" type="presOf" srcId="{29E41A44-7263-4C62-8915-D1F69674A380}" destId="{08C23833-866C-477F-924B-81519CA64E93}" srcOrd="0" destOrd="0" presId="urn:microsoft.com/office/officeart/2005/8/layout/orgChart1"/>
    <dgm:cxn modelId="{327DB84F-7078-4583-BE5F-33D63F4F593C}" srcId="{06094E60-E436-469C-831E-627802F3A192}" destId="{6CFCD444-C1B0-4F3A-A546-B662C58A6DD0}" srcOrd="0" destOrd="0" parTransId="{ADB1EBD5-7063-4E9A-B6A3-F94DB588445C}" sibTransId="{C3225A7C-3D7F-4310-847B-B3358AD050CC}"/>
    <dgm:cxn modelId="{A2BF505B-94C0-4132-BB7A-EEFFAB27EA9F}" type="presOf" srcId="{6537F822-214C-4CFC-A92A-DDA6019B0549}" destId="{57D943FD-05CB-4567-ADEF-316B88503E8B}" srcOrd="0" destOrd="0" presId="urn:microsoft.com/office/officeart/2005/8/layout/orgChart1"/>
    <dgm:cxn modelId="{1216FE95-5F3A-4BD5-A0A5-B210E1791A1D}" type="presOf" srcId="{ADB1EBD5-7063-4E9A-B6A3-F94DB588445C}" destId="{F17CA168-7EAF-4411-8F9F-308B0278DA80}" srcOrd="0" destOrd="0" presId="urn:microsoft.com/office/officeart/2005/8/layout/orgChart1"/>
    <dgm:cxn modelId="{9477E36F-9501-49EF-94D6-B90C66A2568B}" srcId="{06094E60-E436-469C-831E-627802F3A192}" destId="{F49A77DC-56CB-4200-93C6-AA9D8F494B30}" srcOrd="1" destOrd="0" parTransId="{BDD3C087-15E9-438F-AC57-AC9BEBC63D74}" sibTransId="{E8FB1109-3CE0-456C-9618-2FC34FB594A5}"/>
    <dgm:cxn modelId="{B8F19F80-658D-4387-97C2-1D316F8D655C}" type="presOf" srcId="{2D1CC428-D28D-4198-B5B9-58D7273F55E9}" destId="{3DA9EB16-A8D5-47BE-B397-4E2F6997911D}" srcOrd="0" destOrd="0" presId="urn:microsoft.com/office/officeart/2005/8/layout/orgChart1"/>
    <dgm:cxn modelId="{9EB16951-1AD2-432C-A293-855E1A8470BF}" type="presOf" srcId="{4D7BBBF9-6804-42CC-AF1E-5CF532351022}" destId="{5E6D7853-523E-486A-8940-5FB017E8168E}" srcOrd="1" destOrd="0" presId="urn:microsoft.com/office/officeart/2005/8/layout/orgChart1"/>
    <dgm:cxn modelId="{7E799233-BF46-426A-8C89-23479A5D83D0}" srcId="{4DA49CF3-384B-4D32-B4AA-633E3AB59F53}" destId="{371846F5-A312-4389-A2F1-B7BBE4F0E383}" srcOrd="0" destOrd="0" parTransId="{502AB8C0-5AEA-4B14-A211-23ACDBAD8A8D}" sibTransId="{C701DA1A-1143-47A9-865C-C0A15905233A}"/>
    <dgm:cxn modelId="{0D087624-29AC-4F00-9D1F-174A0763206E}" type="presOf" srcId="{371846F5-A312-4389-A2F1-B7BBE4F0E383}" destId="{E0F92935-82A1-4AC6-BF72-DC40554A0784}" srcOrd="1" destOrd="0" presId="urn:microsoft.com/office/officeart/2005/8/layout/orgChart1"/>
    <dgm:cxn modelId="{E789ABA6-A27C-4060-9C57-B83DF29FDFC3}" type="presOf" srcId="{9EF9690E-B658-4280-B9ED-5396F141029D}" destId="{CDE595F2-4F4B-4CEA-8848-80F76B6596C5}" srcOrd="0" destOrd="0" presId="urn:microsoft.com/office/officeart/2005/8/layout/orgChart1"/>
    <dgm:cxn modelId="{38179CD5-9BCC-4965-ABE9-D8125D79100D}" type="presOf" srcId="{BDD3C087-15E9-438F-AC57-AC9BEBC63D74}" destId="{DF5EA0C9-479A-4420-AC53-5E75442EC6D9}" srcOrd="0" destOrd="0" presId="urn:microsoft.com/office/officeart/2005/8/layout/orgChart1"/>
    <dgm:cxn modelId="{959537F1-0B98-4D10-BDC0-36483D1F6E75}" type="presOf" srcId="{6969492A-C685-4D1E-8301-6816FE54A278}" destId="{BE0629F3-588F-4B9A-9854-2ED2D28EB4FD}" srcOrd="1" destOrd="0" presId="urn:microsoft.com/office/officeart/2005/8/layout/orgChart1"/>
    <dgm:cxn modelId="{325C15C7-AA17-4450-BAB8-8DA31317FAA9}" type="presOf" srcId="{4D7BBBF9-6804-42CC-AF1E-5CF532351022}" destId="{C6F015AA-B202-43D1-9A91-AA14FDE8FDBF}" srcOrd="0" destOrd="0" presId="urn:microsoft.com/office/officeart/2005/8/layout/orgChart1"/>
    <dgm:cxn modelId="{41CB2EF0-98FD-4F03-A3AC-CB360FFF1684}" type="presOf" srcId="{1E370102-307C-4E5F-8CEE-C1F66B7BC478}" destId="{F5ABB622-6D57-447C-BDA0-0157CC7ADABF}" srcOrd="1" destOrd="0" presId="urn:microsoft.com/office/officeart/2005/8/layout/orgChart1"/>
    <dgm:cxn modelId="{0F7616AB-1E67-44D3-9279-7FBBA9D65625}" type="presOf" srcId="{29E41A44-7263-4C62-8915-D1F69674A380}" destId="{17E47FE5-19C2-4A09-A0E9-1D19EA0A9C43}" srcOrd="1" destOrd="0" presId="urn:microsoft.com/office/officeart/2005/8/layout/orgChart1"/>
    <dgm:cxn modelId="{60BCFB75-99D4-4192-9BF1-463F4BCF403C}" type="presOf" srcId="{4DA49CF3-384B-4D32-B4AA-633E3AB59F53}" destId="{EA7C0153-6E98-469B-B24A-7CC488C54FBF}" srcOrd="0" destOrd="0" presId="urn:microsoft.com/office/officeart/2005/8/layout/orgChart1"/>
    <dgm:cxn modelId="{A500EFB4-FBB0-43AD-B56B-96A6F93FD3F0}" type="presOf" srcId="{F49A77DC-56CB-4200-93C6-AA9D8F494B30}" destId="{1BFB397C-168F-4787-92AE-936F859C7CA1}" srcOrd="1" destOrd="0" presId="urn:microsoft.com/office/officeart/2005/8/layout/orgChart1"/>
    <dgm:cxn modelId="{DE239FFA-B038-4AFD-8C92-8605C3577CB0}" type="presOf" srcId="{6A21A293-EA5F-4011-BB40-D5A2C35A301A}" destId="{750CBA4D-89CB-4E81-86AC-B3EF1D52DA7A}" srcOrd="0" destOrd="0" presId="urn:microsoft.com/office/officeart/2005/8/layout/orgChart1"/>
    <dgm:cxn modelId="{74846F72-EC18-4D54-9AF4-E0F2BD95E623}" srcId="{1E370102-307C-4E5F-8CEE-C1F66B7BC478}" destId="{9EF9690E-B658-4280-B9ED-5396F141029D}" srcOrd="1" destOrd="0" parTransId="{6A21A293-EA5F-4011-BB40-D5A2C35A301A}" sibTransId="{856D9E6B-5AE5-41FA-9B82-3450E25F4C16}"/>
    <dgm:cxn modelId="{917B9129-AD66-4BDE-B8A7-873E4C4C313E}" srcId="{371846F5-A312-4389-A2F1-B7BBE4F0E383}" destId="{6969492A-C685-4D1E-8301-6816FE54A278}" srcOrd="0" destOrd="0" parTransId="{5DFE8CD6-546D-491A-9485-88AB26B10D32}" sibTransId="{F213C49C-B3B9-4C2E-9C92-FA1C2F4B26A8}"/>
    <dgm:cxn modelId="{64CFA9AF-9E52-4209-B654-B60D60D8243A}" srcId="{29E41A44-7263-4C62-8915-D1F69674A380}" destId="{06094E60-E436-469C-831E-627802F3A192}" srcOrd="0" destOrd="0" parTransId="{0BC131E5-4403-4F00-84B3-B79CA30D3F3E}" sibTransId="{7D055A79-73DB-45FF-8F43-D0BE1F1F4CB4}"/>
    <dgm:cxn modelId="{BD1EBDDB-5639-498B-B67B-50C82F6CF154}" type="presOf" srcId="{371846F5-A312-4389-A2F1-B7BBE4F0E383}" destId="{565D7AF6-2523-4907-ABF0-86A6F5C6F76E}" srcOrd="0" destOrd="0" presId="urn:microsoft.com/office/officeart/2005/8/layout/orgChart1"/>
    <dgm:cxn modelId="{8FA49546-243D-40A0-AA55-7E3450210BE3}" type="presParOf" srcId="{EA7C0153-6E98-469B-B24A-7CC488C54FBF}" destId="{CD26EA3C-FFA7-498C-8B77-6055851CFD3D}" srcOrd="0" destOrd="0" presId="urn:microsoft.com/office/officeart/2005/8/layout/orgChart1"/>
    <dgm:cxn modelId="{8AC2D75D-801E-4E30-955C-208F7388C529}" type="presParOf" srcId="{CD26EA3C-FFA7-498C-8B77-6055851CFD3D}" destId="{4CA046CD-6A5E-41DC-A493-B35F3FFE06FC}" srcOrd="0" destOrd="0" presId="urn:microsoft.com/office/officeart/2005/8/layout/orgChart1"/>
    <dgm:cxn modelId="{DC7AAB47-3A08-4D84-A75D-8FC16551B1A4}" type="presParOf" srcId="{4CA046CD-6A5E-41DC-A493-B35F3FFE06FC}" destId="{565D7AF6-2523-4907-ABF0-86A6F5C6F76E}" srcOrd="0" destOrd="0" presId="urn:microsoft.com/office/officeart/2005/8/layout/orgChart1"/>
    <dgm:cxn modelId="{D7E9C1EA-A5A3-497A-936D-9EA25DBB1DFE}" type="presParOf" srcId="{4CA046CD-6A5E-41DC-A493-B35F3FFE06FC}" destId="{E0F92935-82A1-4AC6-BF72-DC40554A0784}" srcOrd="1" destOrd="0" presId="urn:microsoft.com/office/officeart/2005/8/layout/orgChart1"/>
    <dgm:cxn modelId="{9E1D3A92-4C7E-47D7-A7D7-9C0F7824EAAB}" type="presParOf" srcId="{CD26EA3C-FFA7-498C-8B77-6055851CFD3D}" destId="{3D5DC578-F162-45B6-B652-3D22E5644349}" srcOrd="1" destOrd="0" presId="urn:microsoft.com/office/officeart/2005/8/layout/orgChart1"/>
    <dgm:cxn modelId="{7023D866-9F17-49EE-8F25-E7F543013151}" type="presParOf" srcId="{3D5DC578-F162-45B6-B652-3D22E5644349}" destId="{6EE29598-80BE-4B9B-A07A-8264302CA8B3}" srcOrd="0" destOrd="0" presId="urn:microsoft.com/office/officeart/2005/8/layout/orgChart1"/>
    <dgm:cxn modelId="{BB915C95-2716-4A8A-A211-D8A9081AC53B}" type="presParOf" srcId="{3D5DC578-F162-45B6-B652-3D22E5644349}" destId="{12A6ECFE-AA20-4374-B79F-B969A4F9437D}" srcOrd="1" destOrd="0" presId="urn:microsoft.com/office/officeart/2005/8/layout/orgChart1"/>
    <dgm:cxn modelId="{E78563AA-5A42-4F62-9CE0-4CCAFFC38D96}" type="presParOf" srcId="{12A6ECFE-AA20-4374-B79F-B969A4F9437D}" destId="{70BDDAA2-FB27-4EA5-8F7D-F7BECAC474B5}" srcOrd="0" destOrd="0" presId="urn:microsoft.com/office/officeart/2005/8/layout/orgChart1"/>
    <dgm:cxn modelId="{F0216EC0-FCAB-49B4-854B-8A4ED984CDAF}" type="presParOf" srcId="{70BDDAA2-FB27-4EA5-8F7D-F7BECAC474B5}" destId="{E535B712-BA0F-41CD-807D-77B7B07B0081}" srcOrd="0" destOrd="0" presId="urn:microsoft.com/office/officeart/2005/8/layout/orgChart1"/>
    <dgm:cxn modelId="{F9BFBD14-36F3-4D53-BD78-38616607961F}" type="presParOf" srcId="{70BDDAA2-FB27-4EA5-8F7D-F7BECAC474B5}" destId="{BE0629F3-588F-4B9A-9854-2ED2D28EB4FD}" srcOrd="1" destOrd="0" presId="urn:microsoft.com/office/officeart/2005/8/layout/orgChart1"/>
    <dgm:cxn modelId="{74E2E374-76D1-4CA8-92ED-B5436670B83C}" type="presParOf" srcId="{12A6ECFE-AA20-4374-B79F-B969A4F9437D}" destId="{4A95F70F-EDEE-454E-807B-C57CDF71A66B}" srcOrd="1" destOrd="0" presId="urn:microsoft.com/office/officeart/2005/8/layout/orgChart1"/>
    <dgm:cxn modelId="{F283CA50-5F7E-43CB-B16F-844EEC0595FF}" type="presParOf" srcId="{4A95F70F-EDEE-454E-807B-C57CDF71A66B}" destId="{57D943FD-05CB-4567-ADEF-316B88503E8B}" srcOrd="0" destOrd="0" presId="urn:microsoft.com/office/officeart/2005/8/layout/orgChart1"/>
    <dgm:cxn modelId="{766ED025-5CB3-454B-A584-AD6FFB865EB4}" type="presParOf" srcId="{4A95F70F-EDEE-454E-807B-C57CDF71A66B}" destId="{9F05A032-3D41-497A-94F0-812456866318}" srcOrd="1" destOrd="0" presId="urn:microsoft.com/office/officeart/2005/8/layout/orgChart1"/>
    <dgm:cxn modelId="{06A88410-4D43-46B2-8080-189B7EA30C44}" type="presParOf" srcId="{9F05A032-3D41-497A-94F0-812456866318}" destId="{0BEA724F-BA07-4245-8C47-9134766A6AA9}" srcOrd="0" destOrd="0" presId="urn:microsoft.com/office/officeart/2005/8/layout/orgChart1"/>
    <dgm:cxn modelId="{1D77CC5C-A475-4DC2-BAE3-32B18262506E}" type="presParOf" srcId="{0BEA724F-BA07-4245-8C47-9134766A6AA9}" destId="{08C23833-866C-477F-924B-81519CA64E93}" srcOrd="0" destOrd="0" presId="urn:microsoft.com/office/officeart/2005/8/layout/orgChart1"/>
    <dgm:cxn modelId="{F55B66BE-46B7-4362-8863-61314CFDA9F3}" type="presParOf" srcId="{0BEA724F-BA07-4245-8C47-9134766A6AA9}" destId="{17E47FE5-19C2-4A09-A0E9-1D19EA0A9C43}" srcOrd="1" destOrd="0" presId="urn:microsoft.com/office/officeart/2005/8/layout/orgChart1"/>
    <dgm:cxn modelId="{F39577B7-96A2-4539-89F9-266884CEAC33}" type="presParOf" srcId="{9F05A032-3D41-497A-94F0-812456866318}" destId="{199E68C8-17F4-4F06-BEC7-214C74C2259C}" srcOrd="1" destOrd="0" presId="urn:microsoft.com/office/officeart/2005/8/layout/orgChart1"/>
    <dgm:cxn modelId="{83F74226-A8EC-4F32-B9A4-7FC2969022FD}" type="presParOf" srcId="{199E68C8-17F4-4F06-BEC7-214C74C2259C}" destId="{1C0B6A50-0470-4421-BC85-C1975C6A07FE}" srcOrd="0" destOrd="0" presId="urn:microsoft.com/office/officeart/2005/8/layout/orgChart1"/>
    <dgm:cxn modelId="{5F15A3E6-7135-47F1-8CAF-2FE68B92A393}" type="presParOf" srcId="{199E68C8-17F4-4F06-BEC7-214C74C2259C}" destId="{59C20E30-AE07-43EB-9152-6DB61FBFF20B}" srcOrd="1" destOrd="0" presId="urn:microsoft.com/office/officeart/2005/8/layout/orgChart1"/>
    <dgm:cxn modelId="{C91B2778-BBDC-4479-8E36-52A6053C52E3}" type="presParOf" srcId="{59C20E30-AE07-43EB-9152-6DB61FBFF20B}" destId="{EA47A6D0-B955-4DEB-91F6-E48C23203578}" srcOrd="0" destOrd="0" presId="urn:microsoft.com/office/officeart/2005/8/layout/orgChart1"/>
    <dgm:cxn modelId="{9E033E06-BA48-494F-8AB9-7368763DBE91}" type="presParOf" srcId="{EA47A6D0-B955-4DEB-91F6-E48C23203578}" destId="{01852020-CAE4-4093-8D06-D17AB69CCB0F}" srcOrd="0" destOrd="0" presId="urn:microsoft.com/office/officeart/2005/8/layout/orgChart1"/>
    <dgm:cxn modelId="{5EDCDC95-FBA6-474E-9122-FC15EBCE95BC}" type="presParOf" srcId="{EA47A6D0-B955-4DEB-91F6-E48C23203578}" destId="{9426658E-3848-4E19-A092-8C275C76CAF1}" srcOrd="1" destOrd="0" presId="urn:microsoft.com/office/officeart/2005/8/layout/orgChart1"/>
    <dgm:cxn modelId="{0ECA5DC5-A008-4EFA-8A85-CB6B5445CB6C}" type="presParOf" srcId="{59C20E30-AE07-43EB-9152-6DB61FBFF20B}" destId="{5AAA342E-11AC-468A-B1FD-FD1AFD7FC9F3}" srcOrd="1" destOrd="0" presId="urn:microsoft.com/office/officeart/2005/8/layout/orgChart1"/>
    <dgm:cxn modelId="{E66F70E0-7A8D-49A0-8752-C0110184C85C}" type="presParOf" srcId="{5AAA342E-11AC-468A-B1FD-FD1AFD7FC9F3}" destId="{F17CA168-7EAF-4411-8F9F-308B0278DA80}" srcOrd="0" destOrd="0" presId="urn:microsoft.com/office/officeart/2005/8/layout/orgChart1"/>
    <dgm:cxn modelId="{4A6F9683-B290-436E-A540-944716C9BA0E}" type="presParOf" srcId="{5AAA342E-11AC-468A-B1FD-FD1AFD7FC9F3}" destId="{A14E150C-3F56-4262-9E6D-08E98CDF9D6A}" srcOrd="1" destOrd="0" presId="urn:microsoft.com/office/officeart/2005/8/layout/orgChart1"/>
    <dgm:cxn modelId="{44F7507C-5793-49E5-A711-5F993423B72A}" type="presParOf" srcId="{A14E150C-3F56-4262-9E6D-08E98CDF9D6A}" destId="{771FFA20-E2E1-4757-9801-1AE809CFC13D}" srcOrd="0" destOrd="0" presId="urn:microsoft.com/office/officeart/2005/8/layout/orgChart1"/>
    <dgm:cxn modelId="{8BF46CF0-2E67-4DD6-85A6-672F5EE14112}" type="presParOf" srcId="{771FFA20-E2E1-4757-9801-1AE809CFC13D}" destId="{D5F3BBEE-28B1-4348-9D4A-E692429E740E}" srcOrd="0" destOrd="0" presId="urn:microsoft.com/office/officeart/2005/8/layout/orgChart1"/>
    <dgm:cxn modelId="{FEE3EA15-7D4F-4513-8B22-1491DB9A88D1}" type="presParOf" srcId="{771FFA20-E2E1-4757-9801-1AE809CFC13D}" destId="{498A9B0D-955E-4669-9911-D9D047765E48}" srcOrd="1" destOrd="0" presId="urn:microsoft.com/office/officeart/2005/8/layout/orgChart1"/>
    <dgm:cxn modelId="{11FF39F8-8137-4678-8B0D-DF3C41CAB637}" type="presParOf" srcId="{A14E150C-3F56-4262-9E6D-08E98CDF9D6A}" destId="{4E233BEC-5E01-4FD8-96BD-8D358204F477}" srcOrd="1" destOrd="0" presId="urn:microsoft.com/office/officeart/2005/8/layout/orgChart1"/>
    <dgm:cxn modelId="{A7725B11-6D80-4ADC-A364-6AB3DDAB569A}" type="presParOf" srcId="{A14E150C-3F56-4262-9E6D-08E98CDF9D6A}" destId="{13FD3504-E698-464B-9460-2AF928BFEAA6}" srcOrd="2" destOrd="0" presId="urn:microsoft.com/office/officeart/2005/8/layout/orgChart1"/>
    <dgm:cxn modelId="{43BB77FC-4C77-4EDB-B712-5C663A41A4BE}" type="presParOf" srcId="{5AAA342E-11AC-468A-B1FD-FD1AFD7FC9F3}" destId="{DF5EA0C9-479A-4420-AC53-5E75442EC6D9}" srcOrd="2" destOrd="0" presId="urn:microsoft.com/office/officeart/2005/8/layout/orgChart1"/>
    <dgm:cxn modelId="{EF635322-A755-431E-82A6-B1A68CD818D7}" type="presParOf" srcId="{5AAA342E-11AC-468A-B1FD-FD1AFD7FC9F3}" destId="{95ECBAA1-3DFB-4E1B-838B-768D565A23F6}" srcOrd="3" destOrd="0" presId="urn:microsoft.com/office/officeart/2005/8/layout/orgChart1"/>
    <dgm:cxn modelId="{AF038B41-60CF-4F2E-A2C3-0D98C6005729}" type="presParOf" srcId="{95ECBAA1-3DFB-4E1B-838B-768D565A23F6}" destId="{78D5EF5B-E4CE-40FB-B0F9-641D46D7EF9E}" srcOrd="0" destOrd="0" presId="urn:microsoft.com/office/officeart/2005/8/layout/orgChart1"/>
    <dgm:cxn modelId="{F1E35A14-7961-44A9-B1F4-5509B6C1ABD2}" type="presParOf" srcId="{78D5EF5B-E4CE-40FB-B0F9-641D46D7EF9E}" destId="{2543164E-90E2-46E3-9D15-3EE96F4CE388}" srcOrd="0" destOrd="0" presId="urn:microsoft.com/office/officeart/2005/8/layout/orgChart1"/>
    <dgm:cxn modelId="{4E8F8475-BD49-4126-A614-30E0E0D0ECFA}" type="presParOf" srcId="{78D5EF5B-E4CE-40FB-B0F9-641D46D7EF9E}" destId="{1BFB397C-168F-4787-92AE-936F859C7CA1}" srcOrd="1" destOrd="0" presId="urn:microsoft.com/office/officeart/2005/8/layout/orgChart1"/>
    <dgm:cxn modelId="{07AE1DBD-0C17-4B39-A1CD-37B3C4ED8573}" type="presParOf" srcId="{95ECBAA1-3DFB-4E1B-838B-768D565A23F6}" destId="{7AB23350-676B-4055-9E31-51DBCE461D93}" srcOrd="1" destOrd="0" presId="urn:microsoft.com/office/officeart/2005/8/layout/orgChart1"/>
    <dgm:cxn modelId="{1B58DB68-D87B-41B9-A340-DCD2D05FDE00}" type="presParOf" srcId="{95ECBAA1-3DFB-4E1B-838B-768D565A23F6}" destId="{F686249F-2237-4EAB-BFB1-C9318B0675AF}" srcOrd="2" destOrd="0" presId="urn:microsoft.com/office/officeart/2005/8/layout/orgChart1"/>
    <dgm:cxn modelId="{A8EE459F-21D1-4A2A-87F8-C888D2DF7170}" type="presParOf" srcId="{59C20E30-AE07-43EB-9152-6DB61FBFF20B}" destId="{63EE1596-0D2B-4AB5-B8EC-E1B1F1ED236F}" srcOrd="2" destOrd="0" presId="urn:microsoft.com/office/officeart/2005/8/layout/orgChart1"/>
    <dgm:cxn modelId="{F1106B7B-979E-41C0-95BB-56387B2CC8F1}" type="presParOf" srcId="{9F05A032-3D41-497A-94F0-812456866318}" destId="{D6A91BB4-81FC-4021-8FC3-33A15596BE7F}" srcOrd="2" destOrd="0" presId="urn:microsoft.com/office/officeart/2005/8/layout/orgChart1"/>
    <dgm:cxn modelId="{55D66D9D-5E35-48EC-9C21-FA7297F44045}" type="presParOf" srcId="{12A6ECFE-AA20-4374-B79F-B969A4F9437D}" destId="{6F2E84FA-71B3-42E8-AECD-B5044ACA4B00}" srcOrd="2" destOrd="0" presId="urn:microsoft.com/office/officeart/2005/8/layout/orgChart1"/>
    <dgm:cxn modelId="{378D094F-8BFD-4C55-9AFC-77B4FEFF4B4D}" type="presParOf" srcId="{3D5DC578-F162-45B6-B652-3D22E5644349}" destId="{D2E24830-1556-46D9-9556-2851CA5A56BE}" srcOrd="2" destOrd="0" presId="urn:microsoft.com/office/officeart/2005/8/layout/orgChart1"/>
    <dgm:cxn modelId="{1CB15F09-EC7B-487A-B4B8-D310F522F8DA}" type="presParOf" srcId="{3D5DC578-F162-45B6-B652-3D22E5644349}" destId="{9D0FA425-063C-40D9-8A78-D063845B3F64}" srcOrd="3" destOrd="0" presId="urn:microsoft.com/office/officeart/2005/8/layout/orgChart1"/>
    <dgm:cxn modelId="{4AC76FDD-B6EF-4861-8100-0178DC814D0B}" type="presParOf" srcId="{9D0FA425-063C-40D9-8A78-D063845B3F64}" destId="{A3E21DFC-D3A7-40FB-9ED3-C9F16DBC8B68}" srcOrd="0" destOrd="0" presId="urn:microsoft.com/office/officeart/2005/8/layout/orgChart1"/>
    <dgm:cxn modelId="{05B14BF4-3DF9-4F94-A981-70DF0488D877}" type="presParOf" srcId="{A3E21DFC-D3A7-40FB-9ED3-C9F16DBC8B68}" destId="{0428D8ED-D0A7-4A3B-AC60-844AEC2F2CD2}" srcOrd="0" destOrd="0" presId="urn:microsoft.com/office/officeart/2005/8/layout/orgChart1"/>
    <dgm:cxn modelId="{06DDF96D-A2A7-4ADC-A3A4-8F89DE21EEBB}" type="presParOf" srcId="{A3E21DFC-D3A7-40FB-9ED3-C9F16DBC8B68}" destId="{F5ABB622-6D57-447C-BDA0-0157CC7ADABF}" srcOrd="1" destOrd="0" presId="urn:microsoft.com/office/officeart/2005/8/layout/orgChart1"/>
    <dgm:cxn modelId="{954E70F6-3938-4190-8D95-9FDEAC7DC44A}" type="presParOf" srcId="{9D0FA425-063C-40D9-8A78-D063845B3F64}" destId="{234F3640-E76D-4B4A-ADF0-C06F7420CE72}" srcOrd="1" destOrd="0" presId="urn:microsoft.com/office/officeart/2005/8/layout/orgChart1"/>
    <dgm:cxn modelId="{92E5D5C6-B37B-4EC9-ADBB-D7F4048BAC67}" type="presParOf" srcId="{234F3640-E76D-4B4A-ADF0-C06F7420CE72}" destId="{3DA9EB16-A8D5-47BE-B397-4E2F6997911D}" srcOrd="0" destOrd="0" presId="urn:microsoft.com/office/officeart/2005/8/layout/orgChart1"/>
    <dgm:cxn modelId="{B3F664BE-29FC-4E94-B1B6-53D7F577E635}" type="presParOf" srcId="{234F3640-E76D-4B4A-ADF0-C06F7420CE72}" destId="{A07F3A29-4C16-44EE-89DC-6F249F16AB80}" srcOrd="1" destOrd="0" presId="urn:microsoft.com/office/officeart/2005/8/layout/orgChart1"/>
    <dgm:cxn modelId="{DA77E10E-C85E-4783-A1A8-63107C7DDB2D}" type="presParOf" srcId="{A07F3A29-4C16-44EE-89DC-6F249F16AB80}" destId="{5AE1A461-5F6D-4245-9554-17F84A075227}" srcOrd="0" destOrd="0" presId="urn:microsoft.com/office/officeart/2005/8/layout/orgChart1"/>
    <dgm:cxn modelId="{E13B65B4-DAE0-412D-99C1-C7C8B563B109}" type="presParOf" srcId="{5AE1A461-5F6D-4245-9554-17F84A075227}" destId="{C6F015AA-B202-43D1-9A91-AA14FDE8FDBF}" srcOrd="0" destOrd="0" presId="urn:microsoft.com/office/officeart/2005/8/layout/orgChart1"/>
    <dgm:cxn modelId="{AAF05054-687E-4670-85BD-C278BF7E13FA}" type="presParOf" srcId="{5AE1A461-5F6D-4245-9554-17F84A075227}" destId="{5E6D7853-523E-486A-8940-5FB017E8168E}" srcOrd="1" destOrd="0" presId="urn:microsoft.com/office/officeart/2005/8/layout/orgChart1"/>
    <dgm:cxn modelId="{E78AA606-E99A-4547-8BA5-4F0DBAAEA639}" type="presParOf" srcId="{A07F3A29-4C16-44EE-89DC-6F249F16AB80}" destId="{1572C5BF-9492-4789-9D2F-B3E9305719D8}" srcOrd="1" destOrd="0" presId="urn:microsoft.com/office/officeart/2005/8/layout/orgChart1"/>
    <dgm:cxn modelId="{34D47054-98D0-403B-9F23-9F5F2B6B3B3F}" type="presParOf" srcId="{A07F3A29-4C16-44EE-89DC-6F249F16AB80}" destId="{4666A31F-4E00-47D1-8077-392F0CC3962C}" srcOrd="2" destOrd="0" presId="urn:microsoft.com/office/officeart/2005/8/layout/orgChart1"/>
    <dgm:cxn modelId="{E6A50858-F781-4E13-8B1A-3FCCA37B45E1}" type="presParOf" srcId="{234F3640-E76D-4B4A-ADF0-C06F7420CE72}" destId="{750CBA4D-89CB-4E81-86AC-B3EF1D52DA7A}" srcOrd="2" destOrd="0" presId="urn:microsoft.com/office/officeart/2005/8/layout/orgChart1"/>
    <dgm:cxn modelId="{5D95E56A-480A-425B-A806-9904EDBBC7B0}" type="presParOf" srcId="{234F3640-E76D-4B4A-ADF0-C06F7420CE72}" destId="{DBD03B15-8593-4D62-8C7F-D702A1B9D1AD}" srcOrd="3" destOrd="0" presId="urn:microsoft.com/office/officeart/2005/8/layout/orgChart1"/>
    <dgm:cxn modelId="{92DA4223-8770-4928-9FBB-DF355EE6BD6A}" type="presParOf" srcId="{DBD03B15-8593-4D62-8C7F-D702A1B9D1AD}" destId="{7DF4FF8D-E30E-4C83-9268-7954C56E730B}" srcOrd="0" destOrd="0" presId="urn:microsoft.com/office/officeart/2005/8/layout/orgChart1"/>
    <dgm:cxn modelId="{AD6E2BB4-B79E-47F6-9C32-348ECCBCE411}" type="presParOf" srcId="{7DF4FF8D-E30E-4C83-9268-7954C56E730B}" destId="{CDE595F2-4F4B-4CEA-8848-80F76B6596C5}" srcOrd="0" destOrd="0" presId="urn:microsoft.com/office/officeart/2005/8/layout/orgChart1"/>
    <dgm:cxn modelId="{D54A3AA8-1CE4-42E4-A9F8-74B40CFBDD16}" type="presParOf" srcId="{7DF4FF8D-E30E-4C83-9268-7954C56E730B}" destId="{CFBAAE10-CCFE-48A4-8E51-642836017B37}" srcOrd="1" destOrd="0" presId="urn:microsoft.com/office/officeart/2005/8/layout/orgChart1"/>
    <dgm:cxn modelId="{89CEBB8A-47D2-4779-AB14-EA4769B13EC5}" type="presParOf" srcId="{DBD03B15-8593-4D62-8C7F-D702A1B9D1AD}" destId="{58763A68-2D93-4961-837E-0BA6A4629FCA}" srcOrd="1" destOrd="0" presId="urn:microsoft.com/office/officeart/2005/8/layout/orgChart1"/>
    <dgm:cxn modelId="{A4E46055-B7DF-4598-93D7-5E762541DD74}" type="presParOf" srcId="{DBD03B15-8593-4D62-8C7F-D702A1B9D1AD}" destId="{DEC42F97-BBC8-4789-9181-4C7D09EBF65D}" srcOrd="2" destOrd="0" presId="urn:microsoft.com/office/officeart/2005/8/layout/orgChart1"/>
    <dgm:cxn modelId="{688CF9D1-87EE-4C8D-A84F-D580C5FD2878}" type="presParOf" srcId="{9D0FA425-063C-40D9-8A78-D063845B3F64}" destId="{87326F9D-9EE9-4820-9E93-C75F2AD2F342}" srcOrd="2" destOrd="0" presId="urn:microsoft.com/office/officeart/2005/8/layout/orgChart1"/>
    <dgm:cxn modelId="{43410AA8-3C04-42A3-A29B-D74B4C466109}" type="presParOf" srcId="{CD26EA3C-FFA7-498C-8B77-6055851CFD3D}" destId="{74E8909D-B727-4337-AAD6-258F9B8E077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378297-B123-43D1-B915-8B4C64F0A6AA}">
      <dsp:nvSpPr>
        <dsp:cNvPr id="0" name=""/>
        <dsp:cNvSpPr/>
      </dsp:nvSpPr>
      <dsp:spPr>
        <a:xfrm>
          <a:off x="4764605" y="1313847"/>
          <a:ext cx="199751" cy="799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9529"/>
              </a:lnTo>
              <a:lnTo>
                <a:pt x="199751" y="79952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7C547-EA4F-48B7-A7FB-1E35662ADDED}">
      <dsp:nvSpPr>
        <dsp:cNvPr id="0" name=""/>
        <dsp:cNvSpPr/>
      </dsp:nvSpPr>
      <dsp:spPr>
        <a:xfrm>
          <a:off x="4764605" y="1313847"/>
          <a:ext cx="199751" cy="314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344"/>
              </a:lnTo>
              <a:lnTo>
                <a:pt x="199751" y="31434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7362B-3638-4E99-850F-1EAF53A4DB85}">
      <dsp:nvSpPr>
        <dsp:cNvPr id="0" name=""/>
        <dsp:cNvSpPr/>
      </dsp:nvSpPr>
      <dsp:spPr>
        <a:xfrm>
          <a:off x="5251555" y="828663"/>
          <a:ext cx="91440" cy="143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50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AAF07-7BF7-4FFF-A3A1-F98AC3762434}">
      <dsp:nvSpPr>
        <dsp:cNvPr id="0" name=""/>
        <dsp:cNvSpPr/>
      </dsp:nvSpPr>
      <dsp:spPr>
        <a:xfrm>
          <a:off x="3084505" y="343478"/>
          <a:ext cx="2212769" cy="143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752"/>
              </a:lnTo>
              <a:lnTo>
                <a:pt x="2212769" y="71752"/>
              </a:lnTo>
              <a:lnTo>
                <a:pt x="2212769" y="14350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828BF-8512-4B9A-AB41-305EB5DD2906}">
      <dsp:nvSpPr>
        <dsp:cNvPr id="0" name=""/>
        <dsp:cNvSpPr/>
      </dsp:nvSpPr>
      <dsp:spPr>
        <a:xfrm>
          <a:off x="3084505" y="343478"/>
          <a:ext cx="737589" cy="143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752"/>
              </a:lnTo>
              <a:lnTo>
                <a:pt x="737589" y="71752"/>
              </a:lnTo>
              <a:lnTo>
                <a:pt x="737589" y="14350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AB72D-B233-4F55-A4CC-2176E3FD3057}">
      <dsp:nvSpPr>
        <dsp:cNvPr id="0" name=""/>
        <dsp:cNvSpPr/>
      </dsp:nvSpPr>
      <dsp:spPr>
        <a:xfrm>
          <a:off x="2346915" y="343478"/>
          <a:ext cx="737589" cy="151500"/>
        </a:xfrm>
        <a:custGeom>
          <a:avLst/>
          <a:gdLst/>
          <a:ahLst/>
          <a:cxnLst/>
          <a:rect l="0" t="0" r="0" b="0"/>
          <a:pathLst>
            <a:path>
              <a:moveTo>
                <a:pt x="737589" y="0"/>
              </a:moveTo>
              <a:lnTo>
                <a:pt x="737589" y="79747"/>
              </a:lnTo>
              <a:lnTo>
                <a:pt x="0" y="79747"/>
              </a:lnTo>
              <a:lnTo>
                <a:pt x="0" y="15150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D36CC-093C-4415-96E5-0D22651D4FAD}">
      <dsp:nvSpPr>
        <dsp:cNvPr id="0" name=""/>
        <dsp:cNvSpPr/>
      </dsp:nvSpPr>
      <dsp:spPr>
        <a:xfrm>
          <a:off x="826015" y="828663"/>
          <a:ext cx="91440" cy="143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50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1DFD3-4D10-4FB8-A759-8C186D56DFB3}">
      <dsp:nvSpPr>
        <dsp:cNvPr id="0" name=""/>
        <dsp:cNvSpPr/>
      </dsp:nvSpPr>
      <dsp:spPr>
        <a:xfrm>
          <a:off x="871735" y="343478"/>
          <a:ext cx="2212769" cy="143505"/>
        </a:xfrm>
        <a:custGeom>
          <a:avLst/>
          <a:gdLst/>
          <a:ahLst/>
          <a:cxnLst/>
          <a:rect l="0" t="0" r="0" b="0"/>
          <a:pathLst>
            <a:path>
              <a:moveTo>
                <a:pt x="2212769" y="0"/>
              </a:moveTo>
              <a:lnTo>
                <a:pt x="2212769" y="71752"/>
              </a:lnTo>
              <a:lnTo>
                <a:pt x="0" y="71752"/>
              </a:lnTo>
              <a:lnTo>
                <a:pt x="0" y="14350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C1EC5-45CF-41F8-B4E4-A48A7EAAB39F}">
      <dsp:nvSpPr>
        <dsp:cNvPr id="0" name=""/>
        <dsp:cNvSpPr/>
      </dsp:nvSpPr>
      <dsp:spPr>
        <a:xfrm>
          <a:off x="2418668" y="1799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18668" y="1799"/>
        <a:ext cx="1331674" cy="341679"/>
      </dsp:txXfrm>
    </dsp:sp>
    <dsp:sp modelId="{59772183-DC2C-416F-B4F0-1710ABBA6FD5}">
      <dsp:nvSpPr>
        <dsp:cNvPr id="0" name=""/>
        <dsp:cNvSpPr/>
      </dsp:nvSpPr>
      <dsp:spPr>
        <a:xfrm>
          <a:off x="205898" y="486983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RoutedCommand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5898" y="486983"/>
        <a:ext cx="1331674" cy="341679"/>
      </dsp:txXfrm>
    </dsp:sp>
    <dsp:sp modelId="{99F66DD7-2ADB-471E-B5F0-46A8CFC40DB5}">
      <dsp:nvSpPr>
        <dsp:cNvPr id="0" name=""/>
        <dsp:cNvSpPr/>
      </dsp:nvSpPr>
      <dsp:spPr>
        <a:xfrm>
          <a:off x="205898" y="972168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RoutedUICommand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5898" y="972168"/>
        <a:ext cx="1331674" cy="341679"/>
      </dsp:txXfrm>
    </dsp:sp>
    <dsp:sp modelId="{59996A9B-E189-4465-8FB2-53EEE206F81D}">
      <dsp:nvSpPr>
        <dsp:cNvPr id="0" name=""/>
        <dsp:cNvSpPr/>
      </dsp:nvSpPr>
      <dsp:spPr>
        <a:xfrm>
          <a:off x="1681078" y="494979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CommandBinding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81078" y="494979"/>
        <a:ext cx="1331674" cy="341679"/>
      </dsp:txXfrm>
    </dsp:sp>
    <dsp:sp modelId="{2254F588-1127-47E2-8517-FC863F645F53}">
      <dsp:nvSpPr>
        <dsp:cNvPr id="0" name=""/>
        <dsp:cNvSpPr/>
      </dsp:nvSpPr>
      <dsp:spPr>
        <a:xfrm>
          <a:off x="3156258" y="486983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CommandManager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156258" y="486983"/>
        <a:ext cx="1331674" cy="341679"/>
      </dsp:txXfrm>
    </dsp:sp>
    <dsp:sp modelId="{218CC352-2601-467C-9173-BF68F28BC562}">
      <dsp:nvSpPr>
        <dsp:cNvPr id="0" name=""/>
        <dsp:cNvSpPr/>
      </dsp:nvSpPr>
      <dsp:spPr>
        <a:xfrm>
          <a:off x="4631437" y="486983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EventArgs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631437" y="486983"/>
        <a:ext cx="1331674" cy="341679"/>
      </dsp:txXfrm>
    </dsp:sp>
    <dsp:sp modelId="{CC7C0E85-71A4-4D88-9B6A-42784DCB3F0D}">
      <dsp:nvSpPr>
        <dsp:cNvPr id="0" name=""/>
        <dsp:cNvSpPr/>
      </dsp:nvSpPr>
      <dsp:spPr>
        <a:xfrm>
          <a:off x="4631437" y="972168"/>
          <a:ext cx="1331674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RoutedEventArgs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631437" y="972168"/>
        <a:ext cx="1331674" cy="341679"/>
      </dsp:txXfrm>
    </dsp:sp>
    <dsp:sp modelId="{58A7499B-CE13-4063-A719-9494BFDC5A1E}">
      <dsp:nvSpPr>
        <dsp:cNvPr id="0" name=""/>
        <dsp:cNvSpPr/>
      </dsp:nvSpPr>
      <dsp:spPr>
        <a:xfrm>
          <a:off x="4964356" y="1457352"/>
          <a:ext cx="1949710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smtClean="0">
              <a:solidFill>
                <a:schemeClr val="tx1"/>
              </a:solidFill>
              <a:latin typeface="Calibri" pitchFamily="34" charset="0"/>
            </a:rPr>
            <a:t>ExecutedRoutedEventArgs</a:t>
          </a:r>
          <a:endParaRPr lang="ru-RU" sz="1100" b="1" kern="1200">
            <a:solidFill>
              <a:schemeClr val="tx1"/>
            </a:solidFill>
            <a:latin typeface="Calibri" pitchFamily="34" charset="0"/>
          </a:endParaRPr>
        </a:p>
      </dsp:txBody>
      <dsp:txXfrm>
        <a:off x="4964356" y="1457352"/>
        <a:ext cx="1949710" cy="341679"/>
      </dsp:txXfrm>
    </dsp:sp>
    <dsp:sp modelId="{A7EEF20B-5F81-4165-A481-FBB7BD2EC8B1}">
      <dsp:nvSpPr>
        <dsp:cNvPr id="0" name=""/>
        <dsp:cNvSpPr/>
      </dsp:nvSpPr>
      <dsp:spPr>
        <a:xfrm>
          <a:off x="4964356" y="1942537"/>
          <a:ext cx="1949710" cy="34167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CanExecuteRoutedEventArgs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964356" y="1942537"/>
        <a:ext cx="1949710" cy="34167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1B6658-D3C3-44BE-AC6F-18E1620438EB}">
      <dsp:nvSpPr>
        <dsp:cNvPr id="0" name=""/>
        <dsp:cNvSpPr/>
      </dsp:nvSpPr>
      <dsp:spPr>
        <a:xfrm>
          <a:off x="143253" y="1562414"/>
          <a:ext cx="1452204" cy="362018"/>
        </a:xfrm>
        <a:prstGeom prst="rect">
          <a:avLst/>
        </a:prstGeom>
        <a:solidFill>
          <a:srgbClr val="FBFCD0"/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Calibri" pitchFamily="34" charset="0"/>
            </a:rPr>
            <a:t>System.Object</a:t>
          </a:r>
          <a:endParaRPr lang="ru-RU" sz="1200" b="1" kern="1200" dirty="0">
            <a:latin typeface="Calibri" pitchFamily="34" charset="0"/>
          </a:endParaRPr>
        </a:p>
      </dsp:txBody>
      <dsp:txXfrm>
        <a:off x="143253" y="1562414"/>
        <a:ext cx="1452204" cy="362018"/>
      </dsp:txXfrm>
    </dsp:sp>
    <dsp:sp modelId="{033B414E-81C9-499A-A8A7-F96602FA7370}">
      <dsp:nvSpPr>
        <dsp:cNvPr id="0" name=""/>
        <dsp:cNvSpPr/>
      </dsp:nvSpPr>
      <dsp:spPr>
        <a:xfrm>
          <a:off x="823484" y="1924433"/>
          <a:ext cx="91440" cy="225586"/>
        </a:xfrm>
        <a:custGeom>
          <a:avLst/>
          <a:gdLst/>
          <a:ahLst/>
          <a:cxnLst/>
          <a:rect l="0" t="0" r="0" b="0"/>
          <a:pathLst>
            <a:path>
              <a:moveTo>
                <a:pt x="45871" y="0"/>
              </a:moveTo>
              <a:lnTo>
                <a:pt x="45871" y="112793"/>
              </a:lnTo>
              <a:lnTo>
                <a:pt x="45720" y="112793"/>
              </a:lnTo>
              <a:lnTo>
                <a:pt x="45720" y="2255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AEABD-7942-423D-BBC6-961C32D548B9}">
      <dsp:nvSpPr>
        <dsp:cNvPr id="0" name=""/>
        <dsp:cNvSpPr/>
      </dsp:nvSpPr>
      <dsp:spPr>
        <a:xfrm>
          <a:off x="143278" y="2150019"/>
          <a:ext cx="1451851" cy="425774"/>
        </a:xfrm>
        <a:prstGeom prst="rect">
          <a:avLst/>
        </a:prstGeom>
        <a:solidFill>
          <a:srgbClr val="FBFCD0"/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itchFamily="34" charset="0"/>
            </a:rPr>
            <a:t>RoutedCommand: ICommand</a:t>
          </a:r>
          <a:endParaRPr lang="ru-RU" sz="1200" b="1" kern="1200" dirty="0">
            <a:latin typeface="Calibri" pitchFamily="34" charset="0"/>
          </a:endParaRPr>
        </a:p>
      </dsp:txBody>
      <dsp:txXfrm>
        <a:off x="143278" y="2150019"/>
        <a:ext cx="1451851" cy="425774"/>
      </dsp:txXfrm>
    </dsp:sp>
    <dsp:sp modelId="{89AD724B-1EF2-41ED-937A-5D089C38EDF1}">
      <dsp:nvSpPr>
        <dsp:cNvPr id="0" name=""/>
        <dsp:cNvSpPr/>
      </dsp:nvSpPr>
      <dsp:spPr>
        <a:xfrm>
          <a:off x="823484" y="2575793"/>
          <a:ext cx="91440" cy="2204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226"/>
              </a:lnTo>
              <a:lnTo>
                <a:pt x="47714" y="110226"/>
              </a:lnTo>
              <a:lnTo>
                <a:pt x="47714" y="22045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3B10C-0527-4018-85D9-4D7C8646DF78}">
      <dsp:nvSpPr>
        <dsp:cNvPr id="0" name=""/>
        <dsp:cNvSpPr/>
      </dsp:nvSpPr>
      <dsp:spPr>
        <a:xfrm>
          <a:off x="142887" y="2796245"/>
          <a:ext cx="1456622" cy="434509"/>
        </a:xfrm>
        <a:prstGeom prst="rect">
          <a:avLst/>
        </a:prstGeom>
        <a:solidFill>
          <a:srgbClr val="FBFCD0"/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Calibri" pitchFamily="34" charset="0"/>
            </a:rPr>
            <a:t>RoutedUICommand</a:t>
          </a:r>
          <a:endParaRPr lang="ru-RU" sz="1200" b="1" kern="1200" dirty="0">
            <a:latin typeface="Calibri" pitchFamily="34" charset="0"/>
          </a:endParaRPr>
        </a:p>
      </dsp:txBody>
      <dsp:txXfrm>
        <a:off x="142887" y="2796245"/>
        <a:ext cx="1456622" cy="4345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1B6658-D3C3-44BE-AC6F-18E1620438EB}">
      <dsp:nvSpPr>
        <dsp:cNvPr id="0" name=""/>
        <dsp:cNvSpPr/>
      </dsp:nvSpPr>
      <dsp:spPr>
        <a:xfrm>
          <a:off x="1257522" y="442925"/>
          <a:ext cx="2417400" cy="352112"/>
        </a:xfrm>
        <a:prstGeom prst="rect">
          <a:avLst/>
        </a:prstGeom>
        <a:solidFill>
          <a:srgbClr val="FBFCD0"/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Calibri" pitchFamily="34" charset="0"/>
            </a:rPr>
            <a:t>System.Object</a:t>
          </a:r>
          <a:endParaRPr lang="ru-RU" sz="1200" b="1" kern="1200" dirty="0">
            <a:latin typeface="Calibri" pitchFamily="34" charset="0"/>
          </a:endParaRPr>
        </a:p>
      </dsp:txBody>
      <dsp:txXfrm>
        <a:off x="1257522" y="442925"/>
        <a:ext cx="2417400" cy="352112"/>
      </dsp:txXfrm>
    </dsp:sp>
    <dsp:sp modelId="{033B414E-81C9-499A-A8A7-F96602FA7370}">
      <dsp:nvSpPr>
        <dsp:cNvPr id="0" name=""/>
        <dsp:cNvSpPr/>
      </dsp:nvSpPr>
      <dsp:spPr>
        <a:xfrm>
          <a:off x="2420201" y="795037"/>
          <a:ext cx="91440" cy="224101"/>
        </a:xfrm>
        <a:custGeom>
          <a:avLst/>
          <a:gdLst/>
          <a:ahLst/>
          <a:cxnLst/>
          <a:rect l="0" t="0" r="0" b="0"/>
          <a:pathLst>
            <a:path>
              <a:moveTo>
                <a:pt x="46020" y="0"/>
              </a:moveTo>
              <a:lnTo>
                <a:pt x="46020" y="112050"/>
              </a:lnTo>
              <a:lnTo>
                <a:pt x="45720" y="112050"/>
              </a:lnTo>
              <a:lnTo>
                <a:pt x="45720" y="22410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AEABD-7942-423D-BBC6-961C32D548B9}">
      <dsp:nvSpPr>
        <dsp:cNvPr id="0" name=""/>
        <dsp:cNvSpPr/>
      </dsp:nvSpPr>
      <dsp:spPr>
        <a:xfrm>
          <a:off x="1257534" y="1019139"/>
          <a:ext cx="2416773" cy="414127"/>
        </a:xfrm>
        <a:prstGeom prst="rect">
          <a:avLst/>
        </a:prstGeom>
        <a:solidFill>
          <a:srgbClr val="FBFCD0"/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Calibri" pitchFamily="34" charset="0"/>
            </a:rPr>
            <a:t>System.EventArgs</a:t>
          </a:r>
          <a:endParaRPr lang="ru-RU" sz="1200" b="1" kern="1200" dirty="0">
            <a:latin typeface="Calibri" pitchFamily="34" charset="0"/>
          </a:endParaRPr>
        </a:p>
      </dsp:txBody>
      <dsp:txXfrm>
        <a:off x="1257534" y="1019139"/>
        <a:ext cx="2416773" cy="414127"/>
      </dsp:txXfrm>
    </dsp:sp>
    <dsp:sp modelId="{89AD724B-1EF2-41ED-937A-5D089C38EDF1}">
      <dsp:nvSpPr>
        <dsp:cNvPr id="0" name=""/>
        <dsp:cNvSpPr/>
      </dsp:nvSpPr>
      <dsp:spPr>
        <a:xfrm>
          <a:off x="2419273" y="1433267"/>
          <a:ext cx="91440" cy="219002"/>
        </a:xfrm>
        <a:custGeom>
          <a:avLst/>
          <a:gdLst/>
          <a:ahLst/>
          <a:cxnLst/>
          <a:rect l="0" t="0" r="0" b="0"/>
          <a:pathLst>
            <a:path>
              <a:moveTo>
                <a:pt x="46647" y="0"/>
              </a:moveTo>
              <a:lnTo>
                <a:pt x="46647" y="109501"/>
              </a:lnTo>
              <a:lnTo>
                <a:pt x="45720" y="109501"/>
              </a:lnTo>
              <a:lnTo>
                <a:pt x="45720" y="2190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3B10C-0527-4018-85D9-4D7C8646DF78}">
      <dsp:nvSpPr>
        <dsp:cNvPr id="0" name=""/>
        <dsp:cNvSpPr/>
      </dsp:nvSpPr>
      <dsp:spPr>
        <a:xfrm>
          <a:off x="1252619" y="1652269"/>
          <a:ext cx="2424748" cy="422588"/>
        </a:xfrm>
        <a:prstGeom prst="rect">
          <a:avLst/>
        </a:prstGeom>
        <a:solidFill>
          <a:srgbClr val="FBFCD0"/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latin typeface="Calibri" pitchFamily="34" charset="0"/>
            </a:rPr>
            <a:t>System.Windows.RoutedEventArgs</a:t>
          </a:r>
          <a:endParaRPr lang="ru-RU" sz="1200" b="1" kern="1200" dirty="0">
            <a:latin typeface="Calibri" pitchFamily="34" charset="0"/>
          </a:endParaRPr>
        </a:p>
      </dsp:txBody>
      <dsp:txXfrm>
        <a:off x="1252619" y="1652269"/>
        <a:ext cx="2424748" cy="422588"/>
      </dsp:txXfrm>
    </dsp:sp>
    <dsp:sp modelId="{D5E40C5D-6FB3-431A-A684-A83B5404E8C1}">
      <dsp:nvSpPr>
        <dsp:cNvPr id="0" name=""/>
        <dsp:cNvSpPr/>
      </dsp:nvSpPr>
      <dsp:spPr>
        <a:xfrm>
          <a:off x="1186469" y="2074857"/>
          <a:ext cx="1278523" cy="472782"/>
        </a:xfrm>
        <a:custGeom>
          <a:avLst/>
          <a:gdLst/>
          <a:ahLst/>
          <a:cxnLst/>
          <a:rect l="0" t="0" r="0" b="0"/>
          <a:pathLst>
            <a:path>
              <a:moveTo>
                <a:pt x="1278523" y="0"/>
              </a:moveTo>
              <a:lnTo>
                <a:pt x="1278523" y="236391"/>
              </a:lnTo>
              <a:lnTo>
                <a:pt x="0" y="236391"/>
              </a:lnTo>
              <a:lnTo>
                <a:pt x="0" y="47278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28830-77B1-4FCC-A9D3-FDB549DA5218}">
      <dsp:nvSpPr>
        <dsp:cNvPr id="0" name=""/>
        <dsp:cNvSpPr/>
      </dsp:nvSpPr>
      <dsp:spPr>
        <a:xfrm>
          <a:off x="150084" y="2547640"/>
          <a:ext cx="2072770" cy="532774"/>
        </a:xfrm>
        <a:prstGeom prst="rect">
          <a:avLst/>
        </a:prstGeom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System.Windows.Input</a:t>
          </a:r>
          <a:r>
            <a:rPr lang="en-US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ExecutedRoutedEventArgs</a:t>
          </a:r>
          <a:endParaRPr lang="ru-RU" sz="12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50084" y="2547640"/>
        <a:ext cx="2072770" cy="532774"/>
      </dsp:txXfrm>
    </dsp:sp>
    <dsp:sp modelId="{51B287C2-7832-49E4-BF75-991BB6AAD93D}">
      <dsp:nvSpPr>
        <dsp:cNvPr id="0" name=""/>
        <dsp:cNvSpPr/>
      </dsp:nvSpPr>
      <dsp:spPr>
        <a:xfrm>
          <a:off x="2464993" y="2074857"/>
          <a:ext cx="1361477" cy="472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391"/>
              </a:lnTo>
              <a:lnTo>
                <a:pt x="1361477" y="236391"/>
              </a:lnTo>
              <a:lnTo>
                <a:pt x="1361477" y="47278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EB8DA-5812-4D3C-B601-8273C8724753}">
      <dsp:nvSpPr>
        <dsp:cNvPr id="0" name=""/>
        <dsp:cNvSpPr/>
      </dsp:nvSpPr>
      <dsp:spPr>
        <a:xfrm>
          <a:off x="2686440" y="2547640"/>
          <a:ext cx="2280059" cy="532774"/>
        </a:xfrm>
        <a:prstGeom prst="rect">
          <a:avLst/>
        </a:prstGeom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System.Windows.Input</a:t>
          </a:r>
          <a:r>
            <a:rPr lang="en-US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CanExecuteRoutedEventArgs</a:t>
          </a:r>
          <a:r>
            <a:rPr lang="en-US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/>
          </a:r>
          <a:br>
            <a:rPr lang="en-US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</a:br>
          <a:endParaRPr lang="ru-RU" sz="12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686440" y="2547640"/>
        <a:ext cx="2280059" cy="53277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0CBA4D-89CB-4E81-86AC-B3EF1D52DA7A}">
      <dsp:nvSpPr>
        <dsp:cNvPr id="0" name=""/>
        <dsp:cNvSpPr/>
      </dsp:nvSpPr>
      <dsp:spPr>
        <a:xfrm>
          <a:off x="4159688" y="938606"/>
          <a:ext cx="772861" cy="150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183"/>
              </a:lnTo>
              <a:lnTo>
                <a:pt x="772861" y="75183"/>
              </a:lnTo>
              <a:lnTo>
                <a:pt x="772861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9EB16-A8D5-47BE-B397-4E2F6997911D}">
      <dsp:nvSpPr>
        <dsp:cNvPr id="0" name=""/>
        <dsp:cNvSpPr/>
      </dsp:nvSpPr>
      <dsp:spPr>
        <a:xfrm>
          <a:off x="3386826" y="938606"/>
          <a:ext cx="772861" cy="150367"/>
        </a:xfrm>
        <a:custGeom>
          <a:avLst/>
          <a:gdLst/>
          <a:ahLst/>
          <a:cxnLst/>
          <a:rect l="0" t="0" r="0" b="0"/>
          <a:pathLst>
            <a:path>
              <a:moveTo>
                <a:pt x="772861" y="0"/>
              </a:moveTo>
              <a:lnTo>
                <a:pt x="772861" y="75183"/>
              </a:lnTo>
              <a:lnTo>
                <a:pt x="0" y="75183"/>
              </a:lnTo>
              <a:lnTo>
                <a:pt x="0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E24830-1556-46D9-9556-2851CA5A56BE}">
      <dsp:nvSpPr>
        <dsp:cNvPr id="0" name=""/>
        <dsp:cNvSpPr/>
      </dsp:nvSpPr>
      <dsp:spPr>
        <a:xfrm>
          <a:off x="3000396" y="394418"/>
          <a:ext cx="1159292" cy="150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183"/>
              </a:lnTo>
              <a:lnTo>
                <a:pt x="1159292" y="75183"/>
              </a:lnTo>
              <a:lnTo>
                <a:pt x="1159292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5EA0C9-479A-4420-AC53-5E75442EC6D9}">
      <dsp:nvSpPr>
        <dsp:cNvPr id="0" name=""/>
        <dsp:cNvSpPr/>
      </dsp:nvSpPr>
      <dsp:spPr>
        <a:xfrm>
          <a:off x="1841103" y="2026982"/>
          <a:ext cx="772861" cy="150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183"/>
              </a:lnTo>
              <a:lnTo>
                <a:pt x="772861" y="75183"/>
              </a:lnTo>
              <a:lnTo>
                <a:pt x="772861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7CA168-7EAF-4411-8F9F-308B0278DA80}">
      <dsp:nvSpPr>
        <dsp:cNvPr id="0" name=""/>
        <dsp:cNvSpPr/>
      </dsp:nvSpPr>
      <dsp:spPr>
        <a:xfrm>
          <a:off x="1068242" y="2026982"/>
          <a:ext cx="772861" cy="150367"/>
        </a:xfrm>
        <a:custGeom>
          <a:avLst/>
          <a:gdLst/>
          <a:ahLst/>
          <a:cxnLst/>
          <a:rect l="0" t="0" r="0" b="0"/>
          <a:pathLst>
            <a:path>
              <a:moveTo>
                <a:pt x="772861" y="0"/>
              </a:moveTo>
              <a:lnTo>
                <a:pt x="772861" y="75183"/>
              </a:lnTo>
              <a:lnTo>
                <a:pt x="0" y="75183"/>
              </a:lnTo>
              <a:lnTo>
                <a:pt x="0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0B6A50-0470-4421-BC85-C1975C6A07FE}">
      <dsp:nvSpPr>
        <dsp:cNvPr id="0" name=""/>
        <dsp:cNvSpPr/>
      </dsp:nvSpPr>
      <dsp:spPr>
        <a:xfrm>
          <a:off x="1795383" y="1482794"/>
          <a:ext cx="91440" cy="1503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943FD-05CB-4567-ADEF-316B88503E8B}">
      <dsp:nvSpPr>
        <dsp:cNvPr id="0" name=""/>
        <dsp:cNvSpPr/>
      </dsp:nvSpPr>
      <dsp:spPr>
        <a:xfrm>
          <a:off x="1795383" y="938606"/>
          <a:ext cx="91440" cy="1503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E29598-80BE-4B9B-A07A-8264302CA8B3}">
      <dsp:nvSpPr>
        <dsp:cNvPr id="0" name=""/>
        <dsp:cNvSpPr/>
      </dsp:nvSpPr>
      <dsp:spPr>
        <a:xfrm>
          <a:off x="1841103" y="394418"/>
          <a:ext cx="1159292" cy="150367"/>
        </a:xfrm>
        <a:custGeom>
          <a:avLst/>
          <a:gdLst/>
          <a:ahLst/>
          <a:cxnLst/>
          <a:rect l="0" t="0" r="0" b="0"/>
          <a:pathLst>
            <a:path>
              <a:moveTo>
                <a:pt x="1159292" y="0"/>
              </a:moveTo>
              <a:lnTo>
                <a:pt x="1159292" y="75183"/>
              </a:lnTo>
              <a:lnTo>
                <a:pt x="0" y="75183"/>
              </a:lnTo>
              <a:lnTo>
                <a:pt x="0" y="15036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D7AF6-2523-4907-ABF0-86A6F5C6F76E}">
      <dsp:nvSpPr>
        <dsp:cNvPr id="0" name=""/>
        <dsp:cNvSpPr/>
      </dsp:nvSpPr>
      <dsp:spPr>
        <a:xfrm>
          <a:off x="2302718" y="597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02718" y="597"/>
        <a:ext cx="1395355" cy="393820"/>
      </dsp:txXfrm>
    </dsp:sp>
    <dsp:sp modelId="{E535B712-BA0F-41CD-807D-77B7B07B0081}">
      <dsp:nvSpPr>
        <dsp:cNvPr id="0" name=""/>
        <dsp:cNvSpPr/>
      </dsp:nvSpPr>
      <dsp:spPr>
        <a:xfrm>
          <a:off x="1143425" y="544785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43425" y="544785"/>
        <a:ext cx="1395355" cy="393820"/>
      </dsp:txXfrm>
    </dsp:sp>
    <dsp:sp modelId="{08C23833-866C-477F-924B-81519CA64E93}">
      <dsp:nvSpPr>
        <dsp:cNvPr id="0" name=""/>
        <dsp:cNvSpPr/>
      </dsp:nvSpPr>
      <dsp:spPr>
        <a:xfrm>
          <a:off x="1143425" y="1088973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43425" y="1088973"/>
        <a:ext cx="1395355" cy="393820"/>
      </dsp:txXfrm>
    </dsp:sp>
    <dsp:sp modelId="{01852020-CAE4-4093-8D06-D17AB69CCB0F}">
      <dsp:nvSpPr>
        <dsp:cNvPr id="0" name=""/>
        <dsp:cNvSpPr/>
      </dsp:nvSpPr>
      <dsp:spPr>
        <a:xfrm>
          <a:off x="1143425" y="1633161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InputBinding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143425" y="1633161"/>
        <a:ext cx="1395355" cy="393820"/>
      </dsp:txXfrm>
    </dsp:sp>
    <dsp:sp modelId="{D5F3BBEE-28B1-4348-9D4A-E692429E740E}">
      <dsp:nvSpPr>
        <dsp:cNvPr id="0" name=""/>
        <dsp:cNvSpPr/>
      </dsp:nvSpPr>
      <dsp:spPr>
        <a:xfrm>
          <a:off x="370564" y="2177349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KeyBinding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70564" y="2177349"/>
        <a:ext cx="1395355" cy="393820"/>
      </dsp:txXfrm>
    </dsp:sp>
    <dsp:sp modelId="{2543164E-90E2-46E3-9D15-3EE96F4CE388}">
      <dsp:nvSpPr>
        <dsp:cNvPr id="0" name=""/>
        <dsp:cNvSpPr/>
      </dsp:nvSpPr>
      <dsp:spPr>
        <a:xfrm>
          <a:off x="1916287" y="2177349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MouseBinding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916287" y="2177349"/>
        <a:ext cx="1395355" cy="393820"/>
      </dsp:txXfrm>
    </dsp:sp>
    <dsp:sp modelId="{0428D8ED-D0A7-4A3B-AC60-844AEC2F2CD2}">
      <dsp:nvSpPr>
        <dsp:cNvPr id="0" name=""/>
        <dsp:cNvSpPr/>
      </dsp:nvSpPr>
      <dsp:spPr>
        <a:xfrm>
          <a:off x="3462010" y="544785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InputGesture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462010" y="544785"/>
        <a:ext cx="1395355" cy="393820"/>
      </dsp:txXfrm>
    </dsp:sp>
    <dsp:sp modelId="{C6F015AA-B202-43D1-9A91-AA14FDE8FDBF}">
      <dsp:nvSpPr>
        <dsp:cNvPr id="0" name=""/>
        <dsp:cNvSpPr/>
      </dsp:nvSpPr>
      <dsp:spPr>
        <a:xfrm>
          <a:off x="2689149" y="1088973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KeyGesture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689149" y="1088973"/>
        <a:ext cx="1395355" cy="393820"/>
      </dsp:txXfrm>
    </dsp:sp>
    <dsp:sp modelId="{CDE595F2-4F4B-4CEA-8848-80F76B6596C5}">
      <dsp:nvSpPr>
        <dsp:cNvPr id="0" name=""/>
        <dsp:cNvSpPr/>
      </dsp:nvSpPr>
      <dsp:spPr>
        <a:xfrm>
          <a:off x="4234872" y="1088973"/>
          <a:ext cx="1395355" cy="393820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MouseGesture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4234872" y="1088973"/>
        <a:ext cx="1395355" cy="393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05.04.2010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242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Маршрутизируемые команды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928802"/>
            <a:ext cx="9144000" cy="317228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WPF </a:t>
            </a:r>
            <a:r>
              <a:rPr lang="ru-RU" sz="1600" dirty="0" smtClean="0">
                <a:solidFill>
                  <a:srgbClr val="FBFCD0"/>
                </a:solidFill>
              </a:rPr>
              <a:t>реализует модель маршрутизируемых команд (</a:t>
            </a:r>
            <a:r>
              <a:rPr lang="en-US" sz="1600" dirty="0" smtClean="0">
                <a:solidFill>
                  <a:srgbClr val="FBFCD0"/>
                </a:solidFill>
              </a:rPr>
              <a:t>routed command</a:t>
            </a:r>
            <a:r>
              <a:rPr lang="ru-RU" sz="1600" dirty="0" smtClean="0">
                <a:solidFill>
                  <a:srgbClr val="FBFCD0"/>
                </a:solidFill>
              </a:rPr>
              <a:t>), которая поддерживает  привязку одной команды к различным элементам управления с более слабой связью, чем обычная обработка </a:t>
            </a:r>
            <a:r>
              <a:rPr lang="ru-RU" sz="1600" dirty="0" smtClean="0">
                <a:solidFill>
                  <a:srgbClr val="FBFCD0"/>
                </a:solidFill>
              </a:rPr>
              <a:t>событий.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Особенности маршрутизируемых команд по сравнению с обычной обработкой событий:</a:t>
            </a:r>
          </a:p>
          <a:p>
            <a:pPr marL="11664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источник команды (элемент управления) и обработчик команды не связаны прямой ссылкой друг на друга, как при обработке событий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11664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маршрутизируемые команды автоматически включают</a:t>
            </a:r>
            <a:r>
              <a:rPr lang="en-US" sz="1600" dirty="0" smtClean="0">
                <a:solidFill>
                  <a:srgbClr val="FBFCD0"/>
                </a:solidFill>
              </a:rPr>
              <a:t> (</a:t>
            </a:r>
            <a:r>
              <a:rPr lang="ru-RU" sz="1600" dirty="0" smtClean="0">
                <a:solidFill>
                  <a:srgbClr val="FBFCD0"/>
                </a:solidFill>
              </a:rPr>
              <a:t>отключают</a:t>
            </a:r>
            <a:r>
              <a:rPr lang="en-US" sz="1600" dirty="0" smtClean="0">
                <a:solidFill>
                  <a:srgbClr val="FBFCD0"/>
                </a:solidFill>
              </a:rPr>
              <a:t>)</a:t>
            </a:r>
            <a:r>
              <a:rPr lang="ru-RU" sz="1600" dirty="0" smtClean="0">
                <a:solidFill>
                  <a:srgbClr val="FBFCD0"/>
                </a:solidFill>
              </a:rPr>
              <a:t> связанные с ними элементы управления при включении</a:t>
            </a:r>
            <a:r>
              <a:rPr lang="en-US" sz="1600" dirty="0" smtClean="0">
                <a:solidFill>
                  <a:srgbClr val="FBFCD0"/>
                </a:solidFill>
              </a:rPr>
              <a:t> (</a:t>
            </a:r>
            <a:r>
              <a:rPr lang="ru-RU" sz="1600" dirty="0" smtClean="0">
                <a:solidFill>
                  <a:srgbClr val="FBFCD0"/>
                </a:solidFill>
              </a:rPr>
              <a:t>отключении</a:t>
            </a:r>
            <a:r>
              <a:rPr lang="en-US" sz="1600" dirty="0" smtClean="0">
                <a:solidFill>
                  <a:srgbClr val="FBFCD0"/>
                </a:solidFill>
              </a:rPr>
              <a:t>)</a:t>
            </a:r>
            <a:r>
              <a:rPr lang="ru-RU" sz="1600" dirty="0" smtClean="0">
                <a:solidFill>
                  <a:srgbClr val="FBFCD0"/>
                </a:solidFill>
              </a:rPr>
              <a:t> команды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11664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определить сочетания клавиш мыши и клавиатуры как дополнительный способ вызова команды.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#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Компоненты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команды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96143"/>
            <a:ext cx="9144000" cy="503432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Модель маршрутизируемой команды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включает следующие основные компоненты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команда </a:t>
            </a:r>
            <a:r>
              <a:rPr lang="en-US" sz="1600" dirty="0" smtClean="0">
                <a:solidFill>
                  <a:srgbClr val="FBFCD0"/>
                </a:solidFill>
              </a:rPr>
              <a:t>(command) – </a:t>
            </a:r>
            <a:r>
              <a:rPr lang="ru-RU" sz="1600" dirty="0" smtClean="0">
                <a:solidFill>
                  <a:srgbClr val="FBFCD0"/>
                </a:solidFill>
              </a:rPr>
              <a:t>действие, которое должно быть выполнено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источник команды (</a:t>
            </a:r>
            <a:r>
              <a:rPr lang="en-US" sz="1600" dirty="0" smtClean="0">
                <a:solidFill>
                  <a:srgbClr val="FBFCD0"/>
                </a:solidFill>
              </a:rPr>
              <a:t>command source </a:t>
            </a:r>
            <a:r>
              <a:rPr lang="ru-RU" sz="1600" dirty="0" smtClean="0">
                <a:solidFill>
                  <a:srgbClr val="FBFCD0"/>
                </a:solidFill>
              </a:rPr>
              <a:t>) – объект, вызывающий команду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целевые объекты команд (</a:t>
            </a:r>
            <a:r>
              <a:rPr lang="en-US" sz="1600" dirty="0" smtClean="0">
                <a:solidFill>
                  <a:srgbClr val="FBFCD0"/>
                </a:solidFill>
              </a:rPr>
              <a:t>command target </a:t>
            </a:r>
            <a:r>
              <a:rPr lang="ru-RU" sz="1600" dirty="0" smtClean="0">
                <a:solidFill>
                  <a:srgbClr val="FBFCD0"/>
                </a:solidFill>
              </a:rPr>
              <a:t>) – объекты, на которых должна быть выполнена команда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привязка </a:t>
            </a:r>
            <a:r>
              <a:rPr lang="en-US" sz="1600" dirty="0" smtClean="0">
                <a:solidFill>
                  <a:srgbClr val="FBFCD0"/>
                </a:solidFill>
              </a:rPr>
              <a:t>(command binding)</a:t>
            </a:r>
            <a:r>
              <a:rPr lang="ru-RU" sz="1600" dirty="0" smtClean="0">
                <a:solidFill>
                  <a:srgbClr val="FBFCD0"/>
                </a:solidFill>
              </a:rPr>
              <a:t> команд.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Команда </a:t>
            </a:r>
            <a:r>
              <a:rPr lang="ru-RU" sz="1600" dirty="0" smtClean="0">
                <a:solidFill>
                  <a:srgbClr val="FBFCD0"/>
                </a:solidFill>
              </a:rPr>
              <a:t>представляет собой экземпляр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не реализует логику команды.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Логика команды </a:t>
            </a:r>
            <a:r>
              <a:rPr lang="ru-RU" sz="1600" dirty="0" smtClean="0">
                <a:solidFill>
                  <a:srgbClr val="FBFCD0"/>
                </a:solidFill>
              </a:rPr>
              <a:t>реализуется в обработчиках событий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которые возбуждаются для целевого объекта и</a:t>
            </a:r>
            <a:r>
              <a:rPr lang="ru-RU" sz="1600" dirty="0" smtClean="0">
                <a:solidFill>
                  <a:srgbClr val="FBFCD0"/>
                </a:solidFill>
              </a:rPr>
              <a:t> присоединяется </a:t>
            </a:r>
            <a:r>
              <a:rPr lang="ru-RU" sz="1600" dirty="0" smtClean="0">
                <a:solidFill>
                  <a:srgbClr val="FBFCD0"/>
                </a:solidFill>
              </a:rPr>
              <a:t>к команде с помощью объекта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lvl="1" algn="l">
              <a:spcBef>
                <a:spcPts val="1200"/>
              </a:spcBef>
            </a:pP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Чтобы связать команду с элементом управления, можно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добавить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 коллекции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команд элемента управления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присвоить значение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Command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элемента управления, если его класс реализуют 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ICommandSource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709200" lvl="1" algn="l">
              <a:spcBef>
                <a:spcPts val="600"/>
              </a:spcBef>
            </a:pP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57224" y="1000108"/>
            <a:ext cx="7143800" cy="264320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32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Классы для работы с командами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0" y="3800102"/>
            <a:ext cx="9144000" cy="277217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RoutedUICommand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определяют команду, маршрутизируемую по дереву элементов.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привязку команды к обработчикам событий, реализующим данную команду.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CommandManager</a:t>
            </a:r>
            <a:r>
              <a:rPr lang="ru-RU" sz="1600" dirty="0" smtClean="0">
                <a:solidFill>
                  <a:srgbClr val="FBFCD0"/>
                </a:solidFill>
              </a:rPr>
              <a:t> управляет моделью маршрутизируемых команд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 - содержит методы для регистрации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добавления и удаления обработчиков событий и сервисы для запроса состояния команды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/>
          </a:p>
          <a:p>
            <a:pPr marL="252000" lvl="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ExecutedRoutedEventArgs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CanExecuteRoutedEventArgs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предоставляют данные для маршрутизируемых событий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PreviewExecuted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952496" y="1142984"/>
          <a:ext cx="7119966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8579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RoutedCommand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и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RoutedUICommand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42844" y="2928934"/>
          <a:ext cx="6858048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1428736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00299" y="3117622"/>
            <a:ext cx="4338766" cy="2454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</a:t>
            </a:r>
            <a:r>
              <a:rPr lang="en-US" sz="1100" dirty="0" smtClean="0">
                <a:latin typeface="Calibri" pitchFamily="34" charset="0"/>
              </a:rPr>
              <a:t>RoutedCommand ();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RoutedCommand ( string name, Type </a:t>
            </a:r>
            <a:r>
              <a:rPr lang="en-US" sz="1100" dirty="0" err="1" smtClean="0">
                <a:latin typeface="Calibri" pitchFamily="34" charset="0"/>
              </a:rPr>
              <a:t>ownerType</a:t>
            </a:r>
            <a:r>
              <a:rPr lang="en-US" sz="1100" dirty="0" smtClean="0">
                <a:latin typeface="Calibri" pitchFamily="34" charset="0"/>
              </a:rPr>
              <a:t> );</a:t>
            </a:r>
            <a:endParaRPr kumimoji="0" lang="en-US" sz="110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ourier New" pitchFamily="49" charset="0"/>
            </a:endParaRPr>
          </a:p>
          <a:p>
            <a:pPr marL="18000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public 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RoutedCommand</a:t>
            </a:r>
            <a:r>
              <a:rPr kumimoji="0" lang="en-US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 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( </a:t>
            </a:r>
            <a:r>
              <a:rPr kumimoji="0" lang="ru-RU" sz="110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string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 </a:t>
            </a:r>
            <a:r>
              <a:rPr kumimoji="0" lang="ru-RU" sz="110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name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, </a:t>
            </a:r>
            <a:r>
              <a:rPr kumimoji="0" lang="ru-RU" sz="110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Type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 </a:t>
            </a:r>
            <a:r>
              <a:rPr kumimoji="0" lang="ru-RU" sz="110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ownerType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,</a:t>
            </a:r>
            <a:endParaRPr kumimoji="0" lang="en-US" sz="110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ourier New" pitchFamily="49" charset="0"/>
            </a:endParaRPr>
          </a:p>
          <a:p>
            <a:pPr marL="18000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latin typeface="Calibri" pitchFamily="34" charset="0"/>
                <a:cs typeface="Courier New" pitchFamily="49" charset="0"/>
              </a:rPr>
              <a:t>	            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 </a:t>
            </a:r>
            <a:r>
              <a:rPr kumimoji="0" lang="ru-RU" sz="110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InputGestureCollection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 </a:t>
            </a:r>
            <a:r>
              <a:rPr kumimoji="0" lang="ru-RU" sz="110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inputGestures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 )</a:t>
            </a:r>
            <a:r>
              <a:rPr kumimoji="0" lang="en-US" sz="11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Courier New" pitchFamily="49" charset="0"/>
              </a:rPr>
              <a:t>;</a:t>
            </a:r>
          </a:p>
          <a:p>
            <a:pPr marL="18000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ourier New" pitchFamily="49" charset="0"/>
            </a:endParaRPr>
          </a:p>
          <a:p>
            <a:pPr marL="18000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</a:t>
            </a:r>
            <a:r>
              <a:rPr lang="en-US" sz="1100" dirty="0" err="1" smtClean="0">
                <a:latin typeface="Calibri" pitchFamily="34" charset="0"/>
              </a:rPr>
              <a:t>bool</a:t>
            </a:r>
            <a:r>
              <a:rPr lang="en-US" sz="1100" dirty="0" smtClean="0">
                <a:latin typeface="Calibri" pitchFamily="34" charset="0"/>
              </a:rPr>
              <a:t> CanExecute ( Object parameter, IInputElement target );</a:t>
            </a:r>
            <a:endParaRPr kumimoji="0" lang="en-US" sz="110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ourier New" pitchFamily="49" charset="0"/>
            </a:endParaRP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void Execute ( Object parameter, IInputElement target );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InputGestureCollection </a:t>
            </a:r>
            <a:r>
              <a:rPr lang="en-US" sz="1100" dirty="0" err="1" smtClean="0">
                <a:latin typeface="Calibri" pitchFamily="34" charset="0"/>
              </a:rPr>
              <a:t>InputGestures</a:t>
            </a:r>
            <a:r>
              <a:rPr lang="en-US" sz="1100" dirty="0" smtClean="0">
                <a:latin typeface="Calibri" pitchFamily="34" charset="0"/>
              </a:rPr>
              <a:t> { get; }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string Name { get; }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Type </a:t>
            </a:r>
            <a:r>
              <a:rPr lang="en-US" sz="1100" dirty="0" err="1" smtClean="0">
                <a:latin typeface="Calibri" pitchFamily="34" charset="0"/>
              </a:rPr>
              <a:t>OwnerType</a:t>
            </a:r>
            <a:r>
              <a:rPr lang="en-US" sz="1100" dirty="0" smtClean="0">
                <a:latin typeface="Calibri" pitchFamily="34" charset="0"/>
              </a:rPr>
              <a:t> { get; }</a:t>
            </a:r>
          </a:p>
          <a:p>
            <a:pPr marL="180000" lvl="0" algn="l">
              <a:spcBef>
                <a:spcPts val="300"/>
              </a:spcBef>
            </a:pPr>
            <a:endParaRPr lang="en-US" sz="1100" dirty="0" smtClean="0">
              <a:latin typeface="Calibri" pitchFamily="34" charset="0"/>
            </a:endParaRP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event </a:t>
            </a:r>
            <a:r>
              <a:rPr lang="en-US" sz="1100" dirty="0" err="1" smtClean="0">
                <a:latin typeface="Calibri" pitchFamily="34" charset="0"/>
              </a:rPr>
              <a:t>EventHandler</a:t>
            </a:r>
            <a:r>
              <a:rPr lang="en-US" sz="1100" dirty="0" smtClean="0">
                <a:latin typeface="Calibri" pitchFamily="34" charset="0"/>
              </a:rPr>
              <a:t> </a:t>
            </a:r>
            <a:r>
              <a:rPr lang="en-US" sz="1100" dirty="0" err="1" smtClean="0">
                <a:latin typeface="Calibri" pitchFamily="34" charset="0"/>
              </a:rPr>
              <a:t>CanExecuteChanged</a:t>
            </a:r>
            <a:r>
              <a:rPr lang="en-US" sz="1100" dirty="0" smtClean="0">
                <a:latin typeface="Calibri" pitchFamily="34" charset="0"/>
              </a:rPr>
              <a:t>;</a:t>
            </a:r>
            <a:r>
              <a:rPr kumimoji="0" lang="ru-RU" sz="110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500299" y="5714874"/>
            <a:ext cx="4338766" cy="10002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</a:t>
            </a:r>
            <a:r>
              <a:rPr lang="en-US" sz="1100" dirty="0" smtClean="0">
                <a:latin typeface="Calibri" pitchFamily="34" charset="0"/>
              </a:rPr>
              <a:t>RoutedUICommand ();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RoutedUICommand ( string text, string name, Type </a:t>
            </a:r>
            <a:r>
              <a:rPr lang="en-US" sz="1100" dirty="0" err="1" smtClean="0">
                <a:latin typeface="Calibri" pitchFamily="34" charset="0"/>
              </a:rPr>
              <a:t>ownerType</a:t>
            </a:r>
            <a:r>
              <a:rPr lang="en-US" sz="1100" dirty="0" smtClean="0">
                <a:latin typeface="Calibri" pitchFamily="34" charset="0"/>
              </a:rPr>
              <a:t> );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RoutedUICommand ( string text, string name, Type </a:t>
            </a:r>
            <a:r>
              <a:rPr lang="en-US" sz="1100" dirty="0" err="1" smtClean="0">
                <a:latin typeface="Calibri" pitchFamily="34" charset="0"/>
              </a:rPr>
              <a:t>ownerType</a:t>
            </a:r>
            <a:r>
              <a:rPr lang="en-US" sz="1100" dirty="0" smtClean="0">
                <a:latin typeface="Calibri" pitchFamily="34" charset="0"/>
              </a:rPr>
              <a:t>, 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                                                  InputGestureCollection </a:t>
            </a:r>
            <a:r>
              <a:rPr lang="en-US" sz="1100" dirty="0" err="1" smtClean="0">
                <a:latin typeface="Calibri" pitchFamily="34" charset="0"/>
              </a:rPr>
              <a:t>inputGestures</a:t>
            </a:r>
            <a:r>
              <a:rPr lang="en-US" sz="1100" dirty="0" smtClean="0">
                <a:latin typeface="Calibri" pitchFamily="34" charset="0"/>
              </a:rPr>
              <a:t> ) ;</a:t>
            </a:r>
          </a:p>
          <a:p>
            <a:pPr marL="180000" lvl="0" algn="l">
              <a:spcBef>
                <a:spcPts val="300"/>
              </a:spcBef>
            </a:pPr>
            <a:r>
              <a:rPr lang="en-US" sz="1100" dirty="0" smtClean="0">
                <a:latin typeface="Calibri" pitchFamily="34" charset="0"/>
              </a:rPr>
              <a:t>public </a:t>
            </a:r>
            <a:r>
              <a:rPr lang="en-US" sz="1100" dirty="0" smtClean="0">
                <a:latin typeface="Calibri" pitchFamily="34" charset="0"/>
              </a:rPr>
              <a:t>string Text { get; set; }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" name="Стрелка влево 9"/>
          <p:cNvSpPr/>
          <p:nvPr/>
        </p:nvSpPr>
        <p:spPr bwMode="auto">
          <a:xfrm>
            <a:off x="1794023" y="5143512"/>
            <a:ext cx="635677" cy="285752"/>
          </a:xfrm>
          <a:prstGeom prst="lef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Стрелка влево 10"/>
          <p:cNvSpPr/>
          <p:nvPr/>
        </p:nvSpPr>
        <p:spPr bwMode="auto">
          <a:xfrm>
            <a:off x="1794023" y="5786454"/>
            <a:ext cx="635677" cy="285752"/>
          </a:xfrm>
          <a:prstGeom prst="lef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714356"/>
            <a:ext cx="9144000" cy="212583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Классы определяют команду, маршрутизируемую по дереву элементов.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RoutedUICommand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отличается от своего базового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только наличием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Методы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содержат логику приложения для команды. Методы только инициируют события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метод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инициирует события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PreviewExecuted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инициирует события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PreviewCanExecute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072330" y="3214686"/>
            <a:ext cx="1857388" cy="255672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Логика </a:t>
            </a:r>
            <a:r>
              <a:rPr lang="ru-RU" sz="1600" dirty="0" smtClean="0">
                <a:solidFill>
                  <a:srgbClr val="FBFCD0"/>
                </a:solidFill>
              </a:rPr>
              <a:t>команды находится в обработчиках событий, присоединенных к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команде </a:t>
            </a:r>
            <a:r>
              <a:rPr lang="ru-RU" sz="1600" dirty="0" smtClean="0">
                <a:solidFill>
                  <a:srgbClr val="FBFCD0"/>
                </a:solidFill>
              </a:rPr>
              <a:t>с помощью объектов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Интерфейс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ICommand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2497558"/>
            <a:ext cx="9144000" cy="341850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Интерфейс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С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ommand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реализуется классом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наследуется классом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RoutedUICommand</a:t>
            </a:r>
            <a:r>
              <a:rPr lang="ru-RU" sz="1600" dirty="0" smtClean="0">
                <a:solidFill>
                  <a:srgbClr val="FBFCD0"/>
                </a:solidFill>
              </a:rPr>
              <a:t>. Это единственные классы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, реализующие интерфейс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ICommand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CanExecute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возвращает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600" dirty="0" smtClean="0">
                <a:solidFill>
                  <a:srgbClr val="FBFCD0"/>
                </a:solidFill>
              </a:rPr>
              <a:t>, если команду можно выполнить для целевого объекта (</a:t>
            </a:r>
            <a:r>
              <a:rPr lang="en-US" sz="1600" dirty="0" smtClean="0">
                <a:solidFill>
                  <a:srgbClr val="FBFCD0"/>
                </a:solidFill>
              </a:rPr>
              <a:t>command target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методе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</a:t>
            </a:r>
            <a:r>
              <a:rPr lang="en-US" sz="1600" dirty="0" smtClean="0">
                <a:solidFill>
                  <a:srgbClr val="FBFCD0"/>
                </a:solidFill>
              </a:rPr>
              <a:t> </a:t>
            </a:r>
            <a:r>
              <a:rPr lang="ru-RU" sz="1600" dirty="0" smtClean="0">
                <a:solidFill>
                  <a:srgbClr val="FBFCD0"/>
                </a:solidFill>
              </a:rPr>
              <a:t>выполняются действия, ассоциированные с командой</a:t>
            </a:r>
            <a:r>
              <a:rPr lang="en-US" sz="1600" dirty="0" smtClean="0">
                <a:solidFill>
                  <a:srgbClr val="FBFCD0"/>
                </a:solidFill>
              </a:rPr>
              <a:t>. 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Через параметры методов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CanExecute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передать ссылку на данные (допускается 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nul</a:t>
            </a:r>
            <a:r>
              <a:rPr lang="en-US" sz="1600" dirty="0" smtClean="0">
                <a:solidFill>
                  <a:srgbClr val="FBFCD0"/>
                </a:solidFill>
              </a:rPr>
              <a:t>l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Событие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CanExecuteChanged</a:t>
            </a:r>
            <a:r>
              <a:rPr lang="en-US" sz="1600" dirty="0" smtClean="0">
                <a:solidFill>
                  <a:srgbClr val="FBFCD0"/>
                </a:solidFill>
              </a:rPr>
              <a:t> </a:t>
            </a:r>
            <a:r>
              <a:rPr lang="ru-RU" sz="1600" dirty="0" smtClean="0">
                <a:solidFill>
                  <a:srgbClr val="FBFCD0"/>
                </a:solidFill>
              </a:rPr>
              <a:t>происходит, когда менеджер команд диагностирует изменение в источнике команды, которое может привести к невозможности выполнения уже инициированной(</a:t>
            </a:r>
            <a:r>
              <a:rPr lang="en-US" sz="1600" dirty="0" smtClean="0">
                <a:solidFill>
                  <a:srgbClr val="FBFCD0"/>
                </a:solidFill>
              </a:rPr>
              <a:t>raised</a:t>
            </a:r>
            <a:r>
              <a:rPr lang="ru-RU" sz="1600" dirty="0" smtClean="0">
                <a:solidFill>
                  <a:srgbClr val="FBFCD0"/>
                </a:solidFill>
              </a:rPr>
              <a:t>), но еще не выполненной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команды.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Обычно в ответ на это событие источник команды вызывает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4282" y="1031810"/>
            <a:ext cx="8591550" cy="11717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interface ICommand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{ 	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CanExecute( Object parameter );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void Execute( Object parameter );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event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EventHandler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CanExecuteChanged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386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CommandBinding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642972"/>
            <a:ext cx="9144000" cy="9870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реализует привязку команды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 обработчикам, в которых реализована логика команды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четыре события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3770659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Конструкторы </a:t>
            </a:r>
            <a:r>
              <a:rPr lang="ru-RU" sz="1600" dirty="0" smtClean="0">
                <a:solidFill>
                  <a:srgbClr val="FBFCD0"/>
                </a:solidFill>
              </a:rPr>
              <a:t>класса  связывают команду с обработчиками событий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PreviewExecuted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PreviewCanExecute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endParaRPr 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2625385"/>
            <a:ext cx="8572560" cy="9464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event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CanExecuteRoutedEventHandler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CanExecute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event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Executed;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event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CanExecuteRoutedEventHandler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PreviewCanExecute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event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PreviewExecuted;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4413601"/>
            <a:ext cx="857256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CommandBinding(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ICommand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command,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executed 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CommandBinding(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ICommand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command,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executed,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       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CanExecuteRoutedEventHandler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canExecute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Коллекция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CommandBindings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 в классе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UIElement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14281" y="1714488"/>
            <a:ext cx="8743613" cy="30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CommandBindingCollection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CommandBindings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}</a:t>
            </a:r>
            <a:endParaRPr lang="en-US" sz="1400" b="1" dirty="0">
              <a:solidFill>
                <a:srgbClr val="FBFCD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8586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UIElement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поддерживает коллекцию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объектов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CommandBinding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071678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Коллекция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CommandBindingCollection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реализует 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IList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содержит методы для работы с коллекцией, в частности,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86105" y="2643182"/>
            <a:ext cx="8743613" cy="6023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Add( CommandBinding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commandBinding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void Remove( CommandBinding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commandBinding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en-US" sz="1400" b="1" dirty="0">
              <a:solidFill>
                <a:srgbClr val="FBFCD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64331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примере два объекта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CommandBinding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добавляются к коллекции  команд главного окна приложения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4357694"/>
            <a:ext cx="8786874" cy="1615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Window.CommandBindings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CommandBinding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Command="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Executed="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OpenCommandHandler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CanExecute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CanOpenExecuteHandler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CommandBinding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Command="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ApplicationCommands.Copy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Executed="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CopyCommandHandler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 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Window.CommandBindings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79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Свойство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Command.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Интерфейс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ICommandSource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85794"/>
            <a:ext cx="9144000" cy="12332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lvl="2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классах, реализующих 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ICommandSource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команду и элемент управления можно связать с помощью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Command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Интерфейс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ICommandSource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реализуют наследники классов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ButtonBase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MenuItem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ListBoxItem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HyperLink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85720" y="2071678"/>
            <a:ext cx="8591550" cy="11717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interface ICommandSource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{ 	 ICommand Command { get; }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CommandParameter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}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 IInputElement CommandTarget { get; }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32" y="3286124"/>
            <a:ext cx="9144000" cy="277217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CommandParameter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возвращает ссылку на определенный пользователем объект с данными, который можно передать команде при ее выполнении.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CommandTarget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возвращает ссылку на объект, для которого выполняется команда.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использовании 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RoutedCommand</a:t>
            </a:r>
            <a:r>
              <a:rPr lang="ru-RU" sz="1600" dirty="0" smtClean="0">
                <a:solidFill>
                  <a:srgbClr val="FBFCD0"/>
                </a:solidFill>
              </a:rPr>
              <a:t> для целевого объекта возбуждаются события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CanExecute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Если не установлено значение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CommandTarget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как целевой трактуется элемент управления, имеющий фокус ввода с клавиатуры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кнопки присваивается  ссылка на команду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Open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из статического класса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ApplicationCommands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6063311"/>
            <a:ext cx="8572560" cy="723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&lt;Button Command="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“&gt;          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&lt;Image Source="{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Image_Open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&lt;/Button&gt;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01156" cy="78579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000" b="1" dirty="0" err="1" smtClean="0">
                <a:solidFill>
                  <a:srgbClr val="FBFCD0"/>
                </a:solidFill>
                <a:latin typeface="Arial Narrow" pitchFamily="34" charset="0"/>
              </a:rPr>
              <a:t>ExecutedRoutedEventArgs</a:t>
            </a: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 и </a:t>
            </a:r>
            <a:r>
              <a:rPr lang="en-US" sz="3000" b="1" dirty="0" err="1" smtClean="0">
                <a:solidFill>
                  <a:srgbClr val="FBFCD0"/>
                </a:solidFill>
                <a:latin typeface="Arial Narrow" pitchFamily="34" charset="0"/>
              </a:rPr>
              <a:t>CanExecuteRoutedEventArgs</a:t>
            </a:r>
            <a:endParaRPr lang="ru-RU" sz="30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1571612"/>
          <a:ext cx="8215370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44704" y="1428736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Стрелка влево 9"/>
          <p:cNvSpPr/>
          <p:nvPr/>
        </p:nvSpPr>
        <p:spPr bwMode="auto">
          <a:xfrm>
            <a:off x="4116076" y="3286124"/>
            <a:ext cx="714380" cy="285752"/>
          </a:xfrm>
          <a:prstGeom prst="lef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Стрелка вверх 12"/>
          <p:cNvSpPr/>
          <p:nvPr/>
        </p:nvSpPr>
        <p:spPr bwMode="auto">
          <a:xfrm>
            <a:off x="1432782" y="4643446"/>
            <a:ext cx="214314" cy="500066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Стрелка вверх 13"/>
          <p:cNvSpPr/>
          <p:nvPr/>
        </p:nvSpPr>
        <p:spPr bwMode="auto">
          <a:xfrm>
            <a:off x="4215666" y="4673940"/>
            <a:ext cx="214314" cy="500066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78579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Классы предоставляют данные для маршрутизируемых событий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Executed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PreviewExecuted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87580" y="2267073"/>
            <a:ext cx="3500462" cy="1661993"/>
          </a:xfrm>
          <a:prstGeom prst="rect">
            <a:avLst/>
          </a:prstGeom>
          <a:solidFill>
            <a:srgbClr val="F7F7FF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44000" lvl="0" algn="l">
              <a:spcBef>
                <a:spcPts val="600"/>
              </a:spcBef>
            </a:pPr>
            <a:endParaRPr lang="en-US" sz="1400" dirty="0" smtClean="0">
              <a:latin typeface="Calibri" pitchFamily="34" charset="0"/>
            </a:endParaRPr>
          </a:p>
          <a:p>
            <a:pPr marL="144000" algn="l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Calibri" pitchFamily="34" charset="0"/>
              </a:rPr>
              <a:t>public </a:t>
            </a:r>
            <a:r>
              <a:rPr lang="en-US" sz="1400" dirty="0" err="1" smtClean="0">
                <a:latin typeface="Calibri" pitchFamily="34" charset="0"/>
              </a:rPr>
              <a:t>RoutedEvent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RoutedEvent</a:t>
            </a:r>
            <a:r>
              <a:rPr lang="en-US" sz="1400" dirty="0" smtClean="0">
                <a:latin typeface="Calibri" pitchFamily="34" charset="0"/>
              </a:rPr>
              <a:t> { get; set; }</a:t>
            </a:r>
            <a:endParaRPr lang="ru-RU" sz="1400" dirty="0" smtClean="0">
              <a:latin typeface="Calibri" pitchFamily="34" charset="0"/>
              <a:cs typeface="Courier New" pitchFamily="49" charset="0"/>
            </a:endParaRPr>
          </a:p>
          <a:p>
            <a:pPr marL="144000" algn="l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Calibri" pitchFamily="34" charset="0"/>
              </a:rPr>
              <a:t>public Object Source { get; set; }</a:t>
            </a:r>
          </a:p>
          <a:p>
            <a:pPr marL="144000" algn="l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Calibri" pitchFamily="34" charset="0"/>
              </a:rPr>
              <a:t>public </a:t>
            </a:r>
            <a:r>
              <a:rPr lang="en-US" sz="1400" dirty="0" err="1" smtClean="0">
                <a:latin typeface="Calibri" pitchFamily="34" charset="0"/>
              </a:rPr>
              <a:t>bool</a:t>
            </a:r>
            <a:r>
              <a:rPr lang="en-US" sz="1400" dirty="0" smtClean="0">
                <a:latin typeface="Calibri" pitchFamily="34" charset="0"/>
              </a:rPr>
              <a:t> Handled { get; set; }</a:t>
            </a:r>
          </a:p>
          <a:p>
            <a:pPr marL="144000" algn="l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Calibri" pitchFamily="34" charset="0"/>
              </a:rPr>
              <a:t>public Object </a:t>
            </a:r>
            <a:r>
              <a:rPr lang="en-US" sz="1400" dirty="0" err="1" smtClean="0">
                <a:latin typeface="Calibri" pitchFamily="34" charset="0"/>
              </a:rPr>
              <a:t>OriginalSource</a:t>
            </a:r>
            <a:r>
              <a:rPr lang="en-US" sz="1400" dirty="0" smtClean="0">
                <a:latin typeface="Calibri" pitchFamily="34" charset="0"/>
              </a:rPr>
              <a:t> { get; }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643306" y="4942186"/>
            <a:ext cx="3429024" cy="1415772"/>
          </a:xfrm>
          <a:prstGeom prst="rect">
            <a:avLst/>
          </a:prstGeom>
          <a:solidFill>
            <a:srgbClr val="F7F7FF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80000" lvl="0" algn="l">
              <a:spcBef>
                <a:spcPts val="600"/>
              </a:spcBef>
            </a:pPr>
            <a:endParaRPr lang="en-US" sz="1200" dirty="0" smtClean="0">
              <a:latin typeface="Calibri" pitchFamily="34" charset="0"/>
            </a:endParaRPr>
          </a:p>
          <a:p>
            <a:pPr marL="180000" lvl="0" algn="l">
              <a:spcBef>
                <a:spcPts val="0"/>
              </a:spcBef>
            </a:pPr>
            <a:r>
              <a:rPr lang="en-US" sz="1200" dirty="0" smtClean="0"/>
              <a:t>public </a:t>
            </a:r>
            <a:r>
              <a:rPr lang="en-US" sz="1200" dirty="0" err="1" smtClean="0"/>
              <a:t>bool</a:t>
            </a:r>
            <a:r>
              <a:rPr lang="en-US" sz="1200" dirty="0" smtClean="0"/>
              <a:t> CanExecute { get; set; } </a:t>
            </a:r>
          </a:p>
          <a:p>
            <a:pPr marL="180000" lvl="0" algn="l">
              <a:spcBef>
                <a:spcPts val="600"/>
              </a:spcBef>
            </a:pPr>
            <a:r>
              <a:rPr lang="en-US" sz="1200" dirty="0" smtClean="0"/>
              <a:t>public ICommand Command { get; }</a:t>
            </a:r>
          </a:p>
          <a:p>
            <a:pPr marL="180000" lvl="0" algn="l">
              <a:spcBef>
                <a:spcPts val="600"/>
              </a:spcBef>
            </a:pPr>
            <a:r>
              <a:rPr lang="en-US" sz="1200" dirty="0" smtClean="0"/>
              <a:t>public </a:t>
            </a:r>
            <a:r>
              <a:rPr lang="en-US" sz="1200" dirty="0" err="1" smtClean="0"/>
              <a:t>bool</a:t>
            </a:r>
            <a:r>
              <a:rPr lang="en-US" sz="1200" dirty="0" smtClean="0"/>
              <a:t> </a:t>
            </a:r>
            <a:r>
              <a:rPr lang="en-US" sz="1200" dirty="0" err="1" smtClean="0"/>
              <a:t>ContinueRouting</a:t>
            </a:r>
            <a:r>
              <a:rPr lang="en-US" sz="1200" dirty="0" smtClean="0"/>
              <a:t> { get; set; }</a:t>
            </a:r>
          </a:p>
          <a:p>
            <a:pPr marL="180000" lvl="0" algn="l">
              <a:spcBef>
                <a:spcPts val="600"/>
              </a:spcBef>
            </a:pPr>
            <a:r>
              <a:rPr lang="en-US" sz="1200" dirty="0" smtClean="0"/>
              <a:t>public Object Parameter { get; }</a:t>
            </a:r>
          </a:p>
          <a:p>
            <a:pPr marL="180000" lvl="0" algn="l">
              <a:spcBef>
                <a:spcPts val="600"/>
              </a:spcBef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1472" y="4929198"/>
            <a:ext cx="2786082" cy="969496"/>
          </a:xfrm>
          <a:prstGeom prst="rect">
            <a:avLst/>
          </a:prstGeom>
          <a:solidFill>
            <a:srgbClr val="F7F7FF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80000" lvl="0" algn="l">
              <a:spcBef>
                <a:spcPts val="600"/>
              </a:spcBef>
            </a:pPr>
            <a:endParaRPr lang="en-US" sz="1200" dirty="0" smtClean="0">
              <a:latin typeface="Calibri" pitchFamily="34" charset="0"/>
            </a:endParaRPr>
          </a:p>
          <a:p>
            <a:pPr marL="180000" lvl="0" algn="l">
              <a:spcBef>
                <a:spcPts val="600"/>
              </a:spcBef>
            </a:pPr>
            <a:r>
              <a:rPr lang="en-US" sz="1200" dirty="0" smtClean="0"/>
              <a:t>public ICommand Command { get; }</a:t>
            </a:r>
          </a:p>
          <a:p>
            <a:pPr marL="180000" lvl="0" algn="l">
              <a:spcBef>
                <a:spcPts val="600"/>
              </a:spcBef>
            </a:pPr>
            <a:r>
              <a:rPr lang="en-US" sz="1200" dirty="0" smtClean="0"/>
              <a:t>public Object Parameter { get; }</a:t>
            </a:r>
          </a:p>
          <a:p>
            <a:pPr marL="180000" lvl="0" algn="l">
              <a:spcBef>
                <a:spcPts val="600"/>
              </a:spcBef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С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ommandManager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928670"/>
            <a:ext cx="9144000" cy="183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CommandManager</a:t>
            </a:r>
            <a:r>
              <a:rPr lang="ru-RU" sz="1600" dirty="0" smtClean="0">
                <a:solidFill>
                  <a:srgbClr val="FBFCD0"/>
                </a:solidFill>
              </a:rPr>
              <a:t> управляет моделью команд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и содержит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методы </a:t>
            </a:r>
            <a:r>
              <a:rPr lang="ru-RU" sz="1600" dirty="0" smtClean="0">
                <a:solidFill>
                  <a:srgbClr val="FBFCD0"/>
                </a:solidFill>
              </a:rPr>
              <a:t>для регистрации объектов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CommandBinding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InputBinding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методы для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добавления и удаления обработчиков </a:t>
            </a:r>
            <a:r>
              <a:rPr lang="ru-RU" sz="1600" dirty="0" smtClean="0">
                <a:solidFill>
                  <a:srgbClr val="FBFCD0"/>
                </a:solidFill>
              </a:rPr>
              <a:t>событий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сервисы </a:t>
            </a:r>
            <a:r>
              <a:rPr lang="ru-RU" sz="1600" dirty="0" smtClean="0">
                <a:solidFill>
                  <a:srgbClr val="FBFCD0"/>
                </a:solidFill>
              </a:rPr>
              <a:t>для запроса состояния команды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Класс содержит метод для регистрации команды для класса (а не для экземпляра класса)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85720" y="2786058"/>
            <a:ext cx="8591550" cy="2791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RegisterClassCommandBinding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Type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CommandBinding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commandBinding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en-US" sz="1200" b="1" dirty="0">
              <a:solidFill>
                <a:srgbClr val="FBFCD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14324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содержит методы, которые можно использовать для добавления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 элементу управления обработчиков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связанных с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командой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38168" y="3799461"/>
            <a:ext cx="8591550" cy="21258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AddExecutedHandler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 UIElement element,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      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handler);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RemoveExecutedHandler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 UIElement element,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		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handler 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AddPreviewExecutedHandler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 UIElement element,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			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ExecutedRoutedEventHandler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handler );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RemovePreviewExecutedHandler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 UIElement element,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    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   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ExecutedRoutedEventHandler handler );</a:t>
            </a:r>
            <a:endParaRPr lang="en-US" sz="1200" b="1" dirty="0">
              <a:solidFill>
                <a:srgbClr val="FBFCD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Команды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из статических классов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14356"/>
            <a:ext cx="9144000" cy="37416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Библиотека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содержит более </a:t>
            </a:r>
            <a:r>
              <a:rPr lang="en-US" sz="1600" dirty="0" smtClean="0">
                <a:solidFill>
                  <a:srgbClr val="FBFCD0"/>
                </a:solidFill>
              </a:rPr>
              <a:t>100 </a:t>
            </a:r>
            <a:r>
              <a:rPr lang="ru-RU" sz="1600" dirty="0" smtClean="0">
                <a:solidFill>
                  <a:srgbClr val="FBFCD0"/>
                </a:solidFill>
              </a:rPr>
              <a:t>предопределенных команд, которые находятся в 5 статических </a:t>
            </a:r>
            <a:r>
              <a:rPr lang="ru-RU" sz="1600" dirty="0" err="1" smtClean="0">
                <a:solidFill>
                  <a:srgbClr val="FBFCD0"/>
                </a:solidFill>
              </a:rPr>
              <a:t>клас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ах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ApplicationCommands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NavigationCommands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err="1" smtClean="0">
                <a:solidFill>
                  <a:srgbClr val="FBFCD0"/>
                </a:solidFill>
              </a:rPr>
              <a:t>BrowseForward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err="1" smtClean="0">
                <a:solidFill>
                  <a:srgbClr val="FBFCD0"/>
                </a:solidFill>
              </a:rPr>
              <a:t>BrowseBack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err="1" smtClean="0">
                <a:solidFill>
                  <a:srgbClr val="FBFCD0"/>
                </a:solidFill>
              </a:rPr>
              <a:t>Zoom</a:t>
            </a:r>
            <a:r>
              <a:rPr lang="ru-RU" sz="1600" dirty="0" smtClean="0">
                <a:solidFill>
                  <a:srgbClr val="FBFCD0"/>
                </a:solidFill>
              </a:rPr>
              <a:t> , </a:t>
            </a:r>
            <a:r>
              <a:rPr lang="ru-RU" sz="1600" dirty="0" err="1" smtClean="0">
                <a:solidFill>
                  <a:srgbClr val="FBFCD0"/>
                </a:solidFill>
              </a:rPr>
              <a:t>Search</a:t>
            </a:r>
            <a:r>
              <a:rPr lang="en-US" sz="1600" dirty="0" smtClean="0">
                <a:solidFill>
                  <a:srgbClr val="FBFCD0"/>
                </a:solidFill>
              </a:rPr>
              <a:t>,…)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MediaCommands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err="1" smtClean="0">
                <a:solidFill>
                  <a:srgbClr val="FBFCD0"/>
                </a:solidFill>
              </a:rPr>
              <a:t>Play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err="1" smtClean="0">
                <a:solidFill>
                  <a:srgbClr val="FBFCD0"/>
                </a:solidFill>
              </a:rPr>
              <a:t>Pause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err="1" smtClean="0">
                <a:solidFill>
                  <a:srgbClr val="FBFCD0"/>
                </a:solidFill>
              </a:rPr>
              <a:t>Record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err="1" smtClean="0">
                <a:solidFill>
                  <a:srgbClr val="FBFCD0"/>
                </a:solidFill>
              </a:rPr>
              <a:t>Stop</a:t>
            </a:r>
            <a:r>
              <a:rPr lang="en-US" sz="1600" dirty="0" smtClean="0">
                <a:solidFill>
                  <a:srgbClr val="FBFCD0"/>
                </a:solidFill>
              </a:rPr>
              <a:t>,…)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EditingCommands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err="1" smtClean="0">
                <a:solidFill>
                  <a:srgbClr val="FBFCD0"/>
                </a:solidFill>
              </a:rPr>
              <a:t>AlignCenter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rgbClr val="FBFCD0"/>
                </a:solidFill>
              </a:rPr>
              <a:t>DeleteNextWord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rgbClr val="FBFCD0"/>
                </a:solidFill>
              </a:rPr>
              <a:t>MoveToLineEnd</a:t>
            </a:r>
            <a:r>
              <a:rPr lang="en-US" sz="1600" dirty="0" smtClean="0">
                <a:solidFill>
                  <a:srgbClr val="FBFCD0"/>
                </a:solidFill>
              </a:rPr>
              <a:t>,…)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ComponentCommands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( </a:t>
            </a:r>
            <a:r>
              <a:rPr lang="en-US" sz="1600" dirty="0" err="1" smtClean="0">
                <a:solidFill>
                  <a:srgbClr val="FBFCD0"/>
                </a:solidFill>
              </a:rPr>
              <a:t>MoveDown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rgbClr val="FBFCD0"/>
                </a:solidFill>
              </a:rPr>
              <a:t>MoveFocusUp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rgbClr val="FBFCD0"/>
                </a:solidFill>
              </a:rPr>
              <a:t>SelectToEnd</a:t>
            </a:r>
            <a:r>
              <a:rPr lang="en-US" sz="1600" dirty="0" smtClean="0">
                <a:solidFill>
                  <a:srgbClr val="FBFCD0"/>
                </a:solidFill>
              </a:rPr>
              <a:t>,…)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Все предопределенные команды доступны как статические свойства классов и имеют сигнатуру</a:t>
            </a:r>
          </a:p>
          <a:p>
            <a:pPr marL="252000">
              <a:spcBef>
                <a:spcPts val="600"/>
              </a:spcBef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public static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RoutedUICommand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CommandName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{ get; }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err="1" smtClean="0">
                <a:solidFill>
                  <a:srgbClr val="FBFCD0"/>
                </a:solidFill>
              </a:rPr>
              <a:t>татический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клас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ApplicationCommands</a:t>
            </a:r>
            <a:r>
              <a:rPr lang="ru-RU" sz="1600" dirty="0" smtClean="0">
                <a:solidFill>
                  <a:srgbClr val="FBFCD0"/>
                </a:solidFill>
              </a:rPr>
              <a:t> содержит статические </a:t>
            </a:r>
            <a:r>
              <a:rPr lang="ru-RU" sz="1600" dirty="0" smtClean="0">
                <a:solidFill>
                  <a:srgbClr val="FBFCD0"/>
                </a:solidFill>
              </a:rPr>
              <a:t>свойства (</a:t>
            </a:r>
            <a:r>
              <a:rPr lang="ru-RU" sz="1600" dirty="0" smtClean="0">
                <a:solidFill>
                  <a:srgbClr val="FBFCD0"/>
                </a:solidFill>
              </a:rPr>
              <a:t>команды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: 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4" y="4490108"/>
          <a:ext cx="7072360" cy="2225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68090"/>
                <a:gridCol w="1768090"/>
                <a:gridCol w="1768090"/>
                <a:gridCol w="17680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CancelPrint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Delete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Paste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Save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Close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Find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Print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SaveAs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ContextMenu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Help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PrintPreview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SelectAll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Copy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New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Properties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Stop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CorrectionList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NotACommand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Redo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Undo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Cut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Open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Replace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4480" y="928670"/>
            <a:ext cx="5643602" cy="28575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Привязки ввода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3929066"/>
            <a:ext cx="9144000" cy="203350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Привязка </a:t>
            </a:r>
            <a:r>
              <a:rPr lang="ru-RU" sz="1600" dirty="0" smtClean="0">
                <a:solidFill>
                  <a:srgbClr val="FBFCD0"/>
                </a:solidFill>
              </a:rPr>
              <a:t>ввода определяет пару </a:t>
            </a:r>
            <a:r>
              <a:rPr lang="ru-RU" sz="1600" dirty="0" smtClean="0">
                <a:solidFill>
                  <a:srgbClr val="FBFCD0"/>
                </a:solidFill>
              </a:rPr>
              <a:t>команда</a:t>
            </a:r>
            <a:r>
              <a:rPr lang="en-US" sz="1600" dirty="0" smtClean="0">
                <a:solidFill>
                  <a:srgbClr val="FBFCD0"/>
                </a:solidFill>
              </a:rPr>
              <a:t>-</a:t>
            </a:r>
            <a:r>
              <a:rPr lang="ru-RU" sz="1600" dirty="0" smtClean="0">
                <a:solidFill>
                  <a:srgbClr val="FBFCD0"/>
                </a:solidFill>
              </a:rPr>
              <a:t>жест </a:t>
            </a:r>
            <a:r>
              <a:rPr lang="en-US" sz="1600" dirty="0" smtClean="0">
                <a:solidFill>
                  <a:srgbClr val="FBFCD0"/>
                </a:solidFill>
              </a:rPr>
              <a:t>(gesture) </a:t>
            </a:r>
            <a:r>
              <a:rPr lang="ru-RU" sz="1600" dirty="0" smtClean="0">
                <a:solidFill>
                  <a:srgbClr val="FBFCD0"/>
                </a:solidFill>
              </a:rPr>
              <a:t>устройства ввода, который инициирует выполнение команды.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Привязки описываются классами, производными от абстрактного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InputBinding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Жесты </a:t>
            </a:r>
            <a:r>
              <a:rPr lang="ru-RU" sz="1600" dirty="0" smtClean="0">
                <a:solidFill>
                  <a:srgbClr val="FBFCD0"/>
                </a:solidFill>
              </a:rPr>
              <a:t>ввода – объекты классов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KeyGesture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MouseGesture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UIElement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коллекцию привязок ввода, которая доступна через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InputBindings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571604" y="1071546"/>
          <a:ext cx="6000792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0" y="5929330"/>
            <a:ext cx="8643998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public 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InputBindingCollection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InputBindings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{ get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KeyGesture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3689133"/>
            <a:ext cx="9144000" cy="252594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ModifierKeys </a:t>
            </a:r>
            <a:r>
              <a:rPr lang="ru-RU" sz="1600" dirty="0" smtClean="0">
                <a:solidFill>
                  <a:srgbClr val="FBFCD0"/>
                </a:solidFill>
              </a:rPr>
              <a:t>задает набор клавиш CTRL, SHIFT и ALT.  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None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Alt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Shift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Windows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 </a:t>
            </a:r>
            <a:r>
              <a:rPr lang="ru-RU" sz="1600" dirty="0" smtClean="0">
                <a:solidFill>
                  <a:srgbClr val="FBFCD0"/>
                </a:solidFill>
              </a:rPr>
              <a:t>задает клавиши клавиатуры. 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Допустимый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KeyGesture</a:t>
            </a:r>
            <a:r>
              <a:rPr lang="ru-RU" sz="1600" dirty="0" smtClean="0">
                <a:solidFill>
                  <a:srgbClr val="FBFCD0"/>
                </a:solidFill>
              </a:rPr>
              <a:t> должен содержать в точности одно значение перечисления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</a:t>
            </a:r>
            <a:r>
              <a:rPr lang="ru-RU" sz="1600" dirty="0" smtClean="0">
                <a:solidFill>
                  <a:srgbClr val="FBFCD0"/>
                </a:solidFill>
              </a:rPr>
              <a:t> и одно или несколько значений перечисления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ModifierKeys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Исключением являются функциональные клавиши и клавиши цифровой дополнительной клавиатуры.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создать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KeyGesture</a:t>
            </a:r>
            <a:r>
              <a:rPr lang="ru-RU" sz="1600" dirty="0" smtClean="0">
                <a:solidFill>
                  <a:srgbClr val="FBFCD0"/>
                </a:solidFill>
              </a:rPr>
              <a:t>, только из клавиши F2, но нельзя создать жест только из клавиши </a:t>
            </a:r>
            <a:r>
              <a:rPr lang="en-US" sz="1600" dirty="0" smtClean="0">
                <a:solidFill>
                  <a:srgbClr val="FBFCD0"/>
                </a:solidFill>
              </a:rPr>
              <a:t>A.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94389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Определяет сочетание клавиш, которое можно использовать для вызова команды.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 и свойства класса 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780207"/>
            <a:ext cx="8143932" cy="15773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KeyGesture(Key) 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KeyGesture(Key,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ModifierKeys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KeyGesture(Key,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ModifierKeys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String);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Key{get; set;}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Modifiers{get; set;}</a:t>
            </a:r>
          </a:p>
          <a:p>
            <a:pPr algn="l">
              <a:spcBef>
                <a:spcPts val="300"/>
              </a:spcBef>
            </a:pP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DisplayString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{get; set;} 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MouseGesture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3692522"/>
            <a:ext cx="9144000" cy="18796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ModifierKeys </a:t>
            </a:r>
            <a:r>
              <a:rPr lang="ru-RU" sz="1600" dirty="0" smtClean="0">
                <a:solidFill>
                  <a:srgbClr val="FBFCD0"/>
                </a:solidFill>
              </a:rPr>
              <a:t>задает набор клавиш CTRL, SHIFT и ALT.  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None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Alt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Shift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Windows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MouseAction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значения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None,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LeftClick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RightClick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MiddleClick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WheelClick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LeftDoubleClick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RightDoubleClick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MiddleDoubleClick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Допустимый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KeyGesture</a:t>
            </a:r>
            <a:r>
              <a:rPr lang="ru-RU" sz="1600" dirty="0" smtClean="0">
                <a:solidFill>
                  <a:srgbClr val="FBFCD0"/>
                </a:solidFill>
              </a:rPr>
              <a:t> может не содержать значений перечисления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ModifierKeys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329349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Определяет жест ввода мыши, который может использоваться для вызова команды.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 и свойства класса 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154769"/>
            <a:ext cx="8143932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MouseGesture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 ;</a:t>
            </a:r>
          </a:p>
          <a:p>
            <a:pPr algn="l">
              <a:spcBef>
                <a:spcPts val="300"/>
              </a:spcBef>
            </a:pP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MouseGesture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(MouseAction);</a:t>
            </a:r>
          </a:p>
          <a:p>
            <a:pPr algn="l">
              <a:spcBef>
                <a:spcPts val="300"/>
              </a:spcBef>
            </a:pP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MouseGesture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(MouseAction,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ModifierKeys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MouseAction{get; set;}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Modifiers{get; set;}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KeyBinding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928181"/>
            <a:ext cx="9144000" cy="42187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KeyBinding</a:t>
            </a:r>
            <a:r>
              <a:rPr lang="ru-RU" sz="1600" dirty="0" smtClean="0">
                <a:solidFill>
                  <a:srgbClr val="FBFCD0"/>
                </a:solidFill>
              </a:rPr>
              <a:t> связывает жест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KeyGesture</a:t>
            </a:r>
            <a:r>
              <a:rPr lang="ru-RU" sz="1600" dirty="0" smtClean="0">
                <a:solidFill>
                  <a:srgbClr val="FBFCD0"/>
                </a:solidFill>
              </a:rPr>
              <a:t> с командой.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KeyBinding</a:t>
            </a:r>
            <a:r>
              <a:rPr lang="ru-RU" sz="1600" dirty="0" smtClean="0">
                <a:solidFill>
                  <a:srgbClr val="FBFCD0"/>
                </a:solidFill>
              </a:rPr>
              <a:t> содержит свойства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Modifiers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ru-RU" sz="1600" dirty="0" smtClean="0">
                <a:solidFill>
                  <a:srgbClr val="FBFCD0"/>
                </a:solidFill>
              </a:rPr>
              <a:t>, которые можно использовать для определения клавиш быстрого доступа к команде.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ru-RU" sz="1600" dirty="0" smtClean="0">
                <a:solidFill>
                  <a:srgbClr val="FBFCD0"/>
                </a:solidFill>
              </a:rPr>
              <a:t> и пара свойств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Modifiers</a:t>
            </a:r>
            <a:r>
              <a:rPr lang="ru-RU" sz="1600" dirty="0" smtClean="0">
                <a:solidFill>
                  <a:srgbClr val="FBFCD0"/>
                </a:solidFill>
              </a:rPr>
              <a:t> представляют один и тот же объект, поэтому в XAML при определении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KeyBinding</a:t>
            </a:r>
            <a:r>
              <a:rPr lang="ru-RU" sz="1600" dirty="0" smtClean="0">
                <a:solidFill>
                  <a:srgbClr val="FBFCD0"/>
                </a:solidFill>
              </a:rPr>
              <a:t> жест можно задать двумя способами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определить атрибут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виде единой строки, например: "CTRL+P“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определить два атрибута -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Modifiers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XAML рекомендуется использовать атрибут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Обычно привязки ввода определяются в шаблоне элемента управления путем добавления в коллекцию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InputBindings</a:t>
            </a:r>
            <a:r>
              <a:rPr lang="ru-RU" sz="1600" dirty="0" smtClean="0">
                <a:solidFill>
                  <a:srgbClr val="FBFCD0"/>
                </a:solidFill>
              </a:rPr>
              <a:t> элементов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MouseBinding</a:t>
            </a:r>
            <a:r>
              <a:rPr lang="ru-RU" sz="1600" dirty="0" smtClean="0">
                <a:solidFill>
                  <a:srgbClr val="FBFCD0"/>
                </a:solidFill>
              </a:rPr>
              <a:t> и</a:t>
            </a:r>
            <a:r>
              <a:rPr lang="en-US" sz="1600" dirty="0" smtClean="0">
                <a:solidFill>
                  <a:srgbClr val="FBFCD0"/>
                </a:solidFill>
              </a:rPr>
              <a:t>/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KeyBinding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В </a:t>
            </a:r>
            <a:r>
              <a:rPr lang="ru-RU" sz="1600" dirty="0" smtClean="0">
                <a:solidFill>
                  <a:srgbClr val="FBFCD0"/>
                </a:solidFill>
              </a:rPr>
              <a:t>примере </a:t>
            </a:r>
            <a:r>
              <a:rPr lang="ru-RU" sz="1600" dirty="0" smtClean="0">
                <a:solidFill>
                  <a:srgbClr val="FBFCD0"/>
                </a:solidFill>
              </a:rPr>
              <a:t>в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коллекцию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InputBindings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привязок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ввода </a:t>
            </a:r>
            <a:r>
              <a:rPr lang="ru-RU" sz="1600" dirty="0" smtClean="0">
                <a:solidFill>
                  <a:srgbClr val="FBFCD0"/>
                </a:solidFill>
              </a:rPr>
              <a:t>окна добавлены </a:t>
            </a:r>
            <a:r>
              <a:rPr lang="ru-RU" sz="1600" dirty="0" smtClean="0">
                <a:solidFill>
                  <a:srgbClr val="FBFCD0"/>
                </a:solidFill>
              </a:rPr>
              <a:t>две </a:t>
            </a:r>
            <a:r>
              <a:rPr lang="ru-RU" sz="1600" dirty="0" smtClean="0">
                <a:solidFill>
                  <a:srgbClr val="FBFCD0"/>
                </a:solidFill>
              </a:rPr>
              <a:t>привязки </a:t>
            </a:r>
            <a:r>
              <a:rPr lang="ru-RU" sz="1600" dirty="0" smtClean="0">
                <a:solidFill>
                  <a:srgbClr val="FBFCD0"/>
                </a:solidFill>
              </a:rPr>
              <a:t>к команде </a:t>
            </a:r>
            <a:r>
              <a:rPr lang="en-US" sz="1600" dirty="0" smtClean="0">
                <a:solidFill>
                  <a:srgbClr val="FBFCD0"/>
                </a:solidFill>
              </a:rPr>
              <a:t>Open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5137793"/>
            <a:ext cx="8572560" cy="15773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Window.InputBindings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Command="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Gesture="CTRL+O" 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Command="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 Gesture="F8"/&gt;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Window.InputBindings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KeyBinding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Пример привязки в коде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857232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следующем примере в коде создается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KeyBinding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, который связывает команду </a:t>
            </a:r>
            <a:r>
              <a:rPr lang="en-US" sz="1600" dirty="0" smtClean="0">
                <a:solidFill>
                  <a:srgbClr val="FBFCD0"/>
                </a:solidFill>
              </a:rPr>
              <a:t>Open </a:t>
            </a:r>
            <a:r>
              <a:rPr lang="ru-RU" sz="1600" dirty="0" smtClean="0">
                <a:solidFill>
                  <a:srgbClr val="FBFCD0"/>
                </a:solidFill>
              </a:rPr>
              <a:t>с жестом </a:t>
            </a:r>
            <a:r>
              <a:rPr lang="en-US" sz="1600" dirty="0" err="1" smtClean="0">
                <a:solidFill>
                  <a:srgbClr val="FBFCD0"/>
                </a:solidFill>
              </a:rPr>
              <a:t>Alt+O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Привязка добавляется в коллекцию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InputBindings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главного окна приложения.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1803149"/>
            <a:ext cx="8501122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dirty="0" smtClean="0"/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button_add_gestures_Click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3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OpenKeyBinding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Key.O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ModifierKeys.Alt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this.InputBindings.Add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OpenKeyBinding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3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656512"/>
            <a:ext cx="9144000" cy="98706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ModifierKeys </a:t>
            </a:r>
            <a:r>
              <a:rPr lang="ru-RU" sz="1600" dirty="0" smtClean="0">
                <a:solidFill>
                  <a:srgbClr val="FBFCD0"/>
                </a:solidFill>
              </a:rPr>
              <a:t>задает набор клавиш CTRL, SHIFT и ALT.  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None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Alt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Shift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Windows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Key </a:t>
            </a:r>
            <a:r>
              <a:rPr lang="ru-RU" sz="1600" dirty="0" smtClean="0">
                <a:solidFill>
                  <a:srgbClr val="FBFCD0"/>
                </a:solidFill>
              </a:rPr>
              <a:t>задает клавиши клавиатуры.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MouseBinding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85305"/>
            <a:ext cx="9144000" cy="381861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связывает жест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ru-RU" sz="1600" dirty="0" smtClean="0">
                <a:solidFill>
                  <a:srgbClr val="FBFCD0"/>
                </a:solidFill>
              </a:rPr>
              <a:t> с командой.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содержит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MouseAction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ru-RU" sz="1600" dirty="0" smtClean="0">
                <a:solidFill>
                  <a:srgbClr val="FBFCD0"/>
                </a:solidFill>
              </a:rPr>
              <a:t>, которые можно использовать для определения жеста для команды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MouseAction </a:t>
            </a:r>
            <a:r>
              <a:rPr lang="ru-RU" sz="1600" dirty="0" smtClean="0">
                <a:solidFill>
                  <a:srgbClr val="FBFCD0"/>
                </a:solidFill>
              </a:rPr>
              <a:t>представляют один и тот же объект, поэтому в XAML для задания жеста 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 можно использовать один из атрибутов -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Gesture 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MouseAction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MouseAction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значения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None,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LeftClick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RightClick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MiddleClick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WheelClick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LeftDoubleClick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RightDoubleClick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MiddleDoubleClick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атрибут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Gesture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MouseBinding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можно задать в виде одной строки, например: "</a:t>
            </a:r>
            <a:r>
              <a:rPr lang="en-US" sz="1600" dirty="0" err="1" smtClean="0">
                <a:solidFill>
                  <a:srgbClr val="FBFCD0"/>
                </a:solidFill>
              </a:rPr>
              <a:t>CTRL+LeftClick</a:t>
            </a:r>
            <a:r>
              <a:rPr lang="en-US" sz="1600" dirty="0" smtClean="0">
                <a:solidFill>
                  <a:srgbClr val="FBFCD0"/>
                </a:solidFill>
              </a:rPr>
              <a:t>".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</a:t>
            </a:r>
            <a:r>
              <a:rPr lang="ru-RU" sz="1600" dirty="0" smtClean="0">
                <a:solidFill>
                  <a:srgbClr val="FBFCD0"/>
                </a:solidFill>
              </a:rPr>
              <a:t>в </a:t>
            </a:r>
            <a:r>
              <a:rPr lang="ru-RU" sz="1600" dirty="0" smtClean="0">
                <a:solidFill>
                  <a:srgbClr val="FBFCD0"/>
                </a:solidFill>
              </a:rPr>
              <a:t>коллекцию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InputBindings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привязок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ввода окна </a:t>
            </a:r>
            <a:r>
              <a:rPr lang="ru-RU" sz="1600" dirty="0" smtClean="0">
                <a:solidFill>
                  <a:srgbClr val="FBFCD0"/>
                </a:solidFill>
              </a:rPr>
              <a:t>добавлены </a:t>
            </a:r>
            <a:r>
              <a:rPr lang="ru-RU" sz="1600" dirty="0" smtClean="0">
                <a:solidFill>
                  <a:srgbClr val="FBFCD0"/>
                </a:solidFill>
              </a:rPr>
              <a:t>привязки к команде </a:t>
            </a:r>
            <a:r>
              <a:rPr lang="en-US" sz="1600" dirty="0" smtClean="0">
                <a:solidFill>
                  <a:srgbClr val="FBFCD0"/>
                </a:solidFill>
              </a:rPr>
              <a:t>Open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4572008"/>
            <a:ext cx="8572560" cy="20851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Window.InputBindings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Command="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Gesture="CTRL+O" 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KeyBinding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Command="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 Gesture="F8"/&gt;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MouseBinding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Gesture=“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Ctrl+WheelClick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Command="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ApplicationCommands.Open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Window.InputBindings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4456</TotalTime>
  <Words>1942</Words>
  <Application>Microsoft Office PowerPoint</Application>
  <PresentationFormat>Экран (4:3)</PresentationFormat>
  <Paragraphs>324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Оформление по умолчанию</vt:lpstr>
      <vt:lpstr>Классы Windows Presentation Foundation</vt:lpstr>
      <vt:lpstr>Маршрутизируемые команды</vt:lpstr>
      <vt:lpstr>#Компоненты команды</vt:lpstr>
      <vt:lpstr>Классы для работы с командами</vt:lpstr>
      <vt:lpstr>Классы RoutedCommand и RoutedUICommand</vt:lpstr>
      <vt:lpstr>Интерфейс ICommand</vt:lpstr>
      <vt:lpstr>Класс CommandBinding</vt:lpstr>
      <vt:lpstr>Коллекция CommandBindings  в классе UIElement</vt:lpstr>
      <vt:lpstr>Свойство Command. Интерфейс ICommandSource</vt:lpstr>
      <vt:lpstr>ExecutedRoutedEventArgs и CanExecuteRoutedEventArgs</vt:lpstr>
      <vt:lpstr>Класс СommandManager</vt:lpstr>
      <vt:lpstr>Команды из статических классов WPF</vt:lpstr>
      <vt:lpstr>Привязки ввода</vt:lpstr>
      <vt:lpstr>Класс KeyGesture</vt:lpstr>
      <vt:lpstr>Класс MouseGesture</vt:lpstr>
      <vt:lpstr>Класс KeyBinding</vt:lpstr>
      <vt:lpstr>Класс KeyBinding. Пример привязки в коде</vt:lpstr>
      <vt:lpstr>Класс MouseBinding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613</cp:revision>
  <dcterms:created xsi:type="dcterms:W3CDTF">2002-03-20T09:43:52Z</dcterms:created>
  <dcterms:modified xsi:type="dcterms:W3CDTF">2010-04-05T12:01:22Z</dcterms:modified>
</cp:coreProperties>
</file>