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47" r:id="rId2"/>
    <p:sldId id="518" r:id="rId3"/>
    <p:sldId id="548" r:id="rId4"/>
    <p:sldId id="516" r:id="rId5"/>
    <p:sldId id="538" r:id="rId6"/>
    <p:sldId id="539" r:id="rId7"/>
    <p:sldId id="541" r:id="rId8"/>
    <p:sldId id="549" r:id="rId9"/>
    <p:sldId id="550" r:id="rId10"/>
    <p:sldId id="551" r:id="rId11"/>
    <p:sldId id="536" r:id="rId12"/>
    <p:sldId id="537" r:id="rId13"/>
    <p:sldId id="540" r:id="rId14"/>
    <p:sldId id="496" r:id="rId15"/>
    <p:sldId id="484" r:id="rId16"/>
    <p:sldId id="485" r:id="rId17"/>
    <p:sldId id="493" r:id="rId18"/>
    <p:sldId id="528" r:id="rId19"/>
    <p:sldId id="542" r:id="rId20"/>
    <p:sldId id="543" r:id="rId21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737" autoAdjust="0"/>
  </p:normalViewPr>
  <p:slideViewPr>
    <p:cSldViewPr>
      <p:cViewPr varScale="1">
        <p:scale>
          <a:sx n="70" d="100"/>
          <a:sy n="70" d="100"/>
        </p:scale>
        <p:origin x="-5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DD510CED-B685-42B8-AAFF-2B6055A4A65A}" type="presOf" srcId="{26BDAFCB-6260-4FCE-8EE1-38AB2E6A5908}" destId="{85571E5D-4DC0-4FE7-94F5-047D15B6BED9}" srcOrd="0" destOrd="0" presId="urn:microsoft.com/office/officeart/2005/8/layout/hierarchy6"/>
    <dgm:cxn modelId="{F48D1EA5-CFD6-4770-8052-F08021B69814}" type="presParOf" srcId="{85571E5D-4DC0-4FE7-94F5-047D15B6BED9}" destId="{2070D354-3105-4F10-8A89-FC04F1E97379}" srcOrd="0" destOrd="0" presId="urn:microsoft.com/office/officeart/2005/8/layout/hierarchy6"/>
    <dgm:cxn modelId="{5C92E3E0-8144-45EE-85A9-4713D515C189}" type="presParOf" srcId="{2070D354-3105-4F10-8A89-FC04F1E97379}" destId="{CC67479A-FBFA-4A6B-8A1A-6F1A3774E2D9}" srcOrd="0" destOrd="0" presId="urn:microsoft.com/office/officeart/2005/8/layout/hierarchy6"/>
    <dgm:cxn modelId="{AE57C4A5-8FC9-433D-A8AC-4FF7CE434945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005D854B-1D72-4B72-9C05-AE13AE027039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3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3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3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3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3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3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3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3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3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3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3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3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3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3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3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3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3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3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3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3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3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3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3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3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3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3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3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3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3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3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3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3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3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3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3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3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3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3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3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3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3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3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3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3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3" custScaleX="177156" custScaleY="100000" custLinFactX="-63938" custLinFactNeighborX="-100000" custLinFactNeighborY="5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3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7" presStyleCnt="43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7" presStyleCnt="43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7" presStyleCnt="43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8" presStyleCnt="43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8" presStyleCnt="43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8" presStyleCnt="43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19" presStyleCnt="43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19" presStyleCnt="43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19" presStyleCnt="43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0" presStyleCnt="43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0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0" presStyleCnt="43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1" presStyleCnt="43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1" presStyleCnt="43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1" presStyleCnt="43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2" presStyleCnt="43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2" presStyleCnt="43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2" presStyleCnt="43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3" presStyleCnt="43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3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3" presStyleCnt="43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4" presStyleCnt="43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4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4" presStyleCnt="43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5" presStyleCnt="43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5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5" presStyleCnt="43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6" presStyleCnt="43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6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6" presStyleCnt="43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7" presStyleCnt="43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7" presStyleCnt="43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7" presStyleCnt="43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8" presStyleCnt="43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8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8" presStyleCnt="43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29" presStyleCnt="43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29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29" presStyleCnt="43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0" presStyleCnt="43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0" presStyleCnt="43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0" presStyleCnt="43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1" presStyleCnt="43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1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1" presStyleCnt="43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2" presStyleCnt="43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2" presStyleCnt="43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2" presStyleCnt="43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3" presStyleCnt="43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3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3" presStyleCnt="43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4" presStyleCnt="43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4" presStyleCnt="43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4" presStyleCnt="43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5" presStyleCnt="43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5" presStyleCnt="43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5" presStyleCnt="43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6" presStyleCnt="43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6" presStyleCnt="43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6" presStyleCnt="43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7" presStyleCnt="43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7" presStyleCnt="43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7" presStyleCnt="43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8" presStyleCnt="43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8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8" presStyleCnt="43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39" presStyleCnt="43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39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39" presStyleCnt="43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0" presStyleCnt="43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0" presStyleCnt="43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0" presStyleCnt="43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1" presStyleCnt="43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1" presStyleCnt="43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1" presStyleCnt="43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2" presStyleCnt="43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2" presStyleCnt="43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2" presStyleCnt="43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CE88CB12-16BA-4E4D-9723-F93546567E80}" type="presOf" srcId="{02E3D7FC-52F4-4E30-91B3-4E919B4C7E92}" destId="{399D923B-F4BF-402A-918E-4596CA7C2072}" srcOrd="0" destOrd="0" presId="urn:microsoft.com/office/officeart/2005/8/layout/orgChart1"/>
    <dgm:cxn modelId="{A2C329B0-77DB-4BA5-937C-79CE99AE5463}" type="presOf" srcId="{FA440D9E-6B99-442F-B579-44E4740D24C6}" destId="{9124BCC0-F441-44E5-BBA1-A89CAF979D64}" srcOrd="1" destOrd="0" presId="urn:microsoft.com/office/officeart/2005/8/layout/orgChart1"/>
    <dgm:cxn modelId="{E83C6A5C-EC20-4752-9830-94E64A197884}" type="presOf" srcId="{32F0BEEB-1736-4361-BCAF-D861843FF247}" destId="{CD094F32-3F87-4931-9A53-EF29DCD0BFD8}" srcOrd="1" destOrd="0" presId="urn:microsoft.com/office/officeart/2005/8/layout/orgChart1"/>
    <dgm:cxn modelId="{C8940579-3BE4-438B-8469-3EDCB419B77D}" type="presOf" srcId="{1194FEC6-1F1E-4CB5-BBAF-EDE56BEB8C73}" destId="{C321ECCE-A331-4E4B-9A09-1FA42B9D9D1A}" srcOrd="1" destOrd="0" presId="urn:microsoft.com/office/officeart/2005/8/layout/orgChart1"/>
    <dgm:cxn modelId="{45D568B7-4D1A-4DFC-9BD7-B660C29ABD23}" type="presOf" srcId="{757A7436-3FCE-4EA4-98A6-8774785120E2}" destId="{432F130A-479F-418F-85F8-84EAABB2EFBD}" srcOrd="0" destOrd="0" presId="urn:microsoft.com/office/officeart/2005/8/layout/orgChart1"/>
    <dgm:cxn modelId="{594AE71A-522E-47B8-9C0D-1AB590D2EFE4}" type="presOf" srcId="{43A51755-572A-46B4-BE31-1D1F6D0915C3}" destId="{B8C3FC53-197B-4638-ABB6-D23EA1537228}" srcOrd="0" destOrd="0" presId="urn:microsoft.com/office/officeart/2005/8/layout/orgChart1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25E128FB-A05F-4A95-B2D0-9AD97F534005}" type="presOf" srcId="{D6BF2D6F-AD6F-4A6E-A0D1-16F1386A432B}" destId="{FF628C03-4F58-4EA8-96C0-FF02E48E5712}" srcOrd="0" destOrd="0" presId="urn:microsoft.com/office/officeart/2005/8/layout/orgChart1"/>
    <dgm:cxn modelId="{819AE594-80C0-4B09-8879-64EF7AE1C331}" type="presOf" srcId="{2246969D-A9E9-4F48-B9B0-B05FA77D17B1}" destId="{68D3B770-AA4C-4BCA-A86D-87EBE7DD07AA}" srcOrd="0" destOrd="0" presId="urn:microsoft.com/office/officeart/2005/8/layout/orgChart1"/>
    <dgm:cxn modelId="{10A3F594-27DF-4D5F-B017-385BB843D81A}" type="presOf" srcId="{122A0DF7-8209-4FEE-9948-8EA66EBBB965}" destId="{6779BD6A-7D87-418C-878A-03729CACBDAB}" srcOrd="0" destOrd="0" presId="urn:microsoft.com/office/officeart/2005/8/layout/orgChart1"/>
    <dgm:cxn modelId="{12D85857-C6DE-4092-903B-40021913EB1A}" type="presOf" srcId="{2766CA63-4716-42F6-A472-2443E49A1ADE}" destId="{DB4D2263-EB4F-415D-BDBE-83CF312B23EC}" srcOrd="0" destOrd="0" presId="urn:microsoft.com/office/officeart/2005/8/layout/orgChart1"/>
    <dgm:cxn modelId="{DA769225-E792-459A-8275-9E8D1C418529}" type="presOf" srcId="{C14EB1CB-AE56-480B-A9DC-4D92821727F2}" destId="{FDD5B8B3-EAC2-4EF5-A4FB-81C08D58FCC8}" srcOrd="1" destOrd="0" presId="urn:microsoft.com/office/officeart/2005/8/layout/orgChart1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A385CB4E-B45F-4766-8C12-06AF67E66C8C}" type="presOf" srcId="{388F2973-2913-4828-843F-3884B8839609}" destId="{052F90F9-9291-4E19-A1F2-793F98DB2291}" srcOrd="0" destOrd="0" presId="urn:microsoft.com/office/officeart/2005/8/layout/orgChart1"/>
    <dgm:cxn modelId="{412B7BD1-A993-4FA1-8AB0-7336A3CC8B50}" type="presOf" srcId="{210E8AFE-82AF-442A-9DC7-DBB69EBCC999}" destId="{3D9FD3E3-88E0-477A-A56B-07BC808BF3F4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85961059-91F0-44DC-B07D-2B1ACB728301}" type="presOf" srcId="{6B31737F-3BAB-4A36-B93A-744C73025325}" destId="{9F29CBCB-BC47-4DE5-89C1-201A28505C78}" srcOrd="0" destOrd="0" presId="urn:microsoft.com/office/officeart/2005/8/layout/orgChart1"/>
    <dgm:cxn modelId="{5C974042-058A-402F-B566-6F3EAF13E77F}" type="presOf" srcId="{F9DCB5D3-C543-4617-B37F-CFF86D0EB312}" destId="{2CFA37AB-61A6-4E3C-B639-C00E6001CD73}" srcOrd="0" destOrd="0" presId="urn:microsoft.com/office/officeart/2005/8/layout/orgChart1"/>
    <dgm:cxn modelId="{B97C0C13-C66A-4056-BDB7-DC33F31A8D77}" type="presOf" srcId="{5406EFAE-BF64-48E7-89E5-673D76019A2F}" destId="{14B02933-18E1-4D5C-B46B-2FB4D4F5F149}" srcOrd="0" destOrd="0" presId="urn:microsoft.com/office/officeart/2005/8/layout/orgChart1"/>
    <dgm:cxn modelId="{A50A303E-0B44-4CF0-9BB6-1E3ADE38FE17}" type="presOf" srcId="{0FC62669-BBA6-4CED-AD11-FE733EBE1F36}" destId="{D51E6881-38ED-4536-9C05-D42F237297EA}" srcOrd="0" destOrd="0" presId="urn:microsoft.com/office/officeart/2005/8/layout/orgChart1"/>
    <dgm:cxn modelId="{DC993832-44BD-4120-B353-CFA504F96EAF}" type="presOf" srcId="{B11432E2-5F7D-483C-9163-F06002B50A17}" destId="{62B2FB17-BDB2-4CEC-8B1D-97BCBD8258C1}" srcOrd="0" destOrd="0" presId="urn:microsoft.com/office/officeart/2005/8/layout/orgChart1"/>
    <dgm:cxn modelId="{879AD899-7DA1-4486-983A-9924B36B402A}" type="presOf" srcId="{6DADC438-E59C-4258-9EE3-0798573D4CF4}" destId="{495955C5-013A-47D7-B839-C57DB3E8A100}" srcOrd="0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86D5DEB7-23E1-4DD2-8770-DF921B2BDC55}" type="presOf" srcId="{69143A65-8CD3-4988-AE60-E007DA94030F}" destId="{664B0A36-C086-4F8E-8913-FC68AB622034}" srcOrd="1" destOrd="0" presId="urn:microsoft.com/office/officeart/2005/8/layout/orgChart1"/>
    <dgm:cxn modelId="{E6F16225-3370-4AAB-A203-F1B354747D6C}" type="presOf" srcId="{89E1FC92-2E9A-4973-B7A7-58A08F79102F}" destId="{2343D4BB-B37C-4576-8A78-341247D57629}" srcOrd="1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17416C60-859D-4C7E-94E5-6CF36189B952}" type="presOf" srcId="{D40BC0E2-313B-4CA7-B794-B715E4300FB6}" destId="{4DD9B34F-AFBD-424A-A79B-831268E04466}" srcOrd="0" destOrd="0" presId="urn:microsoft.com/office/officeart/2005/8/layout/orgChart1"/>
    <dgm:cxn modelId="{F08C754F-F908-4014-B446-C50A25A1B16B}" type="presOf" srcId="{B9768134-A3F4-41D2-ADF3-353AE7123BAA}" destId="{514FD5DA-B095-4F86-987C-4A855FC06027}" srcOrd="0" destOrd="0" presId="urn:microsoft.com/office/officeart/2005/8/layout/orgChart1"/>
    <dgm:cxn modelId="{C3C73522-9B7E-4C33-B21E-21F61957E2F3}" type="presOf" srcId="{47D280C8-018F-4240-BF1F-7C10008C3738}" destId="{B5888153-D8FB-4E16-BD56-9F1A07650EB7}" srcOrd="1" destOrd="0" presId="urn:microsoft.com/office/officeart/2005/8/layout/orgChart1"/>
    <dgm:cxn modelId="{74611151-6985-4950-A3AD-E5ACFCF8DCEF}" type="presOf" srcId="{3BCCE053-941B-4483-8F1E-94A93E085D35}" destId="{856000C9-742D-4E1D-8BFC-7B31265F2B73}" srcOrd="1" destOrd="0" presId="urn:microsoft.com/office/officeart/2005/8/layout/orgChart1"/>
    <dgm:cxn modelId="{9BFA1E14-B850-4A6E-8E81-18F5208B3025}" type="presOf" srcId="{686083BA-B72E-4708-9DC9-BDB34D334C80}" destId="{99638FEC-C50E-49EB-AB7F-60912F0B412F}" srcOrd="0" destOrd="0" presId="urn:microsoft.com/office/officeart/2005/8/layout/orgChart1"/>
    <dgm:cxn modelId="{8401CF99-68A0-4520-BDB8-906F6AFE4575}" type="presOf" srcId="{C6214F99-54E3-454B-8BD3-336785EC8495}" destId="{9570D9A5-2609-418D-9459-71DDC798B540}" srcOrd="0" destOrd="0" presId="urn:microsoft.com/office/officeart/2005/8/layout/orgChart1"/>
    <dgm:cxn modelId="{E678D4E8-5C20-4F46-A120-62DC72A705A7}" type="presOf" srcId="{7B8002EF-75FD-46FE-B8D9-2C9453D3FBB8}" destId="{1BACF4A4-3653-4EAE-A88B-57D206F74968}" srcOrd="0" destOrd="0" presId="urn:microsoft.com/office/officeart/2005/8/layout/orgChart1"/>
    <dgm:cxn modelId="{9435CF7A-891B-4254-A7AB-34FF217A1D2A}" type="presOf" srcId="{D69A11DC-65DD-4575-A031-34EF890B2D1C}" destId="{80BA7277-41CF-4DBB-A3C9-A613C76DBBC3}" srcOrd="0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7D8273A5-3825-4DC9-B4FD-21E00224596B}" type="presOf" srcId="{DC62E08C-7C6B-49D5-9C40-A165440A00A6}" destId="{EF2ADA1A-BAD6-4DFE-953E-67886FCC668D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DD88AEF3-A6D9-4D47-88BB-E9ED3DBC8E27}" type="presOf" srcId="{161645FA-81A4-4FB4-A31C-1E6A392CC0A8}" destId="{B61C9630-9CDE-4486-BFE1-93E0DBD61F3D}" srcOrd="0" destOrd="0" presId="urn:microsoft.com/office/officeart/2005/8/layout/orgChart1"/>
    <dgm:cxn modelId="{2D9D55AE-A3A9-47DE-A648-DB78E4F30780}" type="presOf" srcId="{B558798C-F97E-44FE-AF32-2AC05DA88C21}" destId="{97EB257B-F7C1-468C-9D56-4853B7908A97}" srcOrd="0" destOrd="0" presId="urn:microsoft.com/office/officeart/2005/8/layout/orgChart1"/>
    <dgm:cxn modelId="{784D2EB3-0AC2-44C3-A25D-03A460BDF97F}" type="presOf" srcId="{6722A1D3-CE7B-4A00-8912-11A598926017}" destId="{B133DE78-AB7B-43D3-BAF3-F72D45AFF75E}" srcOrd="0" destOrd="0" presId="urn:microsoft.com/office/officeart/2005/8/layout/orgChart1"/>
    <dgm:cxn modelId="{AC9B9A6C-7B8C-4B6A-B6E2-B06BAA811756}" type="presOf" srcId="{85781100-4E5C-415B-BCA6-A8E860259C56}" destId="{59D2353A-8888-4405-9787-79965978A4E7}" srcOrd="1" destOrd="0" presId="urn:microsoft.com/office/officeart/2005/8/layout/orgChart1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8E750724-FC41-4F88-9128-88F2166CEE14}" type="presOf" srcId="{85781100-4E5C-415B-BCA6-A8E860259C56}" destId="{D0BEBF4C-3CC0-4911-8F01-F2794F029EB4}" srcOrd="0" destOrd="0" presId="urn:microsoft.com/office/officeart/2005/8/layout/orgChart1"/>
    <dgm:cxn modelId="{7922CAAA-F6AD-4BF4-BE54-4B9B0330A6F6}" type="presOf" srcId="{88DF5EAA-0ED2-40AE-8D5D-666E12FF4C1C}" destId="{5C8E4539-33E2-4316-9135-B5BEABF70BF8}" srcOrd="0" destOrd="0" presId="urn:microsoft.com/office/officeart/2005/8/layout/orgChart1"/>
    <dgm:cxn modelId="{68C8C22E-DE61-4BA0-8B31-A7893CCA0058}" type="presOf" srcId="{388F2973-2913-4828-843F-3884B8839609}" destId="{9C388844-8D2F-4B01-9FF2-1CC09254C78C}" srcOrd="1" destOrd="0" presId="urn:microsoft.com/office/officeart/2005/8/layout/orgChart1"/>
    <dgm:cxn modelId="{A3B1F94A-58D7-4060-B3DC-394124458E3B}" type="presOf" srcId="{0A009885-D6E1-4A23-8A69-5B25A552EA8B}" destId="{1B5D52C5-D667-4125-9D5A-0AE4C5BDCC01}" srcOrd="0" destOrd="0" presId="urn:microsoft.com/office/officeart/2005/8/layout/orgChart1"/>
    <dgm:cxn modelId="{5B91902D-F065-40AD-AA76-D5DACE3E9401}" type="presOf" srcId="{3A6DD5B1-23DB-4E30-A7B3-6E0B41941179}" destId="{F7612866-D728-4972-AD81-082E01EBE87E}" srcOrd="0" destOrd="0" presId="urn:microsoft.com/office/officeart/2005/8/layout/orgChart1"/>
    <dgm:cxn modelId="{29C297B8-55A3-4656-B4C5-155D141D7AAD}" type="presOf" srcId="{D4EA8887-F641-442C-A5E7-DCE8A13F9BC4}" destId="{B686E10C-7AC2-4B4E-A0B2-F2A18C8AA672}" srcOrd="1" destOrd="0" presId="urn:microsoft.com/office/officeart/2005/8/layout/orgChart1"/>
    <dgm:cxn modelId="{13628005-3206-4AFA-8F54-5CC178CE61A6}" type="presOf" srcId="{0B98223A-9404-4B97-A4E1-F8D3C7EE8BC3}" destId="{87104EB8-9FE0-492C-9AA9-5952F2D304B4}" srcOrd="0" destOrd="0" presId="urn:microsoft.com/office/officeart/2005/8/layout/orgChart1"/>
    <dgm:cxn modelId="{FD2B0F80-1630-49A2-82D0-035F4CF641ED}" type="presOf" srcId="{4E07AD2D-87AC-4D85-92F6-2F5E9444F5E1}" destId="{273E9022-5A8C-4693-923D-893C593F8E06}" srcOrd="0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7CFFC723-EFC3-451B-BB3A-696BA69523E7}" type="presOf" srcId="{AA442634-4345-42BC-9C64-F3AB2060A4A2}" destId="{FE062E2C-1EC6-42C3-BD15-75C62F50A378}" srcOrd="0" destOrd="0" presId="urn:microsoft.com/office/officeart/2005/8/layout/orgChart1"/>
    <dgm:cxn modelId="{9BF19C48-37B6-4F14-AF51-B1C42ADB7DE9}" type="presOf" srcId="{D6CE7951-7192-47C2-AD73-EE515DFFB326}" destId="{07844388-A3B4-4C13-A2D2-792D32DA861A}" srcOrd="0" destOrd="0" presId="urn:microsoft.com/office/officeart/2005/8/layout/orgChart1"/>
    <dgm:cxn modelId="{E841E1E0-D24A-4439-83BD-3DE73FAEDFCC}" type="presOf" srcId="{EBC2354C-A5DC-4FB0-852C-3E0FE07E78D3}" destId="{5FB1B872-173C-4633-9913-714812367DAD}" srcOrd="0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A94FFCAB-85F3-4A40-9764-DEECB56FAE49}" type="presOf" srcId="{686083BA-B72E-4708-9DC9-BDB34D334C80}" destId="{948C4337-4368-4676-85B0-BA02A38EE57B}" srcOrd="1" destOrd="0" presId="urn:microsoft.com/office/officeart/2005/8/layout/orgChart1"/>
    <dgm:cxn modelId="{D44EBEF4-18D5-4F0D-9F90-D1A7A2430A7B}" type="presOf" srcId="{CA08EE5A-3F94-43DD-AC46-2E1145E5E60A}" destId="{69CE9D6D-9776-4863-8BC1-DE0D92497933}" srcOrd="0" destOrd="0" presId="urn:microsoft.com/office/officeart/2005/8/layout/orgChart1"/>
    <dgm:cxn modelId="{1D2399B0-2793-4D2D-85A8-A0084A0978EE}" type="presOf" srcId="{816C9783-94D9-40D3-9AC7-6D57B1CA2411}" destId="{DDA77CC6-2E30-4CFA-AC77-8532B6CF5A16}" srcOrd="0" destOrd="0" presId="urn:microsoft.com/office/officeart/2005/8/layout/orgChart1"/>
    <dgm:cxn modelId="{CE9AECA6-8847-4E86-8B17-9D2B303E513E}" type="presOf" srcId="{332B6937-F8B4-4D9F-96A7-94857F41F3C3}" destId="{8A48FC2E-A7D6-4995-806E-3DB3E74C2FC0}" srcOrd="1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818253EB-4FED-4221-8432-3F35D494A3EA}" type="presOf" srcId="{A3265BF1-3955-42CD-906B-920112714ABF}" destId="{F44886B8-8626-4D6E-B5E3-95C5865D9D46}" srcOrd="0" destOrd="0" presId="urn:microsoft.com/office/officeart/2005/8/layout/orgChart1"/>
    <dgm:cxn modelId="{446863D3-1447-407A-B4FB-BB23AD615681}" type="presOf" srcId="{E1003D2F-86BC-4B99-AB0D-14F134395F88}" destId="{4E7478B3-4D81-41D1-85DF-D62021172ACA}" srcOrd="0" destOrd="0" presId="urn:microsoft.com/office/officeart/2005/8/layout/orgChart1"/>
    <dgm:cxn modelId="{E74556D6-13D0-4390-94C2-A9E0E76A97C8}" type="presOf" srcId="{47D280C8-018F-4240-BF1F-7C10008C3738}" destId="{66150514-19F9-406E-BA0C-88EEBF8642BE}" srcOrd="0" destOrd="0" presId="urn:microsoft.com/office/officeart/2005/8/layout/orgChart1"/>
    <dgm:cxn modelId="{0B806BCD-499B-4CDB-86BD-55DFA2F9952B}" type="presOf" srcId="{8A1609C7-F78F-4F36-939C-D4A6AFD2156F}" destId="{06E5DE2A-43BC-4698-BC30-24C07F2EF9EE}" srcOrd="0" destOrd="0" presId="urn:microsoft.com/office/officeart/2005/8/layout/orgChart1"/>
    <dgm:cxn modelId="{F6F3D35B-4C71-4DD4-9ECC-BEB0BFBC84D3}" type="presOf" srcId="{CAF9CE3F-0CBE-4EAB-8E2E-DAAB4E6B0B47}" destId="{873DDAD6-BCDC-4C57-AD34-A4EEBFD25E82}" srcOrd="0" destOrd="0" presId="urn:microsoft.com/office/officeart/2005/8/layout/orgChart1"/>
    <dgm:cxn modelId="{B4A23F3D-009B-44CA-B6EA-A88150923F42}" type="presOf" srcId="{EAF02E06-BED0-4EC3-AC81-3A91CC738CFB}" destId="{D4EA128C-DF21-45C0-BF4F-C14BA70ADDB2}" srcOrd="0" destOrd="0" presId="urn:microsoft.com/office/officeart/2005/8/layout/orgChart1"/>
    <dgm:cxn modelId="{E874DC5B-AE3E-4C5E-8D19-AB422A072393}" type="presOf" srcId="{FEFCA9D8-F2DC-49DB-8FD2-6361D5C58910}" destId="{9F57A6E5-4839-4B75-B49B-01F6EC6DD34B}" srcOrd="1" destOrd="0" presId="urn:microsoft.com/office/officeart/2005/8/layout/orgChart1"/>
    <dgm:cxn modelId="{94FC3DBB-CB5E-4B72-9610-7583BAEE056C}" type="presOf" srcId="{5D43BFA9-F819-438A-9B47-3C6EBF87A68F}" destId="{EC9AADF3-7CBB-432E-B7EF-BC4E51CC59AF}" srcOrd="0" destOrd="0" presId="urn:microsoft.com/office/officeart/2005/8/layout/orgChart1"/>
    <dgm:cxn modelId="{EFE68A0B-A588-407F-8FFF-CB4BB6C8C0FC}" type="presOf" srcId="{EAF02E06-BED0-4EC3-AC81-3A91CC738CFB}" destId="{8FEA3F3B-97D9-4A90-B171-A5B7071C97F3}" srcOrd="1" destOrd="0" presId="urn:microsoft.com/office/officeart/2005/8/layout/orgChart1"/>
    <dgm:cxn modelId="{8CFD622D-C627-4955-B081-156C2C4283E4}" type="presOf" srcId="{E84BDA00-4A78-4E14-921B-A8F19C24B888}" destId="{C4222B9E-8839-4888-ABA0-98BC961419F6}" srcOrd="0" destOrd="0" presId="urn:microsoft.com/office/officeart/2005/8/layout/orgChart1"/>
    <dgm:cxn modelId="{36C15210-A545-49E7-8710-39B0D1550C94}" type="presOf" srcId="{0659507C-5527-4305-B91A-3A51431A1BD1}" destId="{AB8156B5-9D14-43C6-AD5E-82A42B051476}" srcOrd="0" destOrd="0" presId="urn:microsoft.com/office/officeart/2005/8/layout/orgChart1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0D8D0178-10A4-45CB-9999-E69427F3A606}" type="presOf" srcId="{FEFCA9D8-F2DC-49DB-8FD2-6361D5C58910}" destId="{B65811BC-91E8-415F-81FF-1CF0569FAC88}" srcOrd="0" destOrd="0" presId="urn:microsoft.com/office/officeart/2005/8/layout/orgChart1"/>
    <dgm:cxn modelId="{680E22A8-24C7-4A22-8532-9D13AC96A8F7}" type="presOf" srcId="{A5D7A24C-2A4A-4B50-A99B-DFACFFDAF089}" destId="{CEF030A0-C670-41DE-B99F-6470DD1F3DE6}" srcOrd="0" destOrd="0" presId="urn:microsoft.com/office/officeart/2005/8/layout/orgChart1"/>
    <dgm:cxn modelId="{ECDF7A19-D517-40EF-AB62-74C2EF0D3A34}" type="presOf" srcId="{03DAACA6-9333-44FF-A341-3A949BC70EEB}" destId="{8B8B023A-5FEE-40D8-8347-0287C67560B1}" srcOrd="0" destOrd="0" presId="urn:microsoft.com/office/officeart/2005/8/layout/orgChart1"/>
    <dgm:cxn modelId="{8906CE8A-7F5C-45E8-A955-B3A6E394E941}" type="presOf" srcId="{A6D5A8F1-3071-4D1B-83F6-57CDF754A351}" destId="{4D49C8F2-93FF-44CA-81D9-B204AD1331D1}" srcOrd="0" destOrd="0" presId="urn:microsoft.com/office/officeart/2005/8/layout/orgChart1"/>
    <dgm:cxn modelId="{6C571C96-725C-427E-A0E4-604D6A2AFCC4}" type="presOf" srcId="{2A7F98D4-0413-4470-B8BF-1500121EF719}" destId="{7B1516A1-C0FA-47D8-8FF5-88B0B2B9B530}" srcOrd="0" destOrd="0" presId="urn:microsoft.com/office/officeart/2005/8/layout/orgChart1"/>
    <dgm:cxn modelId="{7B69B4EC-E730-4645-B458-ABFDD9C4E143}" type="presOf" srcId="{8F9CC196-C090-4498-B2F6-53BB4801C8A7}" destId="{1B1B160F-FDFB-408A-B747-F68E274E44E1}" srcOrd="1" destOrd="0" presId="urn:microsoft.com/office/officeart/2005/8/layout/orgChart1"/>
    <dgm:cxn modelId="{4EC4F71E-81A9-48F2-9CCE-F89882FC4CAF}" type="presOf" srcId="{3B016758-9B19-4583-86DB-CAB2EC4756D5}" destId="{1EA0F390-46A6-40DB-ABAF-491290EB0145}" srcOrd="1" destOrd="0" presId="urn:microsoft.com/office/officeart/2005/8/layout/orgChart1"/>
    <dgm:cxn modelId="{033D4C81-943E-4963-B174-20BCCF7FAF38}" type="presOf" srcId="{A3EB5106-9DF8-4644-9098-440A1A5BA644}" destId="{4E33F582-0ACF-4752-9777-273DA2DE42AF}" srcOrd="0" destOrd="0" presId="urn:microsoft.com/office/officeart/2005/8/layout/orgChart1"/>
    <dgm:cxn modelId="{A90D2D22-A293-4FCB-8147-550E3D22ECD4}" type="presOf" srcId="{F963B530-32B8-46EC-9784-22BFD0DA4A62}" destId="{4ADACADE-388D-4CFF-9AC5-B30E89E8E213}" srcOrd="1" destOrd="0" presId="urn:microsoft.com/office/officeart/2005/8/layout/orgChart1"/>
    <dgm:cxn modelId="{03FAA8F2-39B7-49A6-B5B5-91E3EC0CD1B5}" type="presOf" srcId="{7D6F32D4-B8C2-4509-BA08-928EB219C4EA}" destId="{590220E1-FE62-48C3-BECC-EC1EC2E21324}" srcOrd="1" destOrd="0" presId="urn:microsoft.com/office/officeart/2005/8/layout/orgChart1"/>
    <dgm:cxn modelId="{3C47EB3F-B6E9-4439-ADD3-2CAA7378EF16}" type="presOf" srcId="{69143A65-8CD3-4988-AE60-E007DA94030F}" destId="{9CC9DB37-06F4-4B73-92B8-555E1FE1CEA8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81CE999A-2CE8-44DD-B5AC-2F5CC2C84538}" type="presOf" srcId="{E1003D2F-86BC-4B99-AB0D-14F134395F88}" destId="{1F4FB6C7-BBC1-4D9C-9236-E4E8BF2A0BDC}" srcOrd="1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01883D3E-2628-4683-A8D2-2F530B56C1B7}" type="presOf" srcId="{6728C70A-D8EE-4F55-B518-BF0215783889}" destId="{02387E26-E3EE-44E8-9FAE-1AEC57A76CD5}" srcOrd="1" destOrd="0" presId="urn:microsoft.com/office/officeart/2005/8/layout/orgChart1"/>
    <dgm:cxn modelId="{F3DFC701-6A98-4C0E-A8A7-C371274743CA}" type="presOf" srcId="{70952B51-6799-4495-99D1-34419239A938}" destId="{221957C1-377A-4059-8CDE-0B5A564B964D}" srcOrd="1" destOrd="0" presId="urn:microsoft.com/office/officeart/2005/8/layout/orgChart1"/>
    <dgm:cxn modelId="{9788135C-2DA2-4FFE-8DE1-0A52690EA044}" type="presOf" srcId="{D7E1038C-8186-4D0B-85EA-B3A2EF2030F9}" destId="{BC882CBD-1CC9-45C4-9444-4B78B1DE87DE}" srcOrd="0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D891B4D1-462F-4838-9A24-3B60AED97F59}" type="presOf" srcId="{5D15E427-6E0C-4380-A284-2A2E9B49B543}" destId="{D1C38C4C-8CA7-4C13-9A39-2BFBD762656E}" srcOrd="0" destOrd="0" presId="urn:microsoft.com/office/officeart/2005/8/layout/orgChart1"/>
    <dgm:cxn modelId="{BDCBD34D-F629-4717-9AB4-57E6E60A18F3}" type="presOf" srcId="{8A1609C7-F78F-4F36-939C-D4A6AFD2156F}" destId="{0C00728A-798A-475D-8EC0-1E75F134B41F}" srcOrd="1" destOrd="0" presId="urn:microsoft.com/office/officeart/2005/8/layout/orgChart1"/>
    <dgm:cxn modelId="{26B47197-6397-43A7-B468-8EB620F28C01}" type="presOf" srcId="{3B016758-9B19-4583-86DB-CAB2EC4756D5}" destId="{D7A2FDCB-2896-411A-B2BB-4AE81426E9D2}" srcOrd="0" destOrd="0" presId="urn:microsoft.com/office/officeart/2005/8/layout/orgChart1"/>
    <dgm:cxn modelId="{C0309018-F0BD-48D5-AD82-C8F0C6CCA5F5}" type="presOf" srcId="{497A1238-8576-4E28-A78F-1F14EA0D873D}" destId="{063EFEDC-6028-4BDA-A913-CF110AA3E838}" srcOrd="1" destOrd="0" presId="urn:microsoft.com/office/officeart/2005/8/layout/orgChart1"/>
    <dgm:cxn modelId="{DC528035-A6FE-45FF-B0BD-546D2AB3DB27}" type="presOf" srcId="{25247C44-1ED1-49AE-87BB-7478659A5DA7}" destId="{1EFF3FF4-9BA7-4114-B4BD-4C163B7E6D2C}" srcOrd="1" destOrd="0" presId="urn:microsoft.com/office/officeart/2005/8/layout/orgChart1"/>
    <dgm:cxn modelId="{BBFFFF0A-74F1-439D-A373-AD7C8DA7AEC3}" type="presOf" srcId="{25F6176B-988E-4B8C-ABA7-FAC514DE1B41}" destId="{9898FB4E-58D0-4DA4-A6F7-885A49288266}" srcOrd="0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B27B02C4-4A02-4065-B153-B600B59003E8}" type="presOf" srcId="{C321F7C3-0D31-4706-B9E6-1EA118769EC4}" destId="{05100A20-93D4-4B7E-857A-7BACF6FEDE27}" srcOrd="0" destOrd="0" presId="urn:microsoft.com/office/officeart/2005/8/layout/orgChart1"/>
    <dgm:cxn modelId="{E993B9A9-B59B-4925-86E9-4ABE5E54089E}" type="presOf" srcId="{48343668-9E66-4B1D-B811-038CB2CB37F3}" destId="{8EEA0984-B204-4C93-B8EF-B1673010C278}" srcOrd="0" destOrd="0" presId="urn:microsoft.com/office/officeart/2005/8/layout/orgChart1"/>
    <dgm:cxn modelId="{A5288CDA-0117-430B-B452-82C58623804F}" type="presOf" srcId="{A6D5A8F1-3071-4D1B-83F6-57CDF754A351}" destId="{98A0D214-8F78-4E17-95C9-5B46D22A66F8}" srcOrd="1" destOrd="0" presId="urn:microsoft.com/office/officeart/2005/8/layout/orgChart1"/>
    <dgm:cxn modelId="{27003033-57BF-45EA-80BD-D21EF780CB4E}" type="presOf" srcId="{5406EFAE-BF64-48E7-89E5-673D76019A2F}" destId="{0C0B857E-F98A-42E0-9684-BC2B14D016D0}" srcOrd="1" destOrd="0" presId="urn:microsoft.com/office/officeart/2005/8/layout/orgChart1"/>
    <dgm:cxn modelId="{3AD004FB-9951-4F4E-A88B-208625924D1F}" type="presOf" srcId="{5BF1D1CC-F321-49AB-B43E-7D2B6BDB9F74}" destId="{97B477EA-1147-45EC-A03A-FDBFB56D83C8}" srcOrd="0" destOrd="0" presId="urn:microsoft.com/office/officeart/2005/8/layout/orgChart1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2A60776C-B067-411B-8642-F80C1CD0C44B}" type="presOf" srcId="{332B6937-F8B4-4D9F-96A7-94857F41F3C3}" destId="{1314EB1D-D4A5-417C-9B8A-A19C36109857}" srcOrd="0" destOrd="0" presId="urn:microsoft.com/office/officeart/2005/8/layout/orgChart1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881F9268-4177-46B3-8F2C-2BB294E6D408}" type="presOf" srcId="{9A1C4013-5AB7-4BBF-8A6C-85871FF46142}" destId="{CCA9156E-0B3A-4FD5-8425-DE8EE19674E4}" srcOrd="0" destOrd="0" presId="urn:microsoft.com/office/officeart/2005/8/layout/orgChart1"/>
    <dgm:cxn modelId="{3B9BE159-3EEE-4081-B13E-70C12DD57AFD}" type="presOf" srcId="{F3A5C33E-9084-4677-97BB-C4598597EA0C}" destId="{95388C73-4E35-42F1-94F6-44519EC8456D}" srcOrd="1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4D5DF675-A28A-442E-A157-A7DADCBF4064}" type="presOf" srcId="{32F0BEEB-1736-4361-BCAF-D861843FF247}" destId="{63484696-703B-44B2-AE28-00F9E13489F2}" srcOrd="0" destOrd="0" presId="urn:microsoft.com/office/officeart/2005/8/layout/orgChart1"/>
    <dgm:cxn modelId="{7634E39E-72FF-4E2F-A85A-6DBE09EE0D05}" type="presOf" srcId="{94C8D8C0-FA08-4858-BC01-AF2245593307}" destId="{A3647E35-D473-46AE-BD74-39077DCF2F47}" srcOrd="0" destOrd="0" presId="urn:microsoft.com/office/officeart/2005/8/layout/orgChart1"/>
    <dgm:cxn modelId="{E4B5F24E-FE2E-419E-A836-138003EF733D}" type="presOf" srcId="{C14EB1CB-AE56-480B-A9DC-4D92821727F2}" destId="{7A869336-8D0F-4E4B-9DE9-977D5B94E6E3}" srcOrd="0" destOrd="0" presId="urn:microsoft.com/office/officeart/2005/8/layout/orgChart1"/>
    <dgm:cxn modelId="{6CAD3E58-57E3-49E3-941E-3EF47200C6DE}" type="presOf" srcId="{3BCCE053-941B-4483-8F1E-94A93E085D35}" destId="{7E9A90C3-5E03-4E30-9C59-D3329E6ACC6A}" srcOrd="0" destOrd="0" presId="urn:microsoft.com/office/officeart/2005/8/layout/orgChart1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E5291E5C-38DC-4E7F-80C1-8B485F88620E}" type="presOf" srcId="{79EA3A8E-597E-4DE2-8BDB-B0D3CFB9A045}" destId="{9BA316A6-80A5-482C-8FA0-429A17DB7918}" srcOrd="0" destOrd="0" presId="urn:microsoft.com/office/officeart/2005/8/layout/orgChart1"/>
    <dgm:cxn modelId="{982D89BB-2ED9-4D56-BBE0-1076A954CB66}" type="presOf" srcId="{8F9CC196-C090-4498-B2F6-53BB4801C8A7}" destId="{C248BDA1-E772-4B98-B83F-23DAAEB74FE6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320EE5BC-1CE1-402D-A161-23E0F7612C1D}" type="presOf" srcId="{5A05280B-7813-433E-A5C7-35ADDF822739}" destId="{C3E37554-AC75-4384-A96D-F91B4AC49892}" srcOrd="1" destOrd="0" presId="urn:microsoft.com/office/officeart/2005/8/layout/orgChart1"/>
    <dgm:cxn modelId="{5C0CFD9E-7D2C-4D86-8C87-5063238B3134}" type="presOf" srcId="{FA440D9E-6B99-442F-B579-44E4740D24C6}" destId="{A6251617-BAA3-47D4-A526-2BC8A25E5BA9}" srcOrd="0" destOrd="0" presId="urn:microsoft.com/office/officeart/2005/8/layout/orgChart1"/>
    <dgm:cxn modelId="{DBDA049C-847B-4473-AF87-11ABED02630F}" type="presOf" srcId="{1CDD30F0-0A8A-477B-8B54-DBFAF7B197C5}" destId="{7B7E5418-302C-4DCB-84B4-1FECB3AE2D7A}" srcOrd="1" destOrd="0" presId="urn:microsoft.com/office/officeart/2005/8/layout/orgChart1"/>
    <dgm:cxn modelId="{93066956-9055-42FD-927A-E2EFFF85B874}" type="presOf" srcId="{89E1FC92-2E9A-4973-B7A7-58A08F79102F}" destId="{FB6ECC9F-1A98-4AB5-9BEE-6CC0A279FA04}" srcOrd="0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BBC466C0-E860-40EB-9F8B-85A1421E7415}" type="presOf" srcId="{2766CA63-4716-42F6-A472-2443E49A1ADE}" destId="{810EC35F-8E32-4EC9-8501-26A94F89098A}" srcOrd="1" destOrd="0" presId="urn:microsoft.com/office/officeart/2005/8/layout/orgChart1"/>
    <dgm:cxn modelId="{5E4166F5-5B66-40AE-A078-4FD6652CFD8D}" type="presOf" srcId="{A3EB5106-9DF8-4644-9098-440A1A5BA644}" destId="{3970077E-DC8F-4BC0-AFBC-3BCA04AA4596}" srcOrd="1" destOrd="0" presId="urn:microsoft.com/office/officeart/2005/8/layout/orgChart1"/>
    <dgm:cxn modelId="{8060B020-10B0-432F-AA2D-57106490B411}" type="presOf" srcId="{F3A5C33E-9084-4677-97BB-C4598597EA0C}" destId="{816134AE-FBFE-441A-8BDB-F12FE955BDDE}" srcOrd="0" destOrd="0" presId="urn:microsoft.com/office/officeart/2005/8/layout/orgChart1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224A4349-CE21-4D01-8EAA-6880E573F36F}" type="presOf" srcId="{F963B530-32B8-46EC-9784-22BFD0DA4A62}" destId="{9ACF3576-BF1A-4CFB-ACA5-CCFFA2B66599}" srcOrd="0" destOrd="0" presId="urn:microsoft.com/office/officeart/2005/8/layout/orgChart1"/>
    <dgm:cxn modelId="{37E43FB5-1606-4895-8529-AFC6CE938BD9}" type="presOf" srcId="{06955F22-FA60-4543-A52D-92E2EB657A47}" destId="{F2AAE23E-D403-4459-9F33-2D308F307B3C}" srcOrd="0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D146C073-64D4-4053-A0F2-CD7048DA1D4C}" type="presOf" srcId="{BF19AF0D-FB6C-4B87-A1B9-1BABFF49F445}" destId="{80D49BAC-30D9-429D-B56B-213923853D34}" srcOrd="0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1B56B874-F589-4267-8915-13E8DF352CD4}" type="presOf" srcId="{0D9B5EFD-FEB2-4CAB-A2AB-432D7876C7F2}" destId="{D1CC07C4-D477-4F38-B041-15059DF04B07}" srcOrd="0" destOrd="0" presId="urn:microsoft.com/office/officeart/2005/8/layout/orgChart1"/>
    <dgm:cxn modelId="{4BE84A5D-9A43-4304-A59C-0F4E91C992B0}" type="presOf" srcId="{BF19AF0D-FB6C-4B87-A1B9-1BABFF49F445}" destId="{DE0F2880-6562-4880-A7EF-C14D60BC443A}" srcOrd="1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35D09E82-643E-4FD9-875A-A0AB65984A69}" type="presOf" srcId="{C3E4C47E-26B7-4C4D-AE96-76EF143BA490}" destId="{FB2B7043-9B04-46F8-9F48-9F4017FF4DD2}" srcOrd="0" destOrd="0" presId="urn:microsoft.com/office/officeart/2005/8/layout/orgChart1"/>
    <dgm:cxn modelId="{3A589BA9-A0AD-48B6-BB3A-3EDC87AE177B}" type="presOf" srcId="{4D0F617A-10D6-46B4-BD3A-0CBEA7A7081E}" destId="{28EAAB8B-17B4-40A5-A032-FD86D0C29E23}" srcOrd="0" destOrd="0" presId="urn:microsoft.com/office/officeart/2005/8/layout/orgChart1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6C76ED3D-7154-4019-86C3-93B7133E2B0C}" type="presOf" srcId="{D6CE7951-7192-47C2-AD73-EE515DFFB326}" destId="{44EEB922-C647-46C5-934C-BFEF348601D5}" srcOrd="1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D33E2E94-756B-4448-949B-E906CFD5D5E5}" type="presOf" srcId="{75733C4A-4563-4BB8-B906-A878AC90CE91}" destId="{DDB9500F-2C57-4F81-80FC-3F3DAEBB27CD}" srcOrd="0" destOrd="0" presId="urn:microsoft.com/office/officeart/2005/8/layout/orgChart1"/>
    <dgm:cxn modelId="{06208820-D9AE-4D23-9D20-2E134FF38F82}" type="presOf" srcId="{2A29691D-ABC3-41C0-A3CD-15952F1ED9EB}" destId="{6924B78D-E9A6-44E0-BA14-9DD0739C4B9C}" srcOrd="0" destOrd="0" presId="urn:microsoft.com/office/officeart/2005/8/layout/orgChart1"/>
    <dgm:cxn modelId="{22FEEBD6-D927-4A78-AACB-A9D81A34318D}" type="presOf" srcId="{497A1238-8576-4E28-A78F-1F14EA0D873D}" destId="{043DD402-8965-4ECF-B5DC-2BDAAA15C61E}" srcOrd="0" destOrd="0" presId="urn:microsoft.com/office/officeart/2005/8/layout/orgChart1"/>
    <dgm:cxn modelId="{0B6F7177-D899-42FC-8DAA-60E85CE513B7}" type="presOf" srcId="{3048DD57-D774-4C7A-89D0-9DED7A36345D}" destId="{FA0F8742-664D-4CFA-800F-45698EC5501A}" srcOrd="0" destOrd="0" presId="urn:microsoft.com/office/officeart/2005/8/layout/orgChart1"/>
    <dgm:cxn modelId="{D1626891-B8D3-440A-86E9-3F1A98E994EF}" type="presOf" srcId="{5BF1D1CC-F321-49AB-B43E-7D2B6BDB9F74}" destId="{3E4001B8-0815-450D-B118-4245520BB44C}" srcOrd="1" destOrd="0" presId="urn:microsoft.com/office/officeart/2005/8/layout/orgChart1"/>
    <dgm:cxn modelId="{037F806F-E6D6-4E16-92E6-30AEB452FCD0}" type="presOf" srcId="{C6214F99-54E3-454B-8BD3-336785EC8495}" destId="{7D4535F7-23FB-41F1-BF2C-ECE5CD3338D1}" srcOrd="1" destOrd="0" presId="urn:microsoft.com/office/officeart/2005/8/layout/orgChart1"/>
    <dgm:cxn modelId="{3478975B-83CA-4704-A592-38FE2242CF0B}" type="presOf" srcId="{88DF5EAA-0ED2-40AE-8D5D-666E12FF4C1C}" destId="{313618FE-AA20-4574-B0A0-08A822E0C120}" srcOrd="1" destOrd="0" presId="urn:microsoft.com/office/officeart/2005/8/layout/orgChart1"/>
    <dgm:cxn modelId="{ED6827AC-EEA2-460A-88B6-EDF4D3D86D8D}" type="presOf" srcId="{70952B51-6799-4495-99D1-34419239A938}" destId="{98C46B07-6D4D-4F00-B5F2-17D41102D307}" srcOrd="0" destOrd="0" presId="urn:microsoft.com/office/officeart/2005/8/layout/orgChart1"/>
    <dgm:cxn modelId="{D718FE20-AB78-4139-A176-B34EEABFA8F4}" type="presOf" srcId="{7D6F32D4-B8C2-4509-BA08-928EB219C4EA}" destId="{EBDBC34A-14B9-4D9C-B5B6-216E7CDD3FB6}" srcOrd="0" destOrd="0" presId="urn:microsoft.com/office/officeart/2005/8/layout/orgChart1"/>
    <dgm:cxn modelId="{96A8D923-F6F2-410E-B465-7CE483338664}" type="presOf" srcId="{1194FEC6-1F1E-4CB5-BBAF-EDE56BEB8C73}" destId="{14F1AB17-2612-451B-B8F5-079A3245D089}" srcOrd="0" destOrd="0" presId="urn:microsoft.com/office/officeart/2005/8/layout/orgChart1"/>
    <dgm:cxn modelId="{675A7BD8-13F6-4A4A-90D9-C8EEFBD3B237}" type="presOf" srcId="{85E0AA7E-901B-4730-AA5C-DDC5F47F6B3B}" destId="{14833949-89B2-4B49-869D-BC94D50EE4B9}" srcOrd="0" destOrd="0" presId="urn:microsoft.com/office/officeart/2005/8/layout/orgChart1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E652B36D-5141-4AE9-8420-D4F9DD876D80}" type="presOf" srcId="{5D15E427-6E0C-4380-A284-2A2E9B49B543}" destId="{29E5C6A3-BC7C-4703-A181-43356580C177}" srcOrd="1" destOrd="0" presId="urn:microsoft.com/office/officeart/2005/8/layout/orgChart1"/>
    <dgm:cxn modelId="{859A7473-4193-41EE-A5B1-CCA1B7FC65D9}" type="presOf" srcId="{D69A11DC-65DD-4575-A031-34EF890B2D1C}" destId="{ADB8C25F-F08E-411B-B4DF-E69900289C66}" srcOrd="1" destOrd="0" presId="urn:microsoft.com/office/officeart/2005/8/layout/orgChart1"/>
    <dgm:cxn modelId="{179DD6F9-0FD7-4657-9B4E-B52A5885E0C9}" type="presOf" srcId="{6AFDDB80-B529-4E4C-A0FD-0EDB17CB6604}" destId="{CC883DDA-8DE2-442B-B572-EB42CDB8515A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AC816C25-4982-4D20-8231-DBA86D6CEB9C}" type="presOf" srcId="{25F6176B-988E-4B8C-ABA7-FAC514DE1B41}" destId="{45C7AE86-91BA-4BBC-815D-9E95AE2861D8}" srcOrd="1" destOrd="0" presId="urn:microsoft.com/office/officeart/2005/8/layout/orgChart1"/>
    <dgm:cxn modelId="{CF29BB44-4839-4825-9533-34F2A531D6A7}" type="presOf" srcId="{5A05280B-7813-433E-A5C7-35ADDF822739}" destId="{1256C2D3-CFEB-4E9C-A9D4-125F82E43A43}" srcOrd="0" destOrd="0" presId="urn:microsoft.com/office/officeart/2005/8/layout/orgChart1"/>
    <dgm:cxn modelId="{5E8C9F1A-87BA-4D72-9B75-0D968FB33E9A}" type="presOf" srcId="{6B31737F-3BAB-4A36-B93A-744C73025325}" destId="{D673EB7E-7AFD-4932-A988-E1D28CFB84E2}" srcOrd="1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A678841B-B930-4E31-BE9C-F2D784316AB9}" type="presOf" srcId="{2A7F98D4-0413-4470-B8BF-1500121EF719}" destId="{FFF4F3F1-5EFB-4687-A44D-49CA099B07F6}" srcOrd="1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A33FA3DC-1B5B-4C75-8B7A-62A32EA476CB}" type="presOf" srcId="{25247C44-1ED1-49AE-87BB-7478659A5DA7}" destId="{0B6630BF-6D5C-424B-923E-EC7375F89897}" srcOrd="0" destOrd="0" presId="urn:microsoft.com/office/officeart/2005/8/layout/orgChart1"/>
    <dgm:cxn modelId="{A03288DE-3926-4CB3-B14A-FD1600399E52}" type="presOf" srcId="{3438F38D-16FF-4CBB-94D6-D207710C3ADE}" destId="{74E53913-DBBF-477A-9E14-AF1DAD065A0C}" srcOrd="0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A5D82BE3-20F7-45AC-9473-85BFA9A8858D}" type="presOf" srcId="{F9DCB5D3-C543-4617-B37F-CFF86D0EB312}" destId="{5383D253-C5B7-4BD7-89A2-DA21CD9326DC}" srcOrd="1" destOrd="0" presId="urn:microsoft.com/office/officeart/2005/8/layout/orgChart1"/>
    <dgm:cxn modelId="{3879D827-2F44-46A7-B6BD-149BD4453178}" type="presOf" srcId="{7FDDC606-6557-4A44-8ECA-8CF737E3471E}" destId="{64268E04-F066-444C-A878-3BD3E6856A1A}" srcOrd="0" destOrd="0" presId="urn:microsoft.com/office/officeart/2005/8/layout/orgChart1"/>
    <dgm:cxn modelId="{D2EDBD33-FB57-4D45-A1C1-82031BDC2416}" type="presOf" srcId="{94C8D8C0-FA08-4858-BC01-AF2245593307}" destId="{7C95DD07-0592-493F-BFD4-7D2225F2FA5E}" srcOrd="1" destOrd="0" presId="urn:microsoft.com/office/officeart/2005/8/layout/orgChart1"/>
    <dgm:cxn modelId="{5A3DA761-F77B-4447-BBBB-AD29F43ED81A}" type="presOf" srcId="{FAC2F488-8B67-4871-8527-8A290C5DC601}" destId="{E2BA2384-16C6-41AF-AA03-30DE76175038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B4A4856C-1491-433B-9ED0-89FBAC0D57A9}" type="presOf" srcId="{A8FEE9B6-CB61-448D-A1D2-4BE34640F9F3}" destId="{6D5BC242-852F-4CD5-9D23-5228932F85E3}" srcOrd="0" destOrd="0" presId="urn:microsoft.com/office/officeart/2005/8/layout/orgChart1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3E03047F-FAC1-4A8F-8969-5B10B354388D}" type="presOf" srcId="{03DAACA6-9333-44FF-A341-3A949BC70EEB}" destId="{EAA37ABF-8CD4-4146-9582-D688367A48C3}" srcOrd="1" destOrd="0" presId="urn:microsoft.com/office/officeart/2005/8/layout/orgChart1"/>
    <dgm:cxn modelId="{EF9DC63F-17AB-41DF-9675-38C07EE03F94}" type="presOf" srcId="{6AFDDB80-B529-4E4C-A0FD-0EDB17CB6604}" destId="{4974CEF8-0A13-4360-B74A-1D3E66743CC0}" srcOrd="1" destOrd="0" presId="urn:microsoft.com/office/officeart/2005/8/layout/orgChart1"/>
    <dgm:cxn modelId="{2F2AD651-D6AE-4906-8E4E-79D31A999F5E}" type="presOf" srcId="{1CDD30F0-0A8A-477B-8B54-DBFAF7B197C5}" destId="{6AC061CF-CC08-4F4F-AFFE-D64EFC45FB2C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286ED855-14BC-48BC-8907-AD277B772C71}" type="presOf" srcId="{5A918A92-743B-44E4-B8D3-2ACE0FFFD8BE}" destId="{68875745-9348-41FD-9ADD-F553930F415D}" srcOrd="0" destOrd="0" presId="urn:microsoft.com/office/officeart/2005/8/layout/orgChart1"/>
    <dgm:cxn modelId="{FB87BA1C-84F9-4D37-84BD-292A96FE943A}" type="presOf" srcId="{122A0DF7-8209-4FEE-9948-8EA66EBBB965}" destId="{3246982F-4830-4E62-AB49-86B8EF3D71CC}" srcOrd="1" destOrd="0" presId="urn:microsoft.com/office/officeart/2005/8/layout/orgChart1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522ACA25-C54C-4B24-8314-D217A03CE947}" type="presOf" srcId="{591505A1-85F5-42C4-A25D-35F11AAFD02A}" destId="{4D8E0742-E159-4E1A-ADA3-9C1D18EE95C0}" srcOrd="1" destOrd="0" presId="urn:microsoft.com/office/officeart/2005/8/layout/orgChart1"/>
    <dgm:cxn modelId="{0CD19AC6-C0F1-4551-8E97-80DA873EEFEC}" type="presOf" srcId="{591505A1-85F5-42C4-A25D-35F11AAFD02A}" destId="{6120BC4C-84AE-4B1F-BD4C-9486B1EED0DB}" srcOrd="0" destOrd="0" presId="urn:microsoft.com/office/officeart/2005/8/layout/orgChart1"/>
    <dgm:cxn modelId="{2EDBDF3A-C23B-421A-BF9A-9BBF0C1E29A5}" type="presOf" srcId="{D4EA8887-F641-442C-A5E7-DCE8A13F9BC4}" destId="{52DC18CA-4CFB-47D5-A2DC-697BCD52F3E0}" srcOrd="0" destOrd="0" presId="urn:microsoft.com/office/officeart/2005/8/layout/orgChart1"/>
    <dgm:cxn modelId="{7F12FAFE-831D-4B92-B94B-1B018255AFCB}" type="presOf" srcId="{0E1854A5-31FD-4C6C-BE74-7721EAA6745C}" destId="{DD2E1F5E-7F3D-40EB-964F-C13873B9263B}" srcOrd="0" destOrd="0" presId="urn:microsoft.com/office/officeart/2005/8/layout/orgChart1"/>
    <dgm:cxn modelId="{B5567C3D-236C-4955-B6CE-289321099B69}" type="presOf" srcId="{6728C70A-D8EE-4F55-B518-BF0215783889}" destId="{3335ED73-5D35-4596-8F67-7CB9CBB3A78F}" srcOrd="0" destOrd="0" presId="urn:microsoft.com/office/officeart/2005/8/layout/orgChart1"/>
    <dgm:cxn modelId="{6BB56FF8-9AD1-437F-9967-F528C556E850}" type="presOf" srcId="{F7B8E7FC-BE02-460C-860A-35378352026A}" destId="{9E9A8419-1327-4B38-8EA7-4CED955139D6}" srcOrd="0" destOrd="0" presId="urn:microsoft.com/office/officeart/2005/8/layout/orgChart1"/>
    <dgm:cxn modelId="{32D26A42-4156-41F9-AC0C-62921D1DDD06}" type="presOf" srcId="{D5C5D72D-A7E3-4AF7-9B76-F3CB55F699A3}" destId="{239DCF95-E6E8-4DD8-B918-5241A47F39B3}" srcOrd="0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321E1B13-DC30-4117-9A3C-49175BA37D77}" type="presOf" srcId="{BF4C4A38-7E96-43D2-BF32-F5F7209C5E48}" destId="{BFF3661C-13D4-4B4B-8918-439447739003}" srcOrd="0" destOrd="0" presId="urn:microsoft.com/office/officeart/2005/8/layout/orgChart1"/>
    <dgm:cxn modelId="{8C2E8B95-019C-4021-9D33-11A5ACE59C73}" type="presOf" srcId="{0B98223A-9404-4B97-A4E1-F8D3C7EE8BC3}" destId="{E1D809AD-507D-4E75-81B0-F8543CD788E0}" srcOrd="1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8AEEB498-1C18-4FCA-BAF6-95F14EC6DEB9}" type="presOf" srcId="{757A7436-3FCE-4EA4-98A6-8774785120E2}" destId="{2B169FED-9B21-4A48-916A-72107FAB323C}" srcOrd="1" destOrd="0" presId="urn:microsoft.com/office/officeart/2005/8/layout/orgChart1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BDA595B9-D112-4FE2-A2CA-51C1364A9DC7}" type="presParOf" srcId="{B133DE78-AB7B-43D3-BAF3-F72D45AFF75E}" destId="{690B4ADB-98D1-476E-BB59-542D9C226BD4}" srcOrd="0" destOrd="0" presId="urn:microsoft.com/office/officeart/2005/8/layout/orgChart1"/>
    <dgm:cxn modelId="{1E25E02B-7845-4CBD-BF66-B9F75AF2EE22}" type="presParOf" srcId="{690B4ADB-98D1-476E-BB59-542D9C226BD4}" destId="{2AFAF9EB-E6B1-487D-A6FF-225DDD091C8A}" srcOrd="0" destOrd="0" presId="urn:microsoft.com/office/officeart/2005/8/layout/orgChart1"/>
    <dgm:cxn modelId="{F1236064-AF4D-4D83-B7D4-EC2F83758A6F}" type="presParOf" srcId="{2AFAF9EB-E6B1-487D-A6FF-225DDD091C8A}" destId="{1256C2D3-CFEB-4E9C-A9D4-125F82E43A43}" srcOrd="0" destOrd="0" presId="urn:microsoft.com/office/officeart/2005/8/layout/orgChart1"/>
    <dgm:cxn modelId="{80DDD159-2FC2-44B3-92E4-EA2B34EB2046}" type="presParOf" srcId="{2AFAF9EB-E6B1-487D-A6FF-225DDD091C8A}" destId="{C3E37554-AC75-4384-A96D-F91B4AC49892}" srcOrd="1" destOrd="0" presId="urn:microsoft.com/office/officeart/2005/8/layout/orgChart1"/>
    <dgm:cxn modelId="{62346401-D83C-4F44-A36C-A136F7B0354F}" type="presParOf" srcId="{690B4ADB-98D1-476E-BB59-542D9C226BD4}" destId="{30FB4649-8B7D-4B10-999F-95CD6B9B0EB1}" srcOrd="1" destOrd="0" presId="urn:microsoft.com/office/officeart/2005/8/layout/orgChart1"/>
    <dgm:cxn modelId="{B6E2687E-9449-4B21-B93D-BB75AE676BC3}" type="presParOf" srcId="{30FB4649-8B7D-4B10-999F-95CD6B9B0EB1}" destId="{05100A20-93D4-4B7E-857A-7BACF6FEDE27}" srcOrd="0" destOrd="0" presId="urn:microsoft.com/office/officeart/2005/8/layout/orgChart1"/>
    <dgm:cxn modelId="{A7E82924-B134-4B86-8713-6DB35E85BE3F}" type="presParOf" srcId="{30FB4649-8B7D-4B10-999F-95CD6B9B0EB1}" destId="{2CCFC2E9-18F6-4C83-B7BE-8D83151D3398}" srcOrd="1" destOrd="0" presId="urn:microsoft.com/office/officeart/2005/8/layout/orgChart1"/>
    <dgm:cxn modelId="{3EC721FC-9758-48BB-B6D1-0CB2826AFB33}" type="presParOf" srcId="{2CCFC2E9-18F6-4C83-B7BE-8D83151D3398}" destId="{B25D55FE-8853-4B24-831C-24BA99642CCD}" srcOrd="0" destOrd="0" presId="urn:microsoft.com/office/officeart/2005/8/layout/orgChart1"/>
    <dgm:cxn modelId="{AC5387D2-1D12-47E4-A65B-51299726C8ED}" type="presParOf" srcId="{B25D55FE-8853-4B24-831C-24BA99642CCD}" destId="{87104EB8-9FE0-492C-9AA9-5952F2D304B4}" srcOrd="0" destOrd="0" presId="urn:microsoft.com/office/officeart/2005/8/layout/orgChart1"/>
    <dgm:cxn modelId="{9F383F06-5B58-4F16-A456-A7BDA1C9292D}" type="presParOf" srcId="{B25D55FE-8853-4B24-831C-24BA99642CCD}" destId="{E1D809AD-507D-4E75-81B0-F8543CD788E0}" srcOrd="1" destOrd="0" presId="urn:microsoft.com/office/officeart/2005/8/layout/orgChart1"/>
    <dgm:cxn modelId="{05A51AF7-F6D7-4475-9A02-A92CDC800EE3}" type="presParOf" srcId="{2CCFC2E9-18F6-4C83-B7BE-8D83151D3398}" destId="{86A03B88-80C6-42F2-BF4E-3C358D6A9643}" srcOrd="1" destOrd="0" presId="urn:microsoft.com/office/officeart/2005/8/layout/orgChart1"/>
    <dgm:cxn modelId="{FAEE1C93-AD85-4D68-8E22-997B0EDDBEE7}" type="presParOf" srcId="{86A03B88-80C6-42F2-BF4E-3C358D6A9643}" destId="{EC9AADF3-7CBB-432E-B7EF-BC4E51CC59AF}" srcOrd="0" destOrd="0" presId="urn:microsoft.com/office/officeart/2005/8/layout/orgChart1"/>
    <dgm:cxn modelId="{C02C9BC0-5334-4380-82BE-85F8EE945B43}" type="presParOf" srcId="{86A03B88-80C6-42F2-BF4E-3C358D6A9643}" destId="{DC2780B7-1BA0-4098-B2EC-14A3D795989A}" srcOrd="1" destOrd="0" presId="urn:microsoft.com/office/officeart/2005/8/layout/orgChart1"/>
    <dgm:cxn modelId="{60F08116-FB30-4850-B75C-40D5C491498A}" type="presParOf" srcId="{DC2780B7-1BA0-4098-B2EC-14A3D795989A}" destId="{7DFCBDA6-7D5B-4E1A-B7F0-E589D2C69C0F}" srcOrd="0" destOrd="0" presId="urn:microsoft.com/office/officeart/2005/8/layout/orgChart1"/>
    <dgm:cxn modelId="{FCA605E7-F651-43F1-8F93-102ADAB50862}" type="presParOf" srcId="{7DFCBDA6-7D5B-4E1A-B7F0-E589D2C69C0F}" destId="{DB4D2263-EB4F-415D-BDBE-83CF312B23EC}" srcOrd="0" destOrd="0" presId="urn:microsoft.com/office/officeart/2005/8/layout/orgChart1"/>
    <dgm:cxn modelId="{7D8BCA73-DAAD-4342-9B07-9DE9CA8465FA}" type="presParOf" srcId="{7DFCBDA6-7D5B-4E1A-B7F0-E589D2C69C0F}" destId="{810EC35F-8E32-4EC9-8501-26A94F89098A}" srcOrd="1" destOrd="0" presId="urn:microsoft.com/office/officeart/2005/8/layout/orgChart1"/>
    <dgm:cxn modelId="{F0CCD3C8-A9C5-4D77-A412-FEBAAF689DDD}" type="presParOf" srcId="{DC2780B7-1BA0-4098-B2EC-14A3D795989A}" destId="{86228B29-145B-4ECB-B9A4-C610A3607326}" srcOrd="1" destOrd="0" presId="urn:microsoft.com/office/officeart/2005/8/layout/orgChart1"/>
    <dgm:cxn modelId="{EAFA660B-584C-4CCD-97ED-10F00EF2EB1F}" type="presParOf" srcId="{DC2780B7-1BA0-4098-B2EC-14A3D795989A}" destId="{B48632CB-C372-48D5-B934-B3F439DEC385}" srcOrd="2" destOrd="0" presId="urn:microsoft.com/office/officeart/2005/8/layout/orgChart1"/>
    <dgm:cxn modelId="{CAB69D3E-7047-4304-B1FC-924B44AE4B53}" type="presParOf" srcId="{86A03B88-80C6-42F2-BF4E-3C358D6A9643}" destId="{FF628C03-4F58-4EA8-96C0-FF02E48E5712}" srcOrd="2" destOrd="0" presId="urn:microsoft.com/office/officeart/2005/8/layout/orgChart1"/>
    <dgm:cxn modelId="{5CA07900-22A2-4BB2-93FE-A9ABD219AA20}" type="presParOf" srcId="{86A03B88-80C6-42F2-BF4E-3C358D6A9643}" destId="{7D71EA40-78DE-4455-8E38-C997C560D163}" srcOrd="3" destOrd="0" presId="urn:microsoft.com/office/officeart/2005/8/layout/orgChart1"/>
    <dgm:cxn modelId="{92BD6D7F-39D4-4DEA-AC43-452ACCCA5682}" type="presParOf" srcId="{7D71EA40-78DE-4455-8E38-C997C560D163}" destId="{EC2EB8FD-FBDC-4839-AB31-3E510AC53760}" srcOrd="0" destOrd="0" presId="urn:microsoft.com/office/officeart/2005/8/layout/orgChart1"/>
    <dgm:cxn modelId="{AFE88211-FB5F-405B-A70D-A68EF93BF8F3}" type="presParOf" srcId="{EC2EB8FD-FBDC-4839-AB31-3E510AC53760}" destId="{FB6ECC9F-1A98-4AB5-9BEE-6CC0A279FA04}" srcOrd="0" destOrd="0" presId="urn:microsoft.com/office/officeart/2005/8/layout/orgChart1"/>
    <dgm:cxn modelId="{93DCA795-C782-40FE-8C71-82A61DF71130}" type="presParOf" srcId="{EC2EB8FD-FBDC-4839-AB31-3E510AC53760}" destId="{2343D4BB-B37C-4576-8A78-341247D57629}" srcOrd="1" destOrd="0" presId="urn:microsoft.com/office/officeart/2005/8/layout/orgChart1"/>
    <dgm:cxn modelId="{FC2D98B4-0C93-4399-AC12-6315870317FD}" type="presParOf" srcId="{7D71EA40-78DE-4455-8E38-C997C560D163}" destId="{C4D77F2F-6FEC-4627-AB14-6898076C89FB}" srcOrd="1" destOrd="0" presId="urn:microsoft.com/office/officeart/2005/8/layout/orgChart1"/>
    <dgm:cxn modelId="{AE17101F-571B-4157-98AA-D640B4E962E3}" type="presParOf" srcId="{C4D77F2F-6FEC-4627-AB14-6898076C89FB}" destId="{AB8156B5-9D14-43C6-AD5E-82A42B051476}" srcOrd="0" destOrd="0" presId="urn:microsoft.com/office/officeart/2005/8/layout/orgChart1"/>
    <dgm:cxn modelId="{AC3EB346-0062-4630-8419-B042516CD3A3}" type="presParOf" srcId="{C4D77F2F-6FEC-4627-AB14-6898076C89FB}" destId="{30818783-7A71-4063-B43C-BC585C6CA13A}" srcOrd="1" destOrd="0" presId="urn:microsoft.com/office/officeart/2005/8/layout/orgChart1"/>
    <dgm:cxn modelId="{5A84EA8B-EFB0-450B-9EBE-69A36417F3D5}" type="presParOf" srcId="{30818783-7A71-4063-B43C-BC585C6CA13A}" destId="{DB6A9A10-4888-41DB-B9CE-D4A6C7BBD33E}" srcOrd="0" destOrd="0" presId="urn:microsoft.com/office/officeart/2005/8/layout/orgChart1"/>
    <dgm:cxn modelId="{50AEB010-B538-4A80-B683-D61A9DA7A7E1}" type="presParOf" srcId="{DB6A9A10-4888-41DB-B9CE-D4A6C7BBD33E}" destId="{D1C38C4C-8CA7-4C13-9A39-2BFBD762656E}" srcOrd="0" destOrd="0" presId="urn:microsoft.com/office/officeart/2005/8/layout/orgChart1"/>
    <dgm:cxn modelId="{B9057D52-79A8-4893-902B-0B4A34F564F6}" type="presParOf" srcId="{DB6A9A10-4888-41DB-B9CE-D4A6C7BBD33E}" destId="{29E5C6A3-BC7C-4703-A181-43356580C177}" srcOrd="1" destOrd="0" presId="urn:microsoft.com/office/officeart/2005/8/layout/orgChart1"/>
    <dgm:cxn modelId="{8E7D10A1-F634-459E-A1BB-0F97BA5D289C}" type="presParOf" srcId="{30818783-7A71-4063-B43C-BC585C6CA13A}" destId="{F91B3753-E225-4394-9F75-74D63CEBE30A}" srcOrd="1" destOrd="0" presId="urn:microsoft.com/office/officeart/2005/8/layout/orgChart1"/>
    <dgm:cxn modelId="{7330F70B-9BC5-4AEF-9E8C-BADBA2D13989}" type="presParOf" srcId="{F91B3753-E225-4394-9F75-74D63CEBE30A}" destId="{F44886B8-8626-4D6E-B5E3-95C5865D9D46}" srcOrd="0" destOrd="0" presId="urn:microsoft.com/office/officeart/2005/8/layout/orgChart1"/>
    <dgm:cxn modelId="{C1316974-5783-4B78-9ACB-CFD60E5512C1}" type="presParOf" srcId="{F91B3753-E225-4394-9F75-74D63CEBE30A}" destId="{5141ADA5-42D8-45F7-9460-BB8CF9C87644}" srcOrd="1" destOrd="0" presId="urn:microsoft.com/office/officeart/2005/8/layout/orgChart1"/>
    <dgm:cxn modelId="{AB703C56-DF55-482F-9396-30340C3A817F}" type="presParOf" srcId="{5141ADA5-42D8-45F7-9460-BB8CF9C87644}" destId="{083E8E69-D7BD-4D28-B34F-BF65E97C5B8B}" srcOrd="0" destOrd="0" presId="urn:microsoft.com/office/officeart/2005/8/layout/orgChart1"/>
    <dgm:cxn modelId="{8111D860-5720-4014-B4B9-ABC2EFC20FE4}" type="presParOf" srcId="{083E8E69-D7BD-4D28-B34F-BF65E97C5B8B}" destId="{052F90F9-9291-4E19-A1F2-793F98DB2291}" srcOrd="0" destOrd="0" presId="urn:microsoft.com/office/officeart/2005/8/layout/orgChart1"/>
    <dgm:cxn modelId="{5BADF2BA-D561-43A3-8943-6C299C9C40A1}" type="presParOf" srcId="{083E8E69-D7BD-4D28-B34F-BF65E97C5B8B}" destId="{9C388844-8D2F-4B01-9FF2-1CC09254C78C}" srcOrd="1" destOrd="0" presId="urn:microsoft.com/office/officeart/2005/8/layout/orgChart1"/>
    <dgm:cxn modelId="{8CBB6BF8-A8E2-43E9-A77D-DA3A5C9E9159}" type="presParOf" srcId="{5141ADA5-42D8-45F7-9460-BB8CF9C87644}" destId="{5D5C261F-6842-404E-893E-94DF92B6F9CD}" srcOrd="1" destOrd="0" presId="urn:microsoft.com/office/officeart/2005/8/layout/orgChart1"/>
    <dgm:cxn modelId="{7633FD72-5F00-4667-BE42-FF6ED6221493}" type="presParOf" srcId="{5D5C261F-6842-404E-893E-94DF92B6F9CD}" destId="{CEF030A0-C670-41DE-B99F-6470DD1F3DE6}" srcOrd="0" destOrd="0" presId="urn:microsoft.com/office/officeart/2005/8/layout/orgChart1"/>
    <dgm:cxn modelId="{E46A59A2-975C-442F-B0E0-7FF14F2D6BDE}" type="presParOf" srcId="{5D5C261F-6842-404E-893E-94DF92B6F9CD}" destId="{24EB5C6B-E884-4B69-A775-BC19A50D31C0}" srcOrd="1" destOrd="0" presId="urn:microsoft.com/office/officeart/2005/8/layout/orgChart1"/>
    <dgm:cxn modelId="{F4E58767-50AC-4BB3-93F0-75236CF2B35D}" type="presParOf" srcId="{24EB5C6B-E884-4B69-A775-BC19A50D31C0}" destId="{0B2B2986-27A7-4CAD-8A75-15DA5EF17C63}" srcOrd="0" destOrd="0" presId="urn:microsoft.com/office/officeart/2005/8/layout/orgChart1"/>
    <dgm:cxn modelId="{2C03668C-B43B-4B1E-85C4-573A20D7476A}" type="presParOf" srcId="{0B2B2986-27A7-4CAD-8A75-15DA5EF17C63}" destId="{2CFA37AB-61A6-4E3C-B639-C00E6001CD73}" srcOrd="0" destOrd="0" presId="urn:microsoft.com/office/officeart/2005/8/layout/orgChart1"/>
    <dgm:cxn modelId="{E7023F11-9047-412F-AE04-1F3953384DF7}" type="presParOf" srcId="{0B2B2986-27A7-4CAD-8A75-15DA5EF17C63}" destId="{5383D253-C5B7-4BD7-89A2-DA21CD9326DC}" srcOrd="1" destOrd="0" presId="urn:microsoft.com/office/officeart/2005/8/layout/orgChart1"/>
    <dgm:cxn modelId="{F402D0B7-F3F3-4ADF-8808-E2D8B0F77309}" type="presParOf" srcId="{24EB5C6B-E884-4B69-A775-BC19A50D31C0}" destId="{FD1FBADC-35EF-4069-955C-2DD4C80BB4D2}" srcOrd="1" destOrd="0" presId="urn:microsoft.com/office/officeart/2005/8/layout/orgChart1"/>
    <dgm:cxn modelId="{3010804F-7806-4942-AA70-6B3619C327B9}" type="presParOf" srcId="{FD1FBADC-35EF-4069-955C-2DD4C80BB4D2}" destId="{8EEA0984-B204-4C93-B8EF-B1673010C278}" srcOrd="0" destOrd="0" presId="urn:microsoft.com/office/officeart/2005/8/layout/orgChart1"/>
    <dgm:cxn modelId="{584E7078-DEF3-464C-8F99-CDCB1B407C5B}" type="presParOf" srcId="{FD1FBADC-35EF-4069-955C-2DD4C80BB4D2}" destId="{14924837-FCCF-4CBE-A7EB-8476BE900067}" srcOrd="1" destOrd="0" presId="urn:microsoft.com/office/officeart/2005/8/layout/orgChart1"/>
    <dgm:cxn modelId="{AA81C1AA-62D8-491C-AFE2-52EF99E59BA0}" type="presParOf" srcId="{14924837-FCCF-4CBE-A7EB-8476BE900067}" destId="{AD04D252-86B8-4EE4-923F-81AF794B479B}" srcOrd="0" destOrd="0" presId="urn:microsoft.com/office/officeart/2005/8/layout/orgChart1"/>
    <dgm:cxn modelId="{AEF3F2DD-4424-4A8A-8181-8EF06D44E6DF}" type="presParOf" srcId="{AD04D252-86B8-4EE4-923F-81AF794B479B}" destId="{9CC9DB37-06F4-4B73-92B8-555E1FE1CEA8}" srcOrd="0" destOrd="0" presId="urn:microsoft.com/office/officeart/2005/8/layout/orgChart1"/>
    <dgm:cxn modelId="{BDC00463-4321-4B92-90EC-0825FFF262BA}" type="presParOf" srcId="{AD04D252-86B8-4EE4-923F-81AF794B479B}" destId="{664B0A36-C086-4F8E-8913-FC68AB622034}" srcOrd="1" destOrd="0" presId="urn:microsoft.com/office/officeart/2005/8/layout/orgChart1"/>
    <dgm:cxn modelId="{27DDF36F-35E2-4F03-9901-3CEF7454DB54}" type="presParOf" srcId="{14924837-FCCF-4CBE-A7EB-8476BE900067}" destId="{2226A3A1-43BA-42FC-9918-9BB862AC9376}" srcOrd="1" destOrd="0" presId="urn:microsoft.com/office/officeart/2005/8/layout/orgChart1"/>
    <dgm:cxn modelId="{29C7318C-1D4F-4094-AFFE-5851BF6D293A}" type="presParOf" srcId="{14924837-FCCF-4CBE-A7EB-8476BE900067}" destId="{A7AD59B7-6184-4CDD-881E-5A4AB434FC3D}" srcOrd="2" destOrd="0" presId="urn:microsoft.com/office/officeart/2005/8/layout/orgChart1"/>
    <dgm:cxn modelId="{CE168CDF-CF4E-49FD-AD5F-B774003E84AD}" type="presParOf" srcId="{FD1FBADC-35EF-4069-955C-2DD4C80BB4D2}" destId="{68875745-9348-41FD-9ADD-F553930F415D}" srcOrd="2" destOrd="0" presId="urn:microsoft.com/office/officeart/2005/8/layout/orgChart1"/>
    <dgm:cxn modelId="{C2E8B113-28D2-4A5A-8759-51C6AE717D58}" type="presParOf" srcId="{FD1FBADC-35EF-4069-955C-2DD4C80BB4D2}" destId="{D1452C35-C770-4F8D-9DF4-EB454332B41D}" srcOrd="3" destOrd="0" presId="urn:microsoft.com/office/officeart/2005/8/layout/orgChart1"/>
    <dgm:cxn modelId="{CA14CA69-AAEB-4298-8B76-671B246C426A}" type="presParOf" srcId="{D1452C35-C770-4F8D-9DF4-EB454332B41D}" destId="{BE583087-D79A-40F0-AA01-9376F375CD5B}" srcOrd="0" destOrd="0" presId="urn:microsoft.com/office/officeart/2005/8/layout/orgChart1"/>
    <dgm:cxn modelId="{F13A86E2-C5B1-43DE-BCC6-D987664164FD}" type="presParOf" srcId="{BE583087-D79A-40F0-AA01-9376F375CD5B}" destId="{9898FB4E-58D0-4DA4-A6F7-885A49288266}" srcOrd="0" destOrd="0" presId="urn:microsoft.com/office/officeart/2005/8/layout/orgChart1"/>
    <dgm:cxn modelId="{0D8059F7-C5DF-4540-AA5B-6CE9BFC73C21}" type="presParOf" srcId="{BE583087-D79A-40F0-AA01-9376F375CD5B}" destId="{45C7AE86-91BA-4BBC-815D-9E95AE2861D8}" srcOrd="1" destOrd="0" presId="urn:microsoft.com/office/officeart/2005/8/layout/orgChart1"/>
    <dgm:cxn modelId="{DB11AAB3-E8A1-4066-971E-E44284C5D0D0}" type="presParOf" srcId="{D1452C35-C770-4F8D-9DF4-EB454332B41D}" destId="{256E71F4-A9BC-438F-983C-0453CA8AB938}" srcOrd="1" destOrd="0" presId="urn:microsoft.com/office/officeart/2005/8/layout/orgChart1"/>
    <dgm:cxn modelId="{73CAF8B1-48B5-4FCD-9A51-8998EE0E76FC}" type="presParOf" srcId="{D1452C35-C770-4F8D-9DF4-EB454332B41D}" destId="{FDE98EF5-0023-4868-80EB-A7B3B331BB91}" srcOrd="2" destOrd="0" presId="urn:microsoft.com/office/officeart/2005/8/layout/orgChart1"/>
    <dgm:cxn modelId="{251E252E-BC10-4D0F-B2FD-3B781E9B1446}" type="presParOf" srcId="{FD1FBADC-35EF-4069-955C-2DD4C80BB4D2}" destId="{97EB257B-F7C1-468C-9D56-4853B7908A97}" srcOrd="4" destOrd="0" presId="urn:microsoft.com/office/officeart/2005/8/layout/orgChart1"/>
    <dgm:cxn modelId="{94788AD5-2EEE-45C1-898B-1C393A9A1CE3}" type="presParOf" srcId="{FD1FBADC-35EF-4069-955C-2DD4C80BB4D2}" destId="{36D47DFA-4346-4FC8-918F-A52AD7A058E7}" srcOrd="5" destOrd="0" presId="urn:microsoft.com/office/officeart/2005/8/layout/orgChart1"/>
    <dgm:cxn modelId="{4B3BAC89-A3E5-49BD-A450-112CDA1097F8}" type="presParOf" srcId="{36D47DFA-4346-4FC8-918F-A52AD7A058E7}" destId="{9F0B61E7-F8B7-428C-A709-65C23D19698D}" srcOrd="0" destOrd="0" presId="urn:microsoft.com/office/officeart/2005/8/layout/orgChart1"/>
    <dgm:cxn modelId="{EE12078F-9F48-4A5C-9696-94452AEB01F9}" type="presParOf" srcId="{9F0B61E7-F8B7-428C-A709-65C23D19698D}" destId="{B65811BC-91E8-415F-81FF-1CF0569FAC88}" srcOrd="0" destOrd="0" presId="urn:microsoft.com/office/officeart/2005/8/layout/orgChart1"/>
    <dgm:cxn modelId="{E6975F57-8096-4FA2-B57C-112B9E010EEB}" type="presParOf" srcId="{9F0B61E7-F8B7-428C-A709-65C23D19698D}" destId="{9F57A6E5-4839-4B75-B49B-01F6EC6DD34B}" srcOrd="1" destOrd="0" presId="urn:microsoft.com/office/officeart/2005/8/layout/orgChart1"/>
    <dgm:cxn modelId="{BC975297-B0A3-4CCE-BC0B-ED9E414E8F83}" type="presParOf" srcId="{36D47DFA-4346-4FC8-918F-A52AD7A058E7}" destId="{8D286E80-CFD4-4F3A-A70B-0DB2E1422F48}" srcOrd="1" destOrd="0" presId="urn:microsoft.com/office/officeart/2005/8/layout/orgChart1"/>
    <dgm:cxn modelId="{109026D5-41A6-4A41-B2CC-3049C23522A6}" type="presParOf" srcId="{36D47DFA-4346-4FC8-918F-A52AD7A058E7}" destId="{37C62F05-BE3A-4B95-B201-6D2A49E1C1BE}" srcOrd="2" destOrd="0" presId="urn:microsoft.com/office/officeart/2005/8/layout/orgChart1"/>
    <dgm:cxn modelId="{38DADFE2-6160-46B1-9030-B65DC7C21BEC}" type="presParOf" srcId="{FD1FBADC-35EF-4069-955C-2DD4C80BB4D2}" destId="{BFF3661C-13D4-4B4B-8918-439447739003}" srcOrd="6" destOrd="0" presId="urn:microsoft.com/office/officeart/2005/8/layout/orgChart1"/>
    <dgm:cxn modelId="{C0D8E97C-C53F-4E44-A56F-EF23FBFD45D3}" type="presParOf" srcId="{FD1FBADC-35EF-4069-955C-2DD4C80BB4D2}" destId="{B2CC8767-33D6-4ABB-9E63-C67FFDA31553}" srcOrd="7" destOrd="0" presId="urn:microsoft.com/office/officeart/2005/8/layout/orgChart1"/>
    <dgm:cxn modelId="{59369659-0989-437D-AD90-D37D4B1762AA}" type="presParOf" srcId="{B2CC8767-33D6-4ABB-9E63-C67FFDA31553}" destId="{C5353400-82DD-48A4-894E-7AB5BAA27784}" srcOrd="0" destOrd="0" presId="urn:microsoft.com/office/officeart/2005/8/layout/orgChart1"/>
    <dgm:cxn modelId="{5850F864-245D-473A-84D4-FEC169877A6F}" type="presParOf" srcId="{C5353400-82DD-48A4-894E-7AB5BAA27784}" destId="{432F130A-479F-418F-85F8-84EAABB2EFBD}" srcOrd="0" destOrd="0" presId="urn:microsoft.com/office/officeart/2005/8/layout/orgChart1"/>
    <dgm:cxn modelId="{1AA09E58-9933-4DCD-93E6-BC5BF8DDDE7A}" type="presParOf" srcId="{C5353400-82DD-48A4-894E-7AB5BAA27784}" destId="{2B169FED-9B21-4A48-916A-72107FAB323C}" srcOrd="1" destOrd="0" presId="urn:microsoft.com/office/officeart/2005/8/layout/orgChart1"/>
    <dgm:cxn modelId="{6BA13820-F36A-4B37-80D8-0D2898C6AE4D}" type="presParOf" srcId="{B2CC8767-33D6-4ABB-9E63-C67FFDA31553}" destId="{BCA1D850-E49B-4B60-8EB0-8BB5F1E1210F}" srcOrd="1" destOrd="0" presId="urn:microsoft.com/office/officeart/2005/8/layout/orgChart1"/>
    <dgm:cxn modelId="{75D73F3F-AB5A-4A3F-A5E6-021A2DE21BDD}" type="presParOf" srcId="{BCA1D850-E49B-4B60-8EB0-8BB5F1E1210F}" destId="{DDB9500F-2C57-4F81-80FC-3F3DAEBB27CD}" srcOrd="0" destOrd="0" presId="urn:microsoft.com/office/officeart/2005/8/layout/orgChart1"/>
    <dgm:cxn modelId="{36A12EF3-47B9-4A65-A12C-46ACF183BF3C}" type="presParOf" srcId="{BCA1D850-E49B-4B60-8EB0-8BB5F1E1210F}" destId="{C96DA427-05A1-4C09-8159-A3304DD6B3B9}" srcOrd="1" destOrd="0" presId="urn:microsoft.com/office/officeart/2005/8/layout/orgChart1"/>
    <dgm:cxn modelId="{33FD22E5-29AB-41B3-80AF-AC5ADF46C649}" type="presParOf" srcId="{C96DA427-05A1-4C09-8159-A3304DD6B3B9}" destId="{DE7A3955-E7CC-4E4C-BBB4-C463F860FB42}" srcOrd="0" destOrd="0" presId="urn:microsoft.com/office/officeart/2005/8/layout/orgChart1"/>
    <dgm:cxn modelId="{2AE785FB-5AD6-4817-96E6-67C3ABB7E5E0}" type="presParOf" srcId="{DE7A3955-E7CC-4E4C-BBB4-C463F860FB42}" destId="{7A869336-8D0F-4E4B-9DE9-977D5B94E6E3}" srcOrd="0" destOrd="0" presId="urn:microsoft.com/office/officeart/2005/8/layout/orgChart1"/>
    <dgm:cxn modelId="{796613C9-C8DE-4C84-A323-5B55F6049E6F}" type="presParOf" srcId="{DE7A3955-E7CC-4E4C-BBB4-C463F860FB42}" destId="{FDD5B8B3-EAC2-4EF5-A4FB-81C08D58FCC8}" srcOrd="1" destOrd="0" presId="urn:microsoft.com/office/officeart/2005/8/layout/orgChart1"/>
    <dgm:cxn modelId="{363328C0-C56A-441E-8714-2DEC2944343A}" type="presParOf" srcId="{C96DA427-05A1-4C09-8159-A3304DD6B3B9}" destId="{1EE07F26-4E9B-40C8-8AF1-D249BE2BAC45}" srcOrd="1" destOrd="0" presId="urn:microsoft.com/office/officeart/2005/8/layout/orgChart1"/>
    <dgm:cxn modelId="{F6394A5B-D8F4-42D7-807A-001B96D41488}" type="presParOf" srcId="{1EE07F26-4E9B-40C8-8AF1-D249BE2BAC45}" destId="{B8C3FC53-197B-4638-ABB6-D23EA1537228}" srcOrd="0" destOrd="0" presId="urn:microsoft.com/office/officeart/2005/8/layout/orgChart1"/>
    <dgm:cxn modelId="{58BA584F-5275-4258-BDF2-BB4A28DE4B3E}" type="presParOf" srcId="{1EE07F26-4E9B-40C8-8AF1-D249BE2BAC45}" destId="{2F80F2F8-75FA-4220-A674-2BBEC4994A2D}" srcOrd="1" destOrd="0" presId="urn:microsoft.com/office/officeart/2005/8/layout/orgChart1"/>
    <dgm:cxn modelId="{64675A49-08B6-4D57-B1A4-7B388C7D3DA4}" type="presParOf" srcId="{2F80F2F8-75FA-4220-A674-2BBEC4994A2D}" destId="{9370601E-B4FE-4C1E-93A4-ADC8174D6B0A}" srcOrd="0" destOrd="0" presId="urn:microsoft.com/office/officeart/2005/8/layout/orgChart1"/>
    <dgm:cxn modelId="{04A2D952-62CF-4AFE-AC7A-3DBB54F37A72}" type="presParOf" srcId="{9370601E-B4FE-4C1E-93A4-ADC8174D6B0A}" destId="{043DD402-8965-4ECF-B5DC-2BDAAA15C61E}" srcOrd="0" destOrd="0" presId="urn:microsoft.com/office/officeart/2005/8/layout/orgChart1"/>
    <dgm:cxn modelId="{D197DF24-8AED-43A2-AA16-85275F6DB4C4}" type="presParOf" srcId="{9370601E-B4FE-4C1E-93A4-ADC8174D6B0A}" destId="{063EFEDC-6028-4BDA-A913-CF110AA3E838}" srcOrd="1" destOrd="0" presId="urn:microsoft.com/office/officeart/2005/8/layout/orgChart1"/>
    <dgm:cxn modelId="{F5798C4A-7207-4C8F-BFEB-6765073D09A8}" type="presParOf" srcId="{2F80F2F8-75FA-4220-A674-2BBEC4994A2D}" destId="{55126B12-BDCE-41CF-BF3F-444B1A0A1195}" srcOrd="1" destOrd="0" presId="urn:microsoft.com/office/officeart/2005/8/layout/orgChart1"/>
    <dgm:cxn modelId="{ED2EB81B-6D24-4D42-BF85-E0DF680B6823}" type="presParOf" srcId="{2F80F2F8-75FA-4220-A674-2BBEC4994A2D}" destId="{465C0AD2-3EFF-4B3B-A702-91CE42733DD7}" srcOrd="2" destOrd="0" presId="urn:microsoft.com/office/officeart/2005/8/layout/orgChart1"/>
    <dgm:cxn modelId="{432CFD30-9632-4818-86EB-E7A4833BF4D3}" type="presParOf" srcId="{1EE07F26-4E9B-40C8-8AF1-D249BE2BAC45}" destId="{399D923B-F4BF-402A-918E-4596CA7C2072}" srcOrd="2" destOrd="0" presId="urn:microsoft.com/office/officeart/2005/8/layout/orgChart1"/>
    <dgm:cxn modelId="{F9D181E6-6E45-432A-9436-94AC219EC452}" type="presParOf" srcId="{1EE07F26-4E9B-40C8-8AF1-D249BE2BAC45}" destId="{8FA67E10-9955-433F-A45C-A12AC0423CFC}" srcOrd="3" destOrd="0" presId="urn:microsoft.com/office/officeart/2005/8/layout/orgChart1"/>
    <dgm:cxn modelId="{283CB649-9DFB-45AA-8346-AA6276620B3E}" type="presParOf" srcId="{8FA67E10-9955-433F-A45C-A12AC0423CFC}" destId="{463CE477-8F50-482B-A8B1-F417D0BFD017}" srcOrd="0" destOrd="0" presId="urn:microsoft.com/office/officeart/2005/8/layout/orgChart1"/>
    <dgm:cxn modelId="{81FF20B4-AA2E-4FC6-B6CC-9DD2133BA7DD}" type="presParOf" srcId="{463CE477-8F50-482B-A8B1-F417D0BFD017}" destId="{63484696-703B-44B2-AE28-00F9E13489F2}" srcOrd="0" destOrd="0" presId="urn:microsoft.com/office/officeart/2005/8/layout/orgChart1"/>
    <dgm:cxn modelId="{A3C9B747-9ECB-4571-8169-7367A9F2EFA5}" type="presParOf" srcId="{463CE477-8F50-482B-A8B1-F417D0BFD017}" destId="{CD094F32-3F87-4931-9A53-EF29DCD0BFD8}" srcOrd="1" destOrd="0" presId="urn:microsoft.com/office/officeart/2005/8/layout/orgChart1"/>
    <dgm:cxn modelId="{B97E8A84-6FF2-427E-B5EB-3D2863B7A26E}" type="presParOf" srcId="{8FA67E10-9955-433F-A45C-A12AC0423CFC}" destId="{FAD1F863-C3CE-40B4-AA57-8DC12338655C}" srcOrd="1" destOrd="0" presId="urn:microsoft.com/office/officeart/2005/8/layout/orgChart1"/>
    <dgm:cxn modelId="{53089553-8C28-44A6-A8DA-1E6BE818C073}" type="presParOf" srcId="{FAD1F863-C3CE-40B4-AA57-8DC12338655C}" destId="{28EAAB8B-17B4-40A5-A032-FD86D0C29E23}" srcOrd="0" destOrd="0" presId="urn:microsoft.com/office/officeart/2005/8/layout/orgChart1"/>
    <dgm:cxn modelId="{B29A585D-C4E7-42CE-BDB6-0245176B981B}" type="presParOf" srcId="{FAD1F863-C3CE-40B4-AA57-8DC12338655C}" destId="{CC05D72C-A6ED-472C-8C8D-979ABFE373A6}" srcOrd="1" destOrd="0" presId="urn:microsoft.com/office/officeart/2005/8/layout/orgChart1"/>
    <dgm:cxn modelId="{2DED4C3C-0172-4EFD-B28A-488124876A02}" type="presParOf" srcId="{CC05D72C-A6ED-472C-8C8D-979ABFE373A6}" destId="{D41397B1-5083-4575-B5BD-B98B1EB98943}" srcOrd="0" destOrd="0" presId="urn:microsoft.com/office/officeart/2005/8/layout/orgChart1"/>
    <dgm:cxn modelId="{6011D42F-6490-4F7A-A56E-331AF55736C8}" type="presParOf" srcId="{D41397B1-5083-4575-B5BD-B98B1EB98943}" destId="{EBDBC34A-14B9-4D9C-B5B6-216E7CDD3FB6}" srcOrd="0" destOrd="0" presId="urn:microsoft.com/office/officeart/2005/8/layout/orgChart1"/>
    <dgm:cxn modelId="{5C15E6A4-FB3A-4D26-9EFB-E9B7A975DCAA}" type="presParOf" srcId="{D41397B1-5083-4575-B5BD-B98B1EB98943}" destId="{590220E1-FE62-48C3-BECC-EC1EC2E21324}" srcOrd="1" destOrd="0" presId="urn:microsoft.com/office/officeart/2005/8/layout/orgChart1"/>
    <dgm:cxn modelId="{9726D7FE-52A9-4C43-BE1C-A40A62A74451}" type="presParOf" srcId="{CC05D72C-A6ED-472C-8C8D-979ABFE373A6}" destId="{08D5689B-C15F-44F6-B7DE-0EE2D3A747F4}" srcOrd="1" destOrd="0" presId="urn:microsoft.com/office/officeart/2005/8/layout/orgChart1"/>
    <dgm:cxn modelId="{8F980BAE-CE8C-4927-A52D-3809C45CEAB2}" type="presParOf" srcId="{CC05D72C-A6ED-472C-8C8D-979ABFE373A6}" destId="{3B3D9207-BC34-4355-9E47-A43ED40EE083}" srcOrd="2" destOrd="0" presId="urn:microsoft.com/office/officeart/2005/8/layout/orgChart1"/>
    <dgm:cxn modelId="{C690F3C3-3059-40A5-9A65-46D8DB74F4CD}" type="presParOf" srcId="{8FA67E10-9955-433F-A45C-A12AC0423CFC}" destId="{D995D960-C121-4915-B2D6-A6802F1961EB}" srcOrd="2" destOrd="0" presId="urn:microsoft.com/office/officeart/2005/8/layout/orgChart1"/>
    <dgm:cxn modelId="{2E9D3EA0-4490-4233-AF0B-B62BDF61E2A7}" type="presParOf" srcId="{1EE07F26-4E9B-40C8-8AF1-D249BE2BAC45}" destId="{4DD9B34F-AFBD-424A-A79B-831268E04466}" srcOrd="4" destOrd="0" presId="urn:microsoft.com/office/officeart/2005/8/layout/orgChart1"/>
    <dgm:cxn modelId="{FC2A8BF2-BD6D-42E7-BB65-DC103FD1A64F}" type="presParOf" srcId="{1EE07F26-4E9B-40C8-8AF1-D249BE2BAC45}" destId="{B9A8E364-FBFB-4EDC-933A-AF45D474A20E}" srcOrd="5" destOrd="0" presId="urn:microsoft.com/office/officeart/2005/8/layout/orgChart1"/>
    <dgm:cxn modelId="{103A8145-96AA-46DD-A253-594BCB2E57A0}" type="presParOf" srcId="{B9A8E364-FBFB-4EDC-933A-AF45D474A20E}" destId="{B80C1842-7729-4348-8533-CB84C1C3D809}" srcOrd="0" destOrd="0" presId="urn:microsoft.com/office/officeart/2005/8/layout/orgChart1"/>
    <dgm:cxn modelId="{7F9D26DC-F87B-4DCC-B638-8E563514961F}" type="presParOf" srcId="{B80C1842-7729-4348-8533-CB84C1C3D809}" destId="{14B02933-18E1-4D5C-B46B-2FB4D4F5F149}" srcOrd="0" destOrd="0" presId="urn:microsoft.com/office/officeart/2005/8/layout/orgChart1"/>
    <dgm:cxn modelId="{6819A16C-08F3-4623-8DD0-F47FF4FF9928}" type="presParOf" srcId="{B80C1842-7729-4348-8533-CB84C1C3D809}" destId="{0C0B857E-F98A-42E0-9684-BC2B14D016D0}" srcOrd="1" destOrd="0" presId="urn:microsoft.com/office/officeart/2005/8/layout/orgChart1"/>
    <dgm:cxn modelId="{0351F0F7-583B-42C2-BFAA-A695250EB8BE}" type="presParOf" srcId="{B9A8E364-FBFB-4EDC-933A-AF45D474A20E}" destId="{3F84B334-A448-4004-B397-7E6DA393D8B2}" srcOrd="1" destOrd="0" presId="urn:microsoft.com/office/officeart/2005/8/layout/orgChart1"/>
    <dgm:cxn modelId="{F7120645-ABCC-43CD-88AC-A2F2BC1D97B6}" type="presParOf" srcId="{3F84B334-A448-4004-B397-7E6DA393D8B2}" destId="{495955C5-013A-47D7-B839-C57DB3E8A100}" srcOrd="0" destOrd="0" presId="urn:microsoft.com/office/officeart/2005/8/layout/orgChart1"/>
    <dgm:cxn modelId="{FD04D1A9-6E0B-49BE-961C-AF7C1B4F8F87}" type="presParOf" srcId="{3F84B334-A448-4004-B397-7E6DA393D8B2}" destId="{CF30E25F-30BB-444A-AF30-0B25DE0D8C6A}" srcOrd="1" destOrd="0" presId="urn:microsoft.com/office/officeart/2005/8/layout/orgChart1"/>
    <dgm:cxn modelId="{A7987398-F2AD-4569-9704-BB87F008BADE}" type="presParOf" srcId="{CF30E25F-30BB-444A-AF30-0B25DE0D8C6A}" destId="{F021B5B9-7F38-4FD3-A73E-9C3C8845E645}" srcOrd="0" destOrd="0" presId="urn:microsoft.com/office/officeart/2005/8/layout/orgChart1"/>
    <dgm:cxn modelId="{4B3A038F-8E4A-4F88-A237-5A06415B44A2}" type="presParOf" srcId="{F021B5B9-7F38-4FD3-A73E-9C3C8845E645}" destId="{1314EB1D-D4A5-417C-9B8A-A19C36109857}" srcOrd="0" destOrd="0" presId="urn:microsoft.com/office/officeart/2005/8/layout/orgChart1"/>
    <dgm:cxn modelId="{EBF90C0D-A264-4B85-9CD2-8BAAB7FBB7B2}" type="presParOf" srcId="{F021B5B9-7F38-4FD3-A73E-9C3C8845E645}" destId="{8A48FC2E-A7D6-4995-806E-3DB3E74C2FC0}" srcOrd="1" destOrd="0" presId="urn:microsoft.com/office/officeart/2005/8/layout/orgChart1"/>
    <dgm:cxn modelId="{E2BDAE3F-5219-4DD3-A4D2-B621FCA2156D}" type="presParOf" srcId="{CF30E25F-30BB-444A-AF30-0B25DE0D8C6A}" destId="{ECE7BDDA-3D5C-4A6C-A0D3-0BA4EA938C03}" srcOrd="1" destOrd="0" presId="urn:microsoft.com/office/officeart/2005/8/layout/orgChart1"/>
    <dgm:cxn modelId="{0C6ADCC2-6CBD-4F3C-AB4F-8432EC174358}" type="presParOf" srcId="{CF30E25F-30BB-444A-AF30-0B25DE0D8C6A}" destId="{CE6B5639-DE25-446A-82BF-FD96F7E67894}" srcOrd="2" destOrd="0" presId="urn:microsoft.com/office/officeart/2005/8/layout/orgChart1"/>
    <dgm:cxn modelId="{B6956AA1-2CB8-4946-AA1C-46D574F4BF6C}" type="presParOf" srcId="{3F84B334-A448-4004-B397-7E6DA393D8B2}" destId="{DD2E1F5E-7F3D-40EB-964F-C13873B9263B}" srcOrd="2" destOrd="0" presId="urn:microsoft.com/office/officeart/2005/8/layout/orgChart1"/>
    <dgm:cxn modelId="{8CCE6C51-FB2A-4A6B-8216-13B4044F911F}" type="presParOf" srcId="{3F84B334-A448-4004-B397-7E6DA393D8B2}" destId="{2CDB02BD-73EA-46AF-AA55-864D335E5066}" srcOrd="3" destOrd="0" presId="urn:microsoft.com/office/officeart/2005/8/layout/orgChart1"/>
    <dgm:cxn modelId="{DBC9C33C-467A-4BED-A6C4-EF16D7EF49CF}" type="presParOf" srcId="{2CDB02BD-73EA-46AF-AA55-864D335E5066}" destId="{47403176-6649-434F-BD30-3ED89C5C71BD}" srcOrd="0" destOrd="0" presId="urn:microsoft.com/office/officeart/2005/8/layout/orgChart1"/>
    <dgm:cxn modelId="{C5D2BFFE-49A0-4181-855A-637C560399A5}" type="presParOf" srcId="{47403176-6649-434F-BD30-3ED89C5C71BD}" destId="{9570D9A5-2609-418D-9459-71DDC798B540}" srcOrd="0" destOrd="0" presId="urn:microsoft.com/office/officeart/2005/8/layout/orgChart1"/>
    <dgm:cxn modelId="{3A3DD3BC-ABC0-4B4A-B15B-843E1C14F8D8}" type="presParOf" srcId="{47403176-6649-434F-BD30-3ED89C5C71BD}" destId="{7D4535F7-23FB-41F1-BF2C-ECE5CD3338D1}" srcOrd="1" destOrd="0" presId="urn:microsoft.com/office/officeart/2005/8/layout/orgChart1"/>
    <dgm:cxn modelId="{6D88FDE5-1787-43DA-A800-E738384D07D1}" type="presParOf" srcId="{2CDB02BD-73EA-46AF-AA55-864D335E5066}" destId="{BCA7DC96-44D7-4C36-82B0-6D66A561D82E}" srcOrd="1" destOrd="0" presId="urn:microsoft.com/office/officeart/2005/8/layout/orgChart1"/>
    <dgm:cxn modelId="{518301DE-070A-408A-A439-7253684A5740}" type="presParOf" srcId="{2CDB02BD-73EA-46AF-AA55-864D335E5066}" destId="{C840E5A5-8DF9-478D-A329-01225F1D3511}" srcOrd="2" destOrd="0" presId="urn:microsoft.com/office/officeart/2005/8/layout/orgChart1"/>
    <dgm:cxn modelId="{FA7984AE-66D8-49E7-8F71-E0F127CFFBAA}" type="presParOf" srcId="{3F84B334-A448-4004-B397-7E6DA393D8B2}" destId="{273E9022-5A8C-4693-923D-893C593F8E06}" srcOrd="4" destOrd="0" presId="urn:microsoft.com/office/officeart/2005/8/layout/orgChart1"/>
    <dgm:cxn modelId="{57180D9D-9B9D-4A3C-B2D5-9F95BE9E616B}" type="presParOf" srcId="{3F84B334-A448-4004-B397-7E6DA393D8B2}" destId="{142459EE-A14C-4A21-81C2-18F6E20486D1}" srcOrd="5" destOrd="0" presId="urn:microsoft.com/office/officeart/2005/8/layout/orgChart1"/>
    <dgm:cxn modelId="{225F4E90-9451-4971-B910-0A6475533CB5}" type="presParOf" srcId="{142459EE-A14C-4A21-81C2-18F6E20486D1}" destId="{3276B014-6DB1-436A-8D4E-EA00E571D176}" srcOrd="0" destOrd="0" presId="urn:microsoft.com/office/officeart/2005/8/layout/orgChart1"/>
    <dgm:cxn modelId="{2039C7E3-481F-4EFF-9867-1C32C91E5259}" type="presParOf" srcId="{3276B014-6DB1-436A-8D4E-EA00E571D176}" destId="{06E5DE2A-43BC-4698-BC30-24C07F2EF9EE}" srcOrd="0" destOrd="0" presId="urn:microsoft.com/office/officeart/2005/8/layout/orgChart1"/>
    <dgm:cxn modelId="{948A0A67-1850-45EE-A482-764AD77CE080}" type="presParOf" srcId="{3276B014-6DB1-436A-8D4E-EA00E571D176}" destId="{0C00728A-798A-475D-8EC0-1E75F134B41F}" srcOrd="1" destOrd="0" presId="urn:microsoft.com/office/officeart/2005/8/layout/orgChart1"/>
    <dgm:cxn modelId="{C4BDDDA7-8F94-4BEE-8BA9-4FA79883DDE3}" type="presParOf" srcId="{142459EE-A14C-4A21-81C2-18F6E20486D1}" destId="{4F81EBD1-7854-4139-81D2-D380E745A2B9}" srcOrd="1" destOrd="0" presId="urn:microsoft.com/office/officeart/2005/8/layout/orgChart1"/>
    <dgm:cxn modelId="{D8E85EE0-A948-4E30-8C73-23976C1089E1}" type="presParOf" srcId="{4F81EBD1-7854-4139-81D2-D380E745A2B9}" destId="{239DCF95-E6E8-4DD8-B918-5241A47F39B3}" srcOrd="0" destOrd="0" presId="urn:microsoft.com/office/officeart/2005/8/layout/orgChart1"/>
    <dgm:cxn modelId="{48953A2F-F154-4742-923E-B986BC6615A3}" type="presParOf" srcId="{4F81EBD1-7854-4139-81D2-D380E745A2B9}" destId="{502B5C7E-1AA0-4706-B43C-2031022F4B51}" srcOrd="1" destOrd="0" presId="urn:microsoft.com/office/officeart/2005/8/layout/orgChart1"/>
    <dgm:cxn modelId="{5FB2AD0F-E3F0-472B-ADAB-A883E280D32D}" type="presParOf" srcId="{502B5C7E-1AA0-4706-B43C-2031022F4B51}" destId="{26605F03-ED68-4D7E-9D12-CCF2F6ADB69E}" srcOrd="0" destOrd="0" presId="urn:microsoft.com/office/officeart/2005/8/layout/orgChart1"/>
    <dgm:cxn modelId="{A0A03D90-83C4-4A10-BA49-3EA4F5AC62CB}" type="presParOf" srcId="{26605F03-ED68-4D7E-9D12-CCF2F6ADB69E}" destId="{9F29CBCB-BC47-4DE5-89C1-201A28505C78}" srcOrd="0" destOrd="0" presId="urn:microsoft.com/office/officeart/2005/8/layout/orgChart1"/>
    <dgm:cxn modelId="{64D9F212-9C52-44CD-A394-6546027BEBC1}" type="presParOf" srcId="{26605F03-ED68-4D7E-9D12-CCF2F6ADB69E}" destId="{D673EB7E-7AFD-4932-A988-E1D28CFB84E2}" srcOrd="1" destOrd="0" presId="urn:microsoft.com/office/officeart/2005/8/layout/orgChart1"/>
    <dgm:cxn modelId="{EDE72A6C-E900-46C3-B44A-2C71F9B55B7D}" type="presParOf" srcId="{502B5C7E-1AA0-4706-B43C-2031022F4B51}" destId="{32B54B46-70B4-42B7-B1DB-64296F845582}" srcOrd="1" destOrd="0" presId="urn:microsoft.com/office/officeart/2005/8/layout/orgChart1"/>
    <dgm:cxn modelId="{C82B58B1-9B5A-44AE-AB51-429C3CE580CE}" type="presParOf" srcId="{502B5C7E-1AA0-4706-B43C-2031022F4B51}" destId="{63A7D411-C303-493E-888C-38F0D1DA5ECA}" srcOrd="2" destOrd="0" presId="urn:microsoft.com/office/officeart/2005/8/layout/orgChart1"/>
    <dgm:cxn modelId="{37565E0D-D60A-430D-9E73-A7EC92064225}" type="presParOf" srcId="{4F81EBD1-7854-4139-81D2-D380E745A2B9}" destId="{69CE9D6D-9776-4863-8BC1-DE0D92497933}" srcOrd="2" destOrd="0" presId="urn:microsoft.com/office/officeart/2005/8/layout/orgChart1"/>
    <dgm:cxn modelId="{1B4E9CB2-1A93-4DC2-BBF6-2E848858E90D}" type="presParOf" srcId="{4F81EBD1-7854-4139-81D2-D380E745A2B9}" destId="{E59757F3-1EE0-4F0C-911A-6D46CF6E07FB}" srcOrd="3" destOrd="0" presId="urn:microsoft.com/office/officeart/2005/8/layout/orgChart1"/>
    <dgm:cxn modelId="{21091C62-4EEC-4230-9C0D-02D928CC1598}" type="presParOf" srcId="{E59757F3-1EE0-4F0C-911A-6D46CF6E07FB}" destId="{7BDC21FC-E760-4C81-92F4-80328C43509A}" srcOrd="0" destOrd="0" presId="urn:microsoft.com/office/officeart/2005/8/layout/orgChart1"/>
    <dgm:cxn modelId="{1B9A1A05-05D6-4ED8-850C-99E66F7767D3}" type="presParOf" srcId="{7BDC21FC-E760-4C81-92F4-80328C43509A}" destId="{D7A2FDCB-2896-411A-B2BB-4AE81426E9D2}" srcOrd="0" destOrd="0" presId="urn:microsoft.com/office/officeart/2005/8/layout/orgChart1"/>
    <dgm:cxn modelId="{25A00319-9197-47C8-8196-F232A90B737A}" type="presParOf" srcId="{7BDC21FC-E760-4C81-92F4-80328C43509A}" destId="{1EA0F390-46A6-40DB-ABAF-491290EB0145}" srcOrd="1" destOrd="0" presId="urn:microsoft.com/office/officeart/2005/8/layout/orgChart1"/>
    <dgm:cxn modelId="{408E8B3E-07B8-4C1E-8408-74F2DCE9A9C8}" type="presParOf" srcId="{E59757F3-1EE0-4F0C-911A-6D46CF6E07FB}" destId="{6F332879-0250-4EC2-8CC6-3D7E512D71DF}" srcOrd="1" destOrd="0" presId="urn:microsoft.com/office/officeart/2005/8/layout/orgChart1"/>
    <dgm:cxn modelId="{3B845AE8-231A-43AC-81C5-5E53F9B4B6EC}" type="presParOf" srcId="{E59757F3-1EE0-4F0C-911A-6D46CF6E07FB}" destId="{80A9AF2F-6E3B-4100-A8EB-5236FBD7F6A1}" srcOrd="2" destOrd="0" presId="urn:microsoft.com/office/officeart/2005/8/layout/orgChart1"/>
    <dgm:cxn modelId="{0551F27B-EC2D-4461-9A4E-30F6AC1D1E15}" type="presParOf" srcId="{142459EE-A14C-4A21-81C2-18F6E20486D1}" destId="{CC189C79-6A0D-4AF2-873B-6FADBE10490A}" srcOrd="2" destOrd="0" presId="urn:microsoft.com/office/officeart/2005/8/layout/orgChart1"/>
    <dgm:cxn modelId="{8F4B00E7-3D35-4675-95E4-6C966CC46A77}" type="presParOf" srcId="{B9A8E364-FBFB-4EDC-933A-AF45D474A20E}" destId="{1101C13A-BD47-46B9-82CE-171C47551C26}" srcOrd="2" destOrd="0" presId="urn:microsoft.com/office/officeart/2005/8/layout/orgChart1"/>
    <dgm:cxn modelId="{528F151B-0D91-4497-96E2-A2F410B93676}" type="presParOf" srcId="{C96DA427-05A1-4C09-8159-A3304DD6B3B9}" destId="{C356A2CC-94A8-4D87-8B5D-BBEF74073672}" srcOrd="2" destOrd="0" presId="urn:microsoft.com/office/officeart/2005/8/layout/orgChart1"/>
    <dgm:cxn modelId="{76450024-E1C5-4AAE-864E-885DA304A246}" type="presParOf" srcId="{BCA1D850-E49B-4B60-8EB0-8BB5F1E1210F}" destId="{F7612866-D728-4972-AD81-082E01EBE87E}" srcOrd="2" destOrd="0" presId="urn:microsoft.com/office/officeart/2005/8/layout/orgChart1"/>
    <dgm:cxn modelId="{B265C986-B3EE-41F2-9169-266C98119F58}" type="presParOf" srcId="{BCA1D850-E49B-4B60-8EB0-8BB5F1E1210F}" destId="{4FE9B96B-C848-4373-97CC-CE10C66BF688}" srcOrd="3" destOrd="0" presId="urn:microsoft.com/office/officeart/2005/8/layout/orgChart1"/>
    <dgm:cxn modelId="{4031A7C6-9936-4D0E-9D90-7ED8A5CD202E}" type="presParOf" srcId="{4FE9B96B-C848-4373-97CC-CE10C66BF688}" destId="{711358ED-976E-4912-8064-437EEFE47441}" srcOrd="0" destOrd="0" presId="urn:microsoft.com/office/officeart/2005/8/layout/orgChart1"/>
    <dgm:cxn modelId="{E408A806-5F1A-4E0E-A70C-176FFE11D304}" type="presParOf" srcId="{711358ED-976E-4912-8064-437EEFE47441}" destId="{80BA7277-41CF-4DBB-A3C9-A613C76DBBC3}" srcOrd="0" destOrd="0" presId="urn:microsoft.com/office/officeart/2005/8/layout/orgChart1"/>
    <dgm:cxn modelId="{A80F9DED-570E-4777-9F15-3E04D09ECCB5}" type="presParOf" srcId="{711358ED-976E-4912-8064-437EEFE47441}" destId="{ADB8C25F-F08E-411B-B4DF-E69900289C66}" srcOrd="1" destOrd="0" presId="urn:microsoft.com/office/officeart/2005/8/layout/orgChart1"/>
    <dgm:cxn modelId="{A34D4EAB-A288-4F90-9582-931670D1955B}" type="presParOf" srcId="{4FE9B96B-C848-4373-97CC-CE10C66BF688}" destId="{01F8BEC7-E39E-44F9-99CA-37A6EE0D95E0}" srcOrd="1" destOrd="0" presId="urn:microsoft.com/office/officeart/2005/8/layout/orgChart1"/>
    <dgm:cxn modelId="{39199901-9522-46EF-AC41-A89431987EB9}" type="presParOf" srcId="{01F8BEC7-E39E-44F9-99CA-37A6EE0D95E0}" destId="{6924B78D-E9A6-44E0-BA14-9DD0739C4B9C}" srcOrd="0" destOrd="0" presId="urn:microsoft.com/office/officeart/2005/8/layout/orgChart1"/>
    <dgm:cxn modelId="{E5A954B9-572D-4E45-81F4-D09B5F11D919}" type="presParOf" srcId="{01F8BEC7-E39E-44F9-99CA-37A6EE0D95E0}" destId="{3FDED22D-CF26-4498-86AB-2C59F77C6658}" srcOrd="1" destOrd="0" presId="urn:microsoft.com/office/officeart/2005/8/layout/orgChart1"/>
    <dgm:cxn modelId="{FCD1DB1D-F4B2-4CFE-A75D-94FF8BE6DF9E}" type="presParOf" srcId="{3FDED22D-CF26-4498-86AB-2C59F77C6658}" destId="{8C92FAB8-6AD2-4353-96D4-64938BEDCC88}" srcOrd="0" destOrd="0" presId="urn:microsoft.com/office/officeart/2005/8/layout/orgChart1"/>
    <dgm:cxn modelId="{99E0CC2C-302F-424F-9106-B36567877AA2}" type="presParOf" srcId="{8C92FAB8-6AD2-4353-96D4-64938BEDCC88}" destId="{07844388-A3B4-4C13-A2D2-792D32DA861A}" srcOrd="0" destOrd="0" presId="urn:microsoft.com/office/officeart/2005/8/layout/orgChart1"/>
    <dgm:cxn modelId="{03F8FEAE-7164-4494-92C7-05B6046CBE1A}" type="presParOf" srcId="{8C92FAB8-6AD2-4353-96D4-64938BEDCC88}" destId="{44EEB922-C647-46C5-934C-BFEF348601D5}" srcOrd="1" destOrd="0" presId="urn:microsoft.com/office/officeart/2005/8/layout/orgChart1"/>
    <dgm:cxn modelId="{18175AEC-A0DD-47F8-A59A-AAFAF9A852EE}" type="presParOf" srcId="{3FDED22D-CF26-4498-86AB-2C59F77C6658}" destId="{8894C6D1-60BA-4547-923C-688077BFF586}" srcOrd="1" destOrd="0" presId="urn:microsoft.com/office/officeart/2005/8/layout/orgChart1"/>
    <dgm:cxn modelId="{4AEA139E-BCB9-4A42-A47E-FE2392915DAE}" type="presParOf" srcId="{3FDED22D-CF26-4498-86AB-2C59F77C6658}" destId="{4EF129BA-52FE-4029-B58B-F71C3FEB0AF3}" srcOrd="2" destOrd="0" presId="urn:microsoft.com/office/officeart/2005/8/layout/orgChart1"/>
    <dgm:cxn modelId="{71F97B1B-1060-4260-B048-D880E0C51E97}" type="presParOf" srcId="{01F8BEC7-E39E-44F9-99CA-37A6EE0D95E0}" destId="{C4222B9E-8839-4888-ABA0-98BC961419F6}" srcOrd="2" destOrd="0" presId="urn:microsoft.com/office/officeart/2005/8/layout/orgChart1"/>
    <dgm:cxn modelId="{C266F5C0-96AF-47FA-8352-13DB2F243FA7}" type="presParOf" srcId="{01F8BEC7-E39E-44F9-99CA-37A6EE0D95E0}" destId="{4D12C63E-FCF5-4C4F-BFD1-C03085F68C3A}" srcOrd="3" destOrd="0" presId="urn:microsoft.com/office/officeart/2005/8/layout/orgChart1"/>
    <dgm:cxn modelId="{F259AEC2-5A44-48F8-A1C7-1563BEDDA6BE}" type="presParOf" srcId="{4D12C63E-FCF5-4C4F-BFD1-C03085F68C3A}" destId="{8590DE2D-FF40-469E-BD60-5D0EA03A2225}" srcOrd="0" destOrd="0" presId="urn:microsoft.com/office/officeart/2005/8/layout/orgChart1"/>
    <dgm:cxn modelId="{70DA48C1-1200-48CB-AD92-3071F3659D12}" type="presParOf" srcId="{8590DE2D-FF40-469E-BD60-5D0EA03A2225}" destId="{3335ED73-5D35-4596-8F67-7CB9CBB3A78F}" srcOrd="0" destOrd="0" presId="urn:microsoft.com/office/officeart/2005/8/layout/orgChart1"/>
    <dgm:cxn modelId="{193E0B02-0893-4781-BEAB-8B71A10B216C}" type="presParOf" srcId="{8590DE2D-FF40-469E-BD60-5D0EA03A2225}" destId="{02387E26-E3EE-44E8-9FAE-1AEC57A76CD5}" srcOrd="1" destOrd="0" presId="urn:microsoft.com/office/officeart/2005/8/layout/orgChart1"/>
    <dgm:cxn modelId="{EE6A78E0-89B7-4F05-B434-8812B5F35EEA}" type="presParOf" srcId="{4D12C63E-FCF5-4C4F-BFD1-C03085F68C3A}" destId="{23F38E52-55B8-4E67-8F77-0FCC29D2E2A3}" srcOrd="1" destOrd="0" presId="urn:microsoft.com/office/officeart/2005/8/layout/orgChart1"/>
    <dgm:cxn modelId="{5D13409B-2D53-4C64-A325-AF0081BFA653}" type="presParOf" srcId="{4D12C63E-FCF5-4C4F-BFD1-C03085F68C3A}" destId="{8BB5466C-7F80-4D93-950B-6AB01AB4D715}" srcOrd="2" destOrd="0" presId="urn:microsoft.com/office/officeart/2005/8/layout/orgChart1"/>
    <dgm:cxn modelId="{050C5B64-2927-4A2D-A583-D0E1F775B7E4}" type="presParOf" srcId="{4FE9B96B-C848-4373-97CC-CE10C66BF688}" destId="{43B024FC-601F-40A9-90AA-51BCAA8108FD}" srcOrd="2" destOrd="0" presId="urn:microsoft.com/office/officeart/2005/8/layout/orgChart1"/>
    <dgm:cxn modelId="{AB431ECA-BC22-4A32-9793-BED54434FA78}" type="presParOf" srcId="{BCA1D850-E49B-4B60-8EB0-8BB5F1E1210F}" destId="{9BA316A6-80A5-482C-8FA0-429A17DB7918}" srcOrd="4" destOrd="0" presId="urn:microsoft.com/office/officeart/2005/8/layout/orgChart1"/>
    <dgm:cxn modelId="{FD72D1E5-82F6-4AF8-BC15-C1DDA9EC64E9}" type="presParOf" srcId="{BCA1D850-E49B-4B60-8EB0-8BB5F1E1210F}" destId="{6607A1FD-92F6-4716-AE27-851D90411263}" srcOrd="5" destOrd="0" presId="urn:microsoft.com/office/officeart/2005/8/layout/orgChart1"/>
    <dgm:cxn modelId="{3C9DD33F-6D2C-49B0-86E2-DF7D7686442E}" type="presParOf" srcId="{6607A1FD-92F6-4716-AE27-851D90411263}" destId="{09BC738A-31D8-4F12-A3A8-CABA67847F34}" srcOrd="0" destOrd="0" presId="urn:microsoft.com/office/officeart/2005/8/layout/orgChart1"/>
    <dgm:cxn modelId="{18CE387E-3864-401C-AACB-F71B68136EFC}" type="presParOf" srcId="{09BC738A-31D8-4F12-A3A8-CABA67847F34}" destId="{0B6630BF-6D5C-424B-923E-EC7375F89897}" srcOrd="0" destOrd="0" presId="urn:microsoft.com/office/officeart/2005/8/layout/orgChart1"/>
    <dgm:cxn modelId="{2BA42331-7E11-4991-B5FD-2A1482BDF42F}" type="presParOf" srcId="{09BC738A-31D8-4F12-A3A8-CABA67847F34}" destId="{1EFF3FF4-9BA7-4114-B4BD-4C163B7E6D2C}" srcOrd="1" destOrd="0" presId="urn:microsoft.com/office/officeart/2005/8/layout/orgChart1"/>
    <dgm:cxn modelId="{BA9D7408-2401-483A-9F63-4D25E2F34DAC}" type="presParOf" srcId="{6607A1FD-92F6-4716-AE27-851D90411263}" destId="{64EF3DA3-EFA3-4E20-B692-DAC79580ABF2}" srcOrd="1" destOrd="0" presId="urn:microsoft.com/office/officeart/2005/8/layout/orgChart1"/>
    <dgm:cxn modelId="{64597110-A7DA-4D5A-A4AE-E0D4EA2A7C18}" type="presParOf" srcId="{64EF3DA3-EFA3-4E20-B692-DAC79580ABF2}" destId="{1B5D52C5-D667-4125-9D5A-0AE4C5BDCC01}" srcOrd="0" destOrd="0" presId="urn:microsoft.com/office/officeart/2005/8/layout/orgChart1"/>
    <dgm:cxn modelId="{F8917604-E2E6-45B9-9A0B-9083D2711691}" type="presParOf" srcId="{64EF3DA3-EFA3-4E20-B692-DAC79580ABF2}" destId="{D07789E8-4A57-4843-9575-9228A2751F6A}" srcOrd="1" destOrd="0" presId="urn:microsoft.com/office/officeart/2005/8/layout/orgChart1"/>
    <dgm:cxn modelId="{796AD749-4B31-41B8-B69F-B968EB031A33}" type="presParOf" srcId="{D07789E8-4A57-4843-9575-9228A2751F6A}" destId="{68E7C802-CF60-41E6-8FE9-8C38CCB38587}" srcOrd="0" destOrd="0" presId="urn:microsoft.com/office/officeart/2005/8/layout/orgChart1"/>
    <dgm:cxn modelId="{FC51CEF2-A34E-4CB9-8F6D-B848936916B1}" type="presParOf" srcId="{68E7C802-CF60-41E6-8FE9-8C38CCB38587}" destId="{7E9A90C3-5E03-4E30-9C59-D3329E6ACC6A}" srcOrd="0" destOrd="0" presId="urn:microsoft.com/office/officeart/2005/8/layout/orgChart1"/>
    <dgm:cxn modelId="{A2D8D6B8-DEA9-40EA-A111-F1B1D206BC80}" type="presParOf" srcId="{68E7C802-CF60-41E6-8FE9-8C38CCB38587}" destId="{856000C9-742D-4E1D-8BFC-7B31265F2B73}" srcOrd="1" destOrd="0" presId="urn:microsoft.com/office/officeart/2005/8/layout/orgChart1"/>
    <dgm:cxn modelId="{31486703-52A2-420F-8EEE-635273A0F71E}" type="presParOf" srcId="{D07789E8-4A57-4843-9575-9228A2751F6A}" destId="{0238C4DD-7A32-484E-86C7-C01B2330C9FE}" srcOrd="1" destOrd="0" presId="urn:microsoft.com/office/officeart/2005/8/layout/orgChart1"/>
    <dgm:cxn modelId="{3285299B-5CF1-4821-B445-6FB63F3AA8FE}" type="presParOf" srcId="{D07789E8-4A57-4843-9575-9228A2751F6A}" destId="{0680996E-2936-4120-8899-0565AF6968F9}" srcOrd="2" destOrd="0" presId="urn:microsoft.com/office/officeart/2005/8/layout/orgChart1"/>
    <dgm:cxn modelId="{CA5BAC49-B553-4AD2-A6D4-400F1CB6118A}" type="presParOf" srcId="{64EF3DA3-EFA3-4E20-B692-DAC79580ABF2}" destId="{DDA77CC6-2E30-4CFA-AC77-8532B6CF5A16}" srcOrd="2" destOrd="0" presId="urn:microsoft.com/office/officeart/2005/8/layout/orgChart1"/>
    <dgm:cxn modelId="{07D10938-8F57-48C5-8384-0725D2B1EE6C}" type="presParOf" srcId="{64EF3DA3-EFA3-4E20-B692-DAC79580ABF2}" destId="{401B8894-64FC-4193-B85C-BA490D56D023}" srcOrd="3" destOrd="0" presId="urn:microsoft.com/office/officeart/2005/8/layout/orgChart1"/>
    <dgm:cxn modelId="{23407424-2386-4AC0-B653-38805F0FAE05}" type="presParOf" srcId="{401B8894-64FC-4193-B85C-BA490D56D023}" destId="{A01FDCCC-D4B7-4F3D-A18D-BA861EC5D636}" srcOrd="0" destOrd="0" presId="urn:microsoft.com/office/officeart/2005/8/layout/orgChart1"/>
    <dgm:cxn modelId="{C583C631-F2FD-41C6-92C8-AE70757B4E70}" type="presParOf" srcId="{A01FDCCC-D4B7-4F3D-A18D-BA861EC5D636}" destId="{8B8B023A-5FEE-40D8-8347-0287C67560B1}" srcOrd="0" destOrd="0" presId="urn:microsoft.com/office/officeart/2005/8/layout/orgChart1"/>
    <dgm:cxn modelId="{83D67E50-A43D-4F5A-86E3-377BBC46C824}" type="presParOf" srcId="{A01FDCCC-D4B7-4F3D-A18D-BA861EC5D636}" destId="{EAA37ABF-8CD4-4146-9582-D688367A48C3}" srcOrd="1" destOrd="0" presId="urn:microsoft.com/office/officeart/2005/8/layout/orgChart1"/>
    <dgm:cxn modelId="{3C04D265-C80B-41B1-885E-844FA4ABAD26}" type="presParOf" srcId="{401B8894-64FC-4193-B85C-BA490D56D023}" destId="{EA12EB34-814D-4A51-A825-B33390ED0877}" srcOrd="1" destOrd="0" presId="urn:microsoft.com/office/officeart/2005/8/layout/orgChart1"/>
    <dgm:cxn modelId="{97D34685-693D-46A1-9684-7C1F960F2DAF}" type="presParOf" srcId="{401B8894-64FC-4193-B85C-BA490D56D023}" destId="{CA5CF1E6-FCC3-4F9A-9B26-D27BCF91A0EC}" srcOrd="2" destOrd="0" presId="urn:microsoft.com/office/officeart/2005/8/layout/orgChart1"/>
    <dgm:cxn modelId="{8B8F2C64-13B3-4ECE-A9F3-80A5CE777BFD}" type="presParOf" srcId="{6607A1FD-92F6-4716-AE27-851D90411263}" destId="{5C4B82C2-2A8A-423E-AFE5-A50C64FD9965}" srcOrd="2" destOrd="0" presId="urn:microsoft.com/office/officeart/2005/8/layout/orgChart1"/>
    <dgm:cxn modelId="{8D022830-7F2A-4082-9FA9-885CB01EF4AB}" type="presParOf" srcId="{BCA1D850-E49B-4B60-8EB0-8BB5F1E1210F}" destId="{E2BA2384-16C6-41AF-AA03-30DE76175038}" srcOrd="6" destOrd="0" presId="urn:microsoft.com/office/officeart/2005/8/layout/orgChart1"/>
    <dgm:cxn modelId="{F56D0A0F-47A4-425E-AA7E-12DDBFBDB11C}" type="presParOf" srcId="{BCA1D850-E49B-4B60-8EB0-8BB5F1E1210F}" destId="{E78E2BCD-0707-4570-88FC-93697620625B}" srcOrd="7" destOrd="0" presId="urn:microsoft.com/office/officeart/2005/8/layout/orgChart1"/>
    <dgm:cxn modelId="{A605CFD5-517C-4DC2-9905-CE7FAB8979AE}" type="presParOf" srcId="{E78E2BCD-0707-4570-88FC-93697620625B}" destId="{3FA612A0-EA2D-4C2A-A117-875433F5B33B}" srcOrd="0" destOrd="0" presId="urn:microsoft.com/office/officeart/2005/8/layout/orgChart1"/>
    <dgm:cxn modelId="{0BF0C5A0-C2FA-4C30-BF49-9DDEBC3E9308}" type="presParOf" srcId="{3FA612A0-EA2D-4C2A-A117-875433F5B33B}" destId="{97B477EA-1147-45EC-A03A-FDBFB56D83C8}" srcOrd="0" destOrd="0" presId="urn:microsoft.com/office/officeart/2005/8/layout/orgChart1"/>
    <dgm:cxn modelId="{FFAF37EC-C97A-48A7-B4E9-08A7214CCBF3}" type="presParOf" srcId="{3FA612A0-EA2D-4C2A-A117-875433F5B33B}" destId="{3E4001B8-0815-450D-B118-4245520BB44C}" srcOrd="1" destOrd="0" presId="urn:microsoft.com/office/officeart/2005/8/layout/orgChart1"/>
    <dgm:cxn modelId="{57A0DC81-4481-4009-826C-E53C834A67BC}" type="presParOf" srcId="{E78E2BCD-0707-4570-88FC-93697620625B}" destId="{0C148A02-D145-463A-B1F9-250D77770F05}" srcOrd="1" destOrd="0" presId="urn:microsoft.com/office/officeart/2005/8/layout/orgChart1"/>
    <dgm:cxn modelId="{EAA36105-EEB8-4767-B7CB-4C534520E996}" type="presParOf" srcId="{0C148A02-D145-463A-B1F9-250D77770F05}" destId="{14833949-89B2-4B49-869D-BC94D50EE4B9}" srcOrd="0" destOrd="0" presId="urn:microsoft.com/office/officeart/2005/8/layout/orgChart1"/>
    <dgm:cxn modelId="{34355CA7-F6FD-4EB0-85A2-E86BA0AF78BD}" type="presParOf" srcId="{0C148A02-D145-463A-B1F9-250D77770F05}" destId="{28E87334-9551-4AF1-A6A8-426845C7BC1B}" srcOrd="1" destOrd="0" presId="urn:microsoft.com/office/officeart/2005/8/layout/orgChart1"/>
    <dgm:cxn modelId="{B19317F5-684E-4DFB-A4FF-EAAFAF9CB9DD}" type="presParOf" srcId="{28E87334-9551-4AF1-A6A8-426845C7BC1B}" destId="{54556970-7011-4B49-9460-430C91F72CF4}" srcOrd="0" destOrd="0" presId="urn:microsoft.com/office/officeart/2005/8/layout/orgChart1"/>
    <dgm:cxn modelId="{0CE539D6-931E-4AE8-A76B-24E8F55F27B9}" type="presParOf" srcId="{54556970-7011-4B49-9460-430C91F72CF4}" destId="{A6251617-BAA3-47D4-A526-2BC8A25E5BA9}" srcOrd="0" destOrd="0" presId="urn:microsoft.com/office/officeart/2005/8/layout/orgChart1"/>
    <dgm:cxn modelId="{EEAB27DF-1864-4160-B0F4-800DB01648FD}" type="presParOf" srcId="{54556970-7011-4B49-9460-430C91F72CF4}" destId="{9124BCC0-F441-44E5-BBA1-A89CAF979D64}" srcOrd="1" destOrd="0" presId="urn:microsoft.com/office/officeart/2005/8/layout/orgChart1"/>
    <dgm:cxn modelId="{3E7F0AD2-AA57-4201-BCB1-A0EB839AF763}" type="presParOf" srcId="{28E87334-9551-4AF1-A6A8-426845C7BC1B}" destId="{10AC582E-3593-4B7A-9AAB-85D5ADA7B0E2}" srcOrd="1" destOrd="0" presId="urn:microsoft.com/office/officeart/2005/8/layout/orgChart1"/>
    <dgm:cxn modelId="{0662A9B1-F960-46E5-B23A-A04665D4A507}" type="presParOf" srcId="{10AC582E-3593-4B7A-9AAB-85D5ADA7B0E2}" destId="{FA0F8742-664D-4CFA-800F-45698EC5501A}" srcOrd="0" destOrd="0" presId="urn:microsoft.com/office/officeart/2005/8/layout/orgChart1"/>
    <dgm:cxn modelId="{FE9719E7-DB74-4B2A-AD1F-4C774110E182}" type="presParOf" srcId="{10AC582E-3593-4B7A-9AAB-85D5ADA7B0E2}" destId="{4B5627FD-48C5-4115-BC35-3F7D7FE57FD4}" srcOrd="1" destOrd="0" presId="urn:microsoft.com/office/officeart/2005/8/layout/orgChart1"/>
    <dgm:cxn modelId="{36B4D860-180B-481D-AA14-131B7BD17F85}" type="presParOf" srcId="{4B5627FD-48C5-4115-BC35-3F7D7FE57FD4}" destId="{2D1D6AEE-669D-4FF6-B639-304900FF8354}" srcOrd="0" destOrd="0" presId="urn:microsoft.com/office/officeart/2005/8/layout/orgChart1"/>
    <dgm:cxn modelId="{1137FFCC-7731-4B8A-856A-C0B6AFFE4BB3}" type="presParOf" srcId="{2D1D6AEE-669D-4FF6-B639-304900FF8354}" destId="{9ACF3576-BF1A-4CFB-ACA5-CCFFA2B66599}" srcOrd="0" destOrd="0" presId="urn:microsoft.com/office/officeart/2005/8/layout/orgChart1"/>
    <dgm:cxn modelId="{FE1AA3DE-4F08-4264-8C5D-51F651FA09ED}" type="presParOf" srcId="{2D1D6AEE-669D-4FF6-B639-304900FF8354}" destId="{4ADACADE-388D-4CFF-9AC5-B30E89E8E213}" srcOrd="1" destOrd="0" presId="urn:microsoft.com/office/officeart/2005/8/layout/orgChart1"/>
    <dgm:cxn modelId="{750EA603-DE60-4779-A90C-7B1534CB8EAE}" type="presParOf" srcId="{4B5627FD-48C5-4115-BC35-3F7D7FE57FD4}" destId="{1B10870E-1544-460A-812B-FB8D1E0CB660}" srcOrd="1" destOrd="0" presId="urn:microsoft.com/office/officeart/2005/8/layout/orgChart1"/>
    <dgm:cxn modelId="{7F01142A-C7F6-45B5-A6CC-4EE3D5FD93A9}" type="presParOf" srcId="{4B5627FD-48C5-4115-BC35-3F7D7FE57FD4}" destId="{ECFABF09-534D-464E-9AC3-3F0CAC319212}" srcOrd="2" destOrd="0" presId="urn:microsoft.com/office/officeart/2005/8/layout/orgChart1"/>
    <dgm:cxn modelId="{D28675A9-2946-4248-85CB-EF697E3F8B98}" type="presParOf" srcId="{10AC582E-3593-4B7A-9AAB-85D5ADA7B0E2}" destId="{6D5BC242-852F-4CD5-9D23-5228932F85E3}" srcOrd="2" destOrd="0" presId="urn:microsoft.com/office/officeart/2005/8/layout/orgChart1"/>
    <dgm:cxn modelId="{A3C5688E-6B7E-4D0F-9108-C8D3AF429C2A}" type="presParOf" srcId="{10AC582E-3593-4B7A-9AAB-85D5ADA7B0E2}" destId="{F0248A9F-67FA-4F6D-A9A4-81D9E0C8FDF3}" srcOrd="3" destOrd="0" presId="urn:microsoft.com/office/officeart/2005/8/layout/orgChart1"/>
    <dgm:cxn modelId="{DC1E5A77-21BD-48A5-97C5-956CA9331FC8}" type="presParOf" srcId="{F0248A9F-67FA-4F6D-A9A4-81D9E0C8FDF3}" destId="{CCD3327C-EAA2-49CE-9169-6673CC4413F1}" srcOrd="0" destOrd="0" presId="urn:microsoft.com/office/officeart/2005/8/layout/orgChart1"/>
    <dgm:cxn modelId="{DEEA29EF-9BD4-474E-A956-95762C44AA79}" type="presParOf" srcId="{CCD3327C-EAA2-49CE-9169-6673CC4413F1}" destId="{66150514-19F9-406E-BA0C-88EEBF8642BE}" srcOrd="0" destOrd="0" presId="urn:microsoft.com/office/officeart/2005/8/layout/orgChart1"/>
    <dgm:cxn modelId="{325E0318-66B0-4FDF-A114-644542AEF9B6}" type="presParOf" srcId="{CCD3327C-EAA2-49CE-9169-6673CC4413F1}" destId="{B5888153-D8FB-4E16-BD56-9F1A07650EB7}" srcOrd="1" destOrd="0" presId="urn:microsoft.com/office/officeart/2005/8/layout/orgChart1"/>
    <dgm:cxn modelId="{32F5C4ED-8551-4A0C-B761-A9300D08CE55}" type="presParOf" srcId="{F0248A9F-67FA-4F6D-A9A4-81D9E0C8FDF3}" destId="{CE7E3A64-506C-48B5-AD5F-D2EFFA55DA58}" srcOrd="1" destOrd="0" presId="urn:microsoft.com/office/officeart/2005/8/layout/orgChart1"/>
    <dgm:cxn modelId="{0EBEF006-212D-40E9-AC24-1C8163FF878F}" type="presParOf" srcId="{F0248A9F-67FA-4F6D-A9A4-81D9E0C8FDF3}" destId="{56A05EA5-59A3-4869-B0C3-21EDBB35EB97}" srcOrd="2" destOrd="0" presId="urn:microsoft.com/office/officeart/2005/8/layout/orgChart1"/>
    <dgm:cxn modelId="{9280EE1B-ED62-4D5D-9FD1-5BCC2B0DB55A}" type="presParOf" srcId="{28E87334-9551-4AF1-A6A8-426845C7BC1B}" destId="{DB199F0C-724B-4124-AA18-F80414C1839C}" srcOrd="2" destOrd="0" presId="urn:microsoft.com/office/officeart/2005/8/layout/orgChart1"/>
    <dgm:cxn modelId="{B645C65B-EFD1-403F-9A81-5F7B06178334}" type="presParOf" srcId="{0C148A02-D145-463A-B1F9-250D77770F05}" destId="{514FD5DA-B095-4F86-987C-4A855FC06027}" srcOrd="2" destOrd="0" presId="urn:microsoft.com/office/officeart/2005/8/layout/orgChart1"/>
    <dgm:cxn modelId="{56A4EBD5-FB0E-4682-B557-DC4AF76D6296}" type="presParOf" srcId="{0C148A02-D145-463A-B1F9-250D77770F05}" destId="{E61AE2C8-3F23-4F9B-A718-2D92DAA98870}" srcOrd="3" destOrd="0" presId="urn:microsoft.com/office/officeart/2005/8/layout/orgChart1"/>
    <dgm:cxn modelId="{FD165FE8-30A7-4659-9205-AB54C83E2D27}" type="presParOf" srcId="{E61AE2C8-3F23-4F9B-A718-2D92DAA98870}" destId="{ED0D493D-AFC5-4A27-8F23-ECBE4AD7DF93}" srcOrd="0" destOrd="0" presId="urn:microsoft.com/office/officeart/2005/8/layout/orgChart1"/>
    <dgm:cxn modelId="{DA03FBF4-2797-4677-8F5A-6E53DBA54783}" type="presParOf" srcId="{ED0D493D-AFC5-4A27-8F23-ECBE4AD7DF93}" destId="{7B1516A1-C0FA-47D8-8FF5-88B0B2B9B530}" srcOrd="0" destOrd="0" presId="urn:microsoft.com/office/officeart/2005/8/layout/orgChart1"/>
    <dgm:cxn modelId="{D85D5B64-81DF-4733-9A67-474F7D4AF26C}" type="presParOf" srcId="{ED0D493D-AFC5-4A27-8F23-ECBE4AD7DF93}" destId="{FFF4F3F1-5EFB-4687-A44D-49CA099B07F6}" srcOrd="1" destOrd="0" presId="urn:microsoft.com/office/officeart/2005/8/layout/orgChart1"/>
    <dgm:cxn modelId="{48F3C1AF-20CD-4D7B-8514-5823E635B1E3}" type="presParOf" srcId="{E61AE2C8-3F23-4F9B-A718-2D92DAA98870}" destId="{B5909F5A-DEDE-46E6-9A1A-09241925CDEA}" srcOrd="1" destOrd="0" presId="urn:microsoft.com/office/officeart/2005/8/layout/orgChart1"/>
    <dgm:cxn modelId="{E5BD8191-E87B-4C29-92E7-E295898FEEC0}" type="presParOf" srcId="{B5909F5A-DEDE-46E6-9A1A-09241925CDEA}" destId="{64268E04-F066-444C-A878-3BD3E6856A1A}" srcOrd="0" destOrd="0" presId="urn:microsoft.com/office/officeart/2005/8/layout/orgChart1"/>
    <dgm:cxn modelId="{FD60D77C-0ABE-4414-98AB-3716CEFFB7E0}" type="presParOf" srcId="{B5909F5A-DEDE-46E6-9A1A-09241925CDEA}" destId="{A3647EC6-6259-458D-B70A-396BFEF366DA}" srcOrd="1" destOrd="0" presId="urn:microsoft.com/office/officeart/2005/8/layout/orgChart1"/>
    <dgm:cxn modelId="{91779CAB-38D8-4D4D-BD0C-E264EFEEC50B}" type="presParOf" srcId="{A3647EC6-6259-458D-B70A-396BFEF366DA}" destId="{7E28CACE-BDDA-4A7D-946A-F8021993B6BB}" srcOrd="0" destOrd="0" presId="urn:microsoft.com/office/officeart/2005/8/layout/orgChart1"/>
    <dgm:cxn modelId="{1F8F7F49-F646-46E6-B1A8-F2B43DCABD71}" type="presParOf" srcId="{7E28CACE-BDDA-4A7D-946A-F8021993B6BB}" destId="{CC883DDA-8DE2-442B-B572-EB42CDB8515A}" srcOrd="0" destOrd="0" presId="urn:microsoft.com/office/officeart/2005/8/layout/orgChart1"/>
    <dgm:cxn modelId="{E84C900A-D20B-4646-8125-49FA2A47CF31}" type="presParOf" srcId="{7E28CACE-BDDA-4A7D-946A-F8021993B6BB}" destId="{4974CEF8-0A13-4360-B74A-1D3E66743CC0}" srcOrd="1" destOrd="0" presId="urn:microsoft.com/office/officeart/2005/8/layout/orgChart1"/>
    <dgm:cxn modelId="{C3480D3A-FD20-45B6-A6DF-3D8D718244CF}" type="presParOf" srcId="{A3647EC6-6259-458D-B70A-396BFEF366DA}" destId="{D29E54B0-FA9B-4476-8040-1FE1B40DE251}" srcOrd="1" destOrd="0" presId="urn:microsoft.com/office/officeart/2005/8/layout/orgChart1"/>
    <dgm:cxn modelId="{4B759B1A-6E45-4654-BD4B-47AF55A568ED}" type="presParOf" srcId="{A3647EC6-6259-458D-B70A-396BFEF366DA}" destId="{C4F77B3F-09C1-481C-8BC9-0585B36F38BD}" srcOrd="2" destOrd="0" presId="urn:microsoft.com/office/officeart/2005/8/layout/orgChart1"/>
    <dgm:cxn modelId="{D08A72C4-4805-4B4B-A1AF-54D21C161995}" type="presParOf" srcId="{B5909F5A-DEDE-46E6-9A1A-09241925CDEA}" destId="{FE062E2C-1EC6-42C3-BD15-75C62F50A378}" srcOrd="2" destOrd="0" presId="urn:microsoft.com/office/officeart/2005/8/layout/orgChart1"/>
    <dgm:cxn modelId="{9D1A7456-F8B0-49C8-80ED-EF60A03D2D27}" type="presParOf" srcId="{B5909F5A-DEDE-46E6-9A1A-09241925CDEA}" destId="{634E5262-8385-4B24-97A6-A15CBA402DBD}" srcOrd="3" destOrd="0" presId="urn:microsoft.com/office/officeart/2005/8/layout/orgChart1"/>
    <dgm:cxn modelId="{57643AC8-1850-4DD2-AD1D-371F864A1261}" type="presParOf" srcId="{634E5262-8385-4B24-97A6-A15CBA402DBD}" destId="{52D43D97-8CEA-489B-8E2D-5CC95A89361E}" srcOrd="0" destOrd="0" presId="urn:microsoft.com/office/officeart/2005/8/layout/orgChart1"/>
    <dgm:cxn modelId="{88588604-6438-469E-87C4-87106D84F27F}" type="presParOf" srcId="{52D43D97-8CEA-489B-8E2D-5CC95A89361E}" destId="{816134AE-FBFE-441A-8BDB-F12FE955BDDE}" srcOrd="0" destOrd="0" presId="urn:microsoft.com/office/officeart/2005/8/layout/orgChart1"/>
    <dgm:cxn modelId="{217E03D1-4F56-4937-B91E-854B5E1BEF41}" type="presParOf" srcId="{52D43D97-8CEA-489B-8E2D-5CC95A89361E}" destId="{95388C73-4E35-42F1-94F6-44519EC8456D}" srcOrd="1" destOrd="0" presId="urn:microsoft.com/office/officeart/2005/8/layout/orgChart1"/>
    <dgm:cxn modelId="{B45734E7-5BB8-4FA5-AFDD-05DD332FA1AE}" type="presParOf" srcId="{634E5262-8385-4B24-97A6-A15CBA402DBD}" destId="{777B6DBE-6AF5-45A8-919A-C5B166577E3C}" srcOrd="1" destOrd="0" presId="urn:microsoft.com/office/officeart/2005/8/layout/orgChart1"/>
    <dgm:cxn modelId="{FBDBA8FA-915E-44D7-B5E7-33270BAB85B6}" type="presParOf" srcId="{634E5262-8385-4B24-97A6-A15CBA402DBD}" destId="{0A405164-1B21-44BE-954C-3D597F85CFF3}" srcOrd="2" destOrd="0" presId="urn:microsoft.com/office/officeart/2005/8/layout/orgChart1"/>
    <dgm:cxn modelId="{646F408D-F4CC-4874-B168-0B5C617A74E0}" type="presParOf" srcId="{B5909F5A-DEDE-46E6-9A1A-09241925CDEA}" destId="{5FB1B872-173C-4633-9913-714812367DAD}" srcOrd="4" destOrd="0" presId="urn:microsoft.com/office/officeart/2005/8/layout/orgChart1"/>
    <dgm:cxn modelId="{9DB44E2B-A712-49C2-9212-7C5F417BD38C}" type="presParOf" srcId="{B5909F5A-DEDE-46E6-9A1A-09241925CDEA}" destId="{A2A66598-36DD-43D1-99D3-4AD0110479C4}" srcOrd="5" destOrd="0" presId="urn:microsoft.com/office/officeart/2005/8/layout/orgChart1"/>
    <dgm:cxn modelId="{235D2FDA-10BB-4F60-97EA-53A13BBDC475}" type="presParOf" srcId="{A2A66598-36DD-43D1-99D3-4AD0110479C4}" destId="{F0009739-B2A8-42EF-AC67-382BF9A1AC72}" srcOrd="0" destOrd="0" presId="urn:microsoft.com/office/officeart/2005/8/layout/orgChart1"/>
    <dgm:cxn modelId="{2C9C31AE-0D36-4E58-B83A-FC34ED3FCA60}" type="presParOf" srcId="{F0009739-B2A8-42EF-AC67-382BF9A1AC72}" destId="{A3647E35-D473-46AE-BD74-39077DCF2F47}" srcOrd="0" destOrd="0" presId="urn:microsoft.com/office/officeart/2005/8/layout/orgChart1"/>
    <dgm:cxn modelId="{41E1F6DC-987A-4AAB-8579-4A84019392D0}" type="presParOf" srcId="{F0009739-B2A8-42EF-AC67-382BF9A1AC72}" destId="{7C95DD07-0592-493F-BFD4-7D2225F2FA5E}" srcOrd="1" destOrd="0" presId="urn:microsoft.com/office/officeart/2005/8/layout/orgChart1"/>
    <dgm:cxn modelId="{8F959710-C9BD-4F9A-B149-FDDDE9CAFC36}" type="presParOf" srcId="{A2A66598-36DD-43D1-99D3-4AD0110479C4}" destId="{A3A4CDFB-8696-4587-9DBC-72C2253857E9}" srcOrd="1" destOrd="0" presId="urn:microsoft.com/office/officeart/2005/8/layout/orgChart1"/>
    <dgm:cxn modelId="{81955266-E8E9-45F0-BA36-30B896904ABA}" type="presParOf" srcId="{A2A66598-36DD-43D1-99D3-4AD0110479C4}" destId="{A4E80849-ED62-4B4C-A0AC-D4087165B56E}" srcOrd="2" destOrd="0" presId="urn:microsoft.com/office/officeart/2005/8/layout/orgChart1"/>
    <dgm:cxn modelId="{372B8200-2D3B-4480-8F10-A70617437272}" type="presParOf" srcId="{E61AE2C8-3F23-4F9B-A718-2D92DAA98870}" destId="{F1180CCA-82BC-4421-98CD-73E06DED547A}" srcOrd="2" destOrd="0" presId="urn:microsoft.com/office/officeart/2005/8/layout/orgChart1"/>
    <dgm:cxn modelId="{368037F1-E04D-4017-8890-7C3CF9234624}" type="presParOf" srcId="{0C148A02-D145-463A-B1F9-250D77770F05}" destId="{68D3B770-AA4C-4BCA-A86D-87EBE7DD07AA}" srcOrd="4" destOrd="0" presId="urn:microsoft.com/office/officeart/2005/8/layout/orgChart1"/>
    <dgm:cxn modelId="{AC35CF64-67F3-4CD5-858C-CD28797C408D}" type="presParOf" srcId="{0C148A02-D145-463A-B1F9-250D77770F05}" destId="{45227F64-6E75-473E-BCD8-DE6C3232589B}" srcOrd="5" destOrd="0" presId="urn:microsoft.com/office/officeart/2005/8/layout/orgChart1"/>
    <dgm:cxn modelId="{1894A722-E237-45AB-B25C-0C6637746849}" type="presParOf" srcId="{45227F64-6E75-473E-BCD8-DE6C3232589B}" destId="{7D901B7D-6CB2-45C6-BFFA-E3D7471A1786}" srcOrd="0" destOrd="0" presId="urn:microsoft.com/office/officeart/2005/8/layout/orgChart1"/>
    <dgm:cxn modelId="{2EA3CED2-7889-4CD8-9815-F37145C6E99C}" type="presParOf" srcId="{7D901B7D-6CB2-45C6-BFFA-E3D7471A1786}" destId="{6779BD6A-7D87-418C-878A-03729CACBDAB}" srcOrd="0" destOrd="0" presId="urn:microsoft.com/office/officeart/2005/8/layout/orgChart1"/>
    <dgm:cxn modelId="{4276E1FB-7C99-4356-83EE-EADCC8114ABC}" type="presParOf" srcId="{7D901B7D-6CB2-45C6-BFFA-E3D7471A1786}" destId="{3246982F-4830-4E62-AB49-86B8EF3D71CC}" srcOrd="1" destOrd="0" presId="urn:microsoft.com/office/officeart/2005/8/layout/orgChart1"/>
    <dgm:cxn modelId="{6554EF95-6495-40F7-B3B2-97A89BBC492F}" type="presParOf" srcId="{45227F64-6E75-473E-BCD8-DE6C3232589B}" destId="{2617EA09-FAC8-4DD8-ACAB-79563F2F21CC}" srcOrd="1" destOrd="0" presId="urn:microsoft.com/office/officeart/2005/8/layout/orgChart1"/>
    <dgm:cxn modelId="{AFC07BCC-709D-46DE-9196-B70DC7077044}" type="presParOf" srcId="{2617EA09-FAC8-4DD8-ACAB-79563F2F21CC}" destId="{FB2B7043-9B04-46F8-9F48-9F4017FF4DD2}" srcOrd="0" destOrd="0" presId="urn:microsoft.com/office/officeart/2005/8/layout/orgChart1"/>
    <dgm:cxn modelId="{82BBD118-92C8-45A2-BCDC-447148FABE70}" type="presParOf" srcId="{2617EA09-FAC8-4DD8-ACAB-79563F2F21CC}" destId="{8A8F61C6-167A-4C60-8CB1-581B53739FC8}" srcOrd="1" destOrd="0" presId="urn:microsoft.com/office/officeart/2005/8/layout/orgChart1"/>
    <dgm:cxn modelId="{A33FECE6-4EB0-4FB4-9268-E7D4EC0D2249}" type="presParOf" srcId="{8A8F61C6-167A-4C60-8CB1-581B53739FC8}" destId="{8272B39A-E2B7-45FF-846A-D4E763B393FA}" srcOrd="0" destOrd="0" presId="urn:microsoft.com/office/officeart/2005/8/layout/orgChart1"/>
    <dgm:cxn modelId="{600C37D5-389A-4569-88D5-8F6C69370EA1}" type="presParOf" srcId="{8272B39A-E2B7-45FF-846A-D4E763B393FA}" destId="{52DC18CA-4CFB-47D5-A2DC-697BCD52F3E0}" srcOrd="0" destOrd="0" presId="urn:microsoft.com/office/officeart/2005/8/layout/orgChart1"/>
    <dgm:cxn modelId="{3C1410A7-1825-40CA-8590-8D555C5B583B}" type="presParOf" srcId="{8272B39A-E2B7-45FF-846A-D4E763B393FA}" destId="{B686E10C-7AC2-4B4E-A0B2-F2A18C8AA672}" srcOrd="1" destOrd="0" presId="urn:microsoft.com/office/officeart/2005/8/layout/orgChart1"/>
    <dgm:cxn modelId="{253771B4-5DC8-45C5-BD5B-B3F08965BB06}" type="presParOf" srcId="{8A8F61C6-167A-4C60-8CB1-581B53739FC8}" destId="{4A5DDDF4-F2BB-458E-8833-916386A6253D}" srcOrd="1" destOrd="0" presId="urn:microsoft.com/office/officeart/2005/8/layout/orgChart1"/>
    <dgm:cxn modelId="{77CD6878-03AC-439E-90A9-D7CD998D1B88}" type="presParOf" srcId="{8A8F61C6-167A-4C60-8CB1-581B53739FC8}" destId="{5F55DF4C-8A4C-411F-A3C2-96CAA479A538}" srcOrd="2" destOrd="0" presId="urn:microsoft.com/office/officeart/2005/8/layout/orgChart1"/>
    <dgm:cxn modelId="{D977E340-335F-46DF-BA16-2E767FFA75BC}" type="presParOf" srcId="{2617EA09-FAC8-4DD8-ACAB-79563F2F21CC}" destId="{74E53913-DBBF-477A-9E14-AF1DAD065A0C}" srcOrd="2" destOrd="0" presId="urn:microsoft.com/office/officeart/2005/8/layout/orgChart1"/>
    <dgm:cxn modelId="{5D88BCB2-194F-48A0-BCB2-3B845E7B3B2C}" type="presParOf" srcId="{2617EA09-FAC8-4DD8-ACAB-79563F2F21CC}" destId="{401E2C44-D9F0-4E16-908E-A83C3B2DC7B8}" srcOrd="3" destOrd="0" presId="urn:microsoft.com/office/officeart/2005/8/layout/orgChart1"/>
    <dgm:cxn modelId="{3B2E7102-1B06-4247-A10A-BC857B48BF61}" type="presParOf" srcId="{401E2C44-D9F0-4E16-908E-A83C3B2DC7B8}" destId="{1285E970-3C6D-4EF0-A0E4-7AE10D46F9F6}" srcOrd="0" destOrd="0" presId="urn:microsoft.com/office/officeart/2005/8/layout/orgChart1"/>
    <dgm:cxn modelId="{52966EFC-4813-4F94-949A-2585044F2ADE}" type="presParOf" srcId="{1285E970-3C6D-4EF0-A0E4-7AE10D46F9F6}" destId="{4E7478B3-4D81-41D1-85DF-D62021172ACA}" srcOrd="0" destOrd="0" presId="urn:microsoft.com/office/officeart/2005/8/layout/orgChart1"/>
    <dgm:cxn modelId="{9FF2E815-5745-4EA2-A0A0-6ED5E772533F}" type="presParOf" srcId="{1285E970-3C6D-4EF0-A0E4-7AE10D46F9F6}" destId="{1F4FB6C7-BBC1-4D9C-9236-E4E8BF2A0BDC}" srcOrd="1" destOrd="0" presId="urn:microsoft.com/office/officeart/2005/8/layout/orgChart1"/>
    <dgm:cxn modelId="{3DCF95A5-3844-4A35-99C0-6C7CF36BC237}" type="presParOf" srcId="{401E2C44-D9F0-4E16-908E-A83C3B2DC7B8}" destId="{10E30215-7DD7-430B-AF0F-6F5DABBB941C}" srcOrd="1" destOrd="0" presId="urn:microsoft.com/office/officeart/2005/8/layout/orgChart1"/>
    <dgm:cxn modelId="{BD467E3D-435F-4C5A-A3EC-5A216BB0D3FD}" type="presParOf" srcId="{10E30215-7DD7-430B-AF0F-6F5DABBB941C}" destId="{D51E6881-38ED-4536-9C05-D42F237297EA}" srcOrd="0" destOrd="0" presId="urn:microsoft.com/office/officeart/2005/8/layout/orgChart1"/>
    <dgm:cxn modelId="{159265AE-A7EC-4709-A2DE-72FFAE1465C1}" type="presParOf" srcId="{10E30215-7DD7-430B-AF0F-6F5DABBB941C}" destId="{3FAC8BA1-43D1-4198-8888-83F363171FD3}" srcOrd="1" destOrd="0" presId="urn:microsoft.com/office/officeart/2005/8/layout/orgChart1"/>
    <dgm:cxn modelId="{C5C2DA1F-604B-43BC-9297-C4192886F0B4}" type="presParOf" srcId="{3FAC8BA1-43D1-4198-8888-83F363171FD3}" destId="{62E260D5-8890-44D5-A9B0-B2D119CA60EA}" srcOrd="0" destOrd="0" presId="urn:microsoft.com/office/officeart/2005/8/layout/orgChart1"/>
    <dgm:cxn modelId="{9CE3A6B8-62D2-4C1C-AD77-F6F29DF0EDC8}" type="presParOf" srcId="{62E260D5-8890-44D5-A9B0-B2D119CA60EA}" destId="{98C46B07-6D4D-4F00-B5F2-17D41102D307}" srcOrd="0" destOrd="0" presId="urn:microsoft.com/office/officeart/2005/8/layout/orgChart1"/>
    <dgm:cxn modelId="{832E2A98-7CA3-458F-9A84-FCEAF42B141B}" type="presParOf" srcId="{62E260D5-8890-44D5-A9B0-B2D119CA60EA}" destId="{221957C1-377A-4059-8CDE-0B5A564B964D}" srcOrd="1" destOrd="0" presId="urn:microsoft.com/office/officeart/2005/8/layout/orgChart1"/>
    <dgm:cxn modelId="{E2A3EB39-122D-4D01-87A5-06CF2999291A}" type="presParOf" srcId="{3FAC8BA1-43D1-4198-8888-83F363171FD3}" destId="{6404FEA3-813B-48AE-AEDC-AFC960367E9B}" srcOrd="1" destOrd="0" presId="urn:microsoft.com/office/officeart/2005/8/layout/orgChart1"/>
    <dgm:cxn modelId="{1C383043-9371-4BA0-8622-C50F23F59E78}" type="presParOf" srcId="{3FAC8BA1-43D1-4198-8888-83F363171FD3}" destId="{40D5C496-37FA-4946-9A11-74C59B8DC1A5}" srcOrd="2" destOrd="0" presId="urn:microsoft.com/office/officeart/2005/8/layout/orgChart1"/>
    <dgm:cxn modelId="{07220A33-FDCB-4856-B228-47E1012B4509}" type="presParOf" srcId="{401E2C44-D9F0-4E16-908E-A83C3B2DC7B8}" destId="{CA544BA9-9F1C-48F6-BC96-10822697CD81}" srcOrd="2" destOrd="0" presId="urn:microsoft.com/office/officeart/2005/8/layout/orgChart1"/>
    <dgm:cxn modelId="{1C835BF4-4264-447D-BC50-5C757B122016}" type="presParOf" srcId="{2617EA09-FAC8-4DD8-ACAB-79563F2F21CC}" destId="{D1CC07C4-D477-4F38-B041-15059DF04B07}" srcOrd="4" destOrd="0" presId="urn:microsoft.com/office/officeart/2005/8/layout/orgChart1"/>
    <dgm:cxn modelId="{CC23DE24-5D65-4EE3-86D7-E73BE6C41487}" type="presParOf" srcId="{2617EA09-FAC8-4DD8-ACAB-79563F2F21CC}" destId="{45F89CB4-C31C-47E6-8C50-71B21BD598BC}" srcOrd="5" destOrd="0" presId="urn:microsoft.com/office/officeart/2005/8/layout/orgChart1"/>
    <dgm:cxn modelId="{C66FCBEA-CE39-4294-935B-3C8D0217903C}" type="presParOf" srcId="{45F89CB4-C31C-47E6-8C50-71B21BD598BC}" destId="{4F35C89D-51AD-436B-9DDC-FBBF64F9DA32}" srcOrd="0" destOrd="0" presId="urn:microsoft.com/office/officeart/2005/8/layout/orgChart1"/>
    <dgm:cxn modelId="{33F04CCA-C2B4-4B9B-A250-72849C3B257A}" type="presParOf" srcId="{4F35C89D-51AD-436B-9DDC-FBBF64F9DA32}" destId="{4D49C8F2-93FF-44CA-81D9-B204AD1331D1}" srcOrd="0" destOrd="0" presId="urn:microsoft.com/office/officeart/2005/8/layout/orgChart1"/>
    <dgm:cxn modelId="{545F33DC-8A24-47D7-A4B5-467687D7B1DD}" type="presParOf" srcId="{4F35C89D-51AD-436B-9DDC-FBBF64F9DA32}" destId="{98A0D214-8F78-4E17-95C9-5B46D22A66F8}" srcOrd="1" destOrd="0" presId="urn:microsoft.com/office/officeart/2005/8/layout/orgChart1"/>
    <dgm:cxn modelId="{055F5E3F-58B1-43C2-B57C-799673D1B9A9}" type="presParOf" srcId="{45F89CB4-C31C-47E6-8C50-71B21BD598BC}" destId="{240E9858-8BC5-4183-A46E-7E5B5FE541F8}" srcOrd="1" destOrd="0" presId="urn:microsoft.com/office/officeart/2005/8/layout/orgChart1"/>
    <dgm:cxn modelId="{24DA9BA5-41D9-496E-B22C-3CD2B8ABC2B8}" type="presParOf" srcId="{45F89CB4-C31C-47E6-8C50-71B21BD598BC}" destId="{39EBE4F4-6A6D-4D71-8BAF-913393B7061C}" srcOrd="2" destOrd="0" presId="urn:microsoft.com/office/officeart/2005/8/layout/orgChart1"/>
    <dgm:cxn modelId="{CE1A2382-20E6-43A0-A8BF-24F98D64B140}" type="presParOf" srcId="{45227F64-6E75-473E-BCD8-DE6C3232589B}" destId="{9BDBD4BD-8C7E-41BA-A622-9A4E58F3F6F9}" srcOrd="2" destOrd="0" presId="urn:microsoft.com/office/officeart/2005/8/layout/orgChart1"/>
    <dgm:cxn modelId="{77962119-C687-4CD7-B187-148DDEC8B8FF}" type="presParOf" srcId="{0C148A02-D145-463A-B1F9-250D77770F05}" destId="{873DDAD6-BCDC-4C57-AD34-A4EEBFD25E82}" srcOrd="6" destOrd="0" presId="urn:microsoft.com/office/officeart/2005/8/layout/orgChart1"/>
    <dgm:cxn modelId="{30E314F9-DDE3-4D34-B234-451BFA7537B2}" type="presParOf" srcId="{0C148A02-D145-463A-B1F9-250D77770F05}" destId="{23091424-18E2-43E0-BED3-4BFBC7983AFF}" srcOrd="7" destOrd="0" presId="urn:microsoft.com/office/officeart/2005/8/layout/orgChart1"/>
    <dgm:cxn modelId="{B6C77706-6192-494C-8123-5A4FAD8309E7}" type="presParOf" srcId="{23091424-18E2-43E0-BED3-4BFBC7983AFF}" destId="{1F7A03B7-89EC-47AC-9C3D-32F6142CF28E}" srcOrd="0" destOrd="0" presId="urn:microsoft.com/office/officeart/2005/8/layout/orgChart1"/>
    <dgm:cxn modelId="{A5B51932-1B1F-4358-AC47-A521AD27B24F}" type="presParOf" srcId="{1F7A03B7-89EC-47AC-9C3D-32F6142CF28E}" destId="{4E33F582-0ACF-4752-9777-273DA2DE42AF}" srcOrd="0" destOrd="0" presId="urn:microsoft.com/office/officeart/2005/8/layout/orgChart1"/>
    <dgm:cxn modelId="{D62C411A-F100-4B69-96FB-9F4FD4BA6485}" type="presParOf" srcId="{1F7A03B7-89EC-47AC-9C3D-32F6142CF28E}" destId="{3970077E-DC8F-4BC0-AFBC-3BCA04AA4596}" srcOrd="1" destOrd="0" presId="urn:microsoft.com/office/officeart/2005/8/layout/orgChart1"/>
    <dgm:cxn modelId="{765B74E8-8C20-4578-9554-E5B67C8D4AAC}" type="presParOf" srcId="{23091424-18E2-43E0-BED3-4BFBC7983AFF}" destId="{89CD2989-9CBB-4326-A5EA-29D50C82B8E0}" srcOrd="1" destOrd="0" presId="urn:microsoft.com/office/officeart/2005/8/layout/orgChart1"/>
    <dgm:cxn modelId="{00DFE457-8A55-48DF-B2D9-98031114AA69}" type="presParOf" srcId="{23091424-18E2-43E0-BED3-4BFBC7983AFF}" destId="{90F589C0-4687-4980-90FF-6E743BC5F407}" srcOrd="2" destOrd="0" presId="urn:microsoft.com/office/officeart/2005/8/layout/orgChart1"/>
    <dgm:cxn modelId="{176E4558-027B-4E5C-8F42-B839D75F0053}" type="presParOf" srcId="{E78E2BCD-0707-4570-88FC-93697620625B}" destId="{94C4F1A6-CC3C-488B-9C41-AAB07DE06000}" srcOrd="2" destOrd="0" presId="urn:microsoft.com/office/officeart/2005/8/layout/orgChart1"/>
    <dgm:cxn modelId="{CF32A4E9-AAC0-40DA-8D37-264CA2C65FF9}" type="presParOf" srcId="{B2CC8767-33D6-4ABB-9E63-C67FFDA31553}" destId="{6654886A-851A-4522-8EB8-0CA116758765}" srcOrd="2" destOrd="0" presId="urn:microsoft.com/office/officeart/2005/8/layout/orgChart1"/>
    <dgm:cxn modelId="{C415D454-513B-48A8-BBF1-7D4BBD5515B4}" type="presParOf" srcId="{FD1FBADC-35EF-4069-955C-2DD4C80BB4D2}" destId="{EF2ADA1A-BAD6-4DFE-953E-67886FCC668D}" srcOrd="8" destOrd="0" presId="urn:microsoft.com/office/officeart/2005/8/layout/orgChart1"/>
    <dgm:cxn modelId="{B1A8CFF8-79B6-48B6-A8AA-A6F7E44FF09C}" type="presParOf" srcId="{FD1FBADC-35EF-4069-955C-2DD4C80BB4D2}" destId="{FD87D3B3-F23F-40DB-A0D9-9B6CAB8F84FC}" srcOrd="9" destOrd="0" presId="urn:microsoft.com/office/officeart/2005/8/layout/orgChart1"/>
    <dgm:cxn modelId="{632B9557-8383-4B44-9535-55841353B85F}" type="presParOf" srcId="{FD87D3B3-F23F-40DB-A0D9-9B6CAB8F84FC}" destId="{00DD9FFE-786D-4EFB-BAFA-664345F9A0BA}" srcOrd="0" destOrd="0" presId="urn:microsoft.com/office/officeart/2005/8/layout/orgChart1"/>
    <dgm:cxn modelId="{79E12918-337F-49DF-8D0C-D693E305390F}" type="presParOf" srcId="{00DD9FFE-786D-4EFB-BAFA-664345F9A0BA}" destId="{14F1AB17-2612-451B-B8F5-079A3245D089}" srcOrd="0" destOrd="0" presId="urn:microsoft.com/office/officeart/2005/8/layout/orgChart1"/>
    <dgm:cxn modelId="{289650FF-C309-421E-894B-A5A29F2F302E}" type="presParOf" srcId="{00DD9FFE-786D-4EFB-BAFA-664345F9A0BA}" destId="{C321ECCE-A331-4E4B-9A09-1FA42B9D9D1A}" srcOrd="1" destOrd="0" presId="urn:microsoft.com/office/officeart/2005/8/layout/orgChart1"/>
    <dgm:cxn modelId="{438D9637-767E-4ECD-9BB2-69CE01248A94}" type="presParOf" srcId="{FD87D3B3-F23F-40DB-A0D9-9B6CAB8F84FC}" destId="{E2C88402-E87E-4388-ABF7-8B163B9ECA52}" srcOrd="1" destOrd="0" presId="urn:microsoft.com/office/officeart/2005/8/layout/orgChart1"/>
    <dgm:cxn modelId="{497E1291-8457-4F85-993B-8C8FC1B4ED1C}" type="presParOf" srcId="{FD87D3B3-F23F-40DB-A0D9-9B6CAB8F84FC}" destId="{E99B7B7E-A9B2-481C-AD72-85201D8DA031}" srcOrd="2" destOrd="0" presId="urn:microsoft.com/office/officeart/2005/8/layout/orgChart1"/>
    <dgm:cxn modelId="{D3135D7B-8F21-4E67-A871-3C4950A53A51}" type="presParOf" srcId="{FD1FBADC-35EF-4069-955C-2DD4C80BB4D2}" destId="{9E9A8419-1327-4B38-8EA7-4CED955139D6}" srcOrd="10" destOrd="0" presId="urn:microsoft.com/office/officeart/2005/8/layout/orgChart1"/>
    <dgm:cxn modelId="{7EBFA6AA-47AE-476A-A009-8E4E18CF5A4B}" type="presParOf" srcId="{FD1FBADC-35EF-4069-955C-2DD4C80BB4D2}" destId="{982222AA-1C7C-4EE8-A102-C28A8E402DAC}" srcOrd="11" destOrd="0" presId="urn:microsoft.com/office/officeart/2005/8/layout/orgChart1"/>
    <dgm:cxn modelId="{66718DFF-B813-40A4-B1E5-C4514DB288C3}" type="presParOf" srcId="{982222AA-1C7C-4EE8-A102-C28A8E402DAC}" destId="{A9E6D342-5936-416E-9A8C-94FCAF0BA2E1}" srcOrd="0" destOrd="0" presId="urn:microsoft.com/office/officeart/2005/8/layout/orgChart1"/>
    <dgm:cxn modelId="{DF66F6DD-5047-438B-801E-E3F3AC6D4191}" type="presParOf" srcId="{A9E6D342-5936-416E-9A8C-94FCAF0BA2E1}" destId="{C248BDA1-E772-4B98-B83F-23DAAEB74FE6}" srcOrd="0" destOrd="0" presId="urn:microsoft.com/office/officeart/2005/8/layout/orgChart1"/>
    <dgm:cxn modelId="{4A47DDAC-AA1F-4126-B93A-062EA2BB9BA4}" type="presParOf" srcId="{A9E6D342-5936-416E-9A8C-94FCAF0BA2E1}" destId="{1B1B160F-FDFB-408A-B747-F68E274E44E1}" srcOrd="1" destOrd="0" presId="urn:microsoft.com/office/officeart/2005/8/layout/orgChart1"/>
    <dgm:cxn modelId="{EED0EA42-2D87-43A2-BDEE-4F0A84BAA8EB}" type="presParOf" srcId="{982222AA-1C7C-4EE8-A102-C28A8E402DAC}" destId="{968E6F08-A73D-481D-AE07-3CFF74FCB55F}" srcOrd="1" destOrd="0" presId="urn:microsoft.com/office/officeart/2005/8/layout/orgChart1"/>
    <dgm:cxn modelId="{4CDE5BFD-D97B-4D99-8104-5E8D3C0F19A7}" type="presParOf" srcId="{968E6F08-A73D-481D-AE07-3CFF74FCB55F}" destId="{B61C9630-9CDE-4486-BFE1-93E0DBD61F3D}" srcOrd="0" destOrd="0" presId="urn:microsoft.com/office/officeart/2005/8/layout/orgChart1"/>
    <dgm:cxn modelId="{1D571615-A70C-4544-B5D3-9F6BA76163AF}" type="presParOf" srcId="{968E6F08-A73D-481D-AE07-3CFF74FCB55F}" destId="{6E281429-B234-4003-8BB4-32C7AB681CC5}" srcOrd="1" destOrd="0" presId="urn:microsoft.com/office/officeart/2005/8/layout/orgChart1"/>
    <dgm:cxn modelId="{6ADBA66A-72E3-4F5A-ADEF-C005B404042D}" type="presParOf" srcId="{6E281429-B234-4003-8BB4-32C7AB681CC5}" destId="{57266CB1-B4E0-4860-B360-03110ADE234C}" srcOrd="0" destOrd="0" presId="urn:microsoft.com/office/officeart/2005/8/layout/orgChart1"/>
    <dgm:cxn modelId="{6258DD7D-D9A7-40CD-A868-CAF29308C89B}" type="presParOf" srcId="{57266CB1-B4E0-4860-B360-03110ADE234C}" destId="{6AC061CF-CC08-4F4F-AFFE-D64EFC45FB2C}" srcOrd="0" destOrd="0" presId="urn:microsoft.com/office/officeart/2005/8/layout/orgChart1"/>
    <dgm:cxn modelId="{695C10C0-9D18-4A34-9617-833261E7F579}" type="presParOf" srcId="{57266CB1-B4E0-4860-B360-03110ADE234C}" destId="{7B7E5418-302C-4DCB-84B4-1FECB3AE2D7A}" srcOrd="1" destOrd="0" presId="urn:microsoft.com/office/officeart/2005/8/layout/orgChart1"/>
    <dgm:cxn modelId="{EC49CC82-3800-430D-9EE7-DAA081135A9D}" type="presParOf" srcId="{6E281429-B234-4003-8BB4-32C7AB681CC5}" destId="{477D5E49-4007-413E-96EB-5E1BD44F9993}" srcOrd="1" destOrd="0" presId="urn:microsoft.com/office/officeart/2005/8/layout/orgChart1"/>
    <dgm:cxn modelId="{3A11F111-E4DB-467C-B231-4039D89D3A1C}" type="presParOf" srcId="{6E281429-B234-4003-8BB4-32C7AB681CC5}" destId="{7E3BEE8C-02CA-4876-A497-EE146AFDEF95}" srcOrd="2" destOrd="0" presId="urn:microsoft.com/office/officeart/2005/8/layout/orgChart1"/>
    <dgm:cxn modelId="{378EBF9B-10D4-4F5F-89C0-C1F660988F86}" type="presParOf" srcId="{968E6F08-A73D-481D-AE07-3CFF74FCB55F}" destId="{CCA9156E-0B3A-4FD5-8425-DE8EE19674E4}" srcOrd="2" destOrd="0" presId="urn:microsoft.com/office/officeart/2005/8/layout/orgChart1"/>
    <dgm:cxn modelId="{B4324F25-C9E9-49E1-A171-D3E369FB1D4E}" type="presParOf" srcId="{968E6F08-A73D-481D-AE07-3CFF74FCB55F}" destId="{04420E94-85F2-42A4-A199-0E805DE698C9}" srcOrd="3" destOrd="0" presId="urn:microsoft.com/office/officeart/2005/8/layout/orgChart1"/>
    <dgm:cxn modelId="{634BC0C8-8803-47D1-AA88-20F47CDEE685}" type="presParOf" srcId="{04420E94-85F2-42A4-A199-0E805DE698C9}" destId="{080257F6-E415-467B-AB99-15EC78600800}" srcOrd="0" destOrd="0" presId="urn:microsoft.com/office/officeart/2005/8/layout/orgChart1"/>
    <dgm:cxn modelId="{CF87732C-45A7-44FF-8895-F6E4368E28EA}" type="presParOf" srcId="{080257F6-E415-467B-AB99-15EC78600800}" destId="{5C8E4539-33E2-4316-9135-B5BEABF70BF8}" srcOrd="0" destOrd="0" presId="urn:microsoft.com/office/officeart/2005/8/layout/orgChart1"/>
    <dgm:cxn modelId="{A0ED2C10-B2B2-46DC-9000-452235396B4B}" type="presParOf" srcId="{080257F6-E415-467B-AB99-15EC78600800}" destId="{313618FE-AA20-4574-B0A0-08A822E0C120}" srcOrd="1" destOrd="0" presId="urn:microsoft.com/office/officeart/2005/8/layout/orgChart1"/>
    <dgm:cxn modelId="{F8436282-9911-4637-B098-3CEEBB91459A}" type="presParOf" srcId="{04420E94-85F2-42A4-A199-0E805DE698C9}" destId="{7C418DD1-431F-42D1-AAED-CFD266D9017B}" srcOrd="1" destOrd="0" presId="urn:microsoft.com/office/officeart/2005/8/layout/orgChart1"/>
    <dgm:cxn modelId="{AD23F48E-9F11-412A-9886-1CDBA67F79CB}" type="presParOf" srcId="{04420E94-85F2-42A4-A199-0E805DE698C9}" destId="{A0E20398-A460-48DF-8055-8017AB11CB08}" srcOrd="2" destOrd="0" presId="urn:microsoft.com/office/officeart/2005/8/layout/orgChart1"/>
    <dgm:cxn modelId="{C25485B5-9111-4F11-B97F-DD5A1BD51BCE}" type="presParOf" srcId="{982222AA-1C7C-4EE8-A102-C28A8E402DAC}" destId="{6BF46061-2932-4F6A-9659-B3821A33F348}" srcOrd="2" destOrd="0" presId="urn:microsoft.com/office/officeart/2005/8/layout/orgChart1"/>
    <dgm:cxn modelId="{06A561EF-01FA-4372-B8E0-34459511424E}" type="presParOf" srcId="{24EB5C6B-E884-4B69-A775-BC19A50D31C0}" destId="{733FF5C4-B5A8-4AB0-B877-45DB3F53448E}" srcOrd="2" destOrd="0" presId="urn:microsoft.com/office/officeart/2005/8/layout/orgChart1"/>
    <dgm:cxn modelId="{45911EBF-73BD-46CC-9CBF-C7283767F3C7}" type="presParOf" srcId="{5141ADA5-42D8-45F7-9460-BB8CF9C87644}" destId="{C8153429-7A3E-4126-B95B-78E11D03ECEA}" srcOrd="2" destOrd="0" presId="urn:microsoft.com/office/officeart/2005/8/layout/orgChart1"/>
    <dgm:cxn modelId="{5432A82E-773B-4F25-9BFF-97545B122DF7}" type="presParOf" srcId="{30818783-7A71-4063-B43C-BC585C6CA13A}" destId="{79872B2E-B4D3-415C-9EC5-B6AD97B7FF61}" srcOrd="2" destOrd="0" presId="urn:microsoft.com/office/officeart/2005/8/layout/orgChart1"/>
    <dgm:cxn modelId="{4FE7E138-9FA8-4DA2-8719-ED126434CC20}" type="presParOf" srcId="{C4D77F2F-6FEC-4627-AB14-6898076C89FB}" destId="{62B2FB17-BDB2-4CEC-8B1D-97BCBD8258C1}" srcOrd="2" destOrd="0" presId="urn:microsoft.com/office/officeart/2005/8/layout/orgChart1"/>
    <dgm:cxn modelId="{D1245BC3-B642-476B-816E-182AA283FBDF}" type="presParOf" srcId="{C4D77F2F-6FEC-4627-AB14-6898076C89FB}" destId="{F52D57C5-B4DC-4153-BE7C-F3F6AA489361}" srcOrd="3" destOrd="0" presId="urn:microsoft.com/office/officeart/2005/8/layout/orgChart1"/>
    <dgm:cxn modelId="{47FEF2CC-D869-4712-96E6-3B86B38A8FEF}" type="presParOf" srcId="{F52D57C5-B4DC-4153-BE7C-F3F6AA489361}" destId="{22EF4070-0211-4C72-B04B-E815FB47674D}" srcOrd="0" destOrd="0" presId="urn:microsoft.com/office/officeart/2005/8/layout/orgChart1"/>
    <dgm:cxn modelId="{F873BEAE-819B-4BB1-88BD-8F2574220F11}" type="presParOf" srcId="{22EF4070-0211-4C72-B04B-E815FB47674D}" destId="{99638FEC-C50E-49EB-AB7F-60912F0B412F}" srcOrd="0" destOrd="0" presId="urn:microsoft.com/office/officeart/2005/8/layout/orgChart1"/>
    <dgm:cxn modelId="{F42F3347-983B-4DD5-A502-5EFA51FD65EB}" type="presParOf" srcId="{22EF4070-0211-4C72-B04B-E815FB47674D}" destId="{948C4337-4368-4676-85B0-BA02A38EE57B}" srcOrd="1" destOrd="0" presId="urn:microsoft.com/office/officeart/2005/8/layout/orgChart1"/>
    <dgm:cxn modelId="{0CFE711B-D3A6-495B-AF80-B8C535E0136D}" type="presParOf" srcId="{F52D57C5-B4DC-4153-BE7C-F3F6AA489361}" destId="{AE0F53A8-5146-49E6-9AFC-17534C9C8AC2}" srcOrd="1" destOrd="0" presId="urn:microsoft.com/office/officeart/2005/8/layout/orgChart1"/>
    <dgm:cxn modelId="{F6344635-37DA-42DC-A2C8-399465ADA8C0}" type="presParOf" srcId="{AE0F53A8-5146-49E6-9AFC-17534C9C8AC2}" destId="{F2AAE23E-D403-4459-9F33-2D308F307B3C}" srcOrd="0" destOrd="0" presId="urn:microsoft.com/office/officeart/2005/8/layout/orgChart1"/>
    <dgm:cxn modelId="{712628BD-35C4-4D23-8D20-FE2218E0C542}" type="presParOf" srcId="{AE0F53A8-5146-49E6-9AFC-17534C9C8AC2}" destId="{6AA7C80D-E5F9-4636-A714-D3A926D5A741}" srcOrd="1" destOrd="0" presId="urn:microsoft.com/office/officeart/2005/8/layout/orgChart1"/>
    <dgm:cxn modelId="{2FF36FE7-0E73-4EC6-8FF7-0E9D070D058C}" type="presParOf" srcId="{6AA7C80D-E5F9-4636-A714-D3A926D5A741}" destId="{87985263-E26D-4EC8-B932-93D814011614}" srcOrd="0" destOrd="0" presId="urn:microsoft.com/office/officeart/2005/8/layout/orgChart1"/>
    <dgm:cxn modelId="{2F318399-13AF-4DA4-A9C6-CF26EC192993}" type="presParOf" srcId="{87985263-E26D-4EC8-B932-93D814011614}" destId="{D0BEBF4C-3CC0-4911-8F01-F2794F029EB4}" srcOrd="0" destOrd="0" presId="urn:microsoft.com/office/officeart/2005/8/layout/orgChart1"/>
    <dgm:cxn modelId="{3EC25B2A-7972-4E35-8B12-2BA67180E24E}" type="presParOf" srcId="{87985263-E26D-4EC8-B932-93D814011614}" destId="{59D2353A-8888-4405-9787-79965978A4E7}" srcOrd="1" destOrd="0" presId="urn:microsoft.com/office/officeart/2005/8/layout/orgChart1"/>
    <dgm:cxn modelId="{2E04EEAA-EC2F-479E-96E2-7152A753335E}" type="presParOf" srcId="{6AA7C80D-E5F9-4636-A714-D3A926D5A741}" destId="{1FD81A31-84A3-413D-89BF-12C5B2F1E31E}" srcOrd="1" destOrd="0" presId="urn:microsoft.com/office/officeart/2005/8/layout/orgChart1"/>
    <dgm:cxn modelId="{4855026C-6D82-49B6-BB17-E9BE330A4074}" type="presParOf" srcId="{6AA7C80D-E5F9-4636-A714-D3A926D5A741}" destId="{04AF1265-0F0B-42F4-91C6-F935DEAEB9DE}" srcOrd="2" destOrd="0" presId="urn:microsoft.com/office/officeart/2005/8/layout/orgChart1"/>
    <dgm:cxn modelId="{CC9A4DFD-D31E-416C-8932-CEAE24CDDDD8}" type="presParOf" srcId="{F52D57C5-B4DC-4153-BE7C-F3F6AA489361}" destId="{AA2D44CD-3E9E-4F0F-BC47-33A8013B15E7}" srcOrd="2" destOrd="0" presId="urn:microsoft.com/office/officeart/2005/8/layout/orgChart1"/>
    <dgm:cxn modelId="{CCD76B81-542E-4F69-A044-0BF49DA415E1}" type="presParOf" srcId="{7D71EA40-78DE-4455-8E38-C997C560D163}" destId="{4BAD6032-E05C-4D22-ABAD-6E86417983CB}" srcOrd="2" destOrd="0" presId="urn:microsoft.com/office/officeart/2005/8/layout/orgChart1"/>
    <dgm:cxn modelId="{728B7B3B-03D6-4E3B-9D0B-EDD12078D6DC}" type="presParOf" srcId="{86A03B88-80C6-42F2-BF4E-3C358D6A9643}" destId="{1BACF4A4-3653-4EAE-A88B-57D206F74968}" srcOrd="4" destOrd="0" presId="urn:microsoft.com/office/officeart/2005/8/layout/orgChart1"/>
    <dgm:cxn modelId="{C13C359E-BCA9-4225-B08D-09710F6F7C3D}" type="presParOf" srcId="{86A03B88-80C6-42F2-BF4E-3C358D6A9643}" destId="{76CE1D0D-979C-406E-A2C4-D32D57693458}" srcOrd="5" destOrd="0" presId="urn:microsoft.com/office/officeart/2005/8/layout/orgChart1"/>
    <dgm:cxn modelId="{8128C4EE-DACB-4B00-9067-23AA6A36DED4}" type="presParOf" srcId="{76CE1D0D-979C-406E-A2C4-D32D57693458}" destId="{74EBC8BD-76C6-45AB-9A91-BDDADAA49B07}" srcOrd="0" destOrd="0" presId="urn:microsoft.com/office/officeart/2005/8/layout/orgChart1"/>
    <dgm:cxn modelId="{6693517D-FB0D-4F3B-B081-C20AFEA5EBF4}" type="presParOf" srcId="{74EBC8BD-76C6-45AB-9A91-BDDADAA49B07}" destId="{80D49BAC-30D9-429D-B56B-213923853D34}" srcOrd="0" destOrd="0" presId="urn:microsoft.com/office/officeart/2005/8/layout/orgChart1"/>
    <dgm:cxn modelId="{EAFBC9CE-C92D-4EA0-931D-6CD74E35CC97}" type="presParOf" srcId="{74EBC8BD-76C6-45AB-9A91-BDDADAA49B07}" destId="{DE0F2880-6562-4880-A7EF-C14D60BC443A}" srcOrd="1" destOrd="0" presId="urn:microsoft.com/office/officeart/2005/8/layout/orgChart1"/>
    <dgm:cxn modelId="{C1035E4F-BF07-4559-B438-B979EA451D58}" type="presParOf" srcId="{76CE1D0D-979C-406E-A2C4-D32D57693458}" destId="{4304B1AB-B30A-47BA-A3CC-62CAEBE5BCCE}" srcOrd="1" destOrd="0" presId="urn:microsoft.com/office/officeart/2005/8/layout/orgChart1"/>
    <dgm:cxn modelId="{C64B5915-6B0F-4D30-A5FC-2E3F17B9D0E9}" type="presParOf" srcId="{76CE1D0D-979C-406E-A2C4-D32D57693458}" destId="{A4F21005-A034-421C-BB44-4CB1402765D0}" srcOrd="2" destOrd="0" presId="urn:microsoft.com/office/officeart/2005/8/layout/orgChart1"/>
    <dgm:cxn modelId="{27F36EB8-8E06-4665-96E3-5A577D484305}" type="presParOf" srcId="{86A03B88-80C6-42F2-BF4E-3C358D6A9643}" destId="{3D9FD3E3-88E0-477A-A56B-07BC808BF3F4}" srcOrd="6" destOrd="0" presId="urn:microsoft.com/office/officeart/2005/8/layout/orgChart1"/>
    <dgm:cxn modelId="{C8AAE09B-76B9-4D76-83CF-8CD52D4D8A7A}" type="presParOf" srcId="{86A03B88-80C6-42F2-BF4E-3C358D6A9643}" destId="{85126A20-B74D-4464-863C-A4513302FC3E}" srcOrd="7" destOrd="0" presId="urn:microsoft.com/office/officeart/2005/8/layout/orgChart1"/>
    <dgm:cxn modelId="{F20BF639-0A1E-44FE-A348-FA20B0A57B64}" type="presParOf" srcId="{85126A20-B74D-4464-863C-A4513302FC3E}" destId="{EE4855D1-B2B0-4D08-8963-711B48A4D864}" srcOrd="0" destOrd="0" presId="urn:microsoft.com/office/officeart/2005/8/layout/orgChart1"/>
    <dgm:cxn modelId="{D4B3228E-8D3B-4F33-BDC2-1092706F0438}" type="presParOf" srcId="{EE4855D1-B2B0-4D08-8963-711B48A4D864}" destId="{D4EA128C-DF21-45C0-BF4F-C14BA70ADDB2}" srcOrd="0" destOrd="0" presId="urn:microsoft.com/office/officeart/2005/8/layout/orgChart1"/>
    <dgm:cxn modelId="{424ED968-9B3A-4E20-A2A1-E6F4A70A2471}" type="presParOf" srcId="{EE4855D1-B2B0-4D08-8963-711B48A4D864}" destId="{8FEA3F3B-97D9-4A90-B171-A5B7071C97F3}" srcOrd="1" destOrd="0" presId="urn:microsoft.com/office/officeart/2005/8/layout/orgChart1"/>
    <dgm:cxn modelId="{B51D078D-AF9A-4FFF-B01B-76583088A4CC}" type="presParOf" srcId="{85126A20-B74D-4464-863C-A4513302FC3E}" destId="{76697CC2-C5F0-4562-98B8-5454AC30B071}" srcOrd="1" destOrd="0" presId="urn:microsoft.com/office/officeart/2005/8/layout/orgChart1"/>
    <dgm:cxn modelId="{35E6BE21-7965-4A1F-B65E-34A1313039D6}" type="presParOf" srcId="{85126A20-B74D-4464-863C-A4513302FC3E}" destId="{E37C9DBD-BF19-48DB-B3BF-28BC5C60CA54}" srcOrd="2" destOrd="0" presId="urn:microsoft.com/office/officeart/2005/8/layout/orgChart1"/>
    <dgm:cxn modelId="{0290FA0A-1783-40DB-82E9-1D50D1D84421}" type="presParOf" srcId="{2CCFC2E9-18F6-4C83-B7BE-8D83151D3398}" destId="{AB016DC5-0935-4B69-8491-3253A734CADB}" srcOrd="2" destOrd="0" presId="urn:microsoft.com/office/officeart/2005/8/layout/orgChart1"/>
    <dgm:cxn modelId="{DE897FAB-8B3A-4F95-9EE6-501C0A00383B}" type="presParOf" srcId="{30FB4649-8B7D-4B10-999F-95CD6B9B0EB1}" destId="{BC882CBD-1CC9-45C4-9444-4B78B1DE87DE}" srcOrd="2" destOrd="0" presId="urn:microsoft.com/office/officeart/2005/8/layout/orgChart1"/>
    <dgm:cxn modelId="{8E5BFD04-861B-4642-8905-772FAD31BD57}" type="presParOf" srcId="{30FB4649-8B7D-4B10-999F-95CD6B9B0EB1}" destId="{320A809A-D8AE-42C9-AF6C-020A232C5D3A}" srcOrd="3" destOrd="0" presId="urn:microsoft.com/office/officeart/2005/8/layout/orgChart1"/>
    <dgm:cxn modelId="{09DEE123-A344-45FA-9E72-A1393C9F8292}" type="presParOf" srcId="{320A809A-D8AE-42C9-AF6C-020A232C5D3A}" destId="{73581A50-A780-4D24-9FD6-8790D7A782B8}" srcOrd="0" destOrd="0" presId="urn:microsoft.com/office/officeart/2005/8/layout/orgChart1"/>
    <dgm:cxn modelId="{377C43AF-5A0D-4B2C-9942-5DBB3336AB20}" type="presParOf" srcId="{73581A50-A780-4D24-9FD6-8790D7A782B8}" destId="{6120BC4C-84AE-4B1F-BD4C-9486B1EED0DB}" srcOrd="0" destOrd="0" presId="urn:microsoft.com/office/officeart/2005/8/layout/orgChart1"/>
    <dgm:cxn modelId="{4DDD18E4-E615-4F55-BF8D-46CFA732668B}" type="presParOf" srcId="{73581A50-A780-4D24-9FD6-8790D7A782B8}" destId="{4D8E0742-E159-4E1A-ADA3-9C1D18EE95C0}" srcOrd="1" destOrd="0" presId="urn:microsoft.com/office/officeart/2005/8/layout/orgChart1"/>
    <dgm:cxn modelId="{5BD0138F-570B-4F92-AEA9-A4F620734CE6}" type="presParOf" srcId="{320A809A-D8AE-42C9-AF6C-020A232C5D3A}" destId="{6C58D453-95F0-47C8-AB6B-89DB3277BC4F}" srcOrd="1" destOrd="0" presId="urn:microsoft.com/office/officeart/2005/8/layout/orgChart1"/>
    <dgm:cxn modelId="{E4AE80A1-31BE-4FA9-8A96-3F0C083E0DF5}" type="presParOf" srcId="{320A809A-D8AE-42C9-AF6C-020A232C5D3A}" destId="{6BA0419C-AA25-4785-A6D9-053E398EE4E1}" srcOrd="2" destOrd="0" presId="urn:microsoft.com/office/officeart/2005/8/layout/orgChart1"/>
    <dgm:cxn modelId="{355AC838-892C-4B51-90FB-8E6308C2C546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1025DD-D63C-45FB-90E1-A9249D1C6BB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167877-780C-4912-8BB7-B39CAC4DD7F0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B0ED2A7-EA79-41FA-BC7B-27787DFEB60D}" type="parTrans" cxnId="{F6B37A62-9D7B-4FF3-85B0-9D7B978AC5A3}">
      <dgm:prSet/>
      <dgm:spPr/>
      <dgm:t>
        <a:bodyPr/>
        <a:lstStyle/>
        <a:p>
          <a:endParaRPr lang="ru-RU"/>
        </a:p>
      </dgm:t>
    </dgm:pt>
    <dgm:pt modelId="{E4094C7D-1C66-42FD-8E71-E884857C5D40}" type="sibTrans" cxnId="{F6B37A62-9D7B-4FF3-85B0-9D7B978AC5A3}">
      <dgm:prSet/>
      <dgm:spPr/>
      <dgm:t>
        <a:bodyPr/>
        <a:lstStyle/>
        <a:p>
          <a:endParaRPr lang="ru-RU"/>
        </a:p>
      </dgm:t>
    </dgm:pt>
    <dgm:pt modelId="{C152A4FE-9DE9-4B44-A80A-471F55670C22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DispatcherObgect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C71415F-7138-4640-8573-C7D6D8E3978E}" type="parTrans" cxnId="{D83A90C6-0245-4A13-85FF-C160A838AD3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2413A9A-E0D7-409E-8FF6-18FA8A183B74}" type="sibTrans" cxnId="{D83A90C6-0245-4A13-85FF-C160A838AD35}">
      <dgm:prSet/>
      <dgm:spPr/>
      <dgm:t>
        <a:bodyPr/>
        <a:lstStyle/>
        <a:p>
          <a:endParaRPr lang="ru-RU"/>
        </a:p>
      </dgm:t>
    </dgm:pt>
    <dgm:pt modelId="{2B01EA01-6CCC-452D-BDA6-9D74B4928F33}">
      <dgm:prSet phldrT="[Текст]" custT="1"/>
      <dgm:spPr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5FA6F5C7-CB72-4623-A370-4E49AA008585}" type="parTrans" cxnId="{FEE41508-27D2-47B6-90C0-3340561258B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7497596-38B5-46E6-8245-C06BA0ED451E}" type="sibTrans" cxnId="{FEE41508-27D2-47B6-90C0-3340561258B3}">
      <dgm:prSet/>
      <dgm:spPr/>
      <dgm:t>
        <a:bodyPr/>
        <a:lstStyle/>
        <a:p>
          <a:endParaRPr lang="ru-RU"/>
        </a:p>
      </dgm:t>
    </dgm:pt>
    <dgm:pt modelId="{882EBCAD-61E4-493B-87B4-C6C2E115555B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DBE9500-4D1C-42E8-9047-E2A058626C28}" type="parTrans" cxnId="{4DCB7677-3C39-4CCA-B777-F028BBC757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4CA94DC-E92D-403E-A8FA-8789DA05F146}" type="sibTrans" cxnId="{4DCB7677-3C39-4CCA-B777-F028BBC75759}">
      <dgm:prSet/>
      <dgm:spPr/>
      <dgm:t>
        <a:bodyPr/>
        <a:lstStyle/>
        <a:p>
          <a:endParaRPr lang="ru-RU"/>
        </a:p>
      </dgm:t>
    </dgm:pt>
    <dgm:pt modelId="{1FA61701-89FF-4454-BA49-BAA003179FA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DC1D36E-E78D-4E02-AA48-98AB0C91BD3A}" type="parTrans" cxnId="{4879AAD4-05B6-497F-B8C0-4589C77931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EBBD88D-15ED-4335-A36E-A300159C16FF}" type="sibTrans" cxnId="{4879AAD4-05B6-497F-B8C0-4589C7793146}">
      <dgm:prSet/>
      <dgm:spPr/>
      <dgm:t>
        <a:bodyPr/>
        <a:lstStyle/>
        <a:p>
          <a:endParaRPr lang="ru-RU"/>
        </a:p>
      </dgm:t>
    </dgm:pt>
    <dgm:pt modelId="{462DC2A4-3A41-48DB-A7D9-C2B2571C247A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3CEF77C4-4E0B-43FC-9037-DCFD93B87824}" type="parTrans" cxnId="{41D42560-6F55-413A-9EB6-0257DB75BA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29CA44E-C48E-4696-AB1C-6DABE3722B66}" type="sibTrans" cxnId="{41D42560-6F55-413A-9EB6-0257DB75BA49}">
      <dgm:prSet/>
      <dgm:spPr/>
      <dgm:t>
        <a:bodyPr/>
        <a:lstStyle/>
        <a:p>
          <a:endParaRPr lang="ru-RU"/>
        </a:p>
      </dgm:t>
    </dgm:pt>
    <dgm:pt modelId="{660B0E12-C232-42E7-957D-A507245E6294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4D653D2-7AE2-4054-8541-D159E59201BB}" type="parTrans" cxnId="{57752BD1-E89B-42D2-AA5A-F7A09E71574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5D4C993-9379-4D45-9B40-74DE988BD0B4}" type="sibTrans" cxnId="{57752BD1-E89B-42D2-AA5A-F7A09E715740}">
      <dgm:prSet/>
      <dgm:spPr/>
      <dgm:t>
        <a:bodyPr/>
        <a:lstStyle/>
        <a:p>
          <a:endParaRPr lang="ru-RU"/>
        </a:p>
      </dgm:t>
    </dgm:pt>
    <dgm:pt modelId="{B45E5690-B976-43CE-951F-EDE0E446F6FE}">
      <dgm:prSet custT="1"/>
      <dgm:spPr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9DDBFBA-52B2-48A8-87B4-8CD7C561847E}" type="parTrans" cxnId="{F0D02745-CC77-4BFE-B8C8-F612A809565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4EEC9FF-582E-4B79-9772-0AB69368B1A8}" type="sibTrans" cxnId="{F0D02745-CC77-4BFE-B8C8-F612A809565B}">
      <dgm:prSet/>
      <dgm:spPr/>
      <dgm:t>
        <a:bodyPr/>
        <a:lstStyle/>
        <a:p>
          <a:endParaRPr lang="ru-RU"/>
        </a:p>
      </dgm:t>
    </dgm:pt>
    <dgm:pt modelId="{1188906E-6A21-48BD-93FB-CED69C6C29A3}">
      <dgm:prSet custT="1"/>
      <dgm:spPr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PageFunctionBase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F4FE381-D3F8-45C9-A844-542EB7D44CE6}" type="parTrans" cxnId="{C1F5BF75-F5AC-4CF6-BF72-1B273BA953E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459B1B3-FE35-4E89-978E-282CDDBD429A}" type="sibTrans" cxnId="{C1F5BF75-F5AC-4CF6-BF72-1B273BA953E1}">
      <dgm:prSet/>
      <dgm:spPr/>
      <dgm:t>
        <a:bodyPr/>
        <a:lstStyle/>
        <a:p>
          <a:endParaRPr lang="ru-RU"/>
        </a:p>
      </dgm:t>
    </dgm:pt>
    <dgm:pt modelId="{08775D43-D21E-4F92-AE71-46ED2BB2E842}">
      <dgm:prSet custT="1"/>
      <dgm:spPr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PageFunction</a:t>
          </a:r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&lt;T&gt;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A39D074E-DBC1-4030-9ED7-96338C3512A9}" type="parTrans" cxnId="{4C523F86-7150-492B-989A-B5E4F8C74CF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DA78319-8B3C-41A0-B782-019BFD09A917}" type="sibTrans" cxnId="{4C523F86-7150-492B-989A-B5E4F8C74CF6}">
      <dgm:prSet/>
      <dgm:spPr/>
      <dgm:t>
        <a:bodyPr/>
        <a:lstStyle/>
        <a:p>
          <a:endParaRPr lang="ru-RU"/>
        </a:p>
      </dgm:t>
    </dgm:pt>
    <dgm:pt modelId="{795B3954-C326-4C29-9FB9-B06D22B8FED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021A1808-97F9-4819-8D5C-1DF7594C9FE2}" type="parTrans" cxnId="{8612F0DB-F5D7-4D01-A695-3665626069E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286B122A-1F30-437A-A85E-5B3C2C661947}" type="sibTrans" cxnId="{8612F0DB-F5D7-4D01-A695-3665626069E1}">
      <dgm:prSet/>
      <dgm:spPr/>
      <dgm:t>
        <a:bodyPr/>
        <a:lstStyle/>
        <a:p>
          <a:endParaRPr lang="ru-RU"/>
        </a:p>
      </dgm:t>
    </dgm:pt>
    <dgm:pt modelId="{56901760-AE7D-4D1C-8B64-54C1DED0F05C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954D3F30-61C7-42F8-9119-1773532C287C}" type="parTrans" cxnId="{01B2BDF8-68C8-4E47-BB4D-D8CC0EC0D5A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37F060B-97F1-43E3-82FF-A1849F271F33}" type="sibTrans" cxnId="{01B2BDF8-68C8-4E47-BB4D-D8CC0EC0D5A1}">
      <dgm:prSet/>
      <dgm:spPr/>
      <dgm:t>
        <a:bodyPr/>
        <a:lstStyle/>
        <a:p>
          <a:endParaRPr lang="ru-RU"/>
        </a:p>
      </dgm:t>
    </dgm:pt>
    <dgm:pt modelId="{B438D03B-EA91-40E8-9EEA-9919BDDC35CB}">
      <dgm:prSet custT="1"/>
      <dgm:spPr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70E6B32-64A3-4F92-94D9-DF0820669D53}" type="parTrans" cxnId="{5E8843C8-D65E-4536-8758-95410EBFB10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46E931F-A881-457D-A015-33A424B3A83E}" type="sibTrans" cxnId="{5E8843C8-D65E-4536-8758-95410EBFB104}">
      <dgm:prSet/>
      <dgm:spPr/>
      <dgm:t>
        <a:bodyPr/>
        <a:lstStyle/>
        <a:p>
          <a:endParaRPr lang="ru-RU"/>
        </a:p>
      </dgm:t>
    </dgm:pt>
    <dgm:pt modelId="{EB6277EE-32A0-4B50-B4EC-F4EA778846C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78F984A5-4CEB-48FC-8FC8-82CAAC07D1E1}" type="parTrans" cxnId="{0270ED2F-C4B0-4322-8DB1-018014F0ED3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B0CCFC-1AC6-470F-B99F-D577D836C0F8}" type="sibTrans" cxnId="{0270ED2F-C4B0-4322-8DB1-018014F0ED30}">
      <dgm:prSet/>
      <dgm:spPr/>
      <dgm:t>
        <a:bodyPr/>
        <a:lstStyle/>
        <a:p>
          <a:endParaRPr lang="ru-RU"/>
        </a:p>
      </dgm:t>
    </dgm:pt>
    <dgm:pt modelId="{5314439B-D8A1-4C18-985F-F153421557F0}">
      <dgm:prSet custT="1"/>
      <dgm:spPr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6D98459E-641E-4EDB-8C12-D46C95B48E74}" type="parTrans" cxnId="{D4F3866F-7FED-45C7-A9E5-0AE30E619A9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306A558-C243-48B6-B409-649118F8239F}" type="sibTrans" cxnId="{D4F3866F-7FED-45C7-A9E5-0AE30E619A93}">
      <dgm:prSet/>
      <dgm:spPr/>
      <dgm:t>
        <a:bodyPr/>
        <a:lstStyle/>
        <a:p>
          <a:endParaRPr lang="ru-RU"/>
        </a:p>
      </dgm:t>
    </dgm:pt>
    <dgm:pt modelId="{655168A1-02AD-4ACD-AB69-B231DAE3D8D6}" type="pres">
      <dgm:prSet presAssocID="{101025DD-D63C-45FB-90E1-A9249D1C6BB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63DDB5-15C9-4398-A49C-5675600CBA2B}" type="pres">
      <dgm:prSet presAssocID="{E4167877-780C-4912-8BB7-B39CAC4DD7F0}" presName="hierRoot1" presStyleCnt="0">
        <dgm:presLayoutVars>
          <dgm:hierBranch val="init"/>
        </dgm:presLayoutVars>
      </dgm:prSet>
      <dgm:spPr/>
    </dgm:pt>
    <dgm:pt modelId="{3C900993-E306-4295-B3A5-01BA073754D4}" type="pres">
      <dgm:prSet presAssocID="{E4167877-780C-4912-8BB7-B39CAC4DD7F0}" presName="rootComposite1" presStyleCnt="0"/>
      <dgm:spPr/>
    </dgm:pt>
    <dgm:pt modelId="{F8EB78AA-A797-4B2E-B19A-35E0924311D4}" type="pres">
      <dgm:prSet presAssocID="{E4167877-780C-4912-8BB7-B39CAC4DD7F0}" presName="rootText1" presStyleLbl="node0" presStyleIdx="0" presStyleCnt="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3D2136-EEC5-40E5-8DF8-AADE2A9140EB}" type="pres">
      <dgm:prSet presAssocID="{E4167877-780C-4912-8BB7-B39CAC4DD7F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1768CFC-0685-4BBD-B514-3104D887B919}" type="pres">
      <dgm:prSet presAssocID="{E4167877-780C-4912-8BB7-B39CAC4DD7F0}" presName="hierChild2" presStyleCnt="0"/>
      <dgm:spPr/>
    </dgm:pt>
    <dgm:pt modelId="{A3DBF477-CB07-4F70-95CD-EDA502A2726B}" type="pres">
      <dgm:prSet presAssocID="{5C71415F-7138-4640-8573-C7D6D8E3978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7E2AB951-1B32-4381-9808-9D41738D2E9D}" type="pres">
      <dgm:prSet presAssocID="{C152A4FE-9DE9-4B44-A80A-471F55670C22}" presName="hierRoot2" presStyleCnt="0">
        <dgm:presLayoutVars>
          <dgm:hierBranch/>
        </dgm:presLayoutVars>
      </dgm:prSet>
      <dgm:spPr/>
    </dgm:pt>
    <dgm:pt modelId="{C20BFCD8-7ABA-41FE-9B33-02E0A8427918}" type="pres">
      <dgm:prSet presAssocID="{C152A4FE-9DE9-4B44-A80A-471F55670C22}" presName="rootComposite" presStyleCnt="0"/>
      <dgm:spPr/>
    </dgm:pt>
    <dgm:pt modelId="{9835413E-43AB-4539-BD5F-B322DEF16E06}" type="pres">
      <dgm:prSet presAssocID="{C152A4FE-9DE9-4B44-A80A-471F55670C22}" presName="rootText" presStyleLbl="node2" presStyleIdx="0" presStyleCnt="2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08AB44-F265-47C6-A600-0A50EE6CB126}" type="pres">
      <dgm:prSet presAssocID="{C152A4FE-9DE9-4B44-A80A-471F55670C22}" presName="rootConnector" presStyleLbl="node2" presStyleIdx="0" presStyleCnt="2"/>
      <dgm:spPr/>
      <dgm:t>
        <a:bodyPr/>
        <a:lstStyle/>
        <a:p>
          <a:endParaRPr lang="ru-RU"/>
        </a:p>
      </dgm:t>
    </dgm:pt>
    <dgm:pt modelId="{835E44AD-27FA-4720-8E18-3D272F87A285}" type="pres">
      <dgm:prSet presAssocID="{C152A4FE-9DE9-4B44-A80A-471F55670C22}" presName="hierChild4" presStyleCnt="0"/>
      <dgm:spPr/>
    </dgm:pt>
    <dgm:pt modelId="{98978BFD-EE53-401B-92DC-332FAF2C91C8}" type="pres">
      <dgm:prSet presAssocID="{ADBE9500-4D1C-42E8-9047-E2A058626C28}" presName="Name35" presStyleLbl="parChTrans1D3" presStyleIdx="0" presStyleCnt="1"/>
      <dgm:spPr/>
      <dgm:t>
        <a:bodyPr/>
        <a:lstStyle/>
        <a:p>
          <a:endParaRPr lang="ru-RU"/>
        </a:p>
      </dgm:t>
    </dgm:pt>
    <dgm:pt modelId="{971640F7-637F-4E48-9A9C-7A67F409BC42}" type="pres">
      <dgm:prSet presAssocID="{882EBCAD-61E4-493B-87B4-C6C2E115555B}" presName="hierRoot2" presStyleCnt="0">
        <dgm:presLayoutVars>
          <dgm:hierBranch/>
        </dgm:presLayoutVars>
      </dgm:prSet>
      <dgm:spPr/>
    </dgm:pt>
    <dgm:pt modelId="{D78CFB94-5D23-4782-9886-64F9AF2FE9AF}" type="pres">
      <dgm:prSet presAssocID="{882EBCAD-61E4-493B-87B4-C6C2E115555B}" presName="rootComposite" presStyleCnt="0"/>
      <dgm:spPr/>
    </dgm:pt>
    <dgm:pt modelId="{16B2EC73-A0B4-4933-B9FF-F2FE878378F7}" type="pres">
      <dgm:prSet presAssocID="{882EBCAD-61E4-493B-87B4-C6C2E115555B}" presName="rootText" presStyleLbl="node3" presStyleIdx="0" presStyleCnt="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D3C01F-E3D6-41CA-845B-73638F41E7F3}" type="pres">
      <dgm:prSet presAssocID="{882EBCAD-61E4-493B-87B4-C6C2E115555B}" presName="rootConnector" presStyleLbl="node3" presStyleIdx="0" presStyleCnt="1"/>
      <dgm:spPr/>
      <dgm:t>
        <a:bodyPr/>
        <a:lstStyle/>
        <a:p>
          <a:endParaRPr lang="ru-RU"/>
        </a:p>
      </dgm:t>
    </dgm:pt>
    <dgm:pt modelId="{8A3EDE04-EF2D-4591-A671-B212D6798DE4}" type="pres">
      <dgm:prSet presAssocID="{882EBCAD-61E4-493B-87B4-C6C2E115555B}" presName="hierChild4" presStyleCnt="0"/>
      <dgm:spPr/>
    </dgm:pt>
    <dgm:pt modelId="{5FE981AC-BFB9-4F55-ACC5-FF257BB75987}" type="pres">
      <dgm:prSet presAssocID="{7DC1D36E-E78D-4E02-AA48-98AB0C91BD3A}" presName="Name35" presStyleLbl="parChTrans1D4" presStyleIdx="0" presStyleCnt="11"/>
      <dgm:spPr/>
      <dgm:t>
        <a:bodyPr/>
        <a:lstStyle/>
        <a:p>
          <a:endParaRPr lang="ru-RU"/>
        </a:p>
      </dgm:t>
    </dgm:pt>
    <dgm:pt modelId="{375ADE20-58DE-412D-AD17-C05E4B433FA8}" type="pres">
      <dgm:prSet presAssocID="{1FA61701-89FF-4454-BA49-BAA003179FA6}" presName="hierRoot2" presStyleCnt="0">
        <dgm:presLayoutVars>
          <dgm:hierBranch/>
        </dgm:presLayoutVars>
      </dgm:prSet>
      <dgm:spPr/>
    </dgm:pt>
    <dgm:pt modelId="{09A9CFAE-FEBA-40EE-B868-FAB3F87634D1}" type="pres">
      <dgm:prSet presAssocID="{1FA61701-89FF-4454-BA49-BAA003179FA6}" presName="rootComposite" presStyleCnt="0"/>
      <dgm:spPr/>
    </dgm:pt>
    <dgm:pt modelId="{1FBECBD4-1F2B-4B41-A47F-42EA437F733A}" type="pres">
      <dgm:prSet presAssocID="{1FA61701-89FF-4454-BA49-BAA003179FA6}" presName="rootText" presStyleLbl="node4" presStyleIdx="0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9531F0-6C13-41E7-A07D-C214A2E65AC8}" type="pres">
      <dgm:prSet presAssocID="{1FA61701-89FF-4454-BA49-BAA003179FA6}" presName="rootConnector" presStyleLbl="node4" presStyleIdx="0" presStyleCnt="11"/>
      <dgm:spPr/>
      <dgm:t>
        <a:bodyPr/>
        <a:lstStyle/>
        <a:p>
          <a:endParaRPr lang="ru-RU"/>
        </a:p>
      </dgm:t>
    </dgm:pt>
    <dgm:pt modelId="{BEB5D756-967E-430C-826E-437D253626D3}" type="pres">
      <dgm:prSet presAssocID="{1FA61701-89FF-4454-BA49-BAA003179FA6}" presName="hierChild4" presStyleCnt="0"/>
      <dgm:spPr/>
    </dgm:pt>
    <dgm:pt modelId="{6A781A9A-6425-4883-9884-E9AEEA7E755E}" type="pres">
      <dgm:prSet presAssocID="{3CEF77C4-4E0B-43FC-9037-DCFD93B87824}" presName="Name35" presStyleLbl="parChTrans1D4" presStyleIdx="1" presStyleCnt="11"/>
      <dgm:spPr/>
      <dgm:t>
        <a:bodyPr/>
        <a:lstStyle/>
        <a:p>
          <a:endParaRPr lang="ru-RU"/>
        </a:p>
      </dgm:t>
    </dgm:pt>
    <dgm:pt modelId="{FD8A2B42-F51C-4522-8FB7-0434DEFFEDD9}" type="pres">
      <dgm:prSet presAssocID="{462DC2A4-3A41-48DB-A7D9-C2B2571C247A}" presName="hierRoot2" presStyleCnt="0">
        <dgm:presLayoutVars>
          <dgm:hierBranch/>
        </dgm:presLayoutVars>
      </dgm:prSet>
      <dgm:spPr/>
    </dgm:pt>
    <dgm:pt modelId="{9C6C0FE6-D1D4-4BD2-963C-774AD2899AE2}" type="pres">
      <dgm:prSet presAssocID="{462DC2A4-3A41-48DB-A7D9-C2B2571C247A}" presName="rootComposite" presStyleCnt="0"/>
      <dgm:spPr/>
    </dgm:pt>
    <dgm:pt modelId="{7F22B305-42F9-480A-87B9-22C12137CD3F}" type="pres">
      <dgm:prSet presAssocID="{462DC2A4-3A41-48DB-A7D9-C2B2571C247A}" presName="rootText" presStyleLbl="node4" presStyleIdx="1" presStyleCnt="11" custScaleX="194872" custLinFactNeighborX="2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B9953B-E536-41E6-A172-EAEF46FD2E3B}" type="pres">
      <dgm:prSet presAssocID="{462DC2A4-3A41-48DB-A7D9-C2B2571C247A}" presName="rootConnector" presStyleLbl="node4" presStyleIdx="1" presStyleCnt="11"/>
      <dgm:spPr/>
      <dgm:t>
        <a:bodyPr/>
        <a:lstStyle/>
        <a:p>
          <a:endParaRPr lang="ru-RU"/>
        </a:p>
      </dgm:t>
    </dgm:pt>
    <dgm:pt modelId="{126EE6C8-E366-482F-A765-4931A3909426}" type="pres">
      <dgm:prSet presAssocID="{462DC2A4-3A41-48DB-A7D9-C2B2571C247A}" presName="hierChild4" presStyleCnt="0"/>
      <dgm:spPr/>
    </dgm:pt>
    <dgm:pt modelId="{60EC233A-DFD8-439F-B899-66E0DB37902B}" type="pres">
      <dgm:prSet presAssocID="{D4D653D2-7AE2-4054-8541-D159E59201BB}" presName="Name35" presStyleLbl="parChTrans1D4" presStyleIdx="2" presStyleCnt="11"/>
      <dgm:spPr/>
      <dgm:t>
        <a:bodyPr/>
        <a:lstStyle/>
        <a:p>
          <a:endParaRPr lang="ru-RU"/>
        </a:p>
      </dgm:t>
    </dgm:pt>
    <dgm:pt modelId="{828302C5-7483-42B2-A63B-961776B6908B}" type="pres">
      <dgm:prSet presAssocID="{660B0E12-C232-42E7-957D-A507245E6294}" presName="hierRoot2" presStyleCnt="0">
        <dgm:presLayoutVars>
          <dgm:hierBranch/>
        </dgm:presLayoutVars>
      </dgm:prSet>
      <dgm:spPr/>
    </dgm:pt>
    <dgm:pt modelId="{134629E6-954C-4A49-94CD-930021097F28}" type="pres">
      <dgm:prSet presAssocID="{660B0E12-C232-42E7-957D-A507245E6294}" presName="rootComposite" presStyleCnt="0"/>
      <dgm:spPr/>
    </dgm:pt>
    <dgm:pt modelId="{FB979594-5F2C-43A5-9D1E-90B16D126625}" type="pres">
      <dgm:prSet presAssocID="{660B0E12-C232-42E7-957D-A507245E6294}" presName="rootText" presStyleLbl="node4" presStyleIdx="2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7BA61A-DC5B-4B08-80A1-4D2C2BA5D5B4}" type="pres">
      <dgm:prSet presAssocID="{660B0E12-C232-42E7-957D-A507245E6294}" presName="rootConnector" presStyleLbl="node4" presStyleIdx="2" presStyleCnt="11"/>
      <dgm:spPr/>
      <dgm:t>
        <a:bodyPr/>
        <a:lstStyle/>
        <a:p>
          <a:endParaRPr lang="ru-RU"/>
        </a:p>
      </dgm:t>
    </dgm:pt>
    <dgm:pt modelId="{1E8D48AC-BFD7-4124-869B-BA169F3A15B8}" type="pres">
      <dgm:prSet presAssocID="{660B0E12-C232-42E7-957D-A507245E6294}" presName="hierChild4" presStyleCnt="0"/>
      <dgm:spPr/>
    </dgm:pt>
    <dgm:pt modelId="{E6746B13-D420-4AF9-BB92-558040F3C594}" type="pres">
      <dgm:prSet presAssocID="{B9DDBFBA-52B2-48A8-87B4-8CD7C561847E}" presName="Name35" presStyleLbl="parChTrans1D4" presStyleIdx="3" presStyleCnt="11"/>
      <dgm:spPr/>
      <dgm:t>
        <a:bodyPr/>
        <a:lstStyle/>
        <a:p>
          <a:endParaRPr lang="ru-RU"/>
        </a:p>
      </dgm:t>
    </dgm:pt>
    <dgm:pt modelId="{055A975B-1380-480A-A90B-AB28ED41A51D}" type="pres">
      <dgm:prSet presAssocID="{B45E5690-B976-43CE-951F-EDE0E446F6FE}" presName="hierRoot2" presStyleCnt="0">
        <dgm:presLayoutVars>
          <dgm:hierBranch/>
        </dgm:presLayoutVars>
      </dgm:prSet>
      <dgm:spPr/>
    </dgm:pt>
    <dgm:pt modelId="{7A4EFA08-4D18-446A-AC5D-5C349B1E8A50}" type="pres">
      <dgm:prSet presAssocID="{B45E5690-B976-43CE-951F-EDE0E446F6FE}" presName="rootComposite" presStyleCnt="0"/>
      <dgm:spPr/>
    </dgm:pt>
    <dgm:pt modelId="{05D44881-6390-4DAB-A42A-4DC2210FA0BA}" type="pres">
      <dgm:prSet presAssocID="{B45E5690-B976-43CE-951F-EDE0E446F6FE}" presName="rootText" presStyleLbl="node4" presStyleIdx="3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5FFBA9-8EAB-47DE-A008-2B815A7A7B16}" type="pres">
      <dgm:prSet presAssocID="{B45E5690-B976-43CE-951F-EDE0E446F6FE}" presName="rootConnector" presStyleLbl="node4" presStyleIdx="3" presStyleCnt="11"/>
      <dgm:spPr/>
      <dgm:t>
        <a:bodyPr/>
        <a:lstStyle/>
        <a:p>
          <a:endParaRPr lang="ru-RU"/>
        </a:p>
      </dgm:t>
    </dgm:pt>
    <dgm:pt modelId="{CE0E3EC6-1AA6-48D6-B7EB-FC89E32C4A33}" type="pres">
      <dgm:prSet presAssocID="{B45E5690-B976-43CE-951F-EDE0E446F6FE}" presName="hierChild4" presStyleCnt="0"/>
      <dgm:spPr/>
    </dgm:pt>
    <dgm:pt modelId="{051E04F1-50C6-4CFE-BF06-11EA02C9BB7E}" type="pres">
      <dgm:prSet presAssocID="{CF4FE381-D3F8-45C9-A844-542EB7D44CE6}" presName="Name35" presStyleLbl="parChTrans1D4" presStyleIdx="4" presStyleCnt="11"/>
      <dgm:spPr/>
      <dgm:t>
        <a:bodyPr/>
        <a:lstStyle/>
        <a:p>
          <a:endParaRPr lang="ru-RU"/>
        </a:p>
      </dgm:t>
    </dgm:pt>
    <dgm:pt modelId="{53B6A84D-AD4D-470D-9199-3C0C32FDEF12}" type="pres">
      <dgm:prSet presAssocID="{1188906E-6A21-48BD-93FB-CED69C6C29A3}" presName="hierRoot2" presStyleCnt="0">
        <dgm:presLayoutVars>
          <dgm:hierBranch/>
        </dgm:presLayoutVars>
      </dgm:prSet>
      <dgm:spPr/>
    </dgm:pt>
    <dgm:pt modelId="{893A0453-99AD-4044-9194-650150B81A9D}" type="pres">
      <dgm:prSet presAssocID="{1188906E-6A21-48BD-93FB-CED69C6C29A3}" presName="rootComposite" presStyleCnt="0"/>
      <dgm:spPr/>
    </dgm:pt>
    <dgm:pt modelId="{34F4AF1B-A7D3-4ABA-9CFB-FF53D0535743}" type="pres">
      <dgm:prSet presAssocID="{1188906E-6A21-48BD-93FB-CED69C6C29A3}" presName="rootText" presStyleLbl="node4" presStyleIdx="4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D74716-9CF3-4EB6-A7CB-4B426D4C47D4}" type="pres">
      <dgm:prSet presAssocID="{1188906E-6A21-48BD-93FB-CED69C6C29A3}" presName="rootConnector" presStyleLbl="node4" presStyleIdx="4" presStyleCnt="11"/>
      <dgm:spPr/>
      <dgm:t>
        <a:bodyPr/>
        <a:lstStyle/>
        <a:p>
          <a:endParaRPr lang="ru-RU"/>
        </a:p>
      </dgm:t>
    </dgm:pt>
    <dgm:pt modelId="{2701F187-5DB3-40F0-A906-AA5B6DF17399}" type="pres">
      <dgm:prSet presAssocID="{1188906E-6A21-48BD-93FB-CED69C6C29A3}" presName="hierChild4" presStyleCnt="0"/>
      <dgm:spPr/>
    </dgm:pt>
    <dgm:pt modelId="{EFAB3024-ACC2-4C46-890E-76A808148724}" type="pres">
      <dgm:prSet presAssocID="{A39D074E-DBC1-4030-9ED7-96338C3512A9}" presName="Name35" presStyleLbl="parChTrans1D4" presStyleIdx="5" presStyleCnt="11"/>
      <dgm:spPr/>
      <dgm:t>
        <a:bodyPr/>
        <a:lstStyle/>
        <a:p>
          <a:endParaRPr lang="ru-RU"/>
        </a:p>
      </dgm:t>
    </dgm:pt>
    <dgm:pt modelId="{BCC836B8-D9E8-48F0-9A9A-35D34A12194D}" type="pres">
      <dgm:prSet presAssocID="{08775D43-D21E-4F92-AE71-46ED2BB2E842}" presName="hierRoot2" presStyleCnt="0">
        <dgm:presLayoutVars>
          <dgm:hierBranch val="init"/>
        </dgm:presLayoutVars>
      </dgm:prSet>
      <dgm:spPr/>
    </dgm:pt>
    <dgm:pt modelId="{AC1317D3-1411-421F-A33F-3B97A26B9936}" type="pres">
      <dgm:prSet presAssocID="{08775D43-D21E-4F92-AE71-46ED2BB2E842}" presName="rootComposite" presStyleCnt="0"/>
      <dgm:spPr/>
    </dgm:pt>
    <dgm:pt modelId="{709FD80D-2B78-4FB5-9A52-ABFFAEA6CE8C}" type="pres">
      <dgm:prSet presAssocID="{08775D43-D21E-4F92-AE71-46ED2BB2E842}" presName="rootText" presStyleLbl="node4" presStyleIdx="5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969A1D-43B5-444F-B714-F438AF6A9B39}" type="pres">
      <dgm:prSet presAssocID="{08775D43-D21E-4F92-AE71-46ED2BB2E842}" presName="rootConnector" presStyleLbl="node4" presStyleIdx="5" presStyleCnt="11"/>
      <dgm:spPr/>
      <dgm:t>
        <a:bodyPr/>
        <a:lstStyle/>
        <a:p>
          <a:endParaRPr lang="ru-RU"/>
        </a:p>
      </dgm:t>
    </dgm:pt>
    <dgm:pt modelId="{FC7A9C8E-1F99-42D5-9440-A054B8E46CC1}" type="pres">
      <dgm:prSet presAssocID="{08775D43-D21E-4F92-AE71-46ED2BB2E842}" presName="hierChild4" presStyleCnt="0"/>
      <dgm:spPr/>
    </dgm:pt>
    <dgm:pt modelId="{C8F54F4B-A77F-4422-BE1E-1E2D0A8733B0}" type="pres">
      <dgm:prSet presAssocID="{08775D43-D21E-4F92-AE71-46ED2BB2E842}" presName="hierChild5" presStyleCnt="0"/>
      <dgm:spPr/>
    </dgm:pt>
    <dgm:pt modelId="{01ACCE49-2339-4086-88A4-89B8046F5D58}" type="pres">
      <dgm:prSet presAssocID="{1188906E-6A21-48BD-93FB-CED69C6C29A3}" presName="hierChild5" presStyleCnt="0"/>
      <dgm:spPr/>
    </dgm:pt>
    <dgm:pt modelId="{881342A2-6E8E-484A-955B-89A0CCBC27FB}" type="pres">
      <dgm:prSet presAssocID="{B45E5690-B976-43CE-951F-EDE0E446F6FE}" presName="hierChild5" presStyleCnt="0"/>
      <dgm:spPr/>
    </dgm:pt>
    <dgm:pt modelId="{585DF070-FE8A-42D6-81E8-6A3339B51678}" type="pres">
      <dgm:prSet presAssocID="{021A1808-97F9-4819-8D5C-1DF7594C9FE2}" presName="Name35" presStyleLbl="parChTrans1D4" presStyleIdx="6" presStyleCnt="11"/>
      <dgm:spPr/>
      <dgm:t>
        <a:bodyPr/>
        <a:lstStyle/>
        <a:p>
          <a:endParaRPr lang="ru-RU"/>
        </a:p>
      </dgm:t>
    </dgm:pt>
    <dgm:pt modelId="{5904A576-D0DE-446E-A394-65B3CAA247DF}" type="pres">
      <dgm:prSet presAssocID="{795B3954-C326-4C29-9FB9-B06D22B8FED8}" presName="hierRoot2" presStyleCnt="0">
        <dgm:presLayoutVars>
          <dgm:hierBranch/>
        </dgm:presLayoutVars>
      </dgm:prSet>
      <dgm:spPr/>
    </dgm:pt>
    <dgm:pt modelId="{3CEF66F1-1E94-4041-8BF9-42817A9544BA}" type="pres">
      <dgm:prSet presAssocID="{795B3954-C326-4C29-9FB9-B06D22B8FED8}" presName="rootComposite" presStyleCnt="0"/>
      <dgm:spPr/>
    </dgm:pt>
    <dgm:pt modelId="{7577F11E-E3B5-4D0F-A7E2-01BF28544DDA}" type="pres">
      <dgm:prSet presAssocID="{795B3954-C326-4C29-9FB9-B06D22B8FED8}" presName="rootText" presStyleLbl="node4" presStyleIdx="6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0DC1CA-5CE2-4A64-812D-D6F0A7871647}" type="pres">
      <dgm:prSet presAssocID="{795B3954-C326-4C29-9FB9-B06D22B8FED8}" presName="rootConnector" presStyleLbl="node4" presStyleIdx="6" presStyleCnt="11"/>
      <dgm:spPr/>
      <dgm:t>
        <a:bodyPr/>
        <a:lstStyle/>
        <a:p>
          <a:endParaRPr lang="ru-RU"/>
        </a:p>
      </dgm:t>
    </dgm:pt>
    <dgm:pt modelId="{56AB7272-97F2-4BBA-87C8-53F079C33C1F}" type="pres">
      <dgm:prSet presAssocID="{795B3954-C326-4C29-9FB9-B06D22B8FED8}" presName="hierChild4" presStyleCnt="0"/>
      <dgm:spPr/>
    </dgm:pt>
    <dgm:pt modelId="{DC0A117F-21A8-4991-89F9-91CB0B156862}" type="pres">
      <dgm:prSet presAssocID="{954D3F30-61C7-42F8-9119-1773532C287C}" presName="Name35" presStyleLbl="parChTrans1D4" presStyleIdx="7" presStyleCnt="11"/>
      <dgm:spPr/>
      <dgm:t>
        <a:bodyPr/>
        <a:lstStyle/>
        <a:p>
          <a:endParaRPr lang="ru-RU"/>
        </a:p>
      </dgm:t>
    </dgm:pt>
    <dgm:pt modelId="{92AE245E-3768-4D70-B8EB-B8CE8E3BEE1B}" type="pres">
      <dgm:prSet presAssocID="{56901760-AE7D-4D1C-8B64-54C1DED0F05C}" presName="hierRoot2" presStyleCnt="0">
        <dgm:presLayoutVars>
          <dgm:hierBranch/>
        </dgm:presLayoutVars>
      </dgm:prSet>
      <dgm:spPr/>
    </dgm:pt>
    <dgm:pt modelId="{06AD6496-220F-40E7-A7B6-6CCB2AF1C1B0}" type="pres">
      <dgm:prSet presAssocID="{56901760-AE7D-4D1C-8B64-54C1DED0F05C}" presName="rootComposite" presStyleCnt="0"/>
      <dgm:spPr/>
    </dgm:pt>
    <dgm:pt modelId="{F806575E-8BF8-4100-8472-0244A867569A}" type="pres">
      <dgm:prSet presAssocID="{56901760-AE7D-4D1C-8B64-54C1DED0F05C}" presName="rootText" presStyleLbl="node4" presStyleIdx="7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43789E-CF05-44A9-8F08-FC553EFB1E2D}" type="pres">
      <dgm:prSet presAssocID="{56901760-AE7D-4D1C-8B64-54C1DED0F05C}" presName="rootConnector" presStyleLbl="node4" presStyleIdx="7" presStyleCnt="11"/>
      <dgm:spPr/>
      <dgm:t>
        <a:bodyPr/>
        <a:lstStyle/>
        <a:p>
          <a:endParaRPr lang="ru-RU"/>
        </a:p>
      </dgm:t>
    </dgm:pt>
    <dgm:pt modelId="{B8E9F7E3-9871-4A46-8F1E-CD745C5EFF72}" type="pres">
      <dgm:prSet presAssocID="{56901760-AE7D-4D1C-8B64-54C1DED0F05C}" presName="hierChild4" presStyleCnt="0"/>
      <dgm:spPr/>
    </dgm:pt>
    <dgm:pt modelId="{4AD038CB-9B6B-4B0B-9B07-12B35BB5BE32}" type="pres">
      <dgm:prSet presAssocID="{D70E6B32-64A3-4F92-94D9-DF0820669D53}" presName="Name35" presStyleLbl="parChTrans1D4" presStyleIdx="8" presStyleCnt="11"/>
      <dgm:spPr/>
      <dgm:t>
        <a:bodyPr/>
        <a:lstStyle/>
        <a:p>
          <a:endParaRPr lang="ru-RU"/>
        </a:p>
      </dgm:t>
    </dgm:pt>
    <dgm:pt modelId="{21D79B6D-F4DB-4E36-9344-48153C38BD0C}" type="pres">
      <dgm:prSet presAssocID="{B438D03B-EA91-40E8-9EEA-9919BDDC35CB}" presName="hierRoot2" presStyleCnt="0">
        <dgm:presLayoutVars>
          <dgm:hierBranch val="init"/>
        </dgm:presLayoutVars>
      </dgm:prSet>
      <dgm:spPr/>
    </dgm:pt>
    <dgm:pt modelId="{F73B6BFB-750D-4A0B-98FF-635A370F0459}" type="pres">
      <dgm:prSet presAssocID="{B438D03B-EA91-40E8-9EEA-9919BDDC35CB}" presName="rootComposite" presStyleCnt="0"/>
      <dgm:spPr/>
    </dgm:pt>
    <dgm:pt modelId="{8A4DEDD9-445F-4657-A5C8-97A037BD2927}" type="pres">
      <dgm:prSet presAssocID="{B438D03B-EA91-40E8-9EEA-9919BDDC35CB}" presName="rootText" presStyleLbl="node4" presStyleIdx="8" presStyleCnt="11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279EEB-54D0-4053-8AE7-C467B2476B0A}" type="pres">
      <dgm:prSet presAssocID="{B438D03B-EA91-40E8-9EEA-9919BDDC35CB}" presName="rootConnector" presStyleLbl="node4" presStyleIdx="8" presStyleCnt="11"/>
      <dgm:spPr/>
      <dgm:t>
        <a:bodyPr/>
        <a:lstStyle/>
        <a:p>
          <a:endParaRPr lang="ru-RU"/>
        </a:p>
      </dgm:t>
    </dgm:pt>
    <dgm:pt modelId="{AFA8F328-C043-4C84-81F3-AF3992BDC445}" type="pres">
      <dgm:prSet presAssocID="{B438D03B-EA91-40E8-9EEA-9919BDDC35CB}" presName="hierChild4" presStyleCnt="0"/>
      <dgm:spPr/>
    </dgm:pt>
    <dgm:pt modelId="{723BE51B-78F9-40B3-B835-1521D5B69F86}" type="pres">
      <dgm:prSet presAssocID="{B438D03B-EA91-40E8-9EEA-9919BDDC35CB}" presName="hierChild5" presStyleCnt="0"/>
      <dgm:spPr/>
    </dgm:pt>
    <dgm:pt modelId="{177C1688-7899-4EDE-97F2-5755DA31E515}" type="pres">
      <dgm:prSet presAssocID="{78F984A5-4CEB-48FC-8FC8-82CAAC07D1E1}" presName="Name35" presStyleLbl="parChTrans1D4" presStyleIdx="9" presStyleCnt="11"/>
      <dgm:spPr/>
      <dgm:t>
        <a:bodyPr/>
        <a:lstStyle/>
        <a:p>
          <a:endParaRPr lang="ru-RU"/>
        </a:p>
      </dgm:t>
    </dgm:pt>
    <dgm:pt modelId="{4EBDF6FC-D581-4D5C-9FE1-3E1EB3494BBA}" type="pres">
      <dgm:prSet presAssocID="{EB6277EE-32A0-4B50-B4EC-F4EA778846C7}" presName="hierRoot2" presStyleCnt="0">
        <dgm:presLayoutVars>
          <dgm:hierBranch/>
        </dgm:presLayoutVars>
      </dgm:prSet>
      <dgm:spPr/>
    </dgm:pt>
    <dgm:pt modelId="{1ED6E69C-9DA7-46FA-947C-1C5EC217B8FE}" type="pres">
      <dgm:prSet presAssocID="{EB6277EE-32A0-4B50-B4EC-F4EA778846C7}" presName="rootComposite" presStyleCnt="0"/>
      <dgm:spPr/>
    </dgm:pt>
    <dgm:pt modelId="{C0584B83-058B-4542-95D2-5C817BD8E24A}" type="pres">
      <dgm:prSet presAssocID="{EB6277EE-32A0-4B50-B4EC-F4EA778846C7}" presName="rootText" presStyleLbl="node4" presStyleIdx="9" presStyleCnt="11" custScaleX="194872" custLinFactNeighborX="119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1CECA1-B4D4-49F9-AC6E-1C496E1A5516}" type="pres">
      <dgm:prSet presAssocID="{EB6277EE-32A0-4B50-B4EC-F4EA778846C7}" presName="rootConnector" presStyleLbl="node4" presStyleIdx="9" presStyleCnt="11"/>
      <dgm:spPr/>
      <dgm:t>
        <a:bodyPr/>
        <a:lstStyle/>
        <a:p>
          <a:endParaRPr lang="ru-RU"/>
        </a:p>
      </dgm:t>
    </dgm:pt>
    <dgm:pt modelId="{5500515E-41B8-45B3-A508-9AD2F6E3508B}" type="pres">
      <dgm:prSet presAssocID="{EB6277EE-32A0-4B50-B4EC-F4EA778846C7}" presName="hierChild4" presStyleCnt="0"/>
      <dgm:spPr/>
    </dgm:pt>
    <dgm:pt modelId="{6F33AE9B-6412-4264-9FFD-5198488AF618}" type="pres">
      <dgm:prSet presAssocID="{6D98459E-641E-4EDB-8C12-D46C95B48E74}" presName="Name35" presStyleLbl="parChTrans1D4" presStyleIdx="10" presStyleCnt="11"/>
      <dgm:spPr/>
      <dgm:t>
        <a:bodyPr/>
        <a:lstStyle/>
        <a:p>
          <a:endParaRPr lang="ru-RU"/>
        </a:p>
      </dgm:t>
    </dgm:pt>
    <dgm:pt modelId="{798AA76D-2639-43EC-B0DA-3FC7149B528E}" type="pres">
      <dgm:prSet presAssocID="{5314439B-D8A1-4C18-985F-F153421557F0}" presName="hierRoot2" presStyleCnt="0">
        <dgm:presLayoutVars>
          <dgm:hierBranch val="init"/>
        </dgm:presLayoutVars>
      </dgm:prSet>
      <dgm:spPr/>
    </dgm:pt>
    <dgm:pt modelId="{E4850420-9BCE-44FC-A6B3-7D3927B50948}" type="pres">
      <dgm:prSet presAssocID="{5314439B-D8A1-4C18-985F-F153421557F0}" presName="rootComposite" presStyleCnt="0"/>
      <dgm:spPr/>
    </dgm:pt>
    <dgm:pt modelId="{DC5C6AA2-46EA-446A-8257-14082B427B95}" type="pres">
      <dgm:prSet presAssocID="{5314439B-D8A1-4C18-985F-F153421557F0}" presName="rootText" presStyleLbl="node4" presStyleIdx="10" presStyleCnt="11" custScaleX="194872" custLinFactNeighborX="21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5FB81D-915C-4F89-8F9A-ED3215B02167}" type="pres">
      <dgm:prSet presAssocID="{5314439B-D8A1-4C18-985F-F153421557F0}" presName="rootConnector" presStyleLbl="node4" presStyleIdx="10" presStyleCnt="11"/>
      <dgm:spPr/>
      <dgm:t>
        <a:bodyPr/>
        <a:lstStyle/>
        <a:p>
          <a:endParaRPr lang="ru-RU"/>
        </a:p>
      </dgm:t>
    </dgm:pt>
    <dgm:pt modelId="{113F9D98-8A6A-415A-8D20-8BA1F2290903}" type="pres">
      <dgm:prSet presAssocID="{5314439B-D8A1-4C18-985F-F153421557F0}" presName="hierChild4" presStyleCnt="0"/>
      <dgm:spPr/>
    </dgm:pt>
    <dgm:pt modelId="{97BE903D-F28C-4975-B049-4C1485BC287E}" type="pres">
      <dgm:prSet presAssocID="{5314439B-D8A1-4C18-985F-F153421557F0}" presName="hierChild5" presStyleCnt="0"/>
      <dgm:spPr/>
    </dgm:pt>
    <dgm:pt modelId="{C5892076-3D31-42C8-95A7-82B99DE063F4}" type="pres">
      <dgm:prSet presAssocID="{EB6277EE-32A0-4B50-B4EC-F4EA778846C7}" presName="hierChild5" presStyleCnt="0"/>
      <dgm:spPr/>
    </dgm:pt>
    <dgm:pt modelId="{B6A7E66E-69BA-4ADE-904C-7D15E1CB6F4B}" type="pres">
      <dgm:prSet presAssocID="{56901760-AE7D-4D1C-8B64-54C1DED0F05C}" presName="hierChild5" presStyleCnt="0"/>
      <dgm:spPr/>
    </dgm:pt>
    <dgm:pt modelId="{7A97F032-FAEC-4799-B265-A28A30560072}" type="pres">
      <dgm:prSet presAssocID="{795B3954-C326-4C29-9FB9-B06D22B8FED8}" presName="hierChild5" presStyleCnt="0"/>
      <dgm:spPr/>
    </dgm:pt>
    <dgm:pt modelId="{8F645F1B-F92C-4D38-AD7F-84E3CBC14CD0}" type="pres">
      <dgm:prSet presAssocID="{660B0E12-C232-42E7-957D-A507245E6294}" presName="hierChild5" presStyleCnt="0"/>
      <dgm:spPr/>
    </dgm:pt>
    <dgm:pt modelId="{778A2E5A-6A0A-41EB-A6F7-22F52CD9F8A8}" type="pres">
      <dgm:prSet presAssocID="{462DC2A4-3A41-48DB-A7D9-C2B2571C247A}" presName="hierChild5" presStyleCnt="0"/>
      <dgm:spPr/>
    </dgm:pt>
    <dgm:pt modelId="{847CF4A5-7E1B-43FC-8BD2-5F4B80E27266}" type="pres">
      <dgm:prSet presAssocID="{1FA61701-89FF-4454-BA49-BAA003179FA6}" presName="hierChild5" presStyleCnt="0"/>
      <dgm:spPr/>
    </dgm:pt>
    <dgm:pt modelId="{2A636CFC-00E2-442C-ADC8-71D50F1F64B7}" type="pres">
      <dgm:prSet presAssocID="{882EBCAD-61E4-493B-87B4-C6C2E115555B}" presName="hierChild5" presStyleCnt="0"/>
      <dgm:spPr/>
    </dgm:pt>
    <dgm:pt modelId="{F680EC27-A302-4E21-B812-C20503863808}" type="pres">
      <dgm:prSet presAssocID="{C152A4FE-9DE9-4B44-A80A-471F55670C22}" presName="hierChild5" presStyleCnt="0"/>
      <dgm:spPr/>
    </dgm:pt>
    <dgm:pt modelId="{192A4902-C5A2-41BD-9A1D-E420470AE4BA}" type="pres">
      <dgm:prSet presAssocID="{5FA6F5C7-CB72-4623-A370-4E49AA00858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6C6EE5B4-2B00-4A6C-A19C-C9DE85CF2A01}" type="pres">
      <dgm:prSet presAssocID="{2B01EA01-6CCC-452D-BDA6-9D74B4928F33}" presName="hierRoot2" presStyleCnt="0">
        <dgm:presLayoutVars>
          <dgm:hierBranch val="init"/>
        </dgm:presLayoutVars>
      </dgm:prSet>
      <dgm:spPr/>
    </dgm:pt>
    <dgm:pt modelId="{A5DA04ED-CDC2-4B49-A497-977993C06111}" type="pres">
      <dgm:prSet presAssocID="{2B01EA01-6CCC-452D-BDA6-9D74B4928F33}" presName="rootComposite" presStyleCnt="0"/>
      <dgm:spPr/>
    </dgm:pt>
    <dgm:pt modelId="{8927EE56-210F-4AB7-A219-F902B0D236DF}" type="pres">
      <dgm:prSet presAssocID="{2B01EA01-6CCC-452D-BDA6-9D74B4928F33}" presName="rootText" presStyleLbl="node2" presStyleIdx="1" presStyleCnt="2" custScaleX="194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353966-6D42-4CE1-959F-1FDA31647A3F}" type="pres">
      <dgm:prSet presAssocID="{2B01EA01-6CCC-452D-BDA6-9D74B4928F33}" presName="rootConnector" presStyleLbl="node2" presStyleIdx="1" presStyleCnt="2"/>
      <dgm:spPr/>
      <dgm:t>
        <a:bodyPr/>
        <a:lstStyle/>
        <a:p>
          <a:endParaRPr lang="ru-RU"/>
        </a:p>
      </dgm:t>
    </dgm:pt>
    <dgm:pt modelId="{67DAF1DD-1A96-4996-A381-5CD34B077D2E}" type="pres">
      <dgm:prSet presAssocID="{2B01EA01-6CCC-452D-BDA6-9D74B4928F33}" presName="hierChild4" presStyleCnt="0"/>
      <dgm:spPr/>
    </dgm:pt>
    <dgm:pt modelId="{27906A29-E113-4AC8-B8B8-3E4986DD9C2D}" type="pres">
      <dgm:prSet presAssocID="{2B01EA01-6CCC-452D-BDA6-9D74B4928F33}" presName="hierChild5" presStyleCnt="0"/>
      <dgm:spPr/>
    </dgm:pt>
    <dgm:pt modelId="{6D0FDB4E-B376-40FC-9B7F-EEAB7108FF7C}" type="pres">
      <dgm:prSet presAssocID="{E4167877-780C-4912-8BB7-B39CAC4DD7F0}" presName="hierChild3" presStyleCnt="0"/>
      <dgm:spPr/>
    </dgm:pt>
  </dgm:ptLst>
  <dgm:cxnLst>
    <dgm:cxn modelId="{7A954CEE-5E88-45BA-894C-BBBE53F483F4}" type="presOf" srcId="{B438D03B-EA91-40E8-9EEA-9919BDDC35CB}" destId="{05279EEB-54D0-4053-8AE7-C467B2476B0A}" srcOrd="1" destOrd="0" presId="urn:microsoft.com/office/officeart/2005/8/layout/orgChart1"/>
    <dgm:cxn modelId="{FB46777C-16B7-40A0-BD74-F8BEC7C741A6}" type="presOf" srcId="{A39D074E-DBC1-4030-9ED7-96338C3512A9}" destId="{EFAB3024-ACC2-4C46-890E-76A808148724}" srcOrd="0" destOrd="0" presId="urn:microsoft.com/office/officeart/2005/8/layout/orgChart1"/>
    <dgm:cxn modelId="{978C7CBF-B422-4E90-8EBA-5F5435763614}" type="presOf" srcId="{56901760-AE7D-4D1C-8B64-54C1DED0F05C}" destId="{F806575E-8BF8-4100-8472-0244A867569A}" srcOrd="0" destOrd="0" presId="urn:microsoft.com/office/officeart/2005/8/layout/orgChart1"/>
    <dgm:cxn modelId="{B35C7023-DE9A-40C2-8069-6EE8316E2863}" type="presOf" srcId="{795B3954-C326-4C29-9FB9-B06D22B8FED8}" destId="{7577F11E-E3B5-4D0F-A7E2-01BF28544DDA}" srcOrd="0" destOrd="0" presId="urn:microsoft.com/office/officeart/2005/8/layout/orgChart1"/>
    <dgm:cxn modelId="{D51BFC3A-7F0C-45D6-9CDD-62202E841862}" type="presOf" srcId="{462DC2A4-3A41-48DB-A7D9-C2B2571C247A}" destId="{7F22B305-42F9-480A-87B9-22C12137CD3F}" srcOrd="0" destOrd="0" presId="urn:microsoft.com/office/officeart/2005/8/layout/orgChart1"/>
    <dgm:cxn modelId="{3CE1CBB6-BA9F-4ED4-9D21-E76411871668}" type="presOf" srcId="{882EBCAD-61E4-493B-87B4-C6C2E115555B}" destId="{16B2EC73-A0B4-4933-B9FF-F2FE878378F7}" srcOrd="0" destOrd="0" presId="urn:microsoft.com/office/officeart/2005/8/layout/orgChart1"/>
    <dgm:cxn modelId="{32B91407-278F-410C-8964-76AFFA3E166D}" type="presOf" srcId="{462DC2A4-3A41-48DB-A7D9-C2B2571C247A}" destId="{1EB9953B-E536-41E6-A172-EAEF46FD2E3B}" srcOrd="1" destOrd="0" presId="urn:microsoft.com/office/officeart/2005/8/layout/orgChart1"/>
    <dgm:cxn modelId="{5E8843C8-D65E-4536-8758-95410EBFB104}" srcId="{56901760-AE7D-4D1C-8B64-54C1DED0F05C}" destId="{B438D03B-EA91-40E8-9EEA-9919BDDC35CB}" srcOrd="0" destOrd="0" parTransId="{D70E6B32-64A3-4F92-94D9-DF0820669D53}" sibTransId="{346E931F-A881-457D-A015-33A424B3A83E}"/>
    <dgm:cxn modelId="{D23F1EA7-D0EF-4C21-B516-39A3F01CCCB9}" type="presOf" srcId="{EB6277EE-32A0-4B50-B4EC-F4EA778846C7}" destId="{C0584B83-058B-4542-95D2-5C817BD8E24A}" srcOrd="0" destOrd="0" presId="urn:microsoft.com/office/officeart/2005/8/layout/orgChart1"/>
    <dgm:cxn modelId="{E6B732BF-2F55-46AC-B435-4C2110A5469B}" type="presOf" srcId="{795B3954-C326-4C29-9FB9-B06D22B8FED8}" destId="{8B0DC1CA-5CE2-4A64-812D-D6F0A7871647}" srcOrd="1" destOrd="0" presId="urn:microsoft.com/office/officeart/2005/8/layout/orgChart1"/>
    <dgm:cxn modelId="{AFCA35B4-BB21-48EB-92BF-39BF37A63E36}" type="presOf" srcId="{C152A4FE-9DE9-4B44-A80A-471F55670C22}" destId="{9835413E-43AB-4539-BD5F-B322DEF16E06}" srcOrd="0" destOrd="0" presId="urn:microsoft.com/office/officeart/2005/8/layout/orgChart1"/>
    <dgm:cxn modelId="{69D082C4-063A-4813-AE19-186721511844}" type="presOf" srcId="{56901760-AE7D-4D1C-8B64-54C1DED0F05C}" destId="{A543789E-CF05-44A9-8F08-FC553EFB1E2D}" srcOrd="1" destOrd="0" presId="urn:microsoft.com/office/officeart/2005/8/layout/orgChart1"/>
    <dgm:cxn modelId="{FEE41508-27D2-47B6-90C0-3340561258B3}" srcId="{E4167877-780C-4912-8BB7-B39CAC4DD7F0}" destId="{2B01EA01-6CCC-452D-BDA6-9D74B4928F33}" srcOrd="1" destOrd="0" parTransId="{5FA6F5C7-CB72-4623-A370-4E49AA008585}" sibTransId="{C7497596-38B5-46E6-8245-C06BA0ED451E}"/>
    <dgm:cxn modelId="{DC1B0E3E-6471-4B75-937B-561B291F3601}" type="presOf" srcId="{D70E6B32-64A3-4F92-94D9-DF0820669D53}" destId="{4AD038CB-9B6B-4B0B-9B07-12B35BB5BE32}" srcOrd="0" destOrd="0" presId="urn:microsoft.com/office/officeart/2005/8/layout/orgChart1"/>
    <dgm:cxn modelId="{055026B8-6878-4817-95EC-C860C6A2B215}" type="presOf" srcId="{021A1808-97F9-4819-8D5C-1DF7594C9FE2}" destId="{585DF070-FE8A-42D6-81E8-6A3339B51678}" srcOrd="0" destOrd="0" presId="urn:microsoft.com/office/officeart/2005/8/layout/orgChart1"/>
    <dgm:cxn modelId="{9A5BC6AB-1703-41F2-9854-ACFD262557A2}" type="presOf" srcId="{EB6277EE-32A0-4B50-B4EC-F4EA778846C7}" destId="{0A1CECA1-B4D4-49F9-AC6E-1C496E1A5516}" srcOrd="1" destOrd="0" presId="urn:microsoft.com/office/officeart/2005/8/layout/orgChart1"/>
    <dgm:cxn modelId="{27A4A55C-230C-40E2-AAE5-98D01ABF1A6B}" type="presOf" srcId="{2B01EA01-6CCC-452D-BDA6-9D74B4928F33}" destId="{8927EE56-210F-4AB7-A219-F902B0D236DF}" srcOrd="0" destOrd="0" presId="urn:microsoft.com/office/officeart/2005/8/layout/orgChart1"/>
    <dgm:cxn modelId="{D371140E-7DE5-4A33-BB1F-4A8430A56E3F}" type="presOf" srcId="{08775D43-D21E-4F92-AE71-46ED2BB2E842}" destId="{709FD80D-2B78-4FB5-9A52-ABFFAEA6CE8C}" srcOrd="0" destOrd="0" presId="urn:microsoft.com/office/officeart/2005/8/layout/orgChart1"/>
    <dgm:cxn modelId="{135A6BD8-9FA3-480C-96B0-69AB5327073D}" type="presOf" srcId="{E4167877-780C-4912-8BB7-B39CAC4DD7F0}" destId="{DF3D2136-EEC5-40E5-8DF8-AADE2A9140EB}" srcOrd="1" destOrd="0" presId="urn:microsoft.com/office/officeart/2005/8/layout/orgChart1"/>
    <dgm:cxn modelId="{85D45086-BBC6-44C3-AD04-5EEC2FCF0B0F}" type="presOf" srcId="{660B0E12-C232-42E7-957D-A507245E6294}" destId="{FB979594-5F2C-43A5-9D1E-90B16D126625}" srcOrd="0" destOrd="0" presId="urn:microsoft.com/office/officeart/2005/8/layout/orgChart1"/>
    <dgm:cxn modelId="{B1DB3106-3ACC-4FB3-92A7-7BDB13440CF3}" type="presOf" srcId="{78F984A5-4CEB-48FC-8FC8-82CAAC07D1E1}" destId="{177C1688-7899-4EDE-97F2-5755DA31E515}" srcOrd="0" destOrd="0" presId="urn:microsoft.com/office/officeart/2005/8/layout/orgChart1"/>
    <dgm:cxn modelId="{D83A90C6-0245-4A13-85FF-C160A838AD35}" srcId="{E4167877-780C-4912-8BB7-B39CAC4DD7F0}" destId="{C152A4FE-9DE9-4B44-A80A-471F55670C22}" srcOrd="0" destOrd="0" parTransId="{5C71415F-7138-4640-8573-C7D6D8E3978E}" sibTransId="{92413A9A-E0D7-409E-8FF6-18FA8A183B74}"/>
    <dgm:cxn modelId="{EA445DA9-9E86-43CE-B9C5-608D01C2E891}" type="presOf" srcId="{CF4FE381-D3F8-45C9-A844-542EB7D44CE6}" destId="{051E04F1-50C6-4CFE-BF06-11EA02C9BB7E}" srcOrd="0" destOrd="0" presId="urn:microsoft.com/office/officeart/2005/8/layout/orgChart1"/>
    <dgm:cxn modelId="{57752BD1-E89B-42D2-AA5A-F7A09E715740}" srcId="{462DC2A4-3A41-48DB-A7D9-C2B2571C247A}" destId="{660B0E12-C232-42E7-957D-A507245E6294}" srcOrd="0" destOrd="0" parTransId="{D4D653D2-7AE2-4054-8541-D159E59201BB}" sibTransId="{35D4C993-9379-4D45-9B40-74DE988BD0B4}"/>
    <dgm:cxn modelId="{F0BE6F0A-373C-494A-BEC5-2A6783E56B16}" type="presOf" srcId="{660B0E12-C232-42E7-957D-A507245E6294}" destId="{A77BA61A-DC5B-4B08-80A1-4D2C2BA5D5B4}" srcOrd="1" destOrd="0" presId="urn:microsoft.com/office/officeart/2005/8/layout/orgChart1"/>
    <dgm:cxn modelId="{B602B9D4-7F96-4330-906B-92D9B7427597}" type="presOf" srcId="{B438D03B-EA91-40E8-9EEA-9919BDDC35CB}" destId="{8A4DEDD9-445F-4657-A5C8-97A037BD2927}" srcOrd="0" destOrd="0" presId="urn:microsoft.com/office/officeart/2005/8/layout/orgChart1"/>
    <dgm:cxn modelId="{B5D330DC-2B6A-4B99-89F7-B9C95286F454}" type="presOf" srcId="{882EBCAD-61E4-493B-87B4-C6C2E115555B}" destId="{E9D3C01F-E3D6-41CA-845B-73638F41E7F3}" srcOrd="1" destOrd="0" presId="urn:microsoft.com/office/officeart/2005/8/layout/orgChart1"/>
    <dgm:cxn modelId="{145A4685-9849-47FB-90D7-2E4BBFD4A097}" type="presOf" srcId="{D4D653D2-7AE2-4054-8541-D159E59201BB}" destId="{60EC233A-DFD8-439F-B899-66E0DB37902B}" srcOrd="0" destOrd="0" presId="urn:microsoft.com/office/officeart/2005/8/layout/orgChart1"/>
    <dgm:cxn modelId="{AD87A308-5A9E-4AF1-8848-F0B025BE01C1}" type="presOf" srcId="{B45E5690-B976-43CE-951F-EDE0E446F6FE}" destId="{05D44881-6390-4DAB-A42A-4DC2210FA0BA}" srcOrd="0" destOrd="0" presId="urn:microsoft.com/office/officeart/2005/8/layout/orgChart1"/>
    <dgm:cxn modelId="{B06C22C2-E7D5-4749-B9D2-50B6E535E54B}" type="presOf" srcId="{7DC1D36E-E78D-4E02-AA48-98AB0C91BD3A}" destId="{5FE981AC-BFB9-4F55-ACC5-FF257BB75987}" srcOrd="0" destOrd="0" presId="urn:microsoft.com/office/officeart/2005/8/layout/orgChart1"/>
    <dgm:cxn modelId="{560E6670-CD44-4ED6-A4D0-2D5F30DA60E7}" type="presOf" srcId="{3CEF77C4-4E0B-43FC-9037-DCFD93B87824}" destId="{6A781A9A-6425-4883-9884-E9AEEA7E755E}" srcOrd="0" destOrd="0" presId="urn:microsoft.com/office/officeart/2005/8/layout/orgChart1"/>
    <dgm:cxn modelId="{4C523F86-7150-492B-989A-B5E4F8C74CF6}" srcId="{1188906E-6A21-48BD-93FB-CED69C6C29A3}" destId="{08775D43-D21E-4F92-AE71-46ED2BB2E842}" srcOrd="0" destOrd="0" parTransId="{A39D074E-DBC1-4030-9ED7-96338C3512A9}" sibTransId="{7DA78319-8B3C-41A0-B782-019BFD09A917}"/>
    <dgm:cxn modelId="{5B0097B8-DA54-4688-99BE-B8E3EFC2F38F}" type="presOf" srcId="{5314439B-D8A1-4C18-985F-F153421557F0}" destId="{6E5FB81D-915C-4F89-8F9A-ED3215B02167}" srcOrd="1" destOrd="0" presId="urn:microsoft.com/office/officeart/2005/8/layout/orgChart1"/>
    <dgm:cxn modelId="{4879AAD4-05B6-497F-B8C0-4589C7793146}" srcId="{882EBCAD-61E4-493B-87B4-C6C2E115555B}" destId="{1FA61701-89FF-4454-BA49-BAA003179FA6}" srcOrd="0" destOrd="0" parTransId="{7DC1D36E-E78D-4E02-AA48-98AB0C91BD3A}" sibTransId="{6EBBD88D-15ED-4335-A36E-A300159C16FF}"/>
    <dgm:cxn modelId="{41D42560-6F55-413A-9EB6-0257DB75BA49}" srcId="{1FA61701-89FF-4454-BA49-BAA003179FA6}" destId="{462DC2A4-3A41-48DB-A7D9-C2B2571C247A}" srcOrd="0" destOrd="0" parTransId="{3CEF77C4-4E0B-43FC-9037-DCFD93B87824}" sibTransId="{A29CA44E-C48E-4696-AB1C-6DABE3722B66}"/>
    <dgm:cxn modelId="{F8E599D1-5112-4466-8A53-7978BEE505A6}" type="presOf" srcId="{08775D43-D21E-4F92-AE71-46ED2BB2E842}" destId="{2C969A1D-43B5-444F-B714-F438AF6A9B39}" srcOrd="1" destOrd="0" presId="urn:microsoft.com/office/officeart/2005/8/layout/orgChart1"/>
    <dgm:cxn modelId="{D4F3866F-7FED-45C7-A9E5-0AE30E619A93}" srcId="{EB6277EE-32A0-4B50-B4EC-F4EA778846C7}" destId="{5314439B-D8A1-4C18-985F-F153421557F0}" srcOrd="0" destOrd="0" parTransId="{6D98459E-641E-4EDB-8C12-D46C95B48E74}" sibTransId="{E306A558-C243-48B6-B409-649118F8239F}"/>
    <dgm:cxn modelId="{7E4A67EF-A58C-4262-8E6A-78CB73F210A5}" type="presOf" srcId="{2B01EA01-6CCC-452D-BDA6-9D74B4928F33}" destId="{45353966-6D42-4CE1-959F-1FDA31647A3F}" srcOrd="1" destOrd="0" presId="urn:microsoft.com/office/officeart/2005/8/layout/orgChart1"/>
    <dgm:cxn modelId="{5EA29547-1B9F-4A65-96FE-6E1AA49F5D67}" type="presOf" srcId="{1FA61701-89FF-4454-BA49-BAA003179FA6}" destId="{169531F0-6C13-41E7-A07D-C214A2E65AC8}" srcOrd="1" destOrd="0" presId="urn:microsoft.com/office/officeart/2005/8/layout/orgChart1"/>
    <dgm:cxn modelId="{8567301D-4AB8-4323-A37D-BB176912A92A}" type="presOf" srcId="{C152A4FE-9DE9-4B44-A80A-471F55670C22}" destId="{CB08AB44-F265-47C6-A600-0A50EE6CB126}" srcOrd="1" destOrd="0" presId="urn:microsoft.com/office/officeart/2005/8/layout/orgChart1"/>
    <dgm:cxn modelId="{72A270ED-9B1E-49BC-AC2B-F7621BF102F5}" type="presOf" srcId="{6D98459E-641E-4EDB-8C12-D46C95B48E74}" destId="{6F33AE9B-6412-4264-9FFD-5198488AF618}" srcOrd="0" destOrd="0" presId="urn:microsoft.com/office/officeart/2005/8/layout/orgChart1"/>
    <dgm:cxn modelId="{B2430CC2-3E37-4966-97DA-FBA087A144C1}" type="presOf" srcId="{E4167877-780C-4912-8BB7-B39CAC4DD7F0}" destId="{F8EB78AA-A797-4B2E-B19A-35E0924311D4}" srcOrd="0" destOrd="0" presId="urn:microsoft.com/office/officeart/2005/8/layout/orgChart1"/>
    <dgm:cxn modelId="{F6B37A62-9D7B-4FF3-85B0-9D7B978AC5A3}" srcId="{101025DD-D63C-45FB-90E1-A9249D1C6BB7}" destId="{E4167877-780C-4912-8BB7-B39CAC4DD7F0}" srcOrd="0" destOrd="0" parTransId="{0B0ED2A7-EA79-41FA-BC7B-27787DFEB60D}" sibTransId="{E4094C7D-1C66-42FD-8E71-E884857C5D40}"/>
    <dgm:cxn modelId="{D866E2BC-4EFA-4DB8-B411-C3C72685F0C8}" type="presOf" srcId="{5FA6F5C7-CB72-4623-A370-4E49AA008585}" destId="{192A4902-C5A2-41BD-9A1D-E420470AE4BA}" srcOrd="0" destOrd="0" presId="urn:microsoft.com/office/officeart/2005/8/layout/orgChart1"/>
    <dgm:cxn modelId="{F0D02745-CC77-4BFE-B8C8-F612A809565B}" srcId="{660B0E12-C232-42E7-957D-A507245E6294}" destId="{B45E5690-B976-43CE-951F-EDE0E446F6FE}" srcOrd="0" destOrd="0" parTransId="{B9DDBFBA-52B2-48A8-87B4-8CD7C561847E}" sibTransId="{E4EEC9FF-582E-4B79-9772-0AB69368B1A8}"/>
    <dgm:cxn modelId="{5382F91F-203F-4B57-BC3B-B5F77EDD9FC1}" type="presOf" srcId="{1FA61701-89FF-4454-BA49-BAA003179FA6}" destId="{1FBECBD4-1F2B-4B41-A47F-42EA437F733A}" srcOrd="0" destOrd="0" presId="urn:microsoft.com/office/officeart/2005/8/layout/orgChart1"/>
    <dgm:cxn modelId="{0270ED2F-C4B0-4322-8DB1-018014F0ED30}" srcId="{56901760-AE7D-4D1C-8B64-54C1DED0F05C}" destId="{EB6277EE-32A0-4B50-B4EC-F4EA778846C7}" srcOrd="1" destOrd="0" parTransId="{78F984A5-4CEB-48FC-8FC8-82CAAC07D1E1}" sibTransId="{94B0CCFC-1AC6-470F-B99F-D577D836C0F8}"/>
    <dgm:cxn modelId="{72B872AE-44E8-4A9C-96F2-069BEEC8605B}" type="presOf" srcId="{1188906E-6A21-48BD-93FB-CED69C6C29A3}" destId="{34F4AF1B-A7D3-4ABA-9CFB-FF53D0535743}" srcOrd="0" destOrd="0" presId="urn:microsoft.com/office/officeart/2005/8/layout/orgChart1"/>
    <dgm:cxn modelId="{4DCB7677-3C39-4CCA-B777-F028BBC75759}" srcId="{C152A4FE-9DE9-4B44-A80A-471F55670C22}" destId="{882EBCAD-61E4-493B-87B4-C6C2E115555B}" srcOrd="0" destOrd="0" parTransId="{ADBE9500-4D1C-42E8-9047-E2A058626C28}" sibTransId="{84CA94DC-E92D-403E-A8FA-8789DA05F146}"/>
    <dgm:cxn modelId="{CD168C01-F3A1-4286-A96A-B584F3BA8BD8}" type="presOf" srcId="{101025DD-D63C-45FB-90E1-A9249D1C6BB7}" destId="{655168A1-02AD-4ACD-AB69-B231DAE3D8D6}" srcOrd="0" destOrd="0" presId="urn:microsoft.com/office/officeart/2005/8/layout/orgChart1"/>
    <dgm:cxn modelId="{360723DF-4454-4B98-B8F0-5442EEA83F07}" type="presOf" srcId="{B9DDBFBA-52B2-48A8-87B4-8CD7C561847E}" destId="{E6746B13-D420-4AF9-BB92-558040F3C594}" srcOrd="0" destOrd="0" presId="urn:microsoft.com/office/officeart/2005/8/layout/orgChart1"/>
    <dgm:cxn modelId="{37E9B698-11B3-4884-BD1A-84CC46F3D03F}" type="presOf" srcId="{1188906E-6A21-48BD-93FB-CED69C6C29A3}" destId="{FFD74716-9CF3-4EB6-A7CB-4B426D4C47D4}" srcOrd="1" destOrd="0" presId="urn:microsoft.com/office/officeart/2005/8/layout/orgChart1"/>
    <dgm:cxn modelId="{E42FFE23-F1B0-49F3-BA44-1EE4559027F6}" type="presOf" srcId="{5314439B-D8A1-4C18-985F-F153421557F0}" destId="{DC5C6AA2-46EA-446A-8257-14082B427B95}" srcOrd="0" destOrd="0" presId="urn:microsoft.com/office/officeart/2005/8/layout/orgChart1"/>
    <dgm:cxn modelId="{4693074E-8A71-49EC-8543-C85D825FD80F}" type="presOf" srcId="{954D3F30-61C7-42F8-9119-1773532C287C}" destId="{DC0A117F-21A8-4991-89F9-91CB0B156862}" srcOrd="0" destOrd="0" presId="urn:microsoft.com/office/officeart/2005/8/layout/orgChart1"/>
    <dgm:cxn modelId="{C1F5BF75-F5AC-4CF6-BF72-1B273BA953E1}" srcId="{B45E5690-B976-43CE-951F-EDE0E446F6FE}" destId="{1188906E-6A21-48BD-93FB-CED69C6C29A3}" srcOrd="0" destOrd="0" parTransId="{CF4FE381-D3F8-45C9-A844-542EB7D44CE6}" sibTransId="{A459B1B3-FE35-4E89-978E-282CDDBD429A}"/>
    <dgm:cxn modelId="{981BC0ED-14AF-4E9C-B022-6411DFADA7F8}" type="presOf" srcId="{5C71415F-7138-4640-8573-C7D6D8E3978E}" destId="{A3DBF477-CB07-4F70-95CD-EDA502A2726B}" srcOrd="0" destOrd="0" presId="urn:microsoft.com/office/officeart/2005/8/layout/orgChart1"/>
    <dgm:cxn modelId="{8612F0DB-F5D7-4D01-A695-3665626069E1}" srcId="{660B0E12-C232-42E7-957D-A507245E6294}" destId="{795B3954-C326-4C29-9FB9-B06D22B8FED8}" srcOrd="1" destOrd="0" parTransId="{021A1808-97F9-4819-8D5C-1DF7594C9FE2}" sibTransId="{286B122A-1F30-437A-A85E-5B3C2C661947}"/>
    <dgm:cxn modelId="{ABACED57-C7D0-486B-8E9F-6AAB32C8FA6E}" type="presOf" srcId="{ADBE9500-4D1C-42E8-9047-E2A058626C28}" destId="{98978BFD-EE53-401B-92DC-332FAF2C91C8}" srcOrd="0" destOrd="0" presId="urn:microsoft.com/office/officeart/2005/8/layout/orgChart1"/>
    <dgm:cxn modelId="{01B2BDF8-68C8-4E47-BB4D-D8CC0EC0D5A1}" srcId="{795B3954-C326-4C29-9FB9-B06D22B8FED8}" destId="{56901760-AE7D-4D1C-8B64-54C1DED0F05C}" srcOrd="0" destOrd="0" parTransId="{954D3F30-61C7-42F8-9119-1773532C287C}" sibTransId="{537F060B-97F1-43E3-82FF-A1849F271F33}"/>
    <dgm:cxn modelId="{701D4B41-E246-4F3F-AA06-10AFB718F59B}" type="presOf" srcId="{B45E5690-B976-43CE-951F-EDE0E446F6FE}" destId="{935FFBA9-8EAB-47DE-A008-2B815A7A7B16}" srcOrd="1" destOrd="0" presId="urn:microsoft.com/office/officeart/2005/8/layout/orgChart1"/>
    <dgm:cxn modelId="{64B818A8-95E6-4B0C-9C28-8A57C894CD22}" type="presParOf" srcId="{655168A1-02AD-4ACD-AB69-B231DAE3D8D6}" destId="{2663DDB5-15C9-4398-A49C-5675600CBA2B}" srcOrd="0" destOrd="0" presId="urn:microsoft.com/office/officeart/2005/8/layout/orgChart1"/>
    <dgm:cxn modelId="{664EFDD2-EF15-4249-86C8-B8E7EE8CD075}" type="presParOf" srcId="{2663DDB5-15C9-4398-A49C-5675600CBA2B}" destId="{3C900993-E306-4295-B3A5-01BA073754D4}" srcOrd="0" destOrd="0" presId="urn:microsoft.com/office/officeart/2005/8/layout/orgChart1"/>
    <dgm:cxn modelId="{ABAA3386-6AB0-4EAF-AC54-D7170A3FFBBE}" type="presParOf" srcId="{3C900993-E306-4295-B3A5-01BA073754D4}" destId="{F8EB78AA-A797-4B2E-B19A-35E0924311D4}" srcOrd="0" destOrd="0" presId="urn:microsoft.com/office/officeart/2005/8/layout/orgChart1"/>
    <dgm:cxn modelId="{398CD06D-7ACA-4104-8C37-1AFB124D60D9}" type="presParOf" srcId="{3C900993-E306-4295-B3A5-01BA073754D4}" destId="{DF3D2136-EEC5-40E5-8DF8-AADE2A9140EB}" srcOrd="1" destOrd="0" presId="urn:microsoft.com/office/officeart/2005/8/layout/orgChart1"/>
    <dgm:cxn modelId="{87E889C6-856F-47BB-8E7A-08CFD5FA27BD}" type="presParOf" srcId="{2663DDB5-15C9-4398-A49C-5675600CBA2B}" destId="{D1768CFC-0685-4BBD-B514-3104D887B919}" srcOrd="1" destOrd="0" presId="urn:microsoft.com/office/officeart/2005/8/layout/orgChart1"/>
    <dgm:cxn modelId="{3405DD3D-28A3-4ED0-83D4-3F68FAF2FC35}" type="presParOf" srcId="{D1768CFC-0685-4BBD-B514-3104D887B919}" destId="{A3DBF477-CB07-4F70-95CD-EDA502A2726B}" srcOrd="0" destOrd="0" presId="urn:microsoft.com/office/officeart/2005/8/layout/orgChart1"/>
    <dgm:cxn modelId="{4369453E-8459-4B69-A249-27B889F229CE}" type="presParOf" srcId="{D1768CFC-0685-4BBD-B514-3104D887B919}" destId="{7E2AB951-1B32-4381-9808-9D41738D2E9D}" srcOrd="1" destOrd="0" presId="urn:microsoft.com/office/officeart/2005/8/layout/orgChart1"/>
    <dgm:cxn modelId="{ECC86679-5B3D-48DD-8331-A4B4EEF0D13E}" type="presParOf" srcId="{7E2AB951-1B32-4381-9808-9D41738D2E9D}" destId="{C20BFCD8-7ABA-41FE-9B33-02E0A8427918}" srcOrd="0" destOrd="0" presId="urn:microsoft.com/office/officeart/2005/8/layout/orgChart1"/>
    <dgm:cxn modelId="{048CE53F-C2EB-4ED0-BA0A-1E2B43BDE90C}" type="presParOf" srcId="{C20BFCD8-7ABA-41FE-9B33-02E0A8427918}" destId="{9835413E-43AB-4539-BD5F-B322DEF16E06}" srcOrd="0" destOrd="0" presId="urn:microsoft.com/office/officeart/2005/8/layout/orgChart1"/>
    <dgm:cxn modelId="{E244322C-66A3-4489-8F92-6BC328954ABF}" type="presParOf" srcId="{C20BFCD8-7ABA-41FE-9B33-02E0A8427918}" destId="{CB08AB44-F265-47C6-A600-0A50EE6CB126}" srcOrd="1" destOrd="0" presId="urn:microsoft.com/office/officeart/2005/8/layout/orgChart1"/>
    <dgm:cxn modelId="{8FD54D3F-7A61-4718-AC19-0F5313B868C0}" type="presParOf" srcId="{7E2AB951-1B32-4381-9808-9D41738D2E9D}" destId="{835E44AD-27FA-4720-8E18-3D272F87A285}" srcOrd="1" destOrd="0" presId="urn:microsoft.com/office/officeart/2005/8/layout/orgChart1"/>
    <dgm:cxn modelId="{9EDB8F4A-78CD-402D-8C2C-8B9316DA7E36}" type="presParOf" srcId="{835E44AD-27FA-4720-8E18-3D272F87A285}" destId="{98978BFD-EE53-401B-92DC-332FAF2C91C8}" srcOrd="0" destOrd="0" presId="urn:microsoft.com/office/officeart/2005/8/layout/orgChart1"/>
    <dgm:cxn modelId="{C8D1FB60-1191-41D2-B360-35DDBD37C1F5}" type="presParOf" srcId="{835E44AD-27FA-4720-8E18-3D272F87A285}" destId="{971640F7-637F-4E48-9A9C-7A67F409BC42}" srcOrd="1" destOrd="0" presId="urn:microsoft.com/office/officeart/2005/8/layout/orgChart1"/>
    <dgm:cxn modelId="{2FD3039A-457F-48FD-88D8-F0F5272B3796}" type="presParOf" srcId="{971640F7-637F-4E48-9A9C-7A67F409BC42}" destId="{D78CFB94-5D23-4782-9886-64F9AF2FE9AF}" srcOrd="0" destOrd="0" presId="urn:microsoft.com/office/officeart/2005/8/layout/orgChart1"/>
    <dgm:cxn modelId="{601EC27D-3EAD-4F4D-ADE0-B433C606ED91}" type="presParOf" srcId="{D78CFB94-5D23-4782-9886-64F9AF2FE9AF}" destId="{16B2EC73-A0B4-4933-B9FF-F2FE878378F7}" srcOrd="0" destOrd="0" presId="urn:microsoft.com/office/officeart/2005/8/layout/orgChart1"/>
    <dgm:cxn modelId="{EDAE97FC-C8BE-4A02-9E01-8CD46B6E2C12}" type="presParOf" srcId="{D78CFB94-5D23-4782-9886-64F9AF2FE9AF}" destId="{E9D3C01F-E3D6-41CA-845B-73638F41E7F3}" srcOrd="1" destOrd="0" presId="urn:microsoft.com/office/officeart/2005/8/layout/orgChart1"/>
    <dgm:cxn modelId="{63891D66-08CF-4C82-AECA-05C62CB87F32}" type="presParOf" srcId="{971640F7-637F-4E48-9A9C-7A67F409BC42}" destId="{8A3EDE04-EF2D-4591-A671-B212D6798DE4}" srcOrd="1" destOrd="0" presId="urn:microsoft.com/office/officeart/2005/8/layout/orgChart1"/>
    <dgm:cxn modelId="{8EA9D714-F8C0-4783-9EF0-B7FB871206C9}" type="presParOf" srcId="{8A3EDE04-EF2D-4591-A671-B212D6798DE4}" destId="{5FE981AC-BFB9-4F55-ACC5-FF257BB75987}" srcOrd="0" destOrd="0" presId="urn:microsoft.com/office/officeart/2005/8/layout/orgChart1"/>
    <dgm:cxn modelId="{365B206B-E9EE-440F-A58D-F233C5696444}" type="presParOf" srcId="{8A3EDE04-EF2D-4591-A671-B212D6798DE4}" destId="{375ADE20-58DE-412D-AD17-C05E4B433FA8}" srcOrd="1" destOrd="0" presId="urn:microsoft.com/office/officeart/2005/8/layout/orgChart1"/>
    <dgm:cxn modelId="{94BEA1D9-4858-48E9-9FE1-693896A14FDF}" type="presParOf" srcId="{375ADE20-58DE-412D-AD17-C05E4B433FA8}" destId="{09A9CFAE-FEBA-40EE-B868-FAB3F87634D1}" srcOrd="0" destOrd="0" presId="urn:microsoft.com/office/officeart/2005/8/layout/orgChart1"/>
    <dgm:cxn modelId="{5ECAC36C-7237-4D53-81A0-4568A4B3F250}" type="presParOf" srcId="{09A9CFAE-FEBA-40EE-B868-FAB3F87634D1}" destId="{1FBECBD4-1F2B-4B41-A47F-42EA437F733A}" srcOrd="0" destOrd="0" presId="urn:microsoft.com/office/officeart/2005/8/layout/orgChart1"/>
    <dgm:cxn modelId="{0DAB479D-9C95-465B-8F0E-C1A2B697643C}" type="presParOf" srcId="{09A9CFAE-FEBA-40EE-B868-FAB3F87634D1}" destId="{169531F0-6C13-41E7-A07D-C214A2E65AC8}" srcOrd="1" destOrd="0" presId="urn:microsoft.com/office/officeart/2005/8/layout/orgChart1"/>
    <dgm:cxn modelId="{5E815413-3AE6-4B5E-938E-D5AC0DDF125D}" type="presParOf" srcId="{375ADE20-58DE-412D-AD17-C05E4B433FA8}" destId="{BEB5D756-967E-430C-826E-437D253626D3}" srcOrd="1" destOrd="0" presId="urn:microsoft.com/office/officeart/2005/8/layout/orgChart1"/>
    <dgm:cxn modelId="{5C7D6C01-8267-4A53-92C1-643186329421}" type="presParOf" srcId="{BEB5D756-967E-430C-826E-437D253626D3}" destId="{6A781A9A-6425-4883-9884-E9AEEA7E755E}" srcOrd="0" destOrd="0" presId="urn:microsoft.com/office/officeart/2005/8/layout/orgChart1"/>
    <dgm:cxn modelId="{F1CF1223-1727-4A74-B96F-4FD0C7E1348A}" type="presParOf" srcId="{BEB5D756-967E-430C-826E-437D253626D3}" destId="{FD8A2B42-F51C-4522-8FB7-0434DEFFEDD9}" srcOrd="1" destOrd="0" presId="urn:microsoft.com/office/officeart/2005/8/layout/orgChart1"/>
    <dgm:cxn modelId="{E718663A-2398-4B97-8E49-ECA972A04FFC}" type="presParOf" srcId="{FD8A2B42-F51C-4522-8FB7-0434DEFFEDD9}" destId="{9C6C0FE6-D1D4-4BD2-963C-774AD2899AE2}" srcOrd="0" destOrd="0" presId="urn:microsoft.com/office/officeart/2005/8/layout/orgChart1"/>
    <dgm:cxn modelId="{A4325396-F227-4835-9E20-DBFB863FF14E}" type="presParOf" srcId="{9C6C0FE6-D1D4-4BD2-963C-774AD2899AE2}" destId="{7F22B305-42F9-480A-87B9-22C12137CD3F}" srcOrd="0" destOrd="0" presId="urn:microsoft.com/office/officeart/2005/8/layout/orgChart1"/>
    <dgm:cxn modelId="{237D7075-D054-4917-821B-9C67DB919DF5}" type="presParOf" srcId="{9C6C0FE6-D1D4-4BD2-963C-774AD2899AE2}" destId="{1EB9953B-E536-41E6-A172-EAEF46FD2E3B}" srcOrd="1" destOrd="0" presId="urn:microsoft.com/office/officeart/2005/8/layout/orgChart1"/>
    <dgm:cxn modelId="{AE351746-2F12-420C-B2B5-2A80AE92CD00}" type="presParOf" srcId="{FD8A2B42-F51C-4522-8FB7-0434DEFFEDD9}" destId="{126EE6C8-E366-482F-A765-4931A3909426}" srcOrd="1" destOrd="0" presId="urn:microsoft.com/office/officeart/2005/8/layout/orgChart1"/>
    <dgm:cxn modelId="{471C53FE-2956-4DC7-A6A7-0235F0FF61A9}" type="presParOf" srcId="{126EE6C8-E366-482F-A765-4931A3909426}" destId="{60EC233A-DFD8-439F-B899-66E0DB37902B}" srcOrd="0" destOrd="0" presId="urn:microsoft.com/office/officeart/2005/8/layout/orgChart1"/>
    <dgm:cxn modelId="{EDE91643-1290-42C6-BF76-FED0EDBF955C}" type="presParOf" srcId="{126EE6C8-E366-482F-A765-4931A3909426}" destId="{828302C5-7483-42B2-A63B-961776B6908B}" srcOrd="1" destOrd="0" presId="urn:microsoft.com/office/officeart/2005/8/layout/orgChart1"/>
    <dgm:cxn modelId="{645A4330-C181-4FD2-9E5E-9EB0CECEA02A}" type="presParOf" srcId="{828302C5-7483-42B2-A63B-961776B6908B}" destId="{134629E6-954C-4A49-94CD-930021097F28}" srcOrd="0" destOrd="0" presId="urn:microsoft.com/office/officeart/2005/8/layout/orgChart1"/>
    <dgm:cxn modelId="{FFE65F9A-76E4-4BBF-9F08-181C3B5B5933}" type="presParOf" srcId="{134629E6-954C-4A49-94CD-930021097F28}" destId="{FB979594-5F2C-43A5-9D1E-90B16D126625}" srcOrd="0" destOrd="0" presId="urn:microsoft.com/office/officeart/2005/8/layout/orgChart1"/>
    <dgm:cxn modelId="{22452538-ED68-4D52-A6DA-D0BC7BA5517E}" type="presParOf" srcId="{134629E6-954C-4A49-94CD-930021097F28}" destId="{A77BA61A-DC5B-4B08-80A1-4D2C2BA5D5B4}" srcOrd="1" destOrd="0" presId="urn:microsoft.com/office/officeart/2005/8/layout/orgChart1"/>
    <dgm:cxn modelId="{376C22C9-6E3A-4E6A-AD3F-C65C03CE3CC1}" type="presParOf" srcId="{828302C5-7483-42B2-A63B-961776B6908B}" destId="{1E8D48AC-BFD7-4124-869B-BA169F3A15B8}" srcOrd="1" destOrd="0" presId="urn:microsoft.com/office/officeart/2005/8/layout/orgChart1"/>
    <dgm:cxn modelId="{2A648BC3-AE43-48A5-B4D0-7916882B6489}" type="presParOf" srcId="{1E8D48AC-BFD7-4124-869B-BA169F3A15B8}" destId="{E6746B13-D420-4AF9-BB92-558040F3C594}" srcOrd="0" destOrd="0" presId="urn:microsoft.com/office/officeart/2005/8/layout/orgChart1"/>
    <dgm:cxn modelId="{E609BF8C-A583-48EB-81E5-0F17B76EEC80}" type="presParOf" srcId="{1E8D48AC-BFD7-4124-869B-BA169F3A15B8}" destId="{055A975B-1380-480A-A90B-AB28ED41A51D}" srcOrd="1" destOrd="0" presId="urn:microsoft.com/office/officeart/2005/8/layout/orgChart1"/>
    <dgm:cxn modelId="{961BF4FE-B88F-4E72-9AFD-F188084D28A1}" type="presParOf" srcId="{055A975B-1380-480A-A90B-AB28ED41A51D}" destId="{7A4EFA08-4D18-446A-AC5D-5C349B1E8A50}" srcOrd="0" destOrd="0" presId="urn:microsoft.com/office/officeart/2005/8/layout/orgChart1"/>
    <dgm:cxn modelId="{E675CFDC-545E-45D3-885E-07D51A5A8044}" type="presParOf" srcId="{7A4EFA08-4D18-446A-AC5D-5C349B1E8A50}" destId="{05D44881-6390-4DAB-A42A-4DC2210FA0BA}" srcOrd="0" destOrd="0" presId="urn:microsoft.com/office/officeart/2005/8/layout/orgChart1"/>
    <dgm:cxn modelId="{7DAAFB7E-D760-499F-9075-47DDB22C6037}" type="presParOf" srcId="{7A4EFA08-4D18-446A-AC5D-5C349B1E8A50}" destId="{935FFBA9-8EAB-47DE-A008-2B815A7A7B16}" srcOrd="1" destOrd="0" presId="urn:microsoft.com/office/officeart/2005/8/layout/orgChart1"/>
    <dgm:cxn modelId="{2B881C7B-34CE-4008-8D2B-024F84AEEB07}" type="presParOf" srcId="{055A975B-1380-480A-A90B-AB28ED41A51D}" destId="{CE0E3EC6-1AA6-48D6-B7EB-FC89E32C4A33}" srcOrd="1" destOrd="0" presId="urn:microsoft.com/office/officeart/2005/8/layout/orgChart1"/>
    <dgm:cxn modelId="{283370B4-B80B-40D6-A4CB-E535376F611F}" type="presParOf" srcId="{CE0E3EC6-1AA6-48D6-B7EB-FC89E32C4A33}" destId="{051E04F1-50C6-4CFE-BF06-11EA02C9BB7E}" srcOrd="0" destOrd="0" presId="urn:microsoft.com/office/officeart/2005/8/layout/orgChart1"/>
    <dgm:cxn modelId="{4884C327-C9E7-41D9-B1E7-DC8B9DFDBAB1}" type="presParOf" srcId="{CE0E3EC6-1AA6-48D6-B7EB-FC89E32C4A33}" destId="{53B6A84D-AD4D-470D-9199-3C0C32FDEF12}" srcOrd="1" destOrd="0" presId="urn:microsoft.com/office/officeart/2005/8/layout/orgChart1"/>
    <dgm:cxn modelId="{8AE4C67C-4A10-4857-8B0B-AC724B0F9014}" type="presParOf" srcId="{53B6A84D-AD4D-470D-9199-3C0C32FDEF12}" destId="{893A0453-99AD-4044-9194-650150B81A9D}" srcOrd="0" destOrd="0" presId="urn:microsoft.com/office/officeart/2005/8/layout/orgChart1"/>
    <dgm:cxn modelId="{C5B35A38-7342-459C-BCEA-860959317D52}" type="presParOf" srcId="{893A0453-99AD-4044-9194-650150B81A9D}" destId="{34F4AF1B-A7D3-4ABA-9CFB-FF53D0535743}" srcOrd="0" destOrd="0" presId="urn:microsoft.com/office/officeart/2005/8/layout/orgChart1"/>
    <dgm:cxn modelId="{78ED396B-FE67-4A77-A9E5-2FF63F0F7E90}" type="presParOf" srcId="{893A0453-99AD-4044-9194-650150B81A9D}" destId="{FFD74716-9CF3-4EB6-A7CB-4B426D4C47D4}" srcOrd="1" destOrd="0" presId="urn:microsoft.com/office/officeart/2005/8/layout/orgChart1"/>
    <dgm:cxn modelId="{A9C77D05-CE20-4CD6-A54C-586D766F6FFC}" type="presParOf" srcId="{53B6A84D-AD4D-470D-9199-3C0C32FDEF12}" destId="{2701F187-5DB3-40F0-A906-AA5B6DF17399}" srcOrd="1" destOrd="0" presId="urn:microsoft.com/office/officeart/2005/8/layout/orgChart1"/>
    <dgm:cxn modelId="{5D347619-8053-4E39-BD6E-6E1274457440}" type="presParOf" srcId="{2701F187-5DB3-40F0-A906-AA5B6DF17399}" destId="{EFAB3024-ACC2-4C46-890E-76A808148724}" srcOrd="0" destOrd="0" presId="urn:microsoft.com/office/officeart/2005/8/layout/orgChart1"/>
    <dgm:cxn modelId="{ABDBE3A5-CD13-4432-82D3-648D2507A22A}" type="presParOf" srcId="{2701F187-5DB3-40F0-A906-AA5B6DF17399}" destId="{BCC836B8-D9E8-48F0-9A9A-35D34A12194D}" srcOrd="1" destOrd="0" presId="urn:microsoft.com/office/officeart/2005/8/layout/orgChart1"/>
    <dgm:cxn modelId="{E8F4F66F-2BE7-48B1-90FA-F76A4CEB6DA2}" type="presParOf" srcId="{BCC836B8-D9E8-48F0-9A9A-35D34A12194D}" destId="{AC1317D3-1411-421F-A33F-3B97A26B9936}" srcOrd="0" destOrd="0" presId="urn:microsoft.com/office/officeart/2005/8/layout/orgChart1"/>
    <dgm:cxn modelId="{8256CCEC-E3E1-4E10-9BD5-4E9A7E9A0553}" type="presParOf" srcId="{AC1317D3-1411-421F-A33F-3B97A26B9936}" destId="{709FD80D-2B78-4FB5-9A52-ABFFAEA6CE8C}" srcOrd="0" destOrd="0" presId="urn:microsoft.com/office/officeart/2005/8/layout/orgChart1"/>
    <dgm:cxn modelId="{2F32477C-3787-4AD9-B673-114A9D12CD04}" type="presParOf" srcId="{AC1317D3-1411-421F-A33F-3B97A26B9936}" destId="{2C969A1D-43B5-444F-B714-F438AF6A9B39}" srcOrd="1" destOrd="0" presId="urn:microsoft.com/office/officeart/2005/8/layout/orgChart1"/>
    <dgm:cxn modelId="{64B9D5C8-BFFC-4C5A-82CC-0F59BFCB0D2C}" type="presParOf" srcId="{BCC836B8-D9E8-48F0-9A9A-35D34A12194D}" destId="{FC7A9C8E-1F99-42D5-9440-A054B8E46CC1}" srcOrd="1" destOrd="0" presId="urn:microsoft.com/office/officeart/2005/8/layout/orgChart1"/>
    <dgm:cxn modelId="{205A99F6-0C2B-49FD-AC82-6F93840A044C}" type="presParOf" srcId="{BCC836B8-D9E8-48F0-9A9A-35D34A12194D}" destId="{C8F54F4B-A77F-4422-BE1E-1E2D0A8733B0}" srcOrd="2" destOrd="0" presId="urn:microsoft.com/office/officeart/2005/8/layout/orgChart1"/>
    <dgm:cxn modelId="{9CEF5112-9FC9-4599-9E1E-7693C186C9CB}" type="presParOf" srcId="{53B6A84D-AD4D-470D-9199-3C0C32FDEF12}" destId="{01ACCE49-2339-4086-88A4-89B8046F5D58}" srcOrd="2" destOrd="0" presId="urn:microsoft.com/office/officeart/2005/8/layout/orgChart1"/>
    <dgm:cxn modelId="{97BDF98B-1482-4693-8A80-13188430AACC}" type="presParOf" srcId="{055A975B-1380-480A-A90B-AB28ED41A51D}" destId="{881342A2-6E8E-484A-955B-89A0CCBC27FB}" srcOrd="2" destOrd="0" presId="urn:microsoft.com/office/officeart/2005/8/layout/orgChart1"/>
    <dgm:cxn modelId="{E205EBD8-75FC-4EA3-BD07-5C22AA6F2D98}" type="presParOf" srcId="{1E8D48AC-BFD7-4124-869B-BA169F3A15B8}" destId="{585DF070-FE8A-42D6-81E8-6A3339B51678}" srcOrd="2" destOrd="0" presId="urn:microsoft.com/office/officeart/2005/8/layout/orgChart1"/>
    <dgm:cxn modelId="{FFE1358D-2F3C-429C-8986-2A32CFDFB960}" type="presParOf" srcId="{1E8D48AC-BFD7-4124-869B-BA169F3A15B8}" destId="{5904A576-D0DE-446E-A394-65B3CAA247DF}" srcOrd="3" destOrd="0" presId="urn:microsoft.com/office/officeart/2005/8/layout/orgChart1"/>
    <dgm:cxn modelId="{6DCA1350-5D33-4E4A-905D-3DE901761F47}" type="presParOf" srcId="{5904A576-D0DE-446E-A394-65B3CAA247DF}" destId="{3CEF66F1-1E94-4041-8BF9-42817A9544BA}" srcOrd="0" destOrd="0" presId="urn:microsoft.com/office/officeart/2005/8/layout/orgChart1"/>
    <dgm:cxn modelId="{3B77FC3A-6413-42DF-BB08-114CA39749AA}" type="presParOf" srcId="{3CEF66F1-1E94-4041-8BF9-42817A9544BA}" destId="{7577F11E-E3B5-4D0F-A7E2-01BF28544DDA}" srcOrd="0" destOrd="0" presId="urn:microsoft.com/office/officeart/2005/8/layout/orgChart1"/>
    <dgm:cxn modelId="{34332473-39F6-46DF-8FF7-9582CE786518}" type="presParOf" srcId="{3CEF66F1-1E94-4041-8BF9-42817A9544BA}" destId="{8B0DC1CA-5CE2-4A64-812D-D6F0A7871647}" srcOrd="1" destOrd="0" presId="urn:microsoft.com/office/officeart/2005/8/layout/orgChart1"/>
    <dgm:cxn modelId="{CE45F06F-26DF-4F0D-83E4-E4013604C2FE}" type="presParOf" srcId="{5904A576-D0DE-446E-A394-65B3CAA247DF}" destId="{56AB7272-97F2-4BBA-87C8-53F079C33C1F}" srcOrd="1" destOrd="0" presId="urn:microsoft.com/office/officeart/2005/8/layout/orgChart1"/>
    <dgm:cxn modelId="{7134078D-2DE5-49B8-AC53-BE656D1A1B5E}" type="presParOf" srcId="{56AB7272-97F2-4BBA-87C8-53F079C33C1F}" destId="{DC0A117F-21A8-4991-89F9-91CB0B156862}" srcOrd="0" destOrd="0" presId="urn:microsoft.com/office/officeart/2005/8/layout/orgChart1"/>
    <dgm:cxn modelId="{19781D04-68FB-4C97-83B1-70C1B9D2FFA8}" type="presParOf" srcId="{56AB7272-97F2-4BBA-87C8-53F079C33C1F}" destId="{92AE245E-3768-4D70-B8EB-B8CE8E3BEE1B}" srcOrd="1" destOrd="0" presId="urn:microsoft.com/office/officeart/2005/8/layout/orgChart1"/>
    <dgm:cxn modelId="{9F215B3E-BCDD-43F2-ABE5-4959644C0247}" type="presParOf" srcId="{92AE245E-3768-4D70-B8EB-B8CE8E3BEE1B}" destId="{06AD6496-220F-40E7-A7B6-6CCB2AF1C1B0}" srcOrd="0" destOrd="0" presId="urn:microsoft.com/office/officeart/2005/8/layout/orgChart1"/>
    <dgm:cxn modelId="{B84401B1-6E8B-48EF-BB83-DAB451BAE153}" type="presParOf" srcId="{06AD6496-220F-40E7-A7B6-6CCB2AF1C1B0}" destId="{F806575E-8BF8-4100-8472-0244A867569A}" srcOrd="0" destOrd="0" presId="urn:microsoft.com/office/officeart/2005/8/layout/orgChart1"/>
    <dgm:cxn modelId="{53909A3A-5CDB-43D9-94FB-A59DBCB99462}" type="presParOf" srcId="{06AD6496-220F-40E7-A7B6-6CCB2AF1C1B0}" destId="{A543789E-CF05-44A9-8F08-FC553EFB1E2D}" srcOrd="1" destOrd="0" presId="urn:microsoft.com/office/officeart/2005/8/layout/orgChart1"/>
    <dgm:cxn modelId="{84704833-9E72-4973-9E48-7011FAD76045}" type="presParOf" srcId="{92AE245E-3768-4D70-B8EB-B8CE8E3BEE1B}" destId="{B8E9F7E3-9871-4A46-8F1E-CD745C5EFF72}" srcOrd="1" destOrd="0" presId="urn:microsoft.com/office/officeart/2005/8/layout/orgChart1"/>
    <dgm:cxn modelId="{9FBB2227-24E9-45B2-ABF8-8E5EC2A1ED1F}" type="presParOf" srcId="{B8E9F7E3-9871-4A46-8F1E-CD745C5EFF72}" destId="{4AD038CB-9B6B-4B0B-9B07-12B35BB5BE32}" srcOrd="0" destOrd="0" presId="urn:microsoft.com/office/officeart/2005/8/layout/orgChart1"/>
    <dgm:cxn modelId="{EC0E49CF-316C-4799-893F-E6D7DC87B134}" type="presParOf" srcId="{B8E9F7E3-9871-4A46-8F1E-CD745C5EFF72}" destId="{21D79B6D-F4DB-4E36-9344-48153C38BD0C}" srcOrd="1" destOrd="0" presId="urn:microsoft.com/office/officeart/2005/8/layout/orgChart1"/>
    <dgm:cxn modelId="{A7DCDFDB-1B89-4B0E-B10D-7D1C57C53388}" type="presParOf" srcId="{21D79B6D-F4DB-4E36-9344-48153C38BD0C}" destId="{F73B6BFB-750D-4A0B-98FF-635A370F0459}" srcOrd="0" destOrd="0" presId="urn:microsoft.com/office/officeart/2005/8/layout/orgChart1"/>
    <dgm:cxn modelId="{DF1AEE58-7E91-47AD-8D79-51F41EE1140F}" type="presParOf" srcId="{F73B6BFB-750D-4A0B-98FF-635A370F0459}" destId="{8A4DEDD9-445F-4657-A5C8-97A037BD2927}" srcOrd="0" destOrd="0" presId="urn:microsoft.com/office/officeart/2005/8/layout/orgChart1"/>
    <dgm:cxn modelId="{ACD3B145-49FA-4562-BE5E-50DB17682CBA}" type="presParOf" srcId="{F73B6BFB-750D-4A0B-98FF-635A370F0459}" destId="{05279EEB-54D0-4053-8AE7-C467B2476B0A}" srcOrd="1" destOrd="0" presId="urn:microsoft.com/office/officeart/2005/8/layout/orgChart1"/>
    <dgm:cxn modelId="{8A86D359-DA54-4253-BB75-E9DC2F7AD55F}" type="presParOf" srcId="{21D79B6D-F4DB-4E36-9344-48153C38BD0C}" destId="{AFA8F328-C043-4C84-81F3-AF3992BDC445}" srcOrd="1" destOrd="0" presId="urn:microsoft.com/office/officeart/2005/8/layout/orgChart1"/>
    <dgm:cxn modelId="{1768B6AB-8C69-4020-8BBF-002BEF8F0898}" type="presParOf" srcId="{21D79B6D-F4DB-4E36-9344-48153C38BD0C}" destId="{723BE51B-78F9-40B3-B835-1521D5B69F86}" srcOrd="2" destOrd="0" presId="urn:microsoft.com/office/officeart/2005/8/layout/orgChart1"/>
    <dgm:cxn modelId="{1DCB212A-F36D-4BC4-A531-C3FF56CB4B56}" type="presParOf" srcId="{B8E9F7E3-9871-4A46-8F1E-CD745C5EFF72}" destId="{177C1688-7899-4EDE-97F2-5755DA31E515}" srcOrd="2" destOrd="0" presId="urn:microsoft.com/office/officeart/2005/8/layout/orgChart1"/>
    <dgm:cxn modelId="{CAFD8846-3A52-4263-B26E-B443DC522637}" type="presParOf" srcId="{B8E9F7E3-9871-4A46-8F1E-CD745C5EFF72}" destId="{4EBDF6FC-D581-4D5C-9FE1-3E1EB3494BBA}" srcOrd="3" destOrd="0" presId="urn:microsoft.com/office/officeart/2005/8/layout/orgChart1"/>
    <dgm:cxn modelId="{D2477589-ACDA-44D1-87C9-296D8EDA22EB}" type="presParOf" srcId="{4EBDF6FC-D581-4D5C-9FE1-3E1EB3494BBA}" destId="{1ED6E69C-9DA7-46FA-947C-1C5EC217B8FE}" srcOrd="0" destOrd="0" presId="urn:microsoft.com/office/officeart/2005/8/layout/orgChart1"/>
    <dgm:cxn modelId="{8FD2919D-48CD-4728-A177-D578C56F5B0B}" type="presParOf" srcId="{1ED6E69C-9DA7-46FA-947C-1C5EC217B8FE}" destId="{C0584B83-058B-4542-95D2-5C817BD8E24A}" srcOrd="0" destOrd="0" presId="urn:microsoft.com/office/officeart/2005/8/layout/orgChart1"/>
    <dgm:cxn modelId="{369F2CAD-B47C-4D76-AEBB-4051A81498CD}" type="presParOf" srcId="{1ED6E69C-9DA7-46FA-947C-1C5EC217B8FE}" destId="{0A1CECA1-B4D4-49F9-AC6E-1C496E1A5516}" srcOrd="1" destOrd="0" presId="urn:microsoft.com/office/officeart/2005/8/layout/orgChart1"/>
    <dgm:cxn modelId="{1F9CECAB-D19D-41A9-9E0B-5501B6BDBAB7}" type="presParOf" srcId="{4EBDF6FC-D581-4D5C-9FE1-3E1EB3494BBA}" destId="{5500515E-41B8-45B3-A508-9AD2F6E3508B}" srcOrd="1" destOrd="0" presId="urn:microsoft.com/office/officeart/2005/8/layout/orgChart1"/>
    <dgm:cxn modelId="{710B3AB1-D95D-466B-9404-F5B93C11F6A2}" type="presParOf" srcId="{5500515E-41B8-45B3-A508-9AD2F6E3508B}" destId="{6F33AE9B-6412-4264-9FFD-5198488AF618}" srcOrd="0" destOrd="0" presId="urn:microsoft.com/office/officeart/2005/8/layout/orgChart1"/>
    <dgm:cxn modelId="{7BCC3905-6174-4C05-9A6F-722C6BB5CAB8}" type="presParOf" srcId="{5500515E-41B8-45B3-A508-9AD2F6E3508B}" destId="{798AA76D-2639-43EC-B0DA-3FC7149B528E}" srcOrd="1" destOrd="0" presId="urn:microsoft.com/office/officeart/2005/8/layout/orgChart1"/>
    <dgm:cxn modelId="{B3C3B9BA-C10A-467E-84FA-F44F81D15132}" type="presParOf" srcId="{798AA76D-2639-43EC-B0DA-3FC7149B528E}" destId="{E4850420-9BCE-44FC-A6B3-7D3927B50948}" srcOrd="0" destOrd="0" presId="urn:microsoft.com/office/officeart/2005/8/layout/orgChart1"/>
    <dgm:cxn modelId="{A2B62916-4CB8-4955-B1FE-1099D5E1513D}" type="presParOf" srcId="{E4850420-9BCE-44FC-A6B3-7D3927B50948}" destId="{DC5C6AA2-46EA-446A-8257-14082B427B95}" srcOrd="0" destOrd="0" presId="urn:microsoft.com/office/officeart/2005/8/layout/orgChart1"/>
    <dgm:cxn modelId="{9A1F537E-B5EF-4740-84BA-C933C3E4EFC8}" type="presParOf" srcId="{E4850420-9BCE-44FC-A6B3-7D3927B50948}" destId="{6E5FB81D-915C-4F89-8F9A-ED3215B02167}" srcOrd="1" destOrd="0" presId="urn:microsoft.com/office/officeart/2005/8/layout/orgChart1"/>
    <dgm:cxn modelId="{277B1380-9450-46CB-A37E-9B0FEE944883}" type="presParOf" srcId="{798AA76D-2639-43EC-B0DA-3FC7149B528E}" destId="{113F9D98-8A6A-415A-8D20-8BA1F2290903}" srcOrd="1" destOrd="0" presId="urn:microsoft.com/office/officeart/2005/8/layout/orgChart1"/>
    <dgm:cxn modelId="{D81C2DA5-465E-42D9-AE52-29A2FDAC93B1}" type="presParOf" srcId="{798AA76D-2639-43EC-B0DA-3FC7149B528E}" destId="{97BE903D-F28C-4975-B049-4C1485BC287E}" srcOrd="2" destOrd="0" presId="urn:microsoft.com/office/officeart/2005/8/layout/orgChart1"/>
    <dgm:cxn modelId="{D40894DB-5943-4F26-85A7-E0DD6177CEFC}" type="presParOf" srcId="{4EBDF6FC-D581-4D5C-9FE1-3E1EB3494BBA}" destId="{C5892076-3D31-42C8-95A7-82B99DE063F4}" srcOrd="2" destOrd="0" presId="urn:microsoft.com/office/officeart/2005/8/layout/orgChart1"/>
    <dgm:cxn modelId="{1FBB5565-36B5-4F6B-8B99-744FDF29DFC6}" type="presParOf" srcId="{92AE245E-3768-4D70-B8EB-B8CE8E3BEE1B}" destId="{B6A7E66E-69BA-4ADE-904C-7D15E1CB6F4B}" srcOrd="2" destOrd="0" presId="urn:microsoft.com/office/officeart/2005/8/layout/orgChart1"/>
    <dgm:cxn modelId="{0FBBEF37-807C-43A8-84F6-8D90351A3B82}" type="presParOf" srcId="{5904A576-D0DE-446E-A394-65B3CAA247DF}" destId="{7A97F032-FAEC-4799-B265-A28A30560072}" srcOrd="2" destOrd="0" presId="urn:microsoft.com/office/officeart/2005/8/layout/orgChart1"/>
    <dgm:cxn modelId="{7A77339A-A267-44F5-B7AF-C5C4D7FED572}" type="presParOf" srcId="{828302C5-7483-42B2-A63B-961776B6908B}" destId="{8F645F1B-F92C-4D38-AD7F-84E3CBC14CD0}" srcOrd="2" destOrd="0" presId="urn:microsoft.com/office/officeart/2005/8/layout/orgChart1"/>
    <dgm:cxn modelId="{0E25A266-70A5-4D25-927A-4C9DC72535A5}" type="presParOf" srcId="{FD8A2B42-F51C-4522-8FB7-0434DEFFEDD9}" destId="{778A2E5A-6A0A-41EB-A6F7-22F52CD9F8A8}" srcOrd="2" destOrd="0" presId="urn:microsoft.com/office/officeart/2005/8/layout/orgChart1"/>
    <dgm:cxn modelId="{DF4DB837-89B1-4F04-AA03-7FA9D32E1D33}" type="presParOf" srcId="{375ADE20-58DE-412D-AD17-C05E4B433FA8}" destId="{847CF4A5-7E1B-43FC-8BD2-5F4B80E27266}" srcOrd="2" destOrd="0" presId="urn:microsoft.com/office/officeart/2005/8/layout/orgChart1"/>
    <dgm:cxn modelId="{78042058-1726-4EC8-ABB4-F8BFF31C7A96}" type="presParOf" srcId="{971640F7-637F-4E48-9A9C-7A67F409BC42}" destId="{2A636CFC-00E2-442C-ADC8-71D50F1F64B7}" srcOrd="2" destOrd="0" presId="urn:microsoft.com/office/officeart/2005/8/layout/orgChart1"/>
    <dgm:cxn modelId="{97AFC4C2-8C14-401E-9F52-4618C10EC640}" type="presParOf" srcId="{7E2AB951-1B32-4381-9808-9D41738D2E9D}" destId="{F680EC27-A302-4E21-B812-C20503863808}" srcOrd="2" destOrd="0" presId="urn:microsoft.com/office/officeart/2005/8/layout/orgChart1"/>
    <dgm:cxn modelId="{B74FFB18-5EA7-4C6A-B5CF-5BD4EF42ED7B}" type="presParOf" srcId="{D1768CFC-0685-4BBD-B514-3104D887B919}" destId="{192A4902-C5A2-41BD-9A1D-E420470AE4BA}" srcOrd="2" destOrd="0" presId="urn:microsoft.com/office/officeart/2005/8/layout/orgChart1"/>
    <dgm:cxn modelId="{0F7E85A7-7FDD-4CF7-A887-6FE8EAFA1706}" type="presParOf" srcId="{D1768CFC-0685-4BBD-B514-3104D887B919}" destId="{6C6EE5B4-2B00-4A6C-A19C-C9DE85CF2A01}" srcOrd="3" destOrd="0" presId="urn:microsoft.com/office/officeart/2005/8/layout/orgChart1"/>
    <dgm:cxn modelId="{F4F0B247-7F47-490A-86A4-2FF22A4DD6AB}" type="presParOf" srcId="{6C6EE5B4-2B00-4A6C-A19C-C9DE85CF2A01}" destId="{A5DA04ED-CDC2-4B49-A497-977993C06111}" srcOrd="0" destOrd="0" presId="urn:microsoft.com/office/officeart/2005/8/layout/orgChart1"/>
    <dgm:cxn modelId="{A3166A77-316E-43E4-BED5-0075CD00DAFF}" type="presParOf" srcId="{A5DA04ED-CDC2-4B49-A497-977993C06111}" destId="{8927EE56-210F-4AB7-A219-F902B0D236DF}" srcOrd="0" destOrd="0" presId="urn:microsoft.com/office/officeart/2005/8/layout/orgChart1"/>
    <dgm:cxn modelId="{F99EFE0E-F8CF-4129-82BC-C11B4D923484}" type="presParOf" srcId="{A5DA04ED-CDC2-4B49-A497-977993C06111}" destId="{45353966-6D42-4CE1-959F-1FDA31647A3F}" srcOrd="1" destOrd="0" presId="urn:microsoft.com/office/officeart/2005/8/layout/orgChart1"/>
    <dgm:cxn modelId="{5B2B72C7-E90B-46CA-A0F5-8ABE97DA725D}" type="presParOf" srcId="{6C6EE5B4-2B00-4A6C-A19C-C9DE85CF2A01}" destId="{67DAF1DD-1A96-4996-A381-5CD34B077D2E}" srcOrd="1" destOrd="0" presId="urn:microsoft.com/office/officeart/2005/8/layout/orgChart1"/>
    <dgm:cxn modelId="{0A5BDCE9-A4F7-4DFB-8025-438D51A56E81}" type="presParOf" srcId="{6C6EE5B4-2B00-4A6C-A19C-C9DE85CF2A01}" destId="{27906A29-E113-4AC8-B8B8-3E4986DD9C2D}" srcOrd="2" destOrd="0" presId="urn:microsoft.com/office/officeart/2005/8/layout/orgChart1"/>
    <dgm:cxn modelId="{B3D52AF4-E7C5-46D0-9B1C-AFE6D4CA01AB}" type="presParOf" srcId="{2663DDB5-15C9-4398-A49C-5675600CBA2B}" destId="{6D0FDB4E-B376-40FC-9B7F-EEAB7108FF7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46CD39-D0EC-4653-83B4-64616E8EF08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218496-15AB-4BA0-9D04-050A241B5FE5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FrameworkElement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E77F6004-61EE-42D6-9223-EC0999F97564}" type="parTrans" cxnId="{02EC60D6-92D7-40B9-9D9F-253DF2E0479B}">
      <dgm:prSet/>
      <dgm:spPr/>
      <dgm:t>
        <a:bodyPr/>
        <a:lstStyle/>
        <a:p>
          <a:endParaRPr lang="ru-RU"/>
        </a:p>
      </dgm:t>
    </dgm:pt>
    <dgm:pt modelId="{97D0D0A1-52A6-4414-A997-659A337CC0C6}" type="sibTrans" cxnId="{02EC60D6-92D7-40B9-9D9F-253DF2E0479B}">
      <dgm:prSet/>
      <dgm:spPr/>
      <dgm:t>
        <a:bodyPr/>
        <a:lstStyle/>
        <a:p>
          <a:endParaRPr lang="ru-RU"/>
        </a:p>
      </dgm:t>
    </dgm:pt>
    <dgm:pt modelId="{96556A58-2E81-46A3-9697-5CBAD91087C8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Page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42EE4772-7363-4387-BC36-0CD4079ECDF8}" type="parTrans" cxnId="{65D96713-F603-474E-A9BE-09F55AC5CE8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1CE4603-20A4-41AD-981D-8F113B6597DA}" type="sibTrans" cxnId="{65D96713-F603-474E-A9BE-09F55AC5CE87}">
      <dgm:prSet/>
      <dgm:spPr/>
      <dgm:t>
        <a:bodyPr/>
        <a:lstStyle/>
        <a:p>
          <a:endParaRPr lang="ru-RU"/>
        </a:p>
      </dgm:t>
    </dgm:pt>
    <dgm:pt modelId="{81395547-955F-49EA-8F18-8FF90097F28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PageFunctionBase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06E24A5B-4FFB-46E5-83F0-493C196C8B86}" type="parTrans" cxnId="{F5646985-A831-452B-8CAA-8CCBEE7DF13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684A43F-FCC8-4701-AA38-BF91770DD43A}" type="sibTrans" cxnId="{F5646985-A831-452B-8CAA-8CCBEE7DF132}">
      <dgm:prSet/>
      <dgm:spPr/>
      <dgm:t>
        <a:bodyPr/>
        <a:lstStyle/>
        <a:p>
          <a:endParaRPr lang="ru-RU"/>
        </a:p>
      </dgm:t>
    </dgm:pt>
    <dgm:pt modelId="{8D9B70A9-2D95-4B79-85D7-5CC31F3AD78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PageFunction</a:t>
          </a:r>
          <a:r>
            <a:rPr lang="en-US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(T)</a:t>
          </a:r>
          <a:endParaRPr lang="ru-RU" sz="1100" b="1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gm:t>
    </dgm:pt>
    <dgm:pt modelId="{3FB723BD-0EA1-42F6-ABB7-0B77BCB74A72}" type="parTrans" cxnId="{DB9DB00E-13F3-43AD-BFC7-DDBD7D6DA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2F990C5-A832-4B19-80FA-24D149A4226C}" type="sibTrans" cxnId="{DB9DB00E-13F3-43AD-BFC7-DDBD7D6DAF49}">
      <dgm:prSet/>
      <dgm:spPr/>
      <dgm:t>
        <a:bodyPr/>
        <a:lstStyle/>
        <a:p>
          <a:endParaRPr lang="ru-RU"/>
        </a:p>
      </dgm:t>
    </dgm:pt>
    <dgm:pt modelId="{DE46324D-8F3F-403E-A3F9-C2D58DCE73FF}" type="pres">
      <dgm:prSet presAssocID="{0946CD39-D0EC-4653-83B4-64616E8EF08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94B238A-048F-4437-91C8-153F07656834}" type="pres">
      <dgm:prSet presAssocID="{C3218496-15AB-4BA0-9D04-050A241B5FE5}" presName="hierRoot1" presStyleCnt="0">
        <dgm:presLayoutVars>
          <dgm:hierBranch/>
        </dgm:presLayoutVars>
      </dgm:prSet>
      <dgm:spPr/>
    </dgm:pt>
    <dgm:pt modelId="{0131532D-058B-409C-8D8A-A303452455E7}" type="pres">
      <dgm:prSet presAssocID="{C3218496-15AB-4BA0-9D04-050A241B5FE5}" presName="rootComposite1" presStyleCnt="0"/>
      <dgm:spPr/>
    </dgm:pt>
    <dgm:pt modelId="{80658E33-00F3-4D15-826E-65FCC095F994}" type="pres">
      <dgm:prSet presAssocID="{C3218496-15AB-4BA0-9D04-050A241B5FE5}" presName="rootText1" presStyleLbl="node0" presStyleIdx="0" presStyleCnt="1" custScaleX="79135" custScaleY="43323" custLinFactNeighborY="20823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54244FB-2B67-4C35-86B3-4E2804C888A3}" type="pres">
      <dgm:prSet presAssocID="{C3218496-15AB-4BA0-9D04-050A241B5FE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F5EDD4D-5DA5-40E1-B803-5BFF612A9C52}" type="pres">
      <dgm:prSet presAssocID="{C3218496-15AB-4BA0-9D04-050A241B5FE5}" presName="hierChild2" presStyleCnt="0"/>
      <dgm:spPr/>
    </dgm:pt>
    <dgm:pt modelId="{67958288-DDC2-44F7-8559-76DAAB93C21E}" type="pres">
      <dgm:prSet presAssocID="{42EE4772-7363-4387-BC36-0CD4079ECDF8}" presName="Name35" presStyleLbl="parChTrans1D2" presStyleIdx="0" presStyleCnt="1"/>
      <dgm:spPr/>
      <dgm:t>
        <a:bodyPr/>
        <a:lstStyle/>
        <a:p>
          <a:endParaRPr lang="ru-RU"/>
        </a:p>
      </dgm:t>
    </dgm:pt>
    <dgm:pt modelId="{30959162-3EB2-4BD2-86EA-29FA0D8580DE}" type="pres">
      <dgm:prSet presAssocID="{96556A58-2E81-46A3-9697-5CBAD91087C8}" presName="hierRoot2" presStyleCnt="0">
        <dgm:presLayoutVars>
          <dgm:hierBranch/>
        </dgm:presLayoutVars>
      </dgm:prSet>
      <dgm:spPr/>
    </dgm:pt>
    <dgm:pt modelId="{EC79381C-4F57-4113-9724-079C5B144670}" type="pres">
      <dgm:prSet presAssocID="{96556A58-2E81-46A3-9697-5CBAD91087C8}" presName="rootComposite" presStyleCnt="0"/>
      <dgm:spPr/>
    </dgm:pt>
    <dgm:pt modelId="{E9E6113E-BAA0-42BE-B6A7-628E337C0A85}" type="pres">
      <dgm:prSet presAssocID="{96556A58-2E81-46A3-9697-5CBAD91087C8}" presName="rootText" presStyleLbl="node2" presStyleIdx="0" presStyleCnt="1" custScaleX="81125" custScaleY="45315" custLinFactNeighborY="2287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8F3850D-E66E-4B8A-9DA4-7DD6C65CEA88}" type="pres">
      <dgm:prSet presAssocID="{96556A58-2E81-46A3-9697-5CBAD91087C8}" presName="rootConnector" presStyleLbl="node2" presStyleIdx="0" presStyleCnt="1"/>
      <dgm:spPr/>
      <dgm:t>
        <a:bodyPr/>
        <a:lstStyle/>
        <a:p>
          <a:endParaRPr lang="ru-RU"/>
        </a:p>
      </dgm:t>
    </dgm:pt>
    <dgm:pt modelId="{7F4C1D60-D154-4D90-8D6F-CE615CFE2099}" type="pres">
      <dgm:prSet presAssocID="{96556A58-2E81-46A3-9697-5CBAD91087C8}" presName="hierChild4" presStyleCnt="0"/>
      <dgm:spPr/>
    </dgm:pt>
    <dgm:pt modelId="{0427588E-B62A-48FC-9110-B7EB8475F92A}" type="pres">
      <dgm:prSet presAssocID="{06E24A5B-4FFB-46E5-83F0-493C196C8B86}" presName="Name35" presStyleLbl="parChTrans1D3" presStyleIdx="0" presStyleCnt="1"/>
      <dgm:spPr/>
      <dgm:t>
        <a:bodyPr/>
        <a:lstStyle/>
        <a:p>
          <a:endParaRPr lang="ru-RU"/>
        </a:p>
      </dgm:t>
    </dgm:pt>
    <dgm:pt modelId="{8086A2BF-3330-4764-84F4-E511C7E972A3}" type="pres">
      <dgm:prSet presAssocID="{81395547-955F-49EA-8F18-8FF90097F282}" presName="hierRoot2" presStyleCnt="0">
        <dgm:presLayoutVars>
          <dgm:hierBranch/>
        </dgm:presLayoutVars>
      </dgm:prSet>
      <dgm:spPr/>
    </dgm:pt>
    <dgm:pt modelId="{16D689F1-CA01-46A3-9509-290A35C62892}" type="pres">
      <dgm:prSet presAssocID="{81395547-955F-49EA-8F18-8FF90097F282}" presName="rootComposite" presStyleCnt="0"/>
      <dgm:spPr/>
    </dgm:pt>
    <dgm:pt modelId="{FBAF6142-388B-4509-A8D6-08C58EEFA609}" type="pres">
      <dgm:prSet presAssocID="{81395547-955F-49EA-8F18-8FF90097F282}" presName="rootText" presStyleLbl="node3" presStyleIdx="0" presStyleCnt="1" custScaleX="81125" custScaleY="45315" custLinFactNeighborY="-10214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C1A14E3-6A82-4709-8466-7914D2EB2A7D}" type="pres">
      <dgm:prSet presAssocID="{81395547-955F-49EA-8F18-8FF90097F282}" presName="rootConnector" presStyleLbl="node3" presStyleIdx="0" presStyleCnt="1"/>
      <dgm:spPr/>
      <dgm:t>
        <a:bodyPr/>
        <a:lstStyle/>
        <a:p>
          <a:endParaRPr lang="ru-RU"/>
        </a:p>
      </dgm:t>
    </dgm:pt>
    <dgm:pt modelId="{BDF4EDBF-B8F6-4915-B22F-F1ABA6D43491}" type="pres">
      <dgm:prSet presAssocID="{81395547-955F-49EA-8F18-8FF90097F282}" presName="hierChild4" presStyleCnt="0"/>
      <dgm:spPr/>
    </dgm:pt>
    <dgm:pt modelId="{60F2F72C-57AC-4792-9D5A-0B746EB0798A}" type="pres">
      <dgm:prSet presAssocID="{3FB723BD-0EA1-42F6-ABB7-0B77BCB74A72}" presName="Name35" presStyleLbl="parChTrans1D4" presStyleIdx="0" presStyleCnt="1"/>
      <dgm:spPr/>
      <dgm:t>
        <a:bodyPr/>
        <a:lstStyle/>
        <a:p>
          <a:endParaRPr lang="ru-RU"/>
        </a:p>
      </dgm:t>
    </dgm:pt>
    <dgm:pt modelId="{46F522E5-D0F4-489E-AAA3-46E99558A986}" type="pres">
      <dgm:prSet presAssocID="{8D9B70A9-2D95-4B79-85D7-5CC31F3AD786}" presName="hierRoot2" presStyleCnt="0">
        <dgm:presLayoutVars>
          <dgm:hierBranch val="init"/>
        </dgm:presLayoutVars>
      </dgm:prSet>
      <dgm:spPr/>
    </dgm:pt>
    <dgm:pt modelId="{1033D044-4185-4BED-B15B-01EDA33D5383}" type="pres">
      <dgm:prSet presAssocID="{8D9B70A9-2D95-4B79-85D7-5CC31F3AD786}" presName="rootComposite" presStyleCnt="0"/>
      <dgm:spPr/>
    </dgm:pt>
    <dgm:pt modelId="{4A316CEF-F3CD-44CB-B199-2C69BA535F34}" type="pres">
      <dgm:prSet presAssocID="{8D9B70A9-2D95-4B79-85D7-5CC31F3AD786}" presName="rootText" presStyleLbl="node4" presStyleIdx="0" presStyleCnt="1" custScaleX="81125" custScaleY="45315" custLinFactNeighborY="-22145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1B17CF2-679D-453C-8F65-34943341013F}" type="pres">
      <dgm:prSet presAssocID="{8D9B70A9-2D95-4B79-85D7-5CC31F3AD786}" presName="rootConnector" presStyleLbl="node4" presStyleIdx="0" presStyleCnt="1"/>
      <dgm:spPr/>
      <dgm:t>
        <a:bodyPr/>
        <a:lstStyle/>
        <a:p>
          <a:endParaRPr lang="ru-RU"/>
        </a:p>
      </dgm:t>
    </dgm:pt>
    <dgm:pt modelId="{3961AF50-5E14-4173-9D6E-A6685083C772}" type="pres">
      <dgm:prSet presAssocID="{8D9B70A9-2D95-4B79-85D7-5CC31F3AD786}" presName="hierChild4" presStyleCnt="0"/>
      <dgm:spPr/>
    </dgm:pt>
    <dgm:pt modelId="{C94F4A76-0EFB-4651-ABFE-432C79B56A65}" type="pres">
      <dgm:prSet presAssocID="{8D9B70A9-2D95-4B79-85D7-5CC31F3AD786}" presName="hierChild5" presStyleCnt="0"/>
      <dgm:spPr/>
    </dgm:pt>
    <dgm:pt modelId="{6C8BDF47-646C-42C2-909C-F6124887286F}" type="pres">
      <dgm:prSet presAssocID="{81395547-955F-49EA-8F18-8FF90097F282}" presName="hierChild5" presStyleCnt="0"/>
      <dgm:spPr/>
    </dgm:pt>
    <dgm:pt modelId="{6677BBE4-52AF-48B2-8DE1-6151D0FA4285}" type="pres">
      <dgm:prSet presAssocID="{96556A58-2E81-46A3-9697-5CBAD91087C8}" presName="hierChild5" presStyleCnt="0"/>
      <dgm:spPr/>
    </dgm:pt>
    <dgm:pt modelId="{5E159080-336E-4C1E-AC92-910CF3344885}" type="pres">
      <dgm:prSet presAssocID="{C3218496-15AB-4BA0-9D04-050A241B5FE5}" presName="hierChild3" presStyleCnt="0"/>
      <dgm:spPr/>
    </dgm:pt>
  </dgm:ptLst>
  <dgm:cxnLst>
    <dgm:cxn modelId="{4A0B5FC7-4EE9-4D32-85D6-A41FDF50FC25}" type="presOf" srcId="{81395547-955F-49EA-8F18-8FF90097F282}" destId="{4C1A14E3-6A82-4709-8466-7914D2EB2A7D}" srcOrd="1" destOrd="0" presId="urn:microsoft.com/office/officeart/2005/8/layout/orgChart1"/>
    <dgm:cxn modelId="{D7A200FC-C7CD-4804-88C7-8E1750A17B78}" type="presOf" srcId="{81395547-955F-49EA-8F18-8FF90097F282}" destId="{FBAF6142-388B-4509-A8D6-08C58EEFA609}" srcOrd="0" destOrd="0" presId="urn:microsoft.com/office/officeart/2005/8/layout/orgChart1"/>
    <dgm:cxn modelId="{C544F50C-EDB9-4A04-8845-BE2442E742AF}" type="presOf" srcId="{C3218496-15AB-4BA0-9D04-050A241B5FE5}" destId="{80658E33-00F3-4D15-826E-65FCC095F994}" srcOrd="0" destOrd="0" presId="urn:microsoft.com/office/officeart/2005/8/layout/orgChart1"/>
    <dgm:cxn modelId="{F5646985-A831-452B-8CAA-8CCBEE7DF132}" srcId="{96556A58-2E81-46A3-9697-5CBAD91087C8}" destId="{81395547-955F-49EA-8F18-8FF90097F282}" srcOrd="0" destOrd="0" parTransId="{06E24A5B-4FFB-46E5-83F0-493C196C8B86}" sibTransId="{5684A43F-FCC8-4701-AA38-BF91770DD43A}"/>
    <dgm:cxn modelId="{DB9DB00E-13F3-43AD-BFC7-DDBD7D6DAF49}" srcId="{81395547-955F-49EA-8F18-8FF90097F282}" destId="{8D9B70A9-2D95-4B79-85D7-5CC31F3AD786}" srcOrd="0" destOrd="0" parTransId="{3FB723BD-0EA1-42F6-ABB7-0B77BCB74A72}" sibTransId="{02F990C5-A832-4B19-80FA-24D149A4226C}"/>
    <dgm:cxn modelId="{2955B9EA-EA8E-4215-AF94-7F2BC632C2BE}" type="presOf" srcId="{42EE4772-7363-4387-BC36-0CD4079ECDF8}" destId="{67958288-DDC2-44F7-8559-76DAAB93C21E}" srcOrd="0" destOrd="0" presId="urn:microsoft.com/office/officeart/2005/8/layout/orgChart1"/>
    <dgm:cxn modelId="{65D96713-F603-474E-A9BE-09F55AC5CE87}" srcId="{C3218496-15AB-4BA0-9D04-050A241B5FE5}" destId="{96556A58-2E81-46A3-9697-5CBAD91087C8}" srcOrd="0" destOrd="0" parTransId="{42EE4772-7363-4387-BC36-0CD4079ECDF8}" sibTransId="{F1CE4603-20A4-41AD-981D-8F113B6597DA}"/>
    <dgm:cxn modelId="{02EC60D6-92D7-40B9-9D9F-253DF2E0479B}" srcId="{0946CD39-D0EC-4653-83B4-64616E8EF086}" destId="{C3218496-15AB-4BA0-9D04-050A241B5FE5}" srcOrd="0" destOrd="0" parTransId="{E77F6004-61EE-42D6-9223-EC0999F97564}" sibTransId="{97D0D0A1-52A6-4414-A997-659A337CC0C6}"/>
    <dgm:cxn modelId="{771CD5A1-9076-4F55-80C9-1BCCA2CBCBDF}" type="presOf" srcId="{0946CD39-D0EC-4653-83B4-64616E8EF086}" destId="{DE46324D-8F3F-403E-A3F9-C2D58DCE73FF}" srcOrd="0" destOrd="0" presId="urn:microsoft.com/office/officeart/2005/8/layout/orgChart1"/>
    <dgm:cxn modelId="{C976C676-2AC9-4A4B-8B94-EC7EB03CF261}" type="presOf" srcId="{8D9B70A9-2D95-4B79-85D7-5CC31F3AD786}" destId="{E1B17CF2-679D-453C-8F65-34943341013F}" srcOrd="1" destOrd="0" presId="urn:microsoft.com/office/officeart/2005/8/layout/orgChart1"/>
    <dgm:cxn modelId="{AF915440-6C5E-4383-B62F-3F4BD9B2B93E}" type="presOf" srcId="{06E24A5B-4FFB-46E5-83F0-493C196C8B86}" destId="{0427588E-B62A-48FC-9110-B7EB8475F92A}" srcOrd="0" destOrd="0" presId="urn:microsoft.com/office/officeart/2005/8/layout/orgChart1"/>
    <dgm:cxn modelId="{0802440C-75A8-4A35-8CD2-5524534CEF14}" type="presOf" srcId="{8D9B70A9-2D95-4B79-85D7-5CC31F3AD786}" destId="{4A316CEF-F3CD-44CB-B199-2C69BA535F34}" srcOrd="0" destOrd="0" presId="urn:microsoft.com/office/officeart/2005/8/layout/orgChart1"/>
    <dgm:cxn modelId="{A18969DA-EF0D-4F05-B42E-433031EC30C2}" type="presOf" srcId="{C3218496-15AB-4BA0-9D04-050A241B5FE5}" destId="{F54244FB-2B67-4C35-86B3-4E2804C888A3}" srcOrd="1" destOrd="0" presId="urn:microsoft.com/office/officeart/2005/8/layout/orgChart1"/>
    <dgm:cxn modelId="{EC9B6737-E78D-48C4-978E-2B19D4E13E95}" type="presOf" srcId="{3FB723BD-0EA1-42F6-ABB7-0B77BCB74A72}" destId="{60F2F72C-57AC-4792-9D5A-0B746EB0798A}" srcOrd="0" destOrd="0" presId="urn:microsoft.com/office/officeart/2005/8/layout/orgChart1"/>
    <dgm:cxn modelId="{AB24E822-ACE2-4911-AFE0-84C96340B3A1}" type="presOf" srcId="{96556A58-2E81-46A3-9697-5CBAD91087C8}" destId="{38F3850D-E66E-4B8A-9DA4-7DD6C65CEA88}" srcOrd="1" destOrd="0" presId="urn:microsoft.com/office/officeart/2005/8/layout/orgChart1"/>
    <dgm:cxn modelId="{DD0726CC-3A50-41C1-AAFC-7CF752EBD773}" type="presOf" srcId="{96556A58-2E81-46A3-9697-5CBAD91087C8}" destId="{E9E6113E-BAA0-42BE-B6A7-628E337C0A85}" srcOrd="0" destOrd="0" presId="urn:microsoft.com/office/officeart/2005/8/layout/orgChart1"/>
    <dgm:cxn modelId="{C0F6703D-3503-48A6-B6A0-4CEBE74745D6}" type="presParOf" srcId="{DE46324D-8F3F-403E-A3F9-C2D58DCE73FF}" destId="{C94B238A-048F-4437-91C8-153F07656834}" srcOrd="0" destOrd="0" presId="urn:microsoft.com/office/officeart/2005/8/layout/orgChart1"/>
    <dgm:cxn modelId="{241105A3-654F-40DF-B9DD-9E90835404D0}" type="presParOf" srcId="{C94B238A-048F-4437-91C8-153F07656834}" destId="{0131532D-058B-409C-8D8A-A303452455E7}" srcOrd="0" destOrd="0" presId="urn:microsoft.com/office/officeart/2005/8/layout/orgChart1"/>
    <dgm:cxn modelId="{6E71DD29-39C0-4362-B74B-EE2F62BF8985}" type="presParOf" srcId="{0131532D-058B-409C-8D8A-A303452455E7}" destId="{80658E33-00F3-4D15-826E-65FCC095F994}" srcOrd="0" destOrd="0" presId="urn:microsoft.com/office/officeart/2005/8/layout/orgChart1"/>
    <dgm:cxn modelId="{7B7C02EB-B9CA-4101-B25E-579DDE03B9BD}" type="presParOf" srcId="{0131532D-058B-409C-8D8A-A303452455E7}" destId="{F54244FB-2B67-4C35-86B3-4E2804C888A3}" srcOrd="1" destOrd="0" presId="urn:microsoft.com/office/officeart/2005/8/layout/orgChart1"/>
    <dgm:cxn modelId="{7A389C69-D943-4603-804A-1F63743FE904}" type="presParOf" srcId="{C94B238A-048F-4437-91C8-153F07656834}" destId="{FF5EDD4D-5DA5-40E1-B803-5BFF612A9C52}" srcOrd="1" destOrd="0" presId="urn:microsoft.com/office/officeart/2005/8/layout/orgChart1"/>
    <dgm:cxn modelId="{50B7C9D9-D043-45E7-82F8-03C4516BD8CD}" type="presParOf" srcId="{FF5EDD4D-5DA5-40E1-B803-5BFF612A9C52}" destId="{67958288-DDC2-44F7-8559-76DAAB93C21E}" srcOrd="0" destOrd="0" presId="urn:microsoft.com/office/officeart/2005/8/layout/orgChart1"/>
    <dgm:cxn modelId="{A7829977-AD6C-4710-B5EC-493CD317A9B0}" type="presParOf" srcId="{FF5EDD4D-5DA5-40E1-B803-5BFF612A9C52}" destId="{30959162-3EB2-4BD2-86EA-29FA0D8580DE}" srcOrd="1" destOrd="0" presId="urn:microsoft.com/office/officeart/2005/8/layout/orgChart1"/>
    <dgm:cxn modelId="{9DE494F5-7608-42C3-BF8A-661C97DA5FA4}" type="presParOf" srcId="{30959162-3EB2-4BD2-86EA-29FA0D8580DE}" destId="{EC79381C-4F57-4113-9724-079C5B144670}" srcOrd="0" destOrd="0" presId="urn:microsoft.com/office/officeart/2005/8/layout/orgChart1"/>
    <dgm:cxn modelId="{88F05A67-67AA-4A66-A278-86A24534FF7F}" type="presParOf" srcId="{EC79381C-4F57-4113-9724-079C5B144670}" destId="{E9E6113E-BAA0-42BE-B6A7-628E337C0A85}" srcOrd="0" destOrd="0" presId="urn:microsoft.com/office/officeart/2005/8/layout/orgChart1"/>
    <dgm:cxn modelId="{65690336-682E-4226-9E57-6F3C33DC17B2}" type="presParOf" srcId="{EC79381C-4F57-4113-9724-079C5B144670}" destId="{38F3850D-E66E-4B8A-9DA4-7DD6C65CEA88}" srcOrd="1" destOrd="0" presId="urn:microsoft.com/office/officeart/2005/8/layout/orgChart1"/>
    <dgm:cxn modelId="{50831D0D-DA21-49F5-897E-C4E0B4232F60}" type="presParOf" srcId="{30959162-3EB2-4BD2-86EA-29FA0D8580DE}" destId="{7F4C1D60-D154-4D90-8D6F-CE615CFE2099}" srcOrd="1" destOrd="0" presId="urn:microsoft.com/office/officeart/2005/8/layout/orgChart1"/>
    <dgm:cxn modelId="{6B1C9D90-F0BC-4475-A435-2D7262481F3D}" type="presParOf" srcId="{7F4C1D60-D154-4D90-8D6F-CE615CFE2099}" destId="{0427588E-B62A-48FC-9110-B7EB8475F92A}" srcOrd="0" destOrd="0" presId="urn:microsoft.com/office/officeart/2005/8/layout/orgChart1"/>
    <dgm:cxn modelId="{FF174B87-DB5B-459D-B555-014B3FDA8389}" type="presParOf" srcId="{7F4C1D60-D154-4D90-8D6F-CE615CFE2099}" destId="{8086A2BF-3330-4764-84F4-E511C7E972A3}" srcOrd="1" destOrd="0" presId="urn:microsoft.com/office/officeart/2005/8/layout/orgChart1"/>
    <dgm:cxn modelId="{0A4189A1-3678-4020-8F52-5E0948DBE1DC}" type="presParOf" srcId="{8086A2BF-3330-4764-84F4-E511C7E972A3}" destId="{16D689F1-CA01-46A3-9509-290A35C62892}" srcOrd="0" destOrd="0" presId="urn:microsoft.com/office/officeart/2005/8/layout/orgChart1"/>
    <dgm:cxn modelId="{85178121-67A5-4D28-BDE1-2DA54858DF6E}" type="presParOf" srcId="{16D689F1-CA01-46A3-9509-290A35C62892}" destId="{FBAF6142-388B-4509-A8D6-08C58EEFA609}" srcOrd="0" destOrd="0" presId="urn:microsoft.com/office/officeart/2005/8/layout/orgChart1"/>
    <dgm:cxn modelId="{8E6EB27D-5B05-402F-A333-EDC620E41761}" type="presParOf" srcId="{16D689F1-CA01-46A3-9509-290A35C62892}" destId="{4C1A14E3-6A82-4709-8466-7914D2EB2A7D}" srcOrd="1" destOrd="0" presId="urn:microsoft.com/office/officeart/2005/8/layout/orgChart1"/>
    <dgm:cxn modelId="{56AA1AE1-AAD6-48EC-B67A-B48E47519347}" type="presParOf" srcId="{8086A2BF-3330-4764-84F4-E511C7E972A3}" destId="{BDF4EDBF-B8F6-4915-B22F-F1ABA6D43491}" srcOrd="1" destOrd="0" presId="urn:microsoft.com/office/officeart/2005/8/layout/orgChart1"/>
    <dgm:cxn modelId="{4F571A68-AEDB-48C0-9297-ADCA35740539}" type="presParOf" srcId="{BDF4EDBF-B8F6-4915-B22F-F1ABA6D43491}" destId="{60F2F72C-57AC-4792-9D5A-0B746EB0798A}" srcOrd="0" destOrd="0" presId="urn:microsoft.com/office/officeart/2005/8/layout/orgChart1"/>
    <dgm:cxn modelId="{FD32B1C1-A136-4DEE-B1A5-A74969261CB5}" type="presParOf" srcId="{BDF4EDBF-B8F6-4915-B22F-F1ABA6D43491}" destId="{46F522E5-D0F4-489E-AAA3-46E99558A986}" srcOrd="1" destOrd="0" presId="urn:microsoft.com/office/officeart/2005/8/layout/orgChart1"/>
    <dgm:cxn modelId="{A8421858-F56D-42AA-B14A-38D523A5D1DB}" type="presParOf" srcId="{46F522E5-D0F4-489E-AAA3-46E99558A986}" destId="{1033D044-4185-4BED-B15B-01EDA33D5383}" srcOrd="0" destOrd="0" presId="urn:microsoft.com/office/officeart/2005/8/layout/orgChart1"/>
    <dgm:cxn modelId="{6BD8039A-1995-4AF0-9693-1746F2CDF022}" type="presParOf" srcId="{1033D044-4185-4BED-B15B-01EDA33D5383}" destId="{4A316CEF-F3CD-44CB-B199-2C69BA535F34}" srcOrd="0" destOrd="0" presId="urn:microsoft.com/office/officeart/2005/8/layout/orgChart1"/>
    <dgm:cxn modelId="{589608F6-716B-48E2-B8A3-B61D1D751E6C}" type="presParOf" srcId="{1033D044-4185-4BED-B15B-01EDA33D5383}" destId="{E1B17CF2-679D-453C-8F65-34943341013F}" srcOrd="1" destOrd="0" presId="urn:microsoft.com/office/officeart/2005/8/layout/orgChart1"/>
    <dgm:cxn modelId="{4A2F4209-A422-4F7A-ABDE-F0857AFC297F}" type="presParOf" srcId="{46F522E5-D0F4-489E-AAA3-46E99558A986}" destId="{3961AF50-5E14-4173-9D6E-A6685083C772}" srcOrd="1" destOrd="0" presId="urn:microsoft.com/office/officeart/2005/8/layout/orgChart1"/>
    <dgm:cxn modelId="{CB848D39-1D56-4A47-9B65-F7F559BF8C90}" type="presParOf" srcId="{46F522E5-D0F4-489E-AAA3-46E99558A986}" destId="{C94F4A76-0EFB-4651-ABFE-432C79B56A65}" srcOrd="2" destOrd="0" presId="urn:microsoft.com/office/officeart/2005/8/layout/orgChart1"/>
    <dgm:cxn modelId="{B0ABE36B-DB4E-470B-8D82-5EE7DAFCF6A3}" type="presParOf" srcId="{8086A2BF-3330-4764-84F4-E511C7E972A3}" destId="{6C8BDF47-646C-42C2-909C-F6124887286F}" srcOrd="2" destOrd="0" presId="urn:microsoft.com/office/officeart/2005/8/layout/orgChart1"/>
    <dgm:cxn modelId="{10921CE3-8295-4CFE-A439-73DE926B1BFF}" type="presParOf" srcId="{30959162-3EB2-4BD2-86EA-29FA0D8580DE}" destId="{6677BBE4-52AF-48B2-8DE1-6151D0FA4285}" srcOrd="2" destOrd="0" presId="urn:microsoft.com/office/officeart/2005/8/layout/orgChart1"/>
    <dgm:cxn modelId="{3F83CB71-C4C1-4597-8FF5-E9585E0C9755}" type="presParOf" srcId="{C94B238A-048F-4437-91C8-153F07656834}" destId="{5E159080-336E-4C1E-AC92-910CF3344885}" srcOrd="2" destOrd="0" presId="urn:microsoft.com/office/officeart/2005/8/layout/orgChart1"/>
  </dgm:cxnLst>
  <dgm:bg>
    <a:solidFill>
      <a:schemeClr val="bg2">
        <a:lumMod val="20000"/>
        <a:lumOff val="80000"/>
      </a:schemeClr>
    </a:solidFill>
  </dgm:bg>
  <dgm:whole>
    <a:ln>
      <a:solidFill>
        <a:schemeClr val="tx1">
          <a:lumMod val="50000"/>
          <a:lumOff val="50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443749" y="263055"/>
          <a:ext cx="1379436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379436" y="55156"/>
              </a:lnTo>
              <a:lnTo>
                <a:pt x="1379436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39220" y="636017"/>
          <a:ext cx="2353458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2353458" y="55156"/>
              </a:lnTo>
              <a:lnTo>
                <a:pt x="2353458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39220" y="636017"/>
          <a:ext cx="1028474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1028474" y="55156"/>
              </a:lnTo>
              <a:lnTo>
                <a:pt x="1028474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98334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81222" y="1008979"/>
          <a:ext cx="862831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862831" y="55156"/>
              </a:lnTo>
              <a:lnTo>
                <a:pt x="862831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346315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825860" y="2500827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52673" y="2127865"/>
          <a:ext cx="3393642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3393642" y="55156"/>
              </a:lnTo>
              <a:lnTo>
                <a:pt x="3393642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52673" y="2127865"/>
          <a:ext cx="1985804" cy="13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00"/>
              </a:lnTo>
              <a:lnTo>
                <a:pt x="1985804" y="75700"/>
              </a:lnTo>
              <a:lnTo>
                <a:pt x="1985804" y="130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208001" y="2955673"/>
          <a:ext cx="139589" cy="2676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78"/>
              </a:lnTo>
              <a:lnTo>
                <a:pt x="139589" y="2676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853800" y="4820483"/>
          <a:ext cx="1040910" cy="108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83"/>
              </a:lnTo>
              <a:lnTo>
                <a:pt x="1040910" y="53583"/>
              </a:lnTo>
              <a:lnTo>
                <a:pt x="104091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806489" y="5191872"/>
          <a:ext cx="91440" cy="111334"/>
        </a:xfrm>
        <a:custGeom>
          <a:avLst/>
          <a:gdLst/>
          <a:ahLst/>
          <a:cxnLst/>
          <a:rect l="0" t="0" r="0" b="0"/>
          <a:pathLst>
            <a:path>
              <a:moveTo>
                <a:pt x="47311" y="0"/>
              </a:moveTo>
              <a:lnTo>
                <a:pt x="47311" y="56178"/>
              </a:lnTo>
              <a:lnTo>
                <a:pt x="45720" y="56178"/>
              </a:lnTo>
              <a:lnTo>
                <a:pt x="45720" y="11133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808080" y="4820483"/>
          <a:ext cx="91440" cy="108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73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812890" y="4820483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208001" y="2955673"/>
          <a:ext cx="1180500" cy="1733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485"/>
              </a:lnTo>
              <a:lnTo>
                <a:pt x="1180500" y="17334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853800" y="4074559"/>
          <a:ext cx="1112487" cy="9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3"/>
              </a:lnTo>
              <a:lnTo>
                <a:pt x="1112487" y="40983"/>
              </a:lnTo>
              <a:lnTo>
                <a:pt x="1112487" y="961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808080" y="4074559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812890" y="4074559"/>
          <a:ext cx="1040910" cy="110312"/>
        </a:xfrm>
        <a:custGeom>
          <a:avLst/>
          <a:gdLst/>
          <a:ahLst/>
          <a:cxnLst/>
          <a:rect l="0" t="0" r="0" b="0"/>
          <a:pathLst>
            <a:path>
              <a:moveTo>
                <a:pt x="1040910" y="0"/>
              </a:moveTo>
              <a:lnTo>
                <a:pt x="1040910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208001" y="2955673"/>
          <a:ext cx="896426" cy="98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561"/>
              </a:lnTo>
              <a:lnTo>
                <a:pt x="896426" y="9875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333345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56"/>
              </a:lnTo>
              <a:lnTo>
                <a:pt x="520455" y="55156"/>
              </a:lnTo>
              <a:lnTo>
                <a:pt x="520455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812890" y="3328635"/>
          <a:ext cx="520455" cy="110312"/>
        </a:xfrm>
        <a:custGeom>
          <a:avLst/>
          <a:gdLst/>
          <a:ahLst/>
          <a:cxnLst/>
          <a:rect l="0" t="0" r="0" b="0"/>
          <a:pathLst>
            <a:path>
              <a:moveTo>
                <a:pt x="520455" y="0"/>
              </a:moveTo>
              <a:lnTo>
                <a:pt x="520455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208001" y="2955673"/>
          <a:ext cx="660045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660045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50211" y="2535019"/>
          <a:ext cx="16300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1630028" y="102848"/>
              </a:lnTo>
              <a:lnTo>
                <a:pt x="16300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66100" y="2955673"/>
          <a:ext cx="139589" cy="573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57"/>
              </a:lnTo>
              <a:lnTo>
                <a:pt x="139589" y="5736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66100" y="2955673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50211" y="2535019"/>
          <a:ext cx="388128" cy="15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848"/>
              </a:lnTo>
              <a:lnTo>
                <a:pt x="388128" y="102848"/>
              </a:lnTo>
              <a:lnTo>
                <a:pt x="388128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52418" y="2963647"/>
          <a:ext cx="139589" cy="565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3"/>
              </a:lnTo>
              <a:lnTo>
                <a:pt x="139589" y="56568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52418" y="2963647"/>
          <a:ext cx="139589" cy="23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63"/>
              </a:lnTo>
              <a:lnTo>
                <a:pt x="139589" y="233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24657" y="2535019"/>
          <a:ext cx="925554" cy="165978"/>
        </a:xfrm>
        <a:custGeom>
          <a:avLst/>
          <a:gdLst/>
          <a:ahLst/>
          <a:cxnLst/>
          <a:rect l="0" t="0" r="0" b="0"/>
          <a:pathLst>
            <a:path>
              <a:moveTo>
                <a:pt x="925554" y="0"/>
              </a:moveTo>
              <a:lnTo>
                <a:pt x="925554" y="110822"/>
              </a:lnTo>
              <a:lnTo>
                <a:pt x="0" y="110822"/>
              </a:lnTo>
              <a:lnTo>
                <a:pt x="0" y="1659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394643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46693"/>
              </a:lnTo>
              <a:lnTo>
                <a:pt x="520455" y="46693"/>
              </a:lnTo>
              <a:lnTo>
                <a:pt x="520455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874187" y="5493392"/>
          <a:ext cx="520455" cy="91440"/>
        </a:xfrm>
        <a:custGeom>
          <a:avLst/>
          <a:gdLst/>
          <a:ahLst/>
          <a:cxnLst/>
          <a:rect l="0" t="0" r="0" b="0"/>
          <a:pathLst>
            <a:path>
              <a:moveTo>
                <a:pt x="520455" y="45720"/>
              </a:moveTo>
              <a:lnTo>
                <a:pt x="520455" y="46693"/>
              </a:lnTo>
              <a:lnTo>
                <a:pt x="0" y="46693"/>
              </a:lnTo>
              <a:lnTo>
                <a:pt x="0" y="10184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269298" y="4447521"/>
          <a:ext cx="660045" cy="960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266"/>
              </a:lnTo>
              <a:lnTo>
                <a:pt x="660045" y="9602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269298" y="4447521"/>
          <a:ext cx="139589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139589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269298" y="4447521"/>
          <a:ext cx="139589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139589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777632" y="2955673"/>
          <a:ext cx="398606" cy="136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523"/>
              </a:lnTo>
              <a:lnTo>
                <a:pt x="398606" y="136052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652776" y="3701597"/>
          <a:ext cx="456673" cy="135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01"/>
              </a:lnTo>
              <a:lnTo>
                <a:pt x="456673" y="80701"/>
              </a:lnTo>
              <a:lnTo>
                <a:pt x="456673" y="1358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777632" y="2955673"/>
          <a:ext cx="409845" cy="61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599"/>
              </a:lnTo>
              <a:lnTo>
                <a:pt x="409845" y="61459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777632" y="2955673"/>
          <a:ext cx="398606" cy="241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637"/>
              </a:lnTo>
              <a:lnTo>
                <a:pt x="398606" y="24163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228042" y="2535019"/>
          <a:ext cx="2722169" cy="158004"/>
        </a:xfrm>
        <a:custGeom>
          <a:avLst/>
          <a:gdLst/>
          <a:ahLst/>
          <a:cxnLst/>
          <a:rect l="0" t="0" r="0" b="0"/>
          <a:pathLst>
            <a:path>
              <a:moveTo>
                <a:pt x="2722169" y="0"/>
              </a:moveTo>
              <a:lnTo>
                <a:pt x="2722169" y="102848"/>
              </a:lnTo>
              <a:lnTo>
                <a:pt x="0" y="102848"/>
              </a:lnTo>
              <a:lnTo>
                <a:pt x="0" y="1580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04491" y="2127865"/>
          <a:ext cx="91440" cy="144504"/>
        </a:xfrm>
        <a:custGeom>
          <a:avLst/>
          <a:gdLst/>
          <a:ahLst/>
          <a:cxnLst/>
          <a:rect l="0" t="0" r="0" b="0"/>
          <a:pathLst>
            <a:path>
              <a:moveTo>
                <a:pt x="48181" y="0"/>
              </a:moveTo>
              <a:lnTo>
                <a:pt x="48181" y="89348"/>
              </a:lnTo>
              <a:lnTo>
                <a:pt x="45720" y="89348"/>
              </a:lnTo>
              <a:lnTo>
                <a:pt x="45720" y="1445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13080" y="2127865"/>
          <a:ext cx="1339593" cy="126665"/>
        </a:xfrm>
        <a:custGeom>
          <a:avLst/>
          <a:gdLst/>
          <a:ahLst/>
          <a:cxnLst/>
          <a:rect l="0" t="0" r="0" b="0"/>
          <a:pathLst>
            <a:path>
              <a:moveTo>
                <a:pt x="1339593" y="0"/>
              </a:moveTo>
              <a:lnTo>
                <a:pt x="1339593" y="71508"/>
              </a:lnTo>
              <a:lnTo>
                <a:pt x="0" y="71508"/>
              </a:lnTo>
              <a:lnTo>
                <a:pt x="0" y="12666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572647" y="2127865"/>
          <a:ext cx="2380026" cy="123959"/>
        </a:xfrm>
        <a:custGeom>
          <a:avLst/>
          <a:gdLst/>
          <a:ahLst/>
          <a:cxnLst/>
          <a:rect l="0" t="0" r="0" b="0"/>
          <a:pathLst>
            <a:path>
              <a:moveTo>
                <a:pt x="2380026" y="0"/>
              </a:moveTo>
              <a:lnTo>
                <a:pt x="2380026" y="68803"/>
              </a:lnTo>
              <a:lnTo>
                <a:pt x="0" y="68803"/>
              </a:lnTo>
              <a:lnTo>
                <a:pt x="0" y="12395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531736" y="2127865"/>
          <a:ext cx="3420936" cy="110312"/>
        </a:xfrm>
        <a:custGeom>
          <a:avLst/>
          <a:gdLst/>
          <a:ahLst/>
          <a:cxnLst/>
          <a:rect l="0" t="0" r="0" b="0"/>
          <a:pathLst>
            <a:path>
              <a:moveTo>
                <a:pt x="3420936" y="0"/>
              </a:moveTo>
              <a:lnTo>
                <a:pt x="342093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06953" y="1754903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06953" y="1381941"/>
          <a:ext cx="91440" cy="110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52673" y="1008979"/>
          <a:ext cx="928549" cy="110312"/>
        </a:xfrm>
        <a:custGeom>
          <a:avLst/>
          <a:gdLst/>
          <a:ahLst/>
          <a:cxnLst/>
          <a:rect l="0" t="0" r="0" b="0"/>
          <a:pathLst>
            <a:path>
              <a:moveTo>
                <a:pt x="928549" y="0"/>
              </a:moveTo>
              <a:lnTo>
                <a:pt x="92854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81222" y="636017"/>
          <a:ext cx="757998" cy="110312"/>
        </a:xfrm>
        <a:custGeom>
          <a:avLst/>
          <a:gdLst/>
          <a:ahLst/>
          <a:cxnLst/>
          <a:rect l="0" t="0" r="0" b="0"/>
          <a:pathLst>
            <a:path>
              <a:moveTo>
                <a:pt x="757998" y="0"/>
              </a:moveTo>
              <a:lnTo>
                <a:pt x="757998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277703" y="636017"/>
          <a:ext cx="2361516" cy="110312"/>
        </a:xfrm>
        <a:custGeom>
          <a:avLst/>
          <a:gdLst/>
          <a:ahLst/>
          <a:cxnLst/>
          <a:rect l="0" t="0" r="0" b="0"/>
          <a:pathLst>
            <a:path>
              <a:moveTo>
                <a:pt x="2361516" y="0"/>
              </a:moveTo>
              <a:lnTo>
                <a:pt x="2361516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39220" y="263055"/>
          <a:ext cx="804529" cy="110312"/>
        </a:xfrm>
        <a:custGeom>
          <a:avLst/>
          <a:gdLst/>
          <a:ahLst/>
          <a:cxnLst/>
          <a:rect l="0" t="0" r="0" b="0"/>
          <a:pathLst>
            <a:path>
              <a:moveTo>
                <a:pt x="804529" y="0"/>
              </a:moveTo>
              <a:lnTo>
                <a:pt x="804529" y="55156"/>
              </a:lnTo>
              <a:lnTo>
                <a:pt x="0" y="55156"/>
              </a:lnTo>
              <a:lnTo>
                <a:pt x="0" y="11031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94377" y="406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94377" y="406"/>
        <a:ext cx="1498745" cy="262649"/>
      </dsp:txXfrm>
    </dsp:sp>
    <dsp:sp modelId="{87104EB8-9FE0-492C-9AA9-5952F2D304B4}">
      <dsp:nvSpPr>
        <dsp:cNvPr id="0" name=""/>
        <dsp:cNvSpPr/>
      </dsp:nvSpPr>
      <dsp:spPr>
        <a:xfrm>
          <a:off x="4889848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89848" y="373368"/>
        <a:ext cx="1498745" cy="262649"/>
      </dsp:txXfrm>
    </dsp:sp>
    <dsp:sp modelId="{DB4D2263-EB4F-415D-BDBE-83CF312B23EC}">
      <dsp:nvSpPr>
        <dsp:cNvPr id="0" name=""/>
        <dsp:cNvSpPr/>
      </dsp:nvSpPr>
      <dsp:spPr>
        <a:xfrm>
          <a:off x="2765873" y="746330"/>
          <a:ext cx="1023659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65873" y="746330"/>
        <a:ext cx="1023659" cy="262649"/>
      </dsp:txXfrm>
    </dsp:sp>
    <dsp:sp modelId="{FB6ECC9F-1A98-4AB5-9BEE-6CC0A279FA04}">
      <dsp:nvSpPr>
        <dsp:cNvPr id="0" name=""/>
        <dsp:cNvSpPr/>
      </dsp:nvSpPr>
      <dsp:spPr>
        <a:xfrm>
          <a:off x="4131850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1850" y="746330"/>
        <a:ext cx="1498745" cy="262649"/>
      </dsp:txXfrm>
    </dsp:sp>
    <dsp:sp modelId="{D1C38C4C-8CA7-4C13-9A39-2BFBD762656E}">
      <dsp:nvSpPr>
        <dsp:cNvPr id="0" name=""/>
        <dsp:cNvSpPr/>
      </dsp:nvSpPr>
      <dsp:spPr>
        <a:xfrm>
          <a:off x="3487374" y="111929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119292"/>
        <a:ext cx="930598" cy="262649"/>
      </dsp:txXfrm>
    </dsp:sp>
    <dsp:sp modelId="{052F90F9-9291-4E19-A1F2-793F98DB2291}">
      <dsp:nvSpPr>
        <dsp:cNvPr id="0" name=""/>
        <dsp:cNvSpPr/>
      </dsp:nvSpPr>
      <dsp:spPr>
        <a:xfrm>
          <a:off x="3487374" y="149225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7374" y="1492254"/>
        <a:ext cx="930598" cy="262649"/>
      </dsp:txXfrm>
    </dsp:sp>
    <dsp:sp modelId="{2CFA37AB-61A6-4E3C-B639-C00E6001CD73}">
      <dsp:nvSpPr>
        <dsp:cNvPr id="0" name=""/>
        <dsp:cNvSpPr/>
      </dsp:nvSpPr>
      <dsp:spPr>
        <a:xfrm>
          <a:off x="3271426" y="1865216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271426" y="1865216"/>
        <a:ext cx="1362493" cy="262649"/>
      </dsp:txXfrm>
    </dsp:sp>
    <dsp:sp modelId="{9CC9DB37-06F4-4B73-92B8-555E1FE1CEA8}">
      <dsp:nvSpPr>
        <dsp:cNvPr id="0" name=""/>
        <dsp:cNvSpPr/>
      </dsp:nvSpPr>
      <dsp:spPr>
        <a:xfrm>
          <a:off x="66437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437" y="2238178"/>
        <a:ext cx="930598" cy="262649"/>
      </dsp:txXfrm>
    </dsp:sp>
    <dsp:sp modelId="{9898FB4E-58D0-4DA4-A6F7-885A49288266}">
      <dsp:nvSpPr>
        <dsp:cNvPr id="0" name=""/>
        <dsp:cNvSpPr/>
      </dsp:nvSpPr>
      <dsp:spPr>
        <a:xfrm>
          <a:off x="1107348" y="225182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07348" y="2251825"/>
        <a:ext cx="930598" cy="262649"/>
      </dsp:txXfrm>
    </dsp:sp>
    <dsp:sp modelId="{B65811BC-91E8-415F-81FF-1CF0569FAC88}">
      <dsp:nvSpPr>
        <dsp:cNvPr id="0" name=""/>
        <dsp:cNvSpPr/>
      </dsp:nvSpPr>
      <dsp:spPr>
        <a:xfrm>
          <a:off x="2147781" y="22545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147781" y="2254530"/>
        <a:ext cx="930598" cy="262649"/>
      </dsp:txXfrm>
    </dsp:sp>
    <dsp:sp modelId="{432F130A-479F-418F-85F8-84EAABB2EFBD}">
      <dsp:nvSpPr>
        <dsp:cNvPr id="0" name=""/>
        <dsp:cNvSpPr/>
      </dsp:nvSpPr>
      <dsp:spPr>
        <a:xfrm>
          <a:off x="3484912" y="2272369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484912" y="2272369"/>
        <a:ext cx="930598" cy="262649"/>
      </dsp:txXfrm>
    </dsp:sp>
    <dsp:sp modelId="{7A869336-8D0F-4E4B-9DE9-977D5B94E6E3}">
      <dsp:nvSpPr>
        <dsp:cNvPr id="0" name=""/>
        <dsp:cNvSpPr/>
      </dsp:nvSpPr>
      <dsp:spPr>
        <a:xfrm>
          <a:off x="665030" y="2693023"/>
          <a:ext cx="1126024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65030" y="2693023"/>
        <a:ext cx="1126024" cy="262649"/>
      </dsp:txXfrm>
    </dsp:sp>
    <dsp:sp modelId="{043DD402-8965-4ECF-B5DC-2BDAAA15C61E}">
      <dsp:nvSpPr>
        <dsp:cNvPr id="0" name=""/>
        <dsp:cNvSpPr/>
      </dsp:nvSpPr>
      <dsp:spPr>
        <a:xfrm>
          <a:off x="1176239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3065985"/>
        <a:ext cx="930598" cy="262649"/>
      </dsp:txXfrm>
    </dsp:sp>
    <dsp:sp modelId="{63484696-703B-44B2-AE28-00F9E13489F2}">
      <dsp:nvSpPr>
        <dsp:cNvPr id="0" name=""/>
        <dsp:cNvSpPr/>
      </dsp:nvSpPr>
      <dsp:spPr>
        <a:xfrm>
          <a:off x="1187477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87477" y="3438947"/>
        <a:ext cx="930598" cy="262649"/>
      </dsp:txXfrm>
    </dsp:sp>
    <dsp:sp modelId="{EBDBC34A-14B9-4D9C-B5B6-216E7CDD3FB6}">
      <dsp:nvSpPr>
        <dsp:cNvPr id="0" name=""/>
        <dsp:cNvSpPr/>
      </dsp:nvSpPr>
      <dsp:spPr>
        <a:xfrm>
          <a:off x="1428203" y="3837455"/>
          <a:ext cx="1362493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28203" y="3837455"/>
        <a:ext cx="1362493" cy="262649"/>
      </dsp:txXfrm>
    </dsp:sp>
    <dsp:sp modelId="{14B02933-18E1-4D5C-B46B-2FB4D4F5F149}">
      <dsp:nvSpPr>
        <dsp:cNvPr id="0" name=""/>
        <dsp:cNvSpPr/>
      </dsp:nvSpPr>
      <dsp:spPr>
        <a:xfrm>
          <a:off x="1176239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76239" y="4184872"/>
        <a:ext cx="930598" cy="262649"/>
      </dsp:txXfrm>
    </dsp:sp>
    <dsp:sp modelId="{1314EB1D-D4A5-417C-9B8A-A19C36109857}">
      <dsp:nvSpPr>
        <dsp:cNvPr id="0" name=""/>
        <dsp:cNvSpPr/>
      </dsp:nvSpPr>
      <dsp:spPr>
        <a:xfrm>
          <a:off x="1408888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557834"/>
        <a:ext cx="930598" cy="262649"/>
      </dsp:txXfrm>
    </dsp:sp>
    <dsp:sp modelId="{9570D9A5-2609-418D-9459-71DDC798B540}">
      <dsp:nvSpPr>
        <dsp:cNvPr id="0" name=""/>
        <dsp:cNvSpPr/>
      </dsp:nvSpPr>
      <dsp:spPr>
        <a:xfrm>
          <a:off x="1408888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4930796"/>
        <a:ext cx="930598" cy="262649"/>
      </dsp:txXfrm>
    </dsp:sp>
    <dsp:sp modelId="{06E5DE2A-43BC-4698-BC30-24C07F2EF9EE}">
      <dsp:nvSpPr>
        <dsp:cNvPr id="0" name=""/>
        <dsp:cNvSpPr/>
      </dsp:nvSpPr>
      <dsp:spPr>
        <a:xfrm>
          <a:off x="1929344" y="527646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29344" y="5276463"/>
        <a:ext cx="930598" cy="262649"/>
      </dsp:txXfrm>
    </dsp:sp>
    <dsp:sp modelId="{9F29CBCB-BC47-4DE5-89C1-201A28505C78}">
      <dsp:nvSpPr>
        <dsp:cNvPr id="0" name=""/>
        <dsp:cNvSpPr/>
      </dsp:nvSpPr>
      <dsp:spPr>
        <a:xfrm>
          <a:off x="1408888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08888" y="5595242"/>
        <a:ext cx="930598" cy="262649"/>
      </dsp:txXfrm>
    </dsp:sp>
    <dsp:sp modelId="{D7A2FDCB-2896-411A-B2BB-4AE81426E9D2}">
      <dsp:nvSpPr>
        <dsp:cNvPr id="0" name=""/>
        <dsp:cNvSpPr/>
      </dsp:nvSpPr>
      <dsp:spPr>
        <a:xfrm>
          <a:off x="2449799" y="559524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449799" y="5595242"/>
        <a:ext cx="930598" cy="262649"/>
      </dsp:txXfrm>
    </dsp:sp>
    <dsp:sp modelId="{80BA7277-41CF-4DBB-A3C9-A613C76DBBC3}">
      <dsp:nvSpPr>
        <dsp:cNvPr id="0" name=""/>
        <dsp:cNvSpPr/>
      </dsp:nvSpPr>
      <dsp:spPr>
        <a:xfrm>
          <a:off x="2559358" y="270099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59358" y="2700997"/>
        <a:ext cx="930598" cy="262649"/>
      </dsp:txXfrm>
    </dsp:sp>
    <dsp:sp modelId="{07844388-A3B4-4C13-A2D2-792D32DA861A}">
      <dsp:nvSpPr>
        <dsp:cNvPr id="0" name=""/>
        <dsp:cNvSpPr/>
      </dsp:nvSpPr>
      <dsp:spPr>
        <a:xfrm>
          <a:off x="2792007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065985"/>
        <a:ext cx="930598" cy="262649"/>
      </dsp:txXfrm>
    </dsp:sp>
    <dsp:sp modelId="{3335ED73-5D35-4596-8F67-7CB9CBB3A78F}">
      <dsp:nvSpPr>
        <dsp:cNvPr id="0" name=""/>
        <dsp:cNvSpPr/>
      </dsp:nvSpPr>
      <dsp:spPr>
        <a:xfrm>
          <a:off x="2792007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792007" y="3398006"/>
        <a:ext cx="930598" cy="262649"/>
      </dsp:txXfrm>
    </dsp:sp>
    <dsp:sp modelId="{0B6630BF-6D5C-424B-923E-EC7375F89897}">
      <dsp:nvSpPr>
        <dsp:cNvPr id="0" name=""/>
        <dsp:cNvSpPr/>
      </dsp:nvSpPr>
      <dsp:spPr>
        <a:xfrm>
          <a:off x="38730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73041" y="2693023"/>
        <a:ext cx="930598" cy="262649"/>
      </dsp:txXfrm>
    </dsp:sp>
    <dsp:sp modelId="{7E9A90C3-5E03-4E30-9C59-D3329E6ACC6A}">
      <dsp:nvSpPr>
        <dsp:cNvPr id="0" name=""/>
        <dsp:cNvSpPr/>
      </dsp:nvSpPr>
      <dsp:spPr>
        <a:xfrm>
          <a:off x="4105690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065985"/>
        <a:ext cx="930598" cy="262649"/>
      </dsp:txXfrm>
    </dsp:sp>
    <dsp:sp modelId="{8B8B023A-5FEE-40D8-8347-0287C67560B1}">
      <dsp:nvSpPr>
        <dsp:cNvPr id="0" name=""/>
        <dsp:cNvSpPr/>
      </dsp:nvSpPr>
      <dsp:spPr>
        <a:xfrm>
          <a:off x="4105690" y="33980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05690" y="3398006"/>
        <a:ext cx="930598" cy="262649"/>
      </dsp:txXfrm>
    </dsp:sp>
    <dsp:sp modelId="{97B477EA-1147-45EC-A03A-FDBFB56D83C8}">
      <dsp:nvSpPr>
        <dsp:cNvPr id="0" name=""/>
        <dsp:cNvSpPr/>
      </dsp:nvSpPr>
      <dsp:spPr>
        <a:xfrm>
          <a:off x="5114941" y="2693023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114941" y="2693023"/>
        <a:ext cx="930598" cy="262649"/>
      </dsp:txXfrm>
    </dsp:sp>
    <dsp:sp modelId="{A6251617-BAA3-47D4-A526-2BC8A25E5BA9}">
      <dsp:nvSpPr>
        <dsp:cNvPr id="0" name=""/>
        <dsp:cNvSpPr/>
      </dsp:nvSpPr>
      <dsp:spPr>
        <a:xfrm>
          <a:off x="5868046" y="3065985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68046" y="3065985"/>
        <a:ext cx="930598" cy="262649"/>
      </dsp:txXfrm>
    </dsp:sp>
    <dsp:sp modelId="{9ACF3576-BF1A-4CFB-ACA5-CCFFA2B66599}">
      <dsp:nvSpPr>
        <dsp:cNvPr id="0" name=""/>
        <dsp:cNvSpPr/>
      </dsp:nvSpPr>
      <dsp:spPr>
        <a:xfrm>
          <a:off x="534759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3438947"/>
        <a:ext cx="930598" cy="262649"/>
      </dsp:txXfrm>
    </dsp:sp>
    <dsp:sp modelId="{66150514-19F9-406E-BA0C-88EEBF8642BE}">
      <dsp:nvSpPr>
        <dsp:cNvPr id="0" name=""/>
        <dsp:cNvSpPr/>
      </dsp:nvSpPr>
      <dsp:spPr>
        <a:xfrm>
          <a:off x="6388501" y="3438947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3438947"/>
        <a:ext cx="930598" cy="262649"/>
      </dsp:txXfrm>
    </dsp:sp>
    <dsp:sp modelId="{7B1516A1-C0FA-47D8-8FF5-88B0B2B9B530}">
      <dsp:nvSpPr>
        <dsp:cNvPr id="0" name=""/>
        <dsp:cNvSpPr/>
      </dsp:nvSpPr>
      <dsp:spPr>
        <a:xfrm>
          <a:off x="6104428" y="3811909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104428" y="3811909"/>
        <a:ext cx="1498745" cy="262649"/>
      </dsp:txXfrm>
    </dsp:sp>
    <dsp:sp modelId="{CC883DDA-8DE2-442B-B572-EB42CDB8515A}">
      <dsp:nvSpPr>
        <dsp:cNvPr id="0" name=""/>
        <dsp:cNvSpPr/>
      </dsp:nvSpPr>
      <dsp:spPr>
        <a:xfrm>
          <a:off x="534759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184872"/>
        <a:ext cx="930598" cy="262649"/>
      </dsp:txXfrm>
    </dsp:sp>
    <dsp:sp modelId="{816134AE-FBFE-441A-8BDB-F12FE955BDDE}">
      <dsp:nvSpPr>
        <dsp:cNvPr id="0" name=""/>
        <dsp:cNvSpPr/>
      </dsp:nvSpPr>
      <dsp:spPr>
        <a:xfrm>
          <a:off x="6388501" y="418487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184872"/>
        <a:ext cx="930598" cy="262649"/>
      </dsp:txXfrm>
    </dsp:sp>
    <dsp:sp modelId="{A3647E35-D473-46AE-BD74-39077DCF2F47}">
      <dsp:nvSpPr>
        <dsp:cNvPr id="0" name=""/>
        <dsp:cNvSpPr/>
      </dsp:nvSpPr>
      <dsp:spPr>
        <a:xfrm>
          <a:off x="7500989" y="4170699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500989" y="4170699"/>
        <a:ext cx="930598" cy="262649"/>
      </dsp:txXfrm>
    </dsp:sp>
    <dsp:sp modelId="{6779BD6A-7D87-418C-878A-03729CACBDAB}">
      <dsp:nvSpPr>
        <dsp:cNvPr id="0" name=""/>
        <dsp:cNvSpPr/>
      </dsp:nvSpPr>
      <dsp:spPr>
        <a:xfrm>
          <a:off x="6388501" y="4557834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557834"/>
        <a:ext cx="930598" cy="262649"/>
      </dsp:txXfrm>
    </dsp:sp>
    <dsp:sp modelId="{52DC18CA-4CFB-47D5-A2DC-697BCD52F3E0}">
      <dsp:nvSpPr>
        <dsp:cNvPr id="0" name=""/>
        <dsp:cNvSpPr/>
      </dsp:nvSpPr>
      <dsp:spPr>
        <a:xfrm>
          <a:off x="5347591" y="493079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4930796"/>
        <a:ext cx="930598" cy="262649"/>
      </dsp:txXfrm>
    </dsp:sp>
    <dsp:sp modelId="{4E7478B3-4D81-41D1-85DF-D62021172ACA}">
      <dsp:nvSpPr>
        <dsp:cNvPr id="0" name=""/>
        <dsp:cNvSpPr/>
      </dsp:nvSpPr>
      <dsp:spPr>
        <a:xfrm>
          <a:off x="6388501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8501" y="4929222"/>
        <a:ext cx="930598" cy="262649"/>
      </dsp:txXfrm>
    </dsp:sp>
    <dsp:sp modelId="{98C46B07-6D4D-4F00-B5F2-17D41102D307}">
      <dsp:nvSpPr>
        <dsp:cNvPr id="0" name=""/>
        <dsp:cNvSpPr/>
      </dsp:nvSpPr>
      <dsp:spPr>
        <a:xfrm>
          <a:off x="6386910" y="530320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86910" y="5303206"/>
        <a:ext cx="930598" cy="262649"/>
      </dsp:txXfrm>
    </dsp:sp>
    <dsp:sp modelId="{4D49C8F2-93FF-44CA-81D9-B204AD1331D1}">
      <dsp:nvSpPr>
        <dsp:cNvPr id="0" name=""/>
        <dsp:cNvSpPr/>
      </dsp:nvSpPr>
      <dsp:spPr>
        <a:xfrm>
          <a:off x="7429412" y="4929222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29412" y="4929222"/>
        <a:ext cx="930598" cy="262649"/>
      </dsp:txXfrm>
    </dsp:sp>
    <dsp:sp modelId="{4E33F582-0ACF-4752-9777-273DA2DE42AF}">
      <dsp:nvSpPr>
        <dsp:cNvPr id="0" name=""/>
        <dsp:cNvSpPr/>
      </dsp:nvSpPr>
      <dsp:spPr>
        <a:xfrm>
          <a:off x="5347591" y="5500726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47591" y="5500726"/>
        <a:ext cx="930598" cy="262649"/>
      </dsp:txXfrm>
    </dsp:sp>
    <dsp:sp modelId="{14F1AB17-2612-451B-B8F5-079A3245D089}">
      <dsp:nvSpPr>
        <dsp:cNvPr id="0" name=""/>
        <dsp:cNvSpPr/>
      </dsp:nvSpPr>
      <dsp:spPr>
        <a:xfrm>
          <a:off x="5473178" y="2258722"/>
          <a:ext cx="930598" cy="262649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73178" y="2258722"/>
        <a:ext cx="930598" cy="262649"/>
      </dsp:txXfrm>
    </dsp:sp>
    <dsp:sp modelId="{C248BDA1-E772-4B98-B83F-23DAAEB74FE6}">
      <dsp:nvSpPr>
        <dsp:cNvPr id="0" name=""/>
        <dsp:cNvSpPr/>
      </dsp:nvSpPr>
      <dsp:spPr>
        <a:xfrm>
          <a:off x="6881016" y="2238178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81016" y="2238178"/>
        <a:ext cx="930598" cy="262649"/>
      </dsp:txXfrm>
    </dsp:sp>
    <dsp:sp modelId="{6AC061CF-CC08-4F4F-AFFE-D64EFC45FB2C}">
      <dsp:nvSpPr>
        <dsp:cNvPr id="0" name=""/>
        <dsp:cNvSpPr/>
      </dsp:nvSpPr>
      <dsp:spPr>
        <a:xfrm>
          <a:off x="6360561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60561" y="2611140"/>
        <a:ext cx="930598" cy="262649"/>
      </dsp:txXfrm>
    </dsp:sp>
    <dsp:sp modelId="{5C8E4539-33E2-4316-9135-B5BEABF70BF8}">
      <dsp:nvSpPr>
        <dsp:cNvPr id="0" name=""/>
        <dsp:cNvSpPr/>
      </dsp:nvSpPr>
      <dsp:spPr>
        <a:xfrm>
          <a:off x="7401472" y="261114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01472" y="2611140"/>
        <a:ext cx="930598" cy="262649"/>
      </dsp:txXfrm>
    </dsp:sp>
    <dsp:sp modelId="{99638FEC-C50E-49EB-AB7F-60912F0B412F}">
      <dsp:nvSpPr>
        <dsp:cNvPr id="0" name=""/>
        <dsp:cNvSpPr/>
      </dsp:nvSpPr>
      <dsp:spPr>
        <a:xfrm>
          <a:off x="4994682" y="1119292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94682" y="1119292"/>
        <a:ext cx="1498745" cy="262649"/>
      </dsp:txXfrm>
    </dsp:sp>
    <dsp:sp modelId="{D0BEBF4C-3CC0-4911-8F01-F2794F029EB4}">
      <dsp:nvSpPr>
        <dsp:cNvPr id="0" name=""/>
        <dsp:cNvSpPr/>
      </dsp:nvSpPr>
      <dsp:spPr>
        <a:xfrm>
          <a:off x="4746641" y="1492254"/>
          <a:ext cx="1994826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46641" y="1492254"/>
        <a:ext cx="1994826" cy="262649"/>
      </dsp:txXfrm>
    </dsp:sp>
    <dsp:sp modelId="{80D49BAC-30D9-429D-B56B-213923853D34}">
      <dsp:nvSpPr>
        <dsp:cNvPr id="0" name=""/>
        <dsp:cNvSpPr/>
      </dsp:nvSpPr>
      <dsp:spPr>
        <a:xfrm>
          <a:off x="5918322" y="746330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918322" y="746330"/>
        <a:ext cx="1498745" cy="262649"/>
      </dsp:txXfrm>
    </dsp:sp>
    <dsp:sp modelId="{D4EA128C-DF21-45C0-BF4F-C14BA70ADDB2}">
      <dsp:nvSpPr>
        <dsp:cNvPr id="0" name=""/>
        <dsp:cNvSpPr/>
      </dsp:nvSpPr>
      <dsp:spPr>
        <a:xfrm>
          <a:off x="7527380" y="746330"/>
          <a:ext cx="930598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527380" y="746330"/>
        <a:ext cx="930598" cy="262649"/>
      </dsp:txXfrm>
    </dsp:sp>
    <dsp:sp modelId="{6120BC4C-84AE-4B1F-BD4C-9486B1EED0DB}">
      <dsp:nvSpPr>
        <dsp:cNvPr id="0" name=""/>
        <dsp:cNvSpPr/>
      </dsp:nvSpPr>
      <dsp:spPr>
        <a:xfrm>
          <a:off x="7073814" y="373368"/>
          <a:ext cx="1498745" cy="262649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73814" y="373368"/>
        <a:ext cx="1498745" cy="2626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2A4902-C5A2-41BD-9A1D-E420470AE4BA}">
      <dsp:nvSpPr>
        <dsp:cNvPr id="0" name=""/>
        <dsp:cNvSpPr/>
      </dsp:nvSpPr>
      <dsp:spPr>
        <a:xfrm>
          <a:off x="2386039" y="625726"/>
          <a:ext cx="700144" cy="136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109"/>
              </a:lnTo>
              <a:lnTo>
                <a:pt x="700144" y="68109"/>
              </a:lnTo>
              <a:lnTo>
                <a:pt x="700144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33AE9B-6412-4264-9FFD-5198488AF618}">
      <dsp:nvSpPr>
        <dsp:cNvPr id="0" name=""/>
        <dsp:cNvSpPr/>
      </dsp:nvSpPr>
      <dsp:spPr>
        <a:xfrm>
          <a:off x="3394179" y="4310151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7C1688-7899-4EDE-97F2-5755DA31E515}">
      <dsp:nvSpPr>
        <dsp:cNvPr id="0" name=""/>
        <dsp:cNvSpPr/>
      </dsp:nvSpPr>
      <dsp:spPr>
        <a:xfrm>
          <a:off x="2736111" y="3849598"/>
          <a:ext cx="703788" cy="136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109"/>
              </a:lnTo>
              <a:lnTo>
                <a:pt x="703788" y="68109"/>
              </a:lnTo>
              <a:lnTo>
                <a:pt x="703788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038CB-9B6B-4B0B-9B07-12B35BB5BE32}">
      <dsp:nvSpPr>
        <dsp:cNvPr id="0" name=""/>
        <dsp:cNvSpPr/>
      </dsp:nvSpPr>
      <dsp:spPr>
        <a:xfrm>
          <a:off x="2035966" y="3849598"/>
          <a:ext cx="700144" cy="136219"/>
        </a:xfrm>
        <a:custGeom>
          <a:avLst/>
          <a:gdLst/>
          <a:ahLst/>
          <a:cxnLst/>
          <a:rect l="0" t="0" r="0" b="0"/>
          <a:pathLst>
            <a:path>
              <a:moveTo>
                <a:pt x="700144" y="0"/>
              </a:moveTo>
              <a:lnTo>
                <a:pt x="700144" y="68109"/>
              </a:lnTo>
              <a:lnTo>
                <a:pt x="0" y="68109"/>
              </a:lnTo>
              <a:lnTo>
                <a:pt x="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A117F-21A8-4991-89F9-91CB0B156862}">
      <dsp:nvSpPr>
        <dsp:cNvPr id="0" name=""/>
        <dsp:cNvSpPr/>
      </dsp:nvSpPr>
      <dsp:spPr>
        <a:xfrm>
          <a:off x="2690391" y="3389045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5DF070-FE8A-42D6-81E8-6A3339B51678}">
      <dsp:nvSpPr>
        <dsp:cNvPr id="0" name=""/>
        <dsp:cNvSpPr/>
      </dsp:nvSpPr>
      <dsp:spPr>
        <a:xfrm>
          <a:off x="1685894" y="2928492"/>
          <a:ext cx="1050216" cy="136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109"/>
              </a:lnTo>
              <a:lnTo>
                <a:pt x="1050216" y="68109"/>
              </a:lnTo>
              <a:lnTo>
                <a:pt x="1050216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AB3024-ACC2-4C46-890E-76A808148724}">
      <dsp:nvSpPr>
        <dsp:cNvPr id="0" name=""/>
        <dsp:cNvSpPr/>
      </dsp:nvSpPr>
      <dsp:spPr>
        <a:xfrm>
          <a:off x="589958" y="3849598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E04F1-50C6-4CFE-BF06-11EA02C9BB7E}">
      <dsp:nvSpPr>
        <dsp:cNvPr id="0" name=""/>
        <dsp:cNvSpPr/>
      </dsp:nvSpPr>
      <dsp:spPr>
        <a:xfrm>
          <a:off x="589958" y="3389045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46B13-D420-4AF9-BB92-558040F3C594}">
      <dsp:nvSpPr>
        <dsp:cNvPr id="0" name=""/>
        <dsp:cNvSpPr/>
      </dsp:nvSpPr>
      <dsp:spPr>
        <a:xfrm>
          <a:off x="635678" y="2928492"/>
          <a:ext cx="1050216" cy="136219"/>
        </a:xfrm>
        <a:custGeom>
          <a:avLst/>
          <a:gdLst/>
          <a:ahLst/>
          <a:cxnLst/>
          <a:rect l="0" t="0" r="0" b="0"/>
          <a:pathLst>
            <a:path>
              <a:moveTo>
                <a:pt x="1050216" y="0"/>
              </a:moveTo>
              <a:lnTo>
                <a:pt x="1050216" y="68109"/>
              </a:lnTo>
              <a:lnTo>
                <a:pt x="0" y="68109"/>
              </a:lnTo>
              <a:lnTo>
                <a:pt x="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EC233A-DFD8-439F-B899-66E0DB37902B}">
      <dsp:nvSpPr>
        <dsp:cNvPr id="0" name=""/>
        <dsp:cNvSpPr/>
      </dsp:nvSpPr>
      <dsp:spPr>
        <a:xfrm>
          <a:off x="1640174" y="2467939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7523" y="0"/>
              </a:moveTo>
              <a:lnTo>
                <a:pt x="47523" y="68109"/>
              </a:lnTo>
              <a:lnTo>
                <a:pt x="45720" y="68109"/>
              </a:lnTo>
              <a:lnTo>
                <a:pt x="4572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781A9A-6425-4883-9884-E9AEEA7E755E}">
      <dsp:nvSpPr>
        <dsp:cNvPr id="0" name=""/>
        <dsp:cNvSpPr/>
      </dsp:nvSpPr>
      <dsp:spPr>
        <a:xfrm>
          <a:off x="1640174" y="2007386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109"/>
              </a:lnTo>
              <a:lnTo>
                <a:pt x="47523" y="68109"/>
              </a:lnTo>
              <a:lnTo>
                <a:pt x="47523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981AC-BFB9-4F55-ACC5-FF257BB75987}">
      <dsp:nvSpPr>
        <dsp:cNvPr id="0" name=""/>
        <dsp:cNvSpPr/>
      </dsp:nvSpPr>
      <dsp:spPr>
        <a:xfrm>
          <a:off x="1640174" y="1546832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78BFD-EE53-401B-92DC-332FAF2C91C8}">
      <dsp:nvSpPr>
        <dsp:cNvPr id="0" name=""/>
        <dsp:cNvSpPr/>
      </dsp:nvSpPr>
      <dsp:spPr>
        <a:xfrm>
          <a:off x="1640174" y="1086279"/>
          <a:ext cx="91440" cy="136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DBF477-CB07-4F70-95CD-EDA502A2726B}">
      <dsp:nvSpPr>
        <dsp:cNvPr id="0" name=""/>
        <dsp:cNvSpPr/>
      </dsp:nvSpPr>
      <dsp:spPr>
        <a:xfrm>
          <a:off x="1685894" y="625726"/>
          <a:ext cx="700144" cy="136219"/>
        </a:xfrm>
        <a:custGeom>
          <a:avLst/>
          <a:gdLst/>
          <a:ahLst/>
          <a:cxnLst/>
          <a:rect l="0" t="0" r="0" b="0"/>
          <a:pathLst>
            <a:path>
              <a:moveTo>
                <a:pt x="700144" y="0"/>
              </a:moveTo>
              <a:lnTo>
                <a:pt x="700144" y="68109"/>
              </a:lnTo>
              <a:lnTo>
                <a:pt x="0" y="68109"/>
              </a:lnTo>
              <a:lnTo>
                <a:pt x="0" y="13621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EB78AA-A797-4B2E-B19A-35E0924311D4}">
      <dsp:nvSpPr>
        <dsp:cNvPr id="0" name=""/>
        <dsp:cNvSpPr/>
      </dsp:nvSpPr>
      <dsp:spPr>
        <a:xfrm>
          <a:off x="1754004" y="301393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754004" y="301393"/>
        <a:ext cx="1264068" cy="324333"/>
      </dsp:txXfrm>
    </dsp:sp>
    <dsp:sp modelId="{9835413E-43AB-4539-BD5F-B322DEF16E06}">
      <dsp:nvSpPr>
        <dsp:cNvPr id="0" name=""/>
        <dsp:cNvSpPr/>
      </dsp:nvSpPr>
      <dsp:spPr>
        <a:xfrm>
          <a:off x="1053860" y="761946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DispatcherObgect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53860" y="761946"/>
        <a:ext cx="1264068" cy="324333"/>
      </dsp:txXfrm>
    </dsp:sp>
    <dsp:sp modelId="{16B2EC73-A0B4-4933-B9FF-F2FE878378F7}">
      <dsp:nvSpPr>
        <dsp:cNvPr id="0" name=""/>
        <dsp:cNvSpPr/>
      </dsp:nvSpPr>
      <dsp:spPr>
        <a:xfrm>
          <a:off x="1053860" y="1222499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53860" y="1222499"/>
        <a:ext cx="1264068" cy="324333"/>
      </dsp:txXfrm>
    </dsp:sp>
    <dsp:sp modelId="{1FBECBD4-1F2B-4B41-A47F-42EA437F733A}">
      <dsp:nvSpPr>
        <dsp:cNvPr id="0" name=""/>
        <dsp:cNvSpPr/>
      </dsp:nvSpPr>
      <dsp:spPr>
        <a:xfrm>
          <a:off x="1053860" y="1683052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53860" y="1683052"/>
        <a:ext cx="1264068" cy="324333"/>
      </dsp:txXfrm>
    </dsp:sp>
    <dsp:sp modelId="{7F22B305-42F9-480A-87B9-22C12137CD3F}">
      <dsp:nvSpPr>
        <dsp:cNvPr id="0" name=""/>
        <dsp:cNvSpPr/>
      </dsp:nvSpPr>
      <dsp:spPr>
        <a:xfrm>
          <a:off x="1055663" y="2143605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55663" y="2143605"/>
        <a:ext cx="1264068" cy="324333"/>
      </dsp:txXfrm>
    </dsp:sp>
    <dsp:sp modelId="{FB979594-5F2C-43A5-9D1E-90B16D126625}">
      <dsp:nvSpPr>
        <dsp:cNvPr id="0" name=""/>
        <dsp:cNvSpPr/>
      </dsp:nvSpPr>
      <dsp:spPr>
        <a:xfrm>
          <a:off x="1053860" y="2604158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053860" y="2604158"/>
        <a:ext cx="1264068" cy="324333"/>
      </dsp:txXfrm>
    </dsp:sp>
    <dsp:sp modelId="{05D44881-6390-4DAB-A42A-4DC2210FA0BA}">
      <dsp:nvSpPr>
        <dsp:cNvPr id="0" name=""/>
        <dsp:cNvSpPr/>
      </dsp:nvSpPr>
      <dsp:spPr>
        <a:xfrm>
          <a:off x="3643" y="3064711"/>
          <a:ext cx="1264068" cy="324333"/>
        </a:xfrm>
        <a:prstGeom prst="rect">
          <a:avLst/>
        </a:prstGeom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43" y="3064711"/>
        <a:ext cx="1264068" cy="324333"/>
      </dsp:txXfrm>
    </dsp:sp>
    <dsp:sp modelId="{34F4AF1B-A7D3-4ABA-9CFB-FF53D0535743}">
      <dsp:nvSpPr>
        <dsp:cNvPr id="0" name=""/>
        <dsp:cNvSpPr/>
      </dsp:nvSpPr>
      <dsp:spPr>
        <a:xfrm>
          <a:off x="3643" y="3525265"/>
          <a:ext cx="1264068" cy="324333"/>
        </a:xfrm>
        <a:prstGeom prst="rect">
          <a:avLst/>
        </a:prstGeom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PageFunctionBase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43" y="3525265"/>
        <a:ext cx="1264068" cy="324333"/>
      </dsp:txXfrm>
    </dsp:sp>
    <dsp:sp modelId="{709FD80D-2B78-4FB5-9A52-ABFFAEA6CE8C}">
      <dsp:nvSpPr>
        <dsp:cNvPr id="0" name=""/>
        <dsp:cNvSpPr/>
      </dsp:nvSpPr>
      <dsp:spPr>
        <a:xfrm>
          <a:off x="3643" y="3985818"/>
          <a:ext cx="1264068" cy="324333"/>
        </a:xfrm>
        <a:prstGeom prst="rect">
          <a:avLst/>
        </a:prstGeom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PageFunction</a:t>
          </a: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&lt;T&gt;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643" y="3985818"/>
        <a:ext cx="1264068" cy="324333"/>
      </dsp:txXfrm>
    </dsp:sp>
    <dsp:sp modelId="{7577F11E-E3B5-4D0F-A7E2-01BF28544DDA}">
      <dsp:nvSpPr>
        <dsp:cNvPr id="0" name=""/>
        <dsp:cNvSpPr/>
      </dsp:nvSpPr>
      <dsp:spPr>
        <a:xfrm>
          <a:off x="2104076" y="3064711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104076" y="3064711"/>
        <a:ext cx="1264068" cy="324333"/>
      </dsp:txXfrm>
    </dsp:sp>
    <dsp:sp modelId="{F806575E-8BF8-4100-8472-0244A867569A}">
      <dsp:nvSpPr>
        <dsp:cNvPr id="0" name=""/>
        <dsp:cNvSpPr/>
      </dsp:nvSpPr>
      <dsp:spPr>
        <a:xfrm>
          <a:off x="2104076" y="3525265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104076" y="3525265"/>
        <a:ext cx="1264068" cy="324333"/>
      </dsp:txXfrm>
    </dsp:sp>
    <dsp:sp modelId="{8A4DEDD9-445F-4657-A5C8-97A037BD2927}">
      <dsp:nvSpPr>
        <dsp:cNvPr id="0" name=""/>
        <dsp:cNvSpPr/>
      </dsp:nvSpPr>
      <dsp:spPr>
        <a:xfrm>
          <a:off x="1403932" y="3985818"/>
          <a:ext cx="1264068" cy="324333"/>
        </a:xfrm>
        <a:prstGeom prst="rect">
          <a:avLst/>
        </a:prstGeom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403932" y="3985818"/>
        <a:ext cx="1264068" cy="324333"/>
      </dsp:txXfrm>
    </dsp:sp>
    <dsp:sp modelId="{C0584B83-058B-4542-95D2-5C817BD8E24A}">
      <dsp:nvSpPr>
        <dsp:cNvPr id="0" name=""/>
        <dsp:cNvSpPr/>
      </dsp:nvSpPr>
      <dsp:spPr>
        <a:xfrm>
          <a:off x="2807865" y="3985818"/>
          <a:ext cx="1264068" cy="324333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07865" y="3985818"/>
        <a:ext cx="1264068" cy="324333"/>
      </dsp:txXfrm>
    </dsp:sp>
    <dsp:sp modelId="{DC5C6AA2-46EA-446A-8257-14082B427B95}">
      <dsp:nvSpPr>
        <dsp:cNvPr id="0" name=""/>
        <dsp:cNvSpPr/>
      </dsp:nvSpPr>
      <dsp:spPr>
        <a:xfrm>
          <a:off x="2807865" y="4446371"/>
          <a:ext cx="1264068" cy="324333"/>
        </a:xfrm>
        <a:prstGeom prst="rect">
          <a:avLst/>
        </a:prstGeom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807865" y="4446371"/>
        <a:ext cx="1264068" cy="324333"/>
      </dsp:txXfrm>
    </dsp:sp>
    <dsp:sp modelId="{8927EE56-210F-4AB7-A219-F902B0D236DF}">
      <dsp:nvSpPr>
        <dsp:cNvPr id="0" name=""/>
        <dsp:cNvSpPr/>
      </dsp:nvSpPr>
      <dsp:spPr>
        <a:xfrm>
          <a:off x="2454149" y="761946"/>
          <a:ext cx="1264068" cy="324333"/>
        </a:xfrm>
        <a:prstGeom prst="rect">
          <a:avLst/>
        </a:prstGeom>
        <a:gradFill rotWithShape="0">
          <a:gsLst>
            <a:gs pos="0">
              <a:srgbClr val="FBFCD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2454149" y="761946"/>
        <a:ext cx="1264068" cy="32433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F2F72C-57AC-4792-9D5A-0B746EB0798A}">
      <dsp:nvSpPr>
        <dsp:cNvPr id="0" name=""/>
        <dsp:cNvSpPr/>
      </dsp:nvSpPr>
      <dsp:spPr>
        <a:xfrm>
          <a:off x="1025850" y="2041527"/>
          <a:ext cx="91440" cy="2953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538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7588E-B62A-48FC-9110-B7EB8475F92A}">
      <dsp:nvSpPr>
        <dsp:cNvPr id="0" name=""/>
        <dsp:cNvSpPr/>
      </dsp:nvSpPr>
      <dsp:spPr>
        <a:xfrm>
          <a:off x="1025850" y="1306584"/>
          <a:ext cx="91440" cy="2897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978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958288-DDC2-44F7-8559-76DAAB93C21E}">
      <dsp:nvSpPr>
        <dsp:cNvPr id="0" name=""/>
        <dsp:cNvSpPr/>
      </dsp:nvSpPr>
      <dsp:spPr>
        <a:xfrm>
          <a:off x="1025850" y="630927"/>
          <a:ext cx="91440" cy="2305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50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58E33-00F3-4D15-826E-65FCC095F994}">
      <dsp:nvSpPr>
        <dsp:cNvPr id="0" name=""/>
        <dsp:cNvSpPr/>
      </dsp:nvSpPr>
      <dsp:spPr>
        <a:xfrm>
          <a:off x="294179" y="205339"/>
          <a:ext cx="1554781" cy="42558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FrameworkElement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294179" y="205339"/>
        <a:ext cx="1554781" cy="425587"/>
      </dsp:txXfrm>
    </dsp:sp>
    <dsp:sp modelId="{E9E6113E-BAA0-42BE-B6A7-628E337C0A85}">
      <dsp:nvSpPr>
        <dsp:cNvPr id="0" name=""/>
        <dsp:cNvSpPr/>
      </dsp:nvSpPr>
      <dsp:spPr>
        <a:xfrm>
          <a:off x="274630" y="861428"/>
          <a:ext cx="1593879" cy="44515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Page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274630" y="861428"/>
        <a:ext cx="1593879" cy="445156"/>
      </dsp:txXfrm>
    </dsp:sp>
    <dsp:sp modelId="{FBAF6142-388B-4509-A8D6-08C58EEFA609}">
      <dsp:nvSpPr>
        <dsp:cNvPr id="0" name=""/>
        <dsp:cNvSpPr/>
      </dsp:nvSpPr>
      <dsp:spPr>
        <a:xfrm>
          <a:off x="274630" y="1596371"/>
          <a:ext cx="1593879" cy="44515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PageFunctionBase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274630" y="1596371"/>
        <a:ext cx="1593879" cy="445156"/>
      </dsp:txXfrm>
    </dsp:sp>
    <dsp:sp modelId="{4A316CEF-F3CD-44CB-B199-2C69BA535F34}">
      <dsp:nvSpPr>
        <dsp:cNvPr id="0" name=""/>
        <dsp:cNvSpPr/>
      </dsp:nvSpPr>
      <dsp:spPr>
        <a:xfrm>
          <a:off x="274630" y="2336913"/>
          <a:ext cx="1593879" cy="445156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PageFunction</a:t>
          </a:r>
          <a:r>
            <a:rPr lang="en-US" sz="11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rPr>
            <a:t>(T)</a:t>
          </a:r>
          <a:endParaRPr lang="ru-RU" sz="1100" b="1" kern="1200" dirty="0">
            <a:solidFill>
              <a:schemeClr val="tx1">
                <a:lumMod val="95000"/>
                <a:lumOff val="5000"/>
              </a:schemeClr>
            </a:solidFill>
            <a:latin typeface="Calibri" pitchFamily="34" charset="0"/>
          </a:endParaRPr>
        </a:p>
      </dsp:txBody>
      <dsp:txXfrm>
        <a:off x="274630" y="2336913"/>
        <a:ext cx="1593879" cy="445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12.04.2010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C395B-BEFC-40E6-8C33-5EDEF694DA82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761BA-5ED5-45C8-91D3-B7F718C09893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0"/>
            <a:ext cx="8477250" cy="8763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38" y="714356"/>
          <a:ext cx="9001156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14282" y="785794"/>
          <a:ext cx="871543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18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Типы приложений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WPF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709686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buFont typeface="Wingdings" pitchFamily="2" charset="2"/>
              <a:buChar char="ü"/>
            </a:pPr>
            <a:r>
              <a:rPr lang="ru-RU" sz="1600" dirty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Windows Presentation Foundation (WPF) 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четыре типа приложений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Standalone Applications </a:t>
            </a:r>
            <a:r>
              <a:rPr lang="ru-RU" sz="1600" dirty="0" smtClean="0">
                <a:solidFill>
                  <a:srgbClr val="FBFCD0"/>
                </a:solidFill>
              </a:rPr>
              <a:t> - традиционные </a:t>
            </a:r>
            <a:r>
              <a:rPr lang="en-US" sz="1600" dirty="0" smtClean="0">
                <a:solidFill>
                  <a:srgbClr val="FBFCD0"/>
                </a:solidFill>
              </a:rPr>
              <a:t>Windows</a:t>
            </a:r>
            <a:r>
              <a:rPr lang="ru-RU" sz="1600" dirty="0" smtClean="0">
                <a:solidFill>
                  <a:srgbClr val="FBFCD0"/>
                </a:solidFill>
              </a:rPr>
              <a:t>-приложения, представляющие собой исполняемую сборку, которая устанавливается и выполняется на клиентской машине.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XAML browser applications (XBAPs) </a:t>
            </a:r>
            <a:r>
              <a:rPr lang="ru-RU" sz="1600" dirty="0" smtClean="0">
                <a:solidFill>
                  <a:srgbClr val="FBFCD0"/>
                </a:solidFill>
              </a:rPr>
              <a:t> - приложения, состоящие из страниц с возможностью навигации, скомпилированные в исполняемые сборки, которые выполняются в</a:t>
            </a:r>
            <a:r>
              <a:rPr lang="en-US" sz="1600" dirty="0" smtClean="0">
                <a:solidFill>
                  <a:srgbClr val="FBFCD0"/>
                </a:solidFill>
              </a:rPr>
              <a:t> Windows Internet Explorer.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Custom Control Libraries </a:t>
            </a:r>
            <a:r>
              <a:rPr lang="ru-RU" sz="1600" dirty="0" smtClean="0">
                <a:solidFill>
                  <a:srgbClr val="FBFCD0"/>
                </a:solidFill>
              </a:rPr>
              <a:t>- сборки</a:t>
            </a:r>
            <a:r>
              <a:rPr lang="en-US" sz="1600" dirty="0" smtClean="0">
                <a:solidFill>
                  <a:srgbClr val="FBFCD0"/>
                </a:solidFill>
              </a:rPr>
              <a:t>(non-executable</a:t>
            </a:r>
            <a:r>
              <a:rPr lang="ru-RU" sz="1600" dirty="0" smtClean="0">
                <a:solidFill>
                  <a:srgbClr val="FBFCD0"/>
                </a:solidFill>
              </a:rPr>
              <a:t>) с повторно используемыми элементами управления.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Class Libraries </a:t>
            </a:r>
            <a:r>
              <a:rPr lang="ru-RU" sz="1600" dirty="0" smtClean="0">
                <a:solidFill>
                  <a:srgbClr val="FBFCD0"/>
                </a:solidFill>
              </a:rPr>
              <a:t>– сборки </a:t>
            </a:r>
            <a:r>
              <a:rPr lang="en-US" sz="1600" dirty="0" smtClean="0">
                <a:solidFill>
                  <a:srgbClr val="FBFCD0"/>
                </a:solidFill>
              </a:rPr>
              <a:t>(non-executable</a:t>
            </a:r>
            <a:r>
              <a:rPr lang="ru-RU" sz="1600" dirty="0" smtClean="0">
                <a:solidFill>
                  <a:srgbClr val="FBFCD0"/>
                </a:solidFill>
              </a:rPr>
              <a:t>) с повторно используемыми классами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en-US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3864" y="1285860"/>
            <a:ext cx="4225260" cy="47149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Навигация в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WPF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4572000" y="1009218"/>
            <a:ext cx="4357718" cy="563449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встроенную модель навигации в стиле</a:t>
            </a:r>
            <a:r>
              <a:rPr lang="en-US" sz="1600" dirty="0" smtClean="0">
                <a:solidFill>
                  <a:srgbClr val="FBFCD0"/>
                </a:solidFill>
              </a:rPr>
              <a:t> Web</a:t>
            </a:r>
            <a:r>
              <a:rPr lang="ru-RU" sz="1600" dirty="0" smtClean="0">
                <a:solidFill>
                  <a:srgbClr val="FBFCD0"/>
                </a:solidFill>
              </a:rPr>
              <a:t> с использованием страниц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en-US" sz="1600" dirty="0" smtClean="0">
                <a:solidFill>
                  <a:srgbClr val="FBFCD0"/>
                </a:solidFill>
              </a:rPr>
              <a:t>) </a:t>
            </a:r>
            <a:r>
              <a:rPr lang="ru-RU" sz="1600" dirty="0" smtClean="0">
                <a:solidFill>
                  <a:srgbClr val="FBFCD0"/>
                </a:solidFill>
              </a:rPr>
              <a:t>и гиперссылок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Hyperlink</a:t>
            </a:r>
            <a:r>
              <a:rPr lang="en-US" sz="1600" dirty="0" smtClean="0">
                <a:solidFill>
                  <a:srgbClr val="FBFCD0"/>
                </a:solidFill>
              </a:rPr>
              <a:t>)</a:t>
            </a:r>
            <a:r>
              <a:rPr lang="ru-RU" sz="1600" dirty="0" smtClean="0">
                <a:solidFill>
                  <a:srgbClr val="FBFCD0"/>
                </a:solidFill>
              </a:rPr>
              <a:t> с уже готовыми средствами навигации.</a:t>
            </a:r>
            <a:endParaRPr lang="en-US" sz="1600" dirty="0" smtClean="0">
              <a:solidFill>
                <a:srgbClr val="FBFCD0"/>
              </a:solidFill>
            </a:endParaRPr>
          </a:p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имеет два класса-навигатора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Обработку запросов навигации и управление временем жизни навигаторов выполняет служба навигации, реализованная в классе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</a:p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Служба навигации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сохраняет хронологию навигации в двух списках –      с обратной историей навигации (</a:t>
            </a:r>
            <a:r>
              <a:rPr lang="en-US" sz="1600" dirty="0" smtClean="0">
                <a:solidFill>
                  <a:srgbClr val="FBFCD0"/>
                </a:solidFill>
              </a:rPr>
              <a:t>back navigation history</a:t>
            </a:r>
            <a:r>
              <a:rPr lang="ru-RU" sz="1600" dirty="0" smtClean="0">
                <a:solidFill>
                  <a:srgbClr val="FBFCD0"/>
                </a:solidFill>
              </a:rPr>
              <a:t>) и прямой историей навигации (</a:t>
            </a:r>
            <a:r>
              <a:rPr lang="en-US" sz="1600" dirty="0" smtClean="0">
                <a:solidFill>
                  <a:srgbClr val="FBFCD0"/>
                </a:solidFill>
              </a:rPr>
              <a:t>forward navigation history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может поддерживать как свою собственную историю навигации, так и использовать историю навигатора, который является для него хостом.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85720" y="1071546"/>
          <a:ext cx="4071934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430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Хронология навигации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384120"/>
            <a:ext cx="91440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каждом переходе на новую страницу добавляется вход в обратную историю навигации.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переходе на предыдущую страницу по кнопке возврата информация о текущей странице добавляется в список прямой истории навигации 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после возврата на предыдущую страницу выполняется переход к новой странице, список следующих страниц очищается.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 умолчанию  служба навигации не сохраняет в навигационной истории экземпляр содержимого, при переходе каждый раз создается новый объект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При большом числе переходов это позволяет сэкономить память, но при этом теряется состояние объектов навигации.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поддерживает несколько способов сохранения состояния объектов навигации.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Визуально </a:t>
            </a:r>
            <a:r>
              <a:rPr lang="en-US" sz="1600" dirty="0" smtClean="0">
                <a:solidFill>
                  <a:srgbClr val="FBFCD0"/>
                </a:solidFill>
              </a:rPr>
              <a:t>XBAPs </a:t>
            </a:r>
            <a:r>
              <a:rPr lang="ru-RU" sz="1600" dirty="0" smtClean="0">
                <a:solidFill>
                  <a:srgbClr val="FBFCD0"/>
                </a:solidFill>
              </a:rPr>
              <a:t>используют как навигатор </a:t>
            </a:r>
            <a:r>
              <a:rPr lang="en-US" sz="1600" dirty="0" smtClean="0">
                <a:solidFill>
                  <a:srgbClr val="FBFCD0"/>
                </a:solidFill>
              </a:rPr>
              <a:t>Internet </a:t>
            </a:r>
            <a:r>
              <a:rPr lang="en-US" sz="1600" dirty="0" smtClean="0">
                <a:solidFill>
                  <a:srgbClr val="FBFCD0"/>
                </a:solidFill>
              </a:rPr>
              <a:t>Explorer, </a:t>
            </a:r>
            <a:r>
              <a:rPr lang="ru-RU" sz="1600" dirty="0" smtClean="0">
                <a:solidFill>
                  <a:srgbClr val="FBFCD0"/>
                </a:solidFill>
              </a:rPr>
              <a:t>но в реальности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навигатором </a:t>
            </a:r>
            <a:r>
              <a:rPr lang="en-US" sz="1600" dirty="0" smtClean="0">
                <a:solidFill>
                  <a:srgbClr val="FBFCD0"/>
                </a:solidFill>
              </a:rPr>
              <a:t>XBAPs </a:t>
            </a:r>
            <a:r>
              <a:rPr lang="ru-RU" sz="1600" dirty="0" smtClean="0">
                <a:solidFill>
                  <a:srgbClr val="FBFCD0"/>
                </a:solidFill>
              </a:rPr>
              <a:t>является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ru-RU" sz="1600" dirty="0" smtClean="0">
                <a:solidFill>
                  <a:srgbClr val="FBFCD0"/>
                </a:solidFill>
              </a:rPr>
              <a:t>. История навигации, которая поддерживается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ru-RU" sz="1600" dirty="0" smtClean="0">
                <a:solidFill>
                  <a:srgbClr val="FBFCD0"/>
                </a:solidFill>
              </a:rPr>
              <a:t>, интегрируется с историей навигации, которая управляется </a:t>
            </a:r>
            <a:r>
              <a:rPr lang="en-US" sz="1600" smtClean="0">
                <a:solidFill>
                  <a:srgbClr val="FBFCD0"/>
                </a:solidFill>
              </a:rPr>
              <a:t>Internet </a:t>
            </a:r>
            <a:r>
              <a:rPr lang="en-US" sz="1600" smtClean="0">
                <a:solidFill>
                  <a:srgbClr val="FBFCD0"/>
                </a:solidFill>
              </a:rPr>
              <a:t>Explorer</a:t>
            </a:r>
            <a:r>
              <a:rPr lang="ru-RU" sz="160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994"/>
            <a:ext cx="85344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Page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2571768" y="3312036"/>
            <a:ext cx="6357950" cy="227972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страницы легко определять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повторно использовать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класс имеет доступ к службе навигации - объекту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через свойства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en-US" sz="1600" dirty="0" smtClean="0">
                <a:solidFill>
                  <a:srgbClr val="FBFCD0"/>
                </a:solidFill>
              </a:rPr>
              <a:t> 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WindowTitle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WindowWidth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WindowHeight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ShowsNavigationUI</a:t>
            </a:r>
            <a:r>
              <a:rPr lang="en-US" sz="1600" dirty="0" smtClean="0">
                <a:solidFill>
                  <a:srgbClr val="FBFCD0"/>
                </a:solidFill>
              </a:rPr>
              <a:t>)</a:t>
            </a:r>
            <a:r>
              <a:rPr lang="ru-RU" sz="1600" dirty="0" smtClean="0">
                <a:solidFill>
                  <a:srgbClr val="FBFCD0"/>
                </a:solidFill>
              </a:rPr>
              <a:t> можно изменить заголовок, размеры и </a:t>
            </a:r>
            <a:r>
              <a:rPr lang="en-US" sz="1600" dirty="0" smtClean="0">
                <a:solidFill>
                  <a:srgbClr val="FBFCD0"/>
                </a:solidFill>
              </a:rPr>
              <a:t>UI </a:t>
            </a:r>
            <a:r>
              <a:rPr lang="ru-RU" sz="1600" dirty="0" smtClean="0">
                <a:solidFill>
                  <a:srgbClr val="FBFCD0"/>
                </a:solidFill>
              </a:rPr>
              <a:t>навигации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окна –хоста (</a:t>
            </a:r>
            <a:r>
              <a:rPr lang="en-US" sz="1600" dirty="0" smtClean="0">
                <a:solidFill>
                  <a:srgbClr val="FBFCD0"/>
                </a:solidFill>
              </a:rPr>
              <a:t>host window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имеют поддержку дизайнера в</a:t>
            </a:r>
            <a:r>
              <a:rPr lang="en-US" sz="1600" dirty="0" smtClean="0">
                <a:solidFill>
                  <a:srgbClr val="FBFCD0"/>
                </a:solidFill>
              </a:rPr>
              <a:t> Microsoft Visual Studio.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428595" y="3214686"/>
          <a:ext cx="2143141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0" y="977878"/>
            <a:ext cx="9144000" cy="18796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ru-RU" sz="1600" dirty="0" smtClean="0">
                <a:solidFill>
                  <a:srgbClr val="FBFCD0"/>
                </a:solidFill>
              </a:rPr>
              <a:t> инкапсулирует страницу содержимого (</a:t>
            </a:r>
            <a:r>
              <a:rPr lang="en-US" sz="1600" dirty="0" smtClean="0">
                <a:solidFill>
                  <a:srgbClr val="FBFCD0"/>
                </a:solidFill>
              </a:rPr>
              <a:t>page of content</a:t>
            </a:r>
            <a:r>
              <a:rPr lang="ru-RU" sz="1600" dirty="0" smtClean="0">
                <a:solidFill>
                  <a:srgbClr val="FBFCD0"/>
                </a:solidFill>
              </a:rPr>
              <a:t>), которую можно разместить в  навигаторе - </a:t>
            </a:r>
            <a:r>
              <a:rPr lang="en-US" sz="1600" dirty="0" smtClean="0">
                <a:solidFill>
                  <a:srgbClr val="FBFCD0"/>
                </a:solidFill>
              </a:rPr>
              <a:t>Windows Internet Explorer,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ru-RU" sz="1600" dirty="0" smtClean="0">
                <a:solidFill>
                  <a:srgbClr val="FBFCD0"/>
                </a:solidFill>
              </a:rPr>
              <a:t> или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lvl="1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определения страниц можно использовать как разметку,  так и разметку и код одновременно или только код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Использование страниц (объектов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en-US" sz="1600" dirty="0" smtClean="0">
                <a:solidFill>
                  <a:srgbClr val="FBFCD0"/>
                </a:solidFill>
              </a:rPr>
              <a:t>) </a:t>
            </a:r>
            <a:r>
              <a:rPr lang="ru-RU" sz="1600" dirty="0" smtClean="0">
                <a:solidFill>
                  <a:srgbClr val="FBFCD0"/>
                </a:solidFill>
              </a:rPr>
              <a:t>дает следующие преимущества перед другими способами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размещения содержимого для навигации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71414"/>
            <a:ext cx="85344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Свойства класса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Page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8659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только один открытый конструктор - без параметров.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Содержимое (</a:t>
            </a:r>
            <a:r>
              <a:rPr lang="en-US" sz="1600" dirty="0" smtClean="0">
                <a:solidFill>
                  <a:srgbClr val="FBFCD0"/>
                </a:solidFill>
              </a:rPr>
              <a:t>content 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передается странице через свойство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020553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дают возможность изменять размеры и заголовок окна-хоста (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smtClean="0">
                <a:solidFill>
                  <a:srgbClr val="FBFCD0"/>
                </a:solidFill>
              </a:rPr>
              <a:t>Windows Internet Explorer</a:t>
            </a:r>
            <a:r>
              <a:rPr lang="ru-RU" sz="1600" dirty="0" smtClean="0">
                <a:solidFill>
                  <a:srgbClr val="FBFCD0"/>
                </a:solidFill>
              </a:rPr>
              <a:t>).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Если как окно-хост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используется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все эти свойства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можно использовать только для чтения.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 умолчанию как заголовок (</a:t>
            </a:r>
            <a:r>
              <a:rPr lang="en-US" sz="1600" dirty="0" smtClean="0">
                <a:solidFill>
                  <a:srgbClr val="FBFCD0"/>
                </a:solidFill>
              </a:rPr>
              <a:t>title</a:t>
            </a:r>
            <a:r>
              <a:rPr lang="ru-RU" sz="1600" dirty="0" smtClean="0">
                <a:solidFill>
                  <a:srgbClr val="FBFCD0"/>
                </a:solidFill>
              </a:rPr>
              <a:t>) окна, которое является хостом для страницы, используется имя файла, который содержит страницу.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621025"/>
            <a:ext cx="850112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Object Content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3020421"/>
            <a:ext cx="8501122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double WindowHeight { get; set; }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double WindowWidth { get; set; }</a:t>
            </a:r>
          </a:p>
          <a:p>
            <a:pPr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string WindowTitle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071678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может иметь только один дочерний элемент (</a:t>
            </a:r>
            <a:r>
              <a:rPr lang="en-US" sz="1600" dirty="0" smtClean="0">
                <a:solidFill>
                  <a:srgbClr val="FBFCD0"/>
                </a:solidFill>
              </a:rPr>
              <a:t>content)</a:t>
            </a:r>
            <a:r>
              <a:rPr lang="ru-RU" sz="1600" dirty="0" smtClean="0">
                <a:solidFill>
                  <a:srgbClr val="FBFCD0"/>
                </a:solidFill>
              </a:rPr>
              <a:t>, обычно это один из контейнеров </a:t>
            </a:r>
            <a:r>
              <a:rPr lang="en-US" sz="1600" dirty="0" smtClean="0">
                <a:solidFill>
                  <a:srgbClr val="FBFCD0"/>
                </a:solidFill>
              </a:rPr>
              <a:t>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Grid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StackPanel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,…)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Свойства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87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Окно-хост для страницы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60954"/>
            <a:ext cx="914400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Окном-хостом для страницы может быть объект класса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UserControl</a:t>
            </a:r>
            <a:r>
              <a:rPr lang="ru-RU" sz="1600" dirty="0" smtClean="0">
                <a:solidFill>
                  <a:srgbClr val="FBFCD0"/>
                </a:solidFill>
              </a:rPr>
              <a:t> или браузер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Указать окно-хост для страницы можно одним из способов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c</a:t>
            </a:r>
            <a:r>
              <a:rPr lang="ru-RU" sz="1600" dirty="0" err="1" smtClean="0">
                <a:solidFill>
                  <a:srgbClr val="FBFCD0"/>
                </a:solidFill>
              </a:rPr>
              <a:t>сылку</a:t>
            </a:r>
            <a:r>
              <a:rPr lang="ru-RU" sz="1600" dirty="0" smtClean="0">
                <a:solidFill>
                  <a:srgbClr val="FBFCD0"/>
                </a:solidFill>
              </a:rPr>
              <a:t> на объект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ru-RU" sz="1600" dirty="0" smtClean="0">
                <a:solidFill>
                  <a:srgbClr val="FBFCD0"/>
                </a:solidFill>
              </a:rPr>
              <a:t> присвоить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Window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ru-RU" sz="1600" dirty="0" smtClean="0">
                <a:solidFill>
                  <a:srgbClr val="FBFCD0"/>
                </a:solidFill>
              </a:rPr>
              <a:t> или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Source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или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ru-RU" sz="1600" dirty="0" smtClean="0">
                <a:solidFill>
                  <a:srgbClr val="FBFCD0"/>
                </a:solidFill>
              </a:rPr>
              <a:t> присвоить </a:t>
            </a:r>
            <a:r>
              <a:rPr lang="en-US" sz="1600" dirty="0" smtClean="0">
                <a:solidFill>
                  <a:srgbClr val="FBFCD0"/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страницы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указать как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StartupUri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в приложении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указать как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StartupUri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в </a:t>
            </a:r>
            <a:r>
              <a:rPr lang="en-US" sz="1600" dirty="0" smtClean="0">
                <a:solidFill>
                  <a:srgbClr val="FBFCD0"/>
                </a:solidFill>
              </a:rPr>
              <a:t>XBAP.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процессе навигации переход на другие страницы выполняется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декларативно с использованием гиперссылок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Hyperlink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программно с помощью методов класса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с помощью встроенных элементов управления в навигаторах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URI (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Универсальный идентификатор ресурса)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46651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 (universal resource identifier) </a:t>
            </a:r>
            <a:r>
              <a:rPr lang="en-US" sz="1600" dirty="0" smtClean="0">
                <a:solidFill>
                  <a:srgbClr val="FBFCD0"/>
                </a:solidFill>
              </a:rPr>
              <a:t>–</a:t>
            </a:r>
            <a:r>
              <a:rPr lang="ru-RU" sz="1600" dirty="0" smtClean="0">
                <a:solidFill>
                  <a:srgbClr val="FBFCD0"/>
                </a:solidFill>
              </a:rPr>
              <a:t> строка символов, кодирующая адрес информационного ресурса. Спецификации URI определены в </a:t>
            </a:r>
            <a:r>
              <a:rPr lang="ru-RU" sz="1600" dirty="0" err="1" smtClean="0">
                <a:solidFill>
                  <a:srgbClr val="FBFCD0"/>
                </a:solidFill>
              </a:rPr>
              <a:t>интернет-стандартах</a:t>
            </a:r>
            <a:r>
              <a:rPr lang="ru-RU" sz="1600" dirty="0" smtClean="0">
                <a:solidFill>
                  <a:srgbClr val="FBFCD0"/>
                </a:solidFill>
              </a:rPr>
              <a:t> RFC 2396 и RFC 3986.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Все элементы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должны состоять только из символов базовой латиницы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(символы из кодировок </a:t>
            </a:r>
            <a:r>
              <a:rPr lang="ru-RU" sz="1600" dirty="0" err="1" smtClean="0">
                <a:solidFill>
                  <a:srgbClr val="FBFCD0"/>
                </a:solidFill>
              </a:rPr>
              <a:t>Unicode</a:t>
            </a:r>
            <a:r>
              <a:rPr lang="ru-RU" sz="1600" dirty="0" smtClean="0">
                <a:solidFill>
                  <a:srgbClr val="FBFCD0"/>
                </a:solidFill>
              </a:rPr>
              <a:t>/ISO 10646). Чтобы включить в них другие символы, их необходимо преобразовать в формат UTF-8 и представить в виде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%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xx</a:t>
            </a:r>
            <a:r>
              <a:rPr lang="ru-RU" sz="1600" dirty="0" smtClean="0">
                <a:solidFill>
                  <a:srgbClr val="FBFCD0"/>
                </a:solidFill>
              </a:rPr>
              <a:t>, где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xx</a:t>
            </a:r>
            <a:r>
              <a:rPr lang="ru-RU" sz="1600" dirty="0" smtClean="0">
                <a:solidFill>
                  <a:srgbClr val="FBFCD0"/>
                </a:solidFill>
              </a:rPr>
              <a:t> — шестнадцатеричный код байта.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Международный код ресурса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IRI (international resource identifier) </a:t>
            </a:r>
            <a:r>
              <a:rPr lang="ru-RU" sz="1600" dirty="0" smtClean="0">
                <a:solidFill>
                  <a:srgbClr val="FBFCD0"/>
                </a:solidFill>
              </a:rPr>
              <a:t>позволяет применять символы Юникода.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Спецификации IRI определены в стандарте RFC 3987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в .NET </a:t>
            </a:r>
            <a:r>
              <a:rPr lang="ru-RU" sz="1600" dirty="0" err="1" smtClean="0">
                <a:solidFill>
                  <a:srgbClr val="FBFCD0"/>
                </a:solidFill>
              </a:rPr>
              <a:t>Framework</a:t>
            </a:r>
            <a:r>
              <a:rPr lang="ru-RU" sz="1600" dirty="0" smtClean="0">
                <a:solidFill>
                  <a:srgbClr val="FBFCD0"/>
                </a:solidFill>
              </a:rPr>
              <a:t> версии 3.5, 3.0 с пакетом обновления 1 (SP1) и 2.0 с пакетом обновления 1 (SP1) поддерживает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IRI</a:t>
            </a:r>
            <a:r>
              <a:rPr lang="ru-RU" sz="1600" dirty="0" smtClean="0">
                <a:solidFill>
                  <a:srgbClr val="FBFCD0"/>
                </a:solidFill>
              </a:rPr>
              <a:t> в соответствии со стандартом RFC 3987. 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Полный </a:t>
            </a:r>
            <a:r>
              <a:rPr lang="en-US" sz="1600" dirty="0" smtClean="0">
                <a:solidFill>
                  <a:srgbClr val="FBFCD0"/>
                </a:solidFill>
              </a:rPr>
              <a:t>URI </a:t>
            </a:r>
            <a:r>
              <a:rPr lang="ru-RU" sz="1600" dirty="0" smtClean="0">
                <a:solidFill>
                  <a:srgbClr val="FBFCD0"/>
                </a:solidFill>
              </a:rPr>
              <a:t> имеет вид </a:t>
            </a:r>
          </a:p>
          <a:p>
            <a:pPr marL="252000" algn="l">
              <a:spcBef>
                <a:spcPts val="6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	</a:t>
            </a:r>
            <a:r>
              <a:rPr lang="ru-RU" sz="1600" i="1" dirty="0" smtClean="0">
                <a:solidFill>
                  <a:srgbClr val="FBFCD0"/>
                </a:solidFill>
              </a:rPr>
              <a:t>Протокол</a:t>
            </a:r>
            <a:r>
              <a:rPr lang="en-US" sz="1600" i="1" dirty="0" smtClean="0">
                <a:solidFill>
                  <a:srgbClr val="FBFCD0"/>
                </a:solidFill>
              </a:rPr>
              <a:t>:// </a:t>
            </a:r>
            <a:r>
              <a:rPr lang="ru-RU" sz="1600" i="1" dirty="0" smtClean="0">
                <a:solidFill>
                  <a:srgbClr val="FBFCD0"/>
                </a:solidFill>
              </a:rPr>
              <a:t>авторизация</a:t>
            </a:r>
            <a:r>
              <a:rPr lang="en-US" sz="1600" i="1" dirty="0" smtClean="0">
                <a:solidFill>
                  <a:srgbClr val="FBFCD0"/>
                </a:solidFill>
              </a:rPr>
              <a:t>//</a:t>
            </a:r>
            <a:r>
              <a:rPr lang="ru-RU" sz="1600" i="1" dirty="0" smtClean="0">
                <a:solidFill>
                  <a:srgbClr val="FBFCD0"/>
                </a:solidFill>
              </a:rPr>
              <a:t> путь к ресурсу  на сервере </a:t>
            </a:r>
            <a:r>
              <a:rPr lang="en-US" sz="1600" i="1" dirty="0" smtClean="0">
                <a:solidFill>
                  <a:srgbClr val="FBFCD0"/>
                </a:solidFill>
              </a:rPr>
              <a:t>? </a:t>
            </a:r>
            <a:r>
              <a:rPr lang="ru-RU" sz="1600" i="1" dirty="0" smtClean="0">
                <a:solidFill>
                  <a:srgbClr val="FBFCD0"/>
                </a:solidFill>
              </a:rPr>
              <a:t>запрос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Обязательным элементом полного </a:t>
            </a:r>
            <a:r>
              <a:rPr lang="en-US" sz="1600" dirty="0" smtClean="0">
                <a:solidFill>
                  <a:srgbClr val="FBFCD0"/>
                </a:solidFill>
              </a:rPr>
              <a:t>URI </a:t>
            </a:r>
            <a:r>
              <a:rPr lang="ru-RU" sz="1600" dirty="0" smtClean="0">
                <a:solidFill>
                  <a:srgbClr val="FBFCD0"/>
                </a:solidFill>
              </a:rPr>
              <a:t>является протокол, остальные элементы зависят от протокола.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Относительные URI могут  использоваться, когда тем или иным способом определен базовый URI.  Относительные URI ресурсов указываются относительно базового URI.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9546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Uri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14619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Uri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600" dirty="0" smtClean="0">
                <a:solidFill>
                  <a:srgbClr val="FBFCD0"/>
                </a:solidFill>
              </a:rPr>
              <a:t>беспечивает объектное представление универсального кода ресурсов (URI), а также простой доступ к его частям.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После создания объекта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его свойства доступны только для чтения. Создание объекта, который допускает изменение, поддерживает класс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UriBuilder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класса (5) создают экземпляры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на основе строки кода URI и</a:t>
            </a:r>
            <a:r>
              <a:rPr lang="en-US" sz="1600" dirty="0" smtClean="0">
                <a:solidFill>
                  <a:srgbClr val="FBFCD0"/>
                </a:solidFill>
              </a:rPr>
              <a:t>/</a:t>
            </a:r>
            <a:r>
              <a:rPr lang="ru-RU" sz="1600" dirty="0" smtClean="0">
                <a:solidFill>
                  <a:srgbClr val="FBFCD0"/>
                </a:solidFill>
              </a:rPr>
              <a:t>или на основе базовых и относительных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412472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анализируют URI, выполняют преобразования в канонический формат и применяют необходимые escape-кодировки. Конструкторы бросают исключение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UriFormatException</a:t>
            </a:r>
            <a:r>
              <a:rPr lang="ru-RU" sz="1600" dirty="0" smtClean="0">
                <a:solidFill>
                  <a:srgbClr val="FBFCD0"/>
                </a:solidFill>
              </a:rPr>
              <a:t>, если входные данные заданы неправильно.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Конструкторы не проверяют, что объект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 ссылается на доступный ресурс.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529099"/>
            <a:ext cx="8501122" cy="600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Uri(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uriString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  <a:p>
            <a:pPr marL="108000" algn="l">
              <a:spcBef>
                <a:spcPts val="600"/>
              </a:spcBef>
            </a:pPr>
            <a:r>
              <a:rPr lang="it-IT" sz="1400" b="1" dirty="0" smtClean="0">
                <a:latin typeface="Courier New" pitchFamily="49" charset="0"/>
                <a:cs typeface="Courier New" pitchFamily="49" charset="0"/>
              </a:rPr>
              <a:t>public Uri( Uri baseUri, string relativeUri )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6670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Интерфейс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IUriContext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629779"/>
            <a:ext cx="8858280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IUriContext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{ Uri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BaseUri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</a:p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01151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Интерфейс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IUriContext</a:t>
            </a:r>
            <a:r>
              <a:rPr lang="ru-RU" sz="1600" dirty="0" smtClean="0">
                <a:solidFill>
                  <a:srgbClr val="FBFCD0"/>
                </a:solidFill>
              </a:rPr>
              <a:t> обеспечивает установку базового URI.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72787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Один из конструкторов 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Uri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314" y="3129977"/>
            <a:ext cx="8858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>
              <a:spcBef>
                <a:spcPts val="6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Uri( string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uriString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UriKind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uriKind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2" y="3487167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</a:rPr>
              <a:t>позволяет указать, является ли строка URI относительным или абсолютным URI.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Перечисление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UriKind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имеет 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Absolute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Relative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RelativeOrAbsolute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  <a:endParaRPr lang="ru-RU" sz="1600" dirty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18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Сохранение состояния страниц при навигации</a:t>
            </a: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0" y="1785926"/>
            <a:ext cx="9144000" cy="354161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переходе на другую страницу объект-страница в памяти уничтожается, но предварительно с помощью </a:t>
            </a:r>
            <a:r>
              <a:rPr lang="ru-RU" sz="1600" dirty="0" err="1" smtClean="0">
                <a:solidFill>
                  <a:srgbClr val="FBFCD0"/>
                </a:solidFill>
              </a:rPr>
              <a:t>сериализации</a:t>
            </a:r>
            <a:r>
              <a:rPr lang="ru-RU" sz="1600" dirty="0" smtClean="0">
                <a:solidFill>
                  <a:srgbClr val="FBFCD0"/>
                </a:solidFill>
              </a:rPr>
              <a:t> сохраняется информация о состоянии некоторых элементов управления.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возвращении на страницу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создает страницу заново из исходного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файла и восстанавливает состояние сохраненных элементов управления.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элементов управления на странице сохраняются значения только тех свойств зависимостей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, у которых при регистрации был установлен флаг журнала, указывающий что они должны помещаться в журнал навигации. Например, флаг журнала имеет значение</a:t>
            </a:r>
            <a:r>
              <a:rPr lang="en-US" sz="1600" dirty="0" smtClean="0">
                <a:solidFill>
                  <a:srgbClr val="FBFCD0"/>
                </a:solidFill>
              </a:rPr>
              <a:t> true</a:t>
            </a:r>
            <a:r>
              <a:rPr lang="ru-RU" sz="1600" dirty="0" smtClean="0">
                <a:solidFill>
                  <a:srgbClr val="FBFCD0"/>
                </a:solidFill>
              </a:rPr>
              <a:t> для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</a:t>
            </a: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элемента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TextBox</a:t>
            </a:r>
            <a:r>
              <a:rPr lang="ru-RU" sz="1600" dirty="0" smtClean="0">
                <a:solidFill>
                  <a:srgbClr val="FBFCD0"/>
                </a:solidFill>
              </a:rPr>
              <a:t>, но равен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false</a:t>
            </a:r>
            <a:r>
              <a:rPr lang="ru-RU" sz="1600" dirty="0" smtClean="0">
                <a:solidFill>
                  <a:srgbClr val="FBFCD0"/>
                </a:solidFill>
              </a:rPr>
              <a:t> для свойства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</a:t>
            </a: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элемента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TextBlock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страница создается динамически, то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нет ссылки на </a:t>
            </a:r>
            <a:r>
              <a:rPr lang="en-US" sz="1600" dirty="0" smtClean="0">
                <a:solidFill>
                  <a:srgbClr val="FBFCD0"/>
                </a:solidFill>
              </a:rPr>
              <a:t>XAML </a:t>
            </a:r>
            <a:r>
              <a:rPr lang="ru-RU" sz="1600" dirty="0" smtClean="0">
                <a:solidFill>
                  <a:srgbClr val="FBFCD0"/>
                </a:solidFill>
              </a:rPr>
              <a:t>файл для страницы и объект страницы всегда будет сохраняться в памяти.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42936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Как сохранить состояние страницы при навигации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</a:rPr>
              <a:t>?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0" y="1866757"/>
            <a:ext cx="9144000" cy="229511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Чтобы сохранить введенные данные при переходе на другие страницы, можно использовать один из способов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Присвоить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ru-RU" sz="1600" dirty="0" smtClean="0">
                <a:solidFill>
                  <a:srgbClr val="FBFCD0"/>
                </a:solidFill>
              </a:rPr>
              <a:t> свойству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KeepAlive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Реализовать свою логику сохранения данных со страницы, например, для полей данных на странице определить свойства зависимостей и при регистрации присвоить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флагу журнала.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Использовать страничные функции и передавать необходимую информацию от страницы к странице через параметры и возвращаемые значения.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430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Свойство </a:t>
            </a:r>
            <a:r>
              <a:rPr lang="en-US" sz="3200" b="1" dirty="0" err="1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KeepAlive</a:t>
            </a: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 класса </a:t>
            </a:r>
            <a:r>
              <a:rPr lang="en-US" sz="3200" b="1" dirty="0" smtClean="0">
                <a:solidFill>
                  <a:srgbClr val="FFFFCC"/>
                </a:solidFill>
                <a:latin typeface="Arial Narrow" pitchFamily="34" charset="0"/>
                <a:cs typeface="Arial" pitchFamily="34" charset="0"/>
              </a:rPr>
              <a:t>Page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888704"/>
            <a:ext cx="9144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 </a:t>
            </a:r>
            <a:r>
              <a:rPr lang="ru-RU" sz="1600" dirty="0" smtClean="0">
                <a:solidFill>
                  <a:srgbClr val="FBFCD0"/>
                </a:solidFill>
              </a:rPr>
              <a:t>При переходе на другую страницу (в любом направлении) для страницы создается вход в истории навигации, но по умолчанию сохраняется только </a:t>
            </a:r>
            <a:r>
              <a:rPr lang="en-US" sz="1600" dirty="0" smtClean="0">
                <a:solidFill>
                  <a:srgbClr val="FBFCD0"/>
                </a:solidFill>
              </a:rPr>
              <a:t>Pack URI </a:t>
            </a:r>
            <a:r>
              <a:rPr lang="ru-RU" sz="1600" dirty="0" smtClean="0">
                <a:solidFill>
                  <a:srgbClr val="FBFCD0"/>
                </a:solidFill>
              </a:rPr>
              <a:t>для страницы, 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 сохраняется.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возвращении на страницу для нее создается новый объект на основе сохраненного </a:t>
            </a:r>
            <a:r>
              <a:rPr lang="en-US" sz="1600" dirty="0" smtClean="0">
                <a:solidFill>
                  <a:srgbClr val="FBFCD0"/>
                </a:solidFill>
              </a:rPr>
              <a:t>Pack URI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значение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KeepAlive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установлено 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страница будет сохраняться в памяти в текущем состоянии. При переходах на эту страницу событие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Initialized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 инициируется, но события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Loaded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Unloaded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происходят каждый раз. По умолчанию значение свойства  равно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false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Этот способ значительно увеличивает накладные расходы, связанные с памятью. Следует избегать использования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свойства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KeepAlive</a:t>
            </a:r>
            <a:r>
              <a:rPr lang="ru-RU" sz="1600" dirty="0" smtClean="0">
                <a:solidFill>
                  <a:srgbClr val="FBFCD0"/>
                </a:solidFill>
              </a:rPr>
              <a:t> за исключением случая, когда на страницу выполняется много переходов, а содержимое страницы требует много времени для инициализации. 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335273"/>
            <a:ext cx="850112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KeepAlive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{ get; set; }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NavigationService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022411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Класс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выполняет обработку запросов навигации и управляет временем жизни навигаторов.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Ссылку на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из классов-навигаторов можно получить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как возвращаемое значение метода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GetNavigationService</a:t>
            </a:r>
            <a:r>
              <a:rPr lang="ru-RU" sz="1600" dirty="0" smtClean="0">
                <a:solidFill>
                  <a:srgbClr val="FBFCD0"/>
                </a:solidFill>
              </a:rPr>
              <a:t>, определенного в классах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NavigationWindow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через свойство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классов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содержит методы, свойства и события для поддержки навигации.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Класс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инкапсулирует средства для загрузки содержимого (</a:t>
            </a:r>
            <a:r>
              <a:rPr lang="en-US" sz="1600" dirty="0" smtClean="0">
                <a:solidFill>
                  <a:srgbClr val="FBFCD0"/>
                </a:solidFill>
              </a:rPr>
              <a:t>content</a:t>
            </a:r>
            <a:r>
              <a:rPr lang="ru-RU" sz="1600" dirty="0" smtClean="0">
                <a:solidFill>
                  <a:srgbClr val="FBFCD0"/>
                </a:solidFill>
              </a:rPr>
              <a:t>) в контекст навигатора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качестве содержимого можно использовать любые объекты</a:t>
            </a:r>
            <a:r>
              <a:rPr lang="en-US" sz="1600" dirty="0" smtClean="0">
                <a:solidFill>
                  <a:srgbClr val="FBFCD0"/>
                </a:solidFill>
              </a:rPr>
              <a:t>.NET Framework </a:t>
            </a:r>
            <a:r>
              <a:rPr lang="ru-RU" sz="1600" dirty="0" smtClean="0">
                <a:solidFill>
                  <a:srgbClr val="FBFCD0"/>
                </a:solidFill>
              </a:rPr>
              <a:t>и </a:t>
            </a:r>
            <a:r>
              <a:rPr lang="en-US" sz="1600" dirty="0" smtClean="0">
                <a:solidFill>
                  <a:srgbClr val="FBFCD0"/>
                </a:solidFill>
              </a:rPr>
              <a:t>HTML </a:t>
            </a:r>
            <a:r>
              <a:rPr lang="ru-RU" sz="1600" dirty="0" smtClean="0">
                <a:solidFill>
                  <a:srgbClr val="FBFCD0"/>
                </a:solidFill>
              </a:rPr>
              <a:t>файлы, но использование объектов типа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имеет преимущества 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навигации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Содержимое (</a:t>
            </a:r>
            <a:r>
              <a:rPr lang="en-US" sz="1600" dirty="0" smtClean="0">
                <a:solidFill>
                  <a:srgbClr val="FBFCD0"/>
                </a:solidFill>
              </a:rPr>
              <a:t>content</a:t>
            </a:r>
            <a:r>
              <a:rPr lang="ru-RU" sz="1600" dirty="0" smtClean="0">
                <a:solidFill>
                  <a:srgbClr val="FBFCD0"/>
                </a:solidFill>
              </a:rPr>
              <a:t>) можно указать одним из двух способов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явно, присвоив 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класса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ссылку на объект с содержимым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2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неявно при вызовах методов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GoBack</a:t>
            </a:r>
            <a:r>
              <a:rPr lang="ru-RU" sz="1600" dirty="0" smtClean="0">
                <a:solidFill>
                  <a:srgbClr val="FBFCD0"/>
                </a:solidFill>
              </a:rPr>
              <a:t>  или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GoForward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Навигация выполняется асинхронно, поэтому свойство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 </a:t>
            </a:r>
            <a:r>
              <a:rPr lang="ru-RU" sz="1600" dirty="0" smtClean="0">
                <a:solidFill>
                  <a:srgbClr val="FBFCD0"/>
                </a:solidFill>
              </a:rPr>
              <a:t> может не сразу возвращать корректную ссылку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Метод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Navigate 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NavigationService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06258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навигации по содержимому можно вызвать одну из перегруженных версий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передав через параметры ссылку на объект, для которого выполняется навигация, и ссылку на дополнительный объект с данными.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867176"/>
            <a:ext cx="8572560" cy="5616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Navigate( Object root );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Navigate( Object root,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navigationState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786058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Класс имеет перегруженные версии метода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Navigate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идентифицирующие объект навигации по абсолютному или относительному </a:t>
            </a:r>
            <a:r>
              <a:rPr lang="en-US" sz="1600" dirty="0" smtClean="0">
                <a:solidFill>
                  <a:srgbClr val="FBFCD0"/>
                </a:solidFill>
              </a:rPr>
              <a:t>URI</a:t>
            </a:r>
            <a:r>
              <a:rPr lang="ru-RU" sz="1600" dirty="0" smtClean="0">
                <a:solidFill>
                  <a:srgbClr val="FBFCD0"/>
                </a:solidFill>
              </a:rPr>
              <a:t>, который должен содержать корректный </a:t>
            </a:r>
            <a:r>
              <a:rPr lang="en-US" sz="1600" dirty="0" smtClean="0">
                <a:solidFill>
                  <a:srgbClr val="FBFCD0"/>
                </a:solidFill>
              </a:rPr>
              <a:t> Web URL </a:t>
            </a:r>
            <a:r>
              <a:rPr lang="ru-RU" sz="1600" dirty="0" smtClean="0">
                <a:solidFill>
                  <a:srgbClr val="FBFCD0"/>
                </a:solidFill>
              </a:rPr>
              <a:t>или </a:t>
            </a:r>
            <a:r>
              <a:rPr lang="en-US" sz="1600" dirty="0" smtClean="0">
                <a:solidFill>
                  <a:srgbClr val="FBFCD0"/>
                </a:solidFill>
              </a:rPr>
              <a:t>Pack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URI.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endParaRPr lang="en-US" sz="1600" dirty="0">
              <a:solidFill>
                <a:srgbClr val="FBFCD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3643314"/>
            <a:ext cx="8643998" cy="10695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Navigate( Uri source );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Navigate( Uri source,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navigationState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Navigate( Uri source,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navigationState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</a:p>
          <a:p>
            <a:pPr algn="l">
              <a:spcBef>
                <a:spcPts val="30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       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sandboxExternalContent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072074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Если значение параметра</a:t>
            </a:r>
            <a:r>
              <a:rPr lang="en-US" sz="1600" dirty="0" smtClean="0">
                <a:solidFill>
                  <a:srgbClr val="FBFCD0"/>
                </a:solidFill>
              </a:rPr>
              <a:t> source </a:t>
            </a:r>
            <a:r>
              <a:rPr lang="ru-RU" sz="1600" dirty="0" smtClean="0">
                <a:solidFill>
                  <a:srgbClr val="FBFCD0"/>
                </a:solidFill>
              </a:rPr>
              <a:t>равно </a:t>
            </a:r>
            <a:r>
              <a:rPr lang="en-US" sz="1600" dirty="0" smtClean="0">
                <a:solidFill>
                  <a:srgbClr val="FBFCD0"/>
                </a:solidFill>
              </a:rPr>
              <a:t>null</a:t>
            </a:r>
            <a:r>
              <a:rPr lang="ru-RU" sz="1600" dirty="0" smtClean="0">
                <a:solidFill>
                  <a:srgbClr val="FBFCD0"/>
                </a:solidFill>
              </a:rPr>
              <a:t>, существующее до вызова метода содержимое</a:t>
            </a:r>
            <a:r>
              <a:rPr lang="en-US" sz="1600" dirty="0" smtClean="0">
                <a:solidFill>
                  <a:srgbClr val="FBFCD0"/>
                </a:solidFill>
              </a:rPr>
              <a:t> (</a:t>
            </a:r>
            <a:r>
              <a:rPr lang="ru-RU" sz="1600" dirty="0" smtClean="0">
                <a:solidFill>
                  <a:srgbClr val="FBFCD0"/>
                </a:solidFill>
              </a:rPr>
              <a:t> свойство </a:t>
            </a:r>
            <a:r>
              <a:rPr lang="en-US" sz="1600" dirty="0" smtClean="0">
                <a:solidFill>
                  <a:srgbClr val="FBFCD0"/>
                </a:solidFill>
              </a:rPr>
              <a:t>Content) </a:t>
            </a:r>
            <a:r>
              <a:rPr lang="ru-RU" sz="1600" dirty="0" smtClean="0">
                <a:solidFill>
                  <a:srgbClr val="FBFCD0"/>
                </a:solidFill>
              </a:rPr>
              <a:t>будет очищено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При загрузке </a:t>
            </a:r>
            <a:r>
              <a:rPr lang="en-US" sz="1600" dirty="0" smtClean="0">
                <a:solidFill>
                  <a:srgbClr val="FBFCD0"/>
                </a:solidFill>
              </a:rPr>
              <a:t>Web</a:t>
            </a:r>
            <a:r>
              <a:rPr lang="ru-RU" sz="1600" dirty="0" smtClean="0">
                <a:solidFill>
                  <a:srgbClr val="FBFCD0"/>
                </a:solidFill>
              </a:rPr>
              <a:t>-содержимого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может быть брошено </a:t>
            </a:r>
            <a:r>
              <a:rPr lang="en-US" sz="1600" dirty="0" smtClean="0">
                <a:solidFill>
                  <a:srgbClr val="FBFCD0"/>
                </a:solidFill>
              </a:rPr>
              <a:t>Web-</a:t>
            </a:r>
            <a:r>
              <a:rPr lang="ru-RU" sz="1600" dirty="0" smtClean="0">
                <a:solidFill>
                  <a:srgbClr val="FBFCD0"/>
                </a:solidFill>
              </a:rPr>
              <a:t>исключение , например, </a:t>
            </a:r>
            <a:r>
              <a:rPr lang="en-US" sz="1600" dirty="0" smtClean="0">
                <a:solidFill>
                  <a:srgbClr val="FBFCD0"/>
                </a:solidFill>
              </a:rPr>
              <a:t>File Not Found. </a:t>
            </a:r>
            <a:r>
              <a:rPr lang="ru-RU" sz="1600" dirty="0" smtClean="0">
                <a:solidFill>
                  <a:srgbClr val="FBFCD0"/>
                </a:solidFill>
              </a:rPr>
              <a:t>Эти исключения можно обработать в событии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NavigationFailed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Свойства класса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NavigationService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8572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Служба навигации предоставляет информацию об объектах навигации через свойства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NavigationService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14422" y="1643050"/>
          <a:ext cx="8043858" cy="4929198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1852217"/>
                <a:gridCol w="6191641"/>
              </a:tblGrid>
              <a:tr h="823074">
                <a:tc>
                  <a:txBody>
                    <a:bodyPr/>
                    <a:lstStyle/>
                    <a:p>
                      <a:pPr marL="108000" algn="l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</a:t>
                      </a:r>
                    </a:p>
                    <a:p>
                      <a:pPr marL="108000" algn="l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Object Content</a:t>
                      </a:r>
                    </a:p>
                    <a:p>
                      <a:pPr marL="108000" algn="l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{ get; set;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Ссылка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на текущее содержимое 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(content).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29988">
                <a:tc>
                  <a:txBody>
                    <a:bodyPr/>
                    <a:lstStyle/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Uri Source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{ get; set;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Объект класса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Uri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с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URI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для текущего содержимого. Когда свойству присваивается новое значение, навигатор 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NavigationWindow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или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Frame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переходит по указанному 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URI.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Допускается значение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null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29988">
                <a:tc>
                  <a:txBody>
                    <a:bodyPr/>
                    <a:lstStyle/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Uri </a:t>
                      </a:r>
                      <a:endParaRPr lang="ru-RU" sz="1400" b="1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CurrentSource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{ get;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Uri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для последнего содержимого навигации (если использовался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URI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),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null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в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противном случае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Значение свойства 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CurrentSource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не изменяется до тех пор, пока переход к другому 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URI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не будет успешно завершен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23074">
                <a:tc>
                  <a:txBody>
                    <a:bodyPr/>
                    <a:lstStyle/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</a:t>
                      </a:r>
                      <a:r>
                        <a:rPr lang="en-US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CanGoForward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{ get;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есть ли  хотя бы один вход в прямой истории навигации.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23074">
                <a:tc>
                  <a:txBody>
                    <a:bodyPr/>
                    <a:lstStyle/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</a:t>
                      </a:r>
                      <a:r>
                        <a:rPr lang="en-US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CanGoBack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{ get;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Проверяет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есть ли  хотя бы один вход в обратной истории навигации.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430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Методы класса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NavigationService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28670" y="1210646"/>
          <a:ext cx="8329610" cy="4004303"/>
        </p:xfrm>
        <a:graphic>
          <a:graphicData uri="http://schemas.openxmlformats.org/drawingml/2006/table">
            <a:tbl>
              <a:tblPr bandRow="1">
                <a:tableStyleId>{EB344D84-9AFB-497E-A393-DC336BA19D2E}</a:tableStyleId>
              </a:tblPr>
              <a:tblGrid>
                <a:gridCol w="2185942"/>
                <a:gridCol w="6143668"/>
              </a:tblGrid>
              <a:tr h="1014577">
                <a:tc>
                  <a:txBody>
                    <a:bodyPr/>
                    <a:lstStyle/>
                    <a:p>
                      <a:pPr marL="108000" algn="l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void </a:t>
                      </a:r>
                    </a:p>
                    <a:p>
                      <a:pPr marL="108000" algn="l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GoForward();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Переход к последнему входу в прямой истории навигации. Бросает исключение, если в прямой истории навигации нет ни одного входа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14577">
                <a:tc>
                  <a:txBody>
                    <a:bodyPr/>
                    <a:lstStyle/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void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GoBack();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Переход к последнему входу 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 обратной истории навигации. Б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росает 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исключение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 в обратной истории навигации нет ни одного входа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9122">
                <a:tc>
                  <a:txBody>
                    <a:bodyPr/>
                    <a:lstStyle/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JournalEntry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RemoveBackEntry();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Удаляет последний вход из 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обратной истории навигации.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6027">
                <a:tc>
                  <a:txBody>
                    <a:bodyPr/>
                    <a:lstStyle/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void </a:t>
                      </a:r>
                    </a:p>
                    <a:p>
                      <a:pPr marL="108000">
                        <a:spcBef>
                          <a:spcPts val="0"/>
                        </a:spcBef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Refresh();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Инициирует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новую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загрузку текущей страницы.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При переходе к текущему объекту навигации (вызовом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Navigate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Refresh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новый вход в историю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навигации не добавляется</a:t>
                      </a:r>
                      <a:r>
                        <a:rPr lang="en-US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2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Событие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Navigating</a:t>
            </a:r>
            <a:endParaRPr lang="ru-RU" sz="3200" b="1" dirty="0" smtClean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115874"/>
            <a:ext cx="91440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новом запросе на выполнение навигации событие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происходит первым, еще до того, как будет запрошен источник содержимого( </a:t>
            </a:r>
            <a:r>
              <a:rPr lang="en-US" sz="1600" dirty="0" smtClean="0">
                <a:solidFill>
                  <a:srgbClr val="FBFCD0"/>
                </a:solidFill>
              </a:rPr>
              <a:t>source content</a:t>
            </a:r>
            <a:r>
              <a:rPr lang="ru-RU" sz="1600" dirty="0" smtClean="0">
                <a:solidFill>
                  <a:srgbClr val="FBFCD0"/>
                </a:solidFill>
              </a:rPr>
              <a:t>).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Объект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NavigatingCancelEventArgs</a:t>
            </a:r>
            <a:r>
              <a:rPr lang="ru-RU" sz="1600" dirty="0" smtClean="0">
                <a:solidFill>
                  <a:srgbClr val="FBFCD0"/>
                </a:solidFill>
              </a:rPr>
              <a:t>, доступ к которому можно получить через параметры обработчика, содержит информацию о запросе.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обработке этого события можно изменить параметры навигации  перед завершением навигации.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частности, при обработке этого события еще можно отказаться от навигации, присвоив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</a:t>
            </a:r>
            <a:r>
              <a:rPr lang="en-US" sz="1600" dirty="0" smtClean="0">
                <a:solidFill>
                  <a:srgbClr val="FBFCD0"/>
                </a:solidFill>
              </a:rPr>
              <a:t>e </a:t>
            </a:r>
            <a:r>
              <a:rPr lang="ru-RU" sz="1600" dirty="0" smtClean="0">
                <a:solidFill>
                  <a:srgbClr val="FBFCD0"/>
                </a:solidFill>
              </a:rPr>
              <a:t>свойству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Cancel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этом случае другие события навигации не произойдут.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Отказаться от навигации нельзя, если хостом приложения является браузер.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событие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происходит 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NavigationService</a:t>
            </a:r>
            <a:r>
              <a:rPr lang="ru-RU" sz="1600" dirty="0" smtClean="0">
                <a:solidFill>
                  <a:srgbClr val="FBFCD0"/>
                </a:solidFill>
              </a:rPr>
              <a:t>, то оно происходит и в объекте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Application</a:t>
            </a:r>
            <a:r>
              <a:rPr lang="en-US" sz="1600" dirty="0" smtClean="0">
                <a:solidFill>
                  <a:srgbClr val="FBFCD0"/>
                </a:solidFill>
              </a:rPr>
              <a:t>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Обработчик события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Navigating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получает через свойства объекта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NavigatingCancelEventArgs</a:t>
            </a:r>
            <a:r>
              <a:rPr lang="ru-RU" sz="1600" dirty="0" smtClean="0">
                <a:solidFill>
                  <a:srgbClr val="FBFCD0"/>
                </a:solidFill>
              </a:rPr>
              <a:t> детальную информацию о событии.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4308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Структурная навигация</a:t>
            </a: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0" y="1533929"/>
            <a:ext cx="9144000" cy="18796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навигации обмен данными между страницами можно организовать путем вызова метода, через параметр которого можно передать данные вызывающей странице.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 аналогии со структурным программированием такой способ организации навигации получил название структурная навигация (</a:t>
            </a:r>
            <a:r>
              <a:rPr lang="en-US" sz="1600" dirty="0" smtClean="0">
                <a:solidFill>
                  <a:srgbClr val="FBFCD0"/>
                </a:solidFill>
              </a:rPr>
              <a:t>structured navigation</a:t>
            </a:r>
            <a:r>
              <a:rPr lang="ru-RU" sz="1600" dirty="0" smtClean="0">
                <a:solidFill>
                  <a:srgbClr val="FBFCD0"/>
                </a:solidFill>
              </a:rPr>
              <a:t>).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структурной навигации определен специальный обобщенный класс, который используется как базовый для типа вызываемой страницы.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26" y="3627861"/>
            <a:ext cx="878687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PageFunction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&lt;T&gt; :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PageFunctionBase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0" y="4199365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Обобщенный параметр </a:t>
            </a:r>
            <a:r>
              <a:rPr lang="en-US" sz="1600" dirty="0" smtClean="0">
                <a:solidFill>
                  <a:srgbClr val="FBFCD0"/>
                </a:solidFill>
              </a:rPr>
              <a:t>T </a:t>
            </a:r>
            <a:r>
              <a:rPr lang="ru-RU" sz="1600" dirty="0" smtClean="0">
                <a:solidFill>
                  <a:srgbClr val="FBFCD0"/>
                </a:solidFill>
              </a:rPr>
              <a:t> определяет  тип объекта, который служба навигации передает вызывающей странице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CC"/>
                </a:solidFill>
                <a:latin typeface="Arial Narrow" pitchFamily="34" charset="0"/>
              </a:rPr>
              <a:t>Обмен данными при структурной навигации</a:t>
            </a:r>
          </a:p>
        </p:txBody>
      </p:sp>
      <p:sp>
        <p:nvSpPr>
          <p:cNvPr id="5124" name="Text Box 14"/>
          <p:cNvSpPr txBox="1">
            <a:spLocks noChangeArrowheads="1"/>
          </p:cNvSpPr>
          <p:nvPr/>
        </p:nvSpPr>
        <p:spPr bwMode="auto">
          <a:xfrm>
            <a:off x="0" y="1000108"/>
            <a:ext cx="9144000" cy="34073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PageFunction&lt;T&gt;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определен защищенный метод,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0" y="3357562"/>
            <a:ext cx="9144000" cy="163339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Вызывающая страница получает ссылку на объект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ReturnEventArgs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&lt;T&gt;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в обработчике события </a:t>
            </a:r>
            <a:r>
              <a:rPr lang="en-US" sz="1600" dirty="0" smtClean="0">
                <a:solidFill>
                  <a:srgbClr val="FBFCD0"/>
                </a:solidFill>
              </a:rPr>
              <a:t>Return.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По умолчанию при вызове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OnReturn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(.)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вызванная страница удаляется из истории навигации.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Конструкторы и свойства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ReturnEventArgs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&lt;T&gt; :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357298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/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protected virtual void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OnReturn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ReturnEventArgs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urier New" pitchFamily="49" charset="0"/>
                <a:cs typeface="Courier New" pitchFamily="49" charset="0"/>
              </a:rPr>
              <a:t>&lt;T&gt; e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0" y="1714488"/>
            <a:ext cx="9144000" cy="12332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для возврата на вызывающую страницу. Через его</a:t>
            </a:r>
            <a:r>
              <a:rPr lang="ru-RU" sz="1600" dirty="0" smtClean="0">
                <a:solidFill>
                  <a:srgbClr val="FBFCD0"/>
                </a:solidFill>
              </a:rPr>
              <a:t> параметр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ReturnEventArgs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&lt;T&gt;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можно передать информацию на вызывающую страницу.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вызове метода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OnReturn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(.) </a:t>
            </a:r>
            <a:r>
              <a:rPr lang="ru-RU" sz="1600" dirty="0" smtClean="0">
                <a:solidFill>
                  <a:srgbClr val="FBFCD0"/>
                </a:solidFill>
              </a:rPr>
              <a:t>служба навигации бросает событие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Return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которое может обработать только вызывающая страница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3000372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08000"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event ReturnEventHandler&lt;T&gt; Return;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71472" y="5000636"/>
          <a:ext cx="8358246" cy="1643075"/>
        </p:xfrm>
        <a:graphic>
          <a:graphicData uri="http://schemas.openxmlformats.org/drawingml/2006/table">
            <a:tbl>
              <a:tblPr/>
              <a:tblGrid>
                <a:gridCol w="3582105"/>
                <a:gridCol w="4776141"/>
              </a:tblGrid>
              <a:tr h="347393">
                <a:tc>
                  <a:txBody>
                    <a:bodyPr/>
                    <a:lstStyle/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ReturnEventArgs();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Конструктор без параметров.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7841">
                <a:tc>
                  <a:txBody>
                    <a:bodyPr/>
                    <a:lstStyle/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</a:t>
                      </a:r>
                      <a:endParaRPr lang="ru-RU" sz="1400" b="1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108000"/>
                      <a:r>
                        <a:rPr lang="en-US" sz="1400" b="1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ReturnEventArgs</a:t>
                      </a:r>
                      <a:r>
                        <a:rPr lang="ru-RU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(T result );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Конструктор,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и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нициализирующий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свойство </a:t>
                      </a:r>
                      <a:r>
                        <a:rPr lang="en-US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Result –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возвращаемое значение.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7841">
                <a:tc>
                  <a:txBody>
                    <a:bodyPr/>
                    <a:lstStyle/>
                    <a:p>
                      <a:pPr marL="108000"/>
                      <a:r>
                        <a:rPr lang="en-US" sz="14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public T Result { get; set; }</a:t>
                      </a:r>
                      <a:endParaRPr lang="en-US" sz="1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Значение,</a:t>
                      </a:r>
                      <a:r>
                        <a:rPr lang="ru-RU" sz="16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которое возвращает страничная функция</a:t>
                      </a: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7419</TotalTime>
  <Words>2309</Words>
  <Application>Microsoft Office PowerPoint</Application>
  <PresentationFormat>Экран (4:3)</PresentationFormat>
  <Paragraphs>283</Paragraphs>
  <Slides>20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Оформление по умолчанию</vt:lpstr>
      <vt:lpstr>Классы Windows Presentation Foundation</vt:lpstr>
      <vt:lpstr>Типы приложений WPF</vt:lpstr>
      <vt:lpstr>Навигация в WPF</vt:lpstr>
      <vt:lpstr>Хронология навигации</vt:lpstr>
      <vt:lpstr>Класс Page</vt:lpstr>
      <vt:lpstr>Свойства класса Page</vt:lpstr>
      <vt:lpstr>Окно-хост для страницы</vt:lpstr>
      <vt:lpstr>URI (Универсальный идентификатор ресурса)</vt:lpstr>
      <vt:lpstr>Класс Uri</vt:lpstr>
      <vt:lpstr>Интерфейс IUriContext</vt:lpstr>
      <vt:lpstr>Сохранение состояния страниц при навигации</vt:lpstr>
      <vt:lpstr>Как сохранить состояние страницы при навигации?</vt:lpstr>
      <vt:lpstr>Свойство KeepAlive класса Page</vt:lpstr>
      <vt:lpstr>Класс NavigationService </vt:lpstr>
      <vt:lpstr>Метод Navigate класса NavigationService </vt:lpstr>
      <vt:lpstr>Свойства класса NavigationService</vt:lpstr>
      <vt:lpstr>Методы класса NavigationService </vt:lpstr>
      <vt:lpstr>Событие Navigating</vt:lpstr>
      <vt:lpstr>Структурная навигация</vt:lpstr>
      <vt:lpstr>Обмен данными при структурной навигации</vt:lpstr>
    </vt:vector>
  </TitlesOfParts>
  <Company>BS Software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BNI</dc:creator>
  <cp:lastModifiedBy>Master</cp:lastModifiedBy>
  <cp:revision>1100</cp:revision>
  <dcterms:created xsi:type="dcterms:W3CDTF">2002-03-20T09:43:52Z</dcterms:created>
  <dcterms:modified xsi:type="dcterms:W3CDTF">2010-04-12T19:30:09Z</dcterms:modified>
</cp:coreProperties>
</file>