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408" r:id="rId2"/>
    <p:sldId id="398" r:id="rId3"/>
    <p:sldId id="422" r:id="rId4"/>
    <p:sldId id="423" r:id="rId5"/>
    <p:sldId id="424" r:id="rId6"/>
    <p:sldId id="425" r:id="rId7"/>
    <p:sldId id="430" r:id="rId8"/>
    <p:sldId id="431" r:id="rId9"/>
    <p:sldId id="432" r:id="rId10"/>
    <p:sldId id="426" r:id="rId11"/>
    <p:sldId id="427" r:id="rId12"/>
    <p:sldId id="428" r:id="rId13"/>
    <p:sldId id="429" r:id="rId14"/>
    <p:sldId id="433" r:id="rId15"/>
    <p:sldId id="435" r:id="rId16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CD0"/>
    <a:srgbClr val="FF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21" autoAdjust="0"/>
    <p:restoredTop sz="94737" autoAdjust="0"/>
  </p:normalViewPr>
  <p:slideViewPr>
    <p:cSldViewPr>
      <p:cViewPr varScale="1">
        <p:scale>
          <a:sx n="70" d="100"/>
          <a:sy n="70" d="100"/>
        </p:scale>
        <p:origin x="-52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BDAFCB-6260-4FCE-8EE1-38AB2E6A5908}" type="doc">
      <dgm:prSet loTypeId="urn:microsoft.com/office/officeart/2005/8/layout/hierarchy6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571E5D-4DC0-4FE7-94F5-047D15B6BED9}" type="pres">
      <dgm:prSet presAssocID="{26BDAFCB-6260-4FCE-8EE1-38AB2E6A5908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070D354-3105-4F10-8A89-FC04F1E97379}" type="pres">
      <dgm:prSet presAssocID="{26BDAFCB-6260-4FCE-8EE1-38AB2E6A5908}" presName="hierFlow" presStyleCnt="0"/>
      <dgm:spPr/>
    </dgm:pt>
    <dgm:pt modelId="{CC67479A-FBFA-4A6B-8A1A-6F1A3774E2D9}" type="pres">
      <dgm:prSet presAssocID="{26BDAFCB-6260-4FCE-8EE1-38AB2E6A5908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FB5F2625-5895-4171-A96B-F325515AAF48}" type="pres">
      <dgm:prSet presAssocID="{26BDAFCB-6260-4FCE-8EE1-38AB2E6A5908}" presName="bgShapesFlow" presStyleCnt="0"/>
      <dgm:spPr/>
    </dgm:pt>
  </dgm:ptLst>
  <dgm:cxnLst>
    <dgm:cxn modelId="{A5312366-A438-4D05-9C1C-6A0DD5CC2842}" type="presOf" srcId="{26BDAFCB-6260-4FCE-8EE1-38AB2E6A5908}" destId="{85571E5D-4DC0-4FE7-94F5-047D15B6BED9}" srcOrd="0" destOrd="0" presId="urn:microsoft.com/office/officeart/2005/8/layout/hierarchy6"/>
    <dgm:cxn modelId="{022426E2-7D3F-42C6-AC36-14F56EA24FF0}" type="presParOf" srcId="{85571E5D-4DC0-4FE7-94F5-047D15B6BED9}" destId="{2070D354-3105-4F10-8A89-FC04F1E97379}" srcOrd="0" destOrd="0" presId="urn:microsoft.com/office/officeart/2005/8/layout/hierarchy6"/>
    <dgm:cxn modelId="{2DC57CA7-DF23-491C-BBBD-0ECEB511E7CB}" type="presParOf" srcId="{2070D354-3105-4F10-8A89-FC04F1E97379}" destId="{CC67479A-FBFA-4A6B-8A1A-6F1A3774E2D9}" srcOrd="0" destOrd="0" presId="urn:microsoft.com/office/officeart/2005/8/layout/hierarchy6"/>
    <dgm:cxn modelId="{2A1756C8-AE88-4EC9-B33F-1E0EA15393BC}" type="presParOf" srcId="{85571E5D-4DC0-4FE7-94F5-047D15B6BED9}" destId="{FB5F2625-5895-4171-A96B-F325515AAF48}" srcOrd="1" destOrd="0" presId="urn:microsoft.com/office/officeart/2005/8/layout/hierarchy6"/>
  </dgm:cxnLst>
  <dgm:bg>
    <a:solidFill>
      <a:schemeClr val="bg2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08C1D8D-55BE-47C3-9D16-55EF6FEABCD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1181588-BF23-413B-9741-E08183583A06}" type="pres">
      <dgm:prSet presAssocID="{808C1D8D-55BE-47C3-9D16-55EF6FEABCD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</dgm:ptLst>
  <dgm:cxnLst>
    <dgm:cxn modelId="{6F5B950A-06D3-4F37-A616-903CDC1D5BE7}" type="presOf" srcId="{808C1D8D-55BE-47C3-9D16-55EF6FEABCDA}" destId="{A1181588-BF23-413B-9741-E08183583A06}" srcOrd="0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722A1D3-CE7B-4A00-8912-11A59892601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A05280B-7813-433E-A5C7-35ADDF822739}">
      <dgm:prSet phldrT="[Текст]"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System.Object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1997D7C-2BDE-413E-B8A3-8113CDD8F68E}" type="parTrans" cxnId="{37BD5C12-D05A-454D-AC46-0A0F8D1FA7BD}">
      <dgm:prSet/>
      <dgm:spPr/>
      <dgm:t>
        <a:bodyPr/>
        <a:lstStyle/>
        <a:p>
          <a:endParaRPr lang="ru-RU"/>
        </a:p>
      </dgm:t>
    </dgm:pt>
    <dgm:pt modelId="{0FF175FA-5A27-441A-936F-E5CC19F81D61}" type="sibTrans" cxnId="{37BD5C12-D05A-454D-AC46-0A0F8D1FA7BD}">
      <dgm:prSet/>
      <dgm:spPr/>
      <dgm:t>
        <a:bodyPr/>
        <a:lstStyle/>
        <a:p>
          <a:endParaRPr lang="ru-RU"/>
        </a:p>
      </dgm:t>
    </dgm:pt>
    <dgm:pt modelId="{0B98223A-9404-4B97-A4E1-F8D3C7EE8BC3}">
      <dgm:prSet phldrT="[Текст]"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DispatcherObject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C321F7C3-0D31-4706-B9E6-1EA118769EC4}" type="parTrans" cxnId="{C7B42563-62D9-4BFA-B023-1F7B05ACF17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7A283D0-2998-43B0-9AC9-D4C69BB8F897}" type="sibTrans" cxnId="{C7B42563-62D9-4BFA-B023-1F7B05ACF171}">
      <dgm:prSet/>
      <dgm:spPr/>
      <dgm:t>
        <a:bodyPr/>
        <a:lstStyle/>
        <a:p>
          <a:endParaRPr lang="ru-RU"/>
        </a:p>
      </dgm:t>
    </dgm:pt>
    <dgm:pt modelId="{591505A1-85F5-42C4-A25D-35F11AAFD02A}">
      <dgm:prSet phldrT="[Текст]"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NavigationService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7E1038C-8186-4D0B-85EA-B3A2EF2030F9}" type="parTrans" cxnId="{A8651919-149F-4FB7-8EA2-8309E32625D2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1888FBE-E0CA-483E-BB75-943DD66F61AC}" type="sibTrans" cxnId="{A8651919-149F-4FB7-8EA2-8309E32625D2}">
      <dgm:prSet/>
      <dgm:spPr/>
      <dgm:t>
        <a:bodyPr/>
        <a:lstStyle/>
        <a:p>
          <a:endParaRPr lang="ru-RU"/>
        </a:p>
      </dgm:t>
    </dgm:pt>
    <dgm:pt modelId="{2766CA63-4716-42F6-A472-2443E49A1ADE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Application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5D43BFA9-F819-438A-9B47-3C6EBF87A68F}" type="parTrans" cxnId="{60120125-1E21-443B-8BDD-E44050B6B3D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654DF821-4E5A-4470-8DD0-6329F27F2D94}" type="sibTrans" cxnId="{60120125-1E21-443B-8BDD-E44050B6B3D3}">
      <dgm:prSet/>
      <dgm:spPr/>
      <dgm:t>
        <a:bodyPr/>
        <a:lstStyle/>
        <a:p>
          <a:endParaRPr lang="ru-RU"/>
        </a:p>
      </dgm:t>
    </dgm:pt>
    <dgm:pt modelId="{89E1FC92-2E9A-4973-B7A7-58A08F79102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DependencyObject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6BF2D6F-AD6F-4A6E-A0D1-16F1386A432B}" type="parTrans" cxnId="{4EE61441-F762-4AF3-A58A-732DBD32B2BB}">
      <dgm:prSet/>
      <dgm:spPr/>
      <dgm:t>
        <a:bodyPr/>
        <a:lstStyle/>
        <a:p>
          <a:endParaRPr lang="ru-RU"/>
        </a:p>
      </dgm:t>
    </dgm:pt>
    <dgm:pt modelId="{664FDDE1-0F5F-4303-B5F4-B3F8D6AD4B9E}" type="sibTrans" cxnId="{4EE61441-F762-4AF3-A58A-732DBD32B2BB}">
      <dgm:prSet/>
      <dgm:spPr/>
      <dgm:t>
        <a:bodyPr/>
        <a:lstStyle/>
        <a:p>
          <a:endParaRPr lang="ru-RU"/>
        </a:p>
      </dgm:t>
    </dgm:pt>
    <dgm:pt modelId="{BF19AF0D-FB6C-4B87-A1B9-1BABFF49F44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FrameworkTemplate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B8002EF-75FD-46FE-B8D9-2C9453D3FBB8}" type="parTrans" cxnId="{BF41E5BA-605A-42FC-A6FF-41BDA79EA61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6403660-5B2A-4ED4-9ADA-895CB74F08DB}" type="sibTrans" cxnId="{BF41E5BA-605A-42FC-A6FF-41BDA79EA61B}">
      <dgm:prSet/>
      <dgm:spPr/>
      <dgm:t>
        <a:bodyPr/>
        <a:lstStyle/>
        <a:p>
          <a:endParaRPr lang="ru-RU"/>
        </a:p>
      </dgm:t>
    </dgm:pt>
    <dgm:pt modelId="{EAF02E06-BED0-4EC3-AC81-3A91CC738CFB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Style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210E8AFE-82AF-442A-9DC7-DBB69EBCC999}" type="parTrans" cxnId="{BAF99BC6-6E32-4189-AD96-E03CDC90D85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4A0D41A-6FF2-4BDC-A23E-1DE6C67D6881}" type="sibTrans" cxnId="{BAF99BC6-6E32-4189-AD96-E03CDC90D850}">
      <dgm:prSet/>
      <dgm:spPr/>
      <dgm:t>
        <a:bodyPr/>
        <a:lstStyle/>
        <a:p>
          <a:endParaRPr lang="ru-RU"/>
        </a:p>
      </dgm:t>
    </dgm:pt>
    <dgm:pt modelId="{5D15E427-6E0C-4380-A284-2A2E9B49B543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Visual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659507C-5527-4305-B91A-3A51431A1BD1}" type="parTrans" cxnId="{8C7FFD22-3EE5-4C82-8EA4-4E813371060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14901BA-3920-481B-9074-F757E03D1887}" type="sibTrans" cxnId="{8C7FFD22-3EE5-4C82-8EA4-4E813371060B}">
      <dgm:prSet/>
      <dgm:spPr/>
      <dgm:t>
        <a:bodyPr/>
        <a:lstStyle/>
        <a:p>
          <a:endParaRPr lang="ru-RU"/>
        </a:p>
      </dgm:t>
    </dgm:pt>
    <dgm:pt modelId="{686083BA-B72E-4708-9DC9-BDB34D334C80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ContentElement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11432E2-5F7D-483C-9163-F06002B50A17}" type="parTrans" cxnId="{443B4077-5576-4FB4-AC5E-A4269FE9EF49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A2BE6CF-F033-4695-A8D0-D1A130568F01}" type="sibTrans" cxnId="{443B4077-5576-4FB4-AC5E-A4269FE9EF49}">
      <dgm:prSet/>
      <dgm:spPr/>
      <dgm:t>
        <a:bodyPr/>
        <a:lstStyle/>
        <a:p>
          <a:endParaRPr lang="ru-RU"/>
        </a:p>
      </dgm:t>
    </dgm:pt>
    <dgm:pt modelId="{85781100-4E5C-415B-BCA6-A8E860259C56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FrameworkContentElement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6955F22-FA60-4543-A52D-92E2EB657A47}" type="parTrans" cxnId="{E409FF17-73D2-4D95-89A7-13E39AA501C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46640B6-3AD2-4883-A8D4-D878EF02508A}" type="sibTrans" cxnId="{E409FF17-73D2-4D95-89A7-13E39AA501C7}">
      <dgm:prSet/>
      <dgm:spPr/>
      <dgm:t>
        <a:bodyPr/>
        <a:lstStyle/>
        <a:p>
          <a:endParaRPr lang="ru-RU"/>
        </a:p>
      </dgm:t>
    </dgm:pt>
    <dgm:pt modelId="{388F2973-2913-4828-843F-3884B8839609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UIElement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3265BF1-3955-42CD-906B-920112714ABF}" type="parTrans" cxnId="{F948C413-D6FB-429D-AD69-2AD34AF656D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0B084B41-C284-41F7-9798-48EDE4617BF4}" type="sibTrans" cxnId="{F948C413-D6FB-429D-AD69-2AD34AF656D7}">
      <dgm:prSet/>
      <dgm:spPr/>
      <dgm:t>
        <a:bodyPr/>
        <a:lstStyle/>
        <a:p>
          <a:endParaRPr lang="ru-RU"/>
        </a:p>
      </dgm:t>
    </dgm:pt>
    <dgm:pt modelId="{F9DCB5D3-C543-4617-B37F-CFF86D0EB31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FrameworkElement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5D7A24C-2A4A-4B50-A99B-DFACFFDAF089}" type="parTrans" cxnId="{28B085FC-BD88-4F2A-A7D8-C9975F0BF17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CB35ECB-B430-47EB-A85B-3DA9EC73ACD4}" type="sibTrans" cxnId="{28B085FC-BD88-4F2A-A7D8-C9975F0BF170}">
      <dgm:prSet/>
      <dgm:spPr/>
      <dgm:t>
        <a:bodyPr/>
        <a:lstStyle/>
        <a:p>
          <a:endParaRPr lang="ru-RU"/>
        </a:p>
      </dgm:t>
    </dgm:pt>
    <dgm:pt modelId="{25F6176B-988E-4B8C-ABA7-FAC514DE1B41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Shape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5A918A92-743B-44E4-B8D3-2ACE0FFFD8BE}" type="parTrans" cxnId="{6501501A-AE9B-4FF1-A4D1-FD331164BB6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10A4EF3-195C-4DF7-8711-13E5E7B237A8}" type="sibTrans" cxnId="{6501501A-AE9B-4FF1-A4D1-FD331164BB61}">
      <dgm:prSet/>
      <dgm:spPr/>
      <dgm:t>
        <a:bodyPr/>
        <a:lstStyle/>
        <a:p>
          <a:endParaRPr lang="ru-RU"/>
        </a:p>
      </dgm:t>
    </dgm:pt>
    <dgm:pt modelId="{FEFCA9D8-F2DC-49DB-8FD2-6361D5C58910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TextBlock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558798C-F97E-44FE-AF32-2AC05DA88C21}" type="parTrans" cxnId="{EA3A409B-D658-40DF-83E1-FC8354A3903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6D44CCA-61CC-4521-9A16-30FB072F12EB}" type="sibTrans" cxnId="{EA3A409B-D658-40DF-83E1-FC8354A3903E}">
      <dgm:prSet/>
      <dgm:spPr/>
      <dgm:t>
        <a:bodyPr/>
        <a:lstStyle/>
        <a:p>
          <a:endParaRPr lang="ru-RU"/>
        </a:p>
      </dgm:t>
    </dgm:pt>
    <dgm:pt modelId="{D69A11DC-65DD-4575-A031-34EF890B2D1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RangeBase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A6DD5B1-23DB-4E30-A7B3-6E0B41941179}" type="parTrans" cxnId="{620282D2-F37E-4DEB-B528-DC561A49024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FEC79D1C-7541-459D-9515-0ADFF6473F26}" type="sibTrans" cxnId="{620282D2-F37E-4DEB-B528-DC561A490246}">
      <dgm:prSet/>
      <dgm:spPr/>
      <dgm:t>
        <a:bodyPr/>
        <a:lstStyle/>
        <a:p>
          <a:endParaRPr lang="ru-RU"/>
        </a:p>
      </dgm:t>
    </dgm:pt>
    <dgm:pt modelId="{8F9CC196-C090-4498-B2F6-53BB4801C8A7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Panel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F7B8E7FC-BE02-460C-860A-35378352026A}" type="parTrans" cxnId="{DBD6C339-FF83-47F8-B8CA-15143339A7C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1C4B4C6C-4E9D-4D99-8C13-7571CD38EF40}" type="sibTrans" cxnId="{DBD6C339-FF83-47F8-B8CA-15143339A7CE}">
      <dgm:prSet/>
      <dgm:spPr/>
      <dgm:t>
        <a:bodyPr/>
        <a:lstStyle/>
        <a:p>
          <a:endParaRPr lang="ru-RU"/>
        </a:p>
      </dgm:t>
    </dgm:pt>
    <dgm:pt modelId="{757A7436-3FCE-4EA4-98A6-8774785120E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F4C4A38-7E96-43D2-BF32-F5F7209C5E48}" type="parTrans" cxnId="{F7A66432-5A55-4F9D-8689-A54320ACF07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3B009595-C795-4B57-9B39-A966A12F0B20}" type="sibTrans" cxnId="{F7A66432-5A55-4F9D-8689-A54320ACF076}">
      <dgm:prSet/>
      <dgm:spPr/>
      <dgm:t>
        <a:bodyPr/>
        <a:lstStyle/>
        <a:p>
          <a:endParaRPr lang="ru-RU"/>
        </a:p>
      </dgm:t>
    </dgm:pt>
    <dgm:pt modelId="{25247C44-1ED1-49AE-87BB-7478659A5DA7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TextBoxBase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9EA3A8E-597E-4DE2-8BDB-B0D3CFB9A045}" type="parTrans" cxnId="{9BC2742D-DA65-4545-AB3D-D441FB818814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52AADA8-8CE4-48C3-A746-29EF23E43069}" type="sibTrans" cxnId="{9BC2742D-DA65-4545-AB3D-D441FB818814}">
      <dgm:prSet/>
      <dgm:spPr/>
      <dgm:t>
        <a:bodyPr/>
        <a:lstStyle/>
        <a:p>
          <a:endParaRPr lang="ru-RU"/>
        </a:p>
      </dgm:t>
    </dgm:pt>
    <dgm:pt modelId="{5BF1D1CC-F321-49AB-B43E-7D2B6BDB9F7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ItemsControl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FAC2F488-8B67-4871-8527-8A290C5DC601}" type="parTrans" cxnId="{A19A6E61-CCD8-449B-8051-EEC7DE6C9CB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47C13B8-D2AC-4564-80D2-32138560E5A7}" type="sibTrans" cxnId="{A19A6E61-CCD8-449B-8051-EEC7DE6C9CB0}">
      <dgm:prSet/>
      <dgm:spPr/>
      <dgm:t>
        <a:bodyPr/>
        <a:lstStyle/>
        <a:p>
          <a:endParaRPr lang="ru-RU"/>
        </a:p>
      </dgm:t>
    </dgm:pt>
    <dgm:pt modelId="{1CDD30F0-0A8A-477B-8B54-DBFAF7B197C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Grid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161645FA-81A4-4FB4-A31C-1E6A392CC0A8}" type="parTrans" cxnId="{6EE2EB8E-C475-4FEA-B84D-C5739D0D81E8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EF033F51-9B4A-4F50-B45A-2DEB741EBA15}" type="sibTrans" cxnId="{6EE2EB8E-C475-4FEA-B84D-C5739D0D81E8}">
      <dgm:prSet/>
      <dgm:spPr/>
      <dgm:t>
        <a:bodyPr/>
        <a:lstStyle/>
        <a:p>
          <a:endParaRPr lang="ru-RU"/>
        </a:p>
      </dgm:t>
    </dgm:pt>
    <dgm:pt modelId="{88DF5EAA-0ED2-40AE-8D5D-666E12FF4C1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Canvas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9A1C4013-5AB7-4BBF-8A6C-85871FF46142}" type="parTrans" cxnId="{54AE25AB-3205-4A3E-80FD-17914F25BC9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5868833-2014-4C27-A4F6-32028AC2CB2B}" type="sibTrans" cxnId="{54AE25AB-3205-4A3E-80FD-17914F25BC91}">
      <dgm:prSet/>
      <dgm:spPr/>
      <dgm:t>
        <a:bodyPr/>
        <a:lstStyle/>
        <a:p>
          <a:endParaRPr lang="ru-RU"/>
        </a:p>
      </dgm:t>
    </dgm:pt>
    <dgm:pt modelId="{69143A65-8CD3-4988-AE60-E007DA94030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Page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8343668-9E66-4B1D-B811-038CB2CB37F3}" type="parTrans" cxnId="{0A36E0B8-77B1-48D5-A32D-03F33DB11825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E240E57-13A6-4306-AF3F-30D0518507AF}" type="sibTrans" cxnId="{0A36E0B8-77B1-48D5-A32D-03F33DB11825}">
      <dgm:prSet/>
      <dgm:spPr/>
      <dgm:t>
        <a:bodyPr/>
        <a:lstStyle/>
        <a:p>
          <a:endParaRPr lang="ru-RU"/>
        </a:p>
      </dgm:t>
    </dgm:pt>
    <dgm:pt modelId="{FA440D9E-6B99-442F-B579-44E4740D24C6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MenuBase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85E0AA7E-901B-4730-AA5C-DDC5F47F6B3B}" type="parTrans" cxnId="{D594BC41-A79B-480C-A3FA-70EA4E877C2F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3EF12A4-FAF6-4E0A-919D-36248F915D9A}" type="sibTrans" cxnId="{D594BC41-A79B-480C-A3FA-70EA4E877C2F}">
      <dgm:prSet/>
      <dgm:spPr/>
      <dgm:t>
        <a:bodyPr/>
        <a:lstStyle/>
        <a:p>
          <a:endParaRPr lang="ru-RU"/>
        </a:p>
      </dgm:t>
    </dgm:pt>
    <dgm:pt modelId="{2A7F98D4-0413-4470-B8BF-1500121EF719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HeaderedItemsControl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9768134-A3F4-41D2-ADF3-353AE7123BAA}" type="parTrans" cxnId="{41EC6C51-059F-438F-913A-19BC05C4B03A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A2428DD-81C4-47F6-909C-4F701B6806C0}" type="sibTrans" cxnId="{41EC6C51-059F-438F-913A-19BC05C4B03A}">
      <dgm:prSet/>
      <dgm:spPr/>
      <dgm:t>
        <a:bodyPr/>
        <a:lstStyle/>
        <a:p>
          <a:endParaRPr lang="ru-RU"/>
        </a:p>
      </dgm:t>
    </dgm:pt>
    <dgm:pt modelId="{6AFDDB80-B529-4E4C-A0FD-0EDB17CB660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MenuItem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FDDC606-6557-4A44-8ECA-8CF737E3471E}" type="parTrans" cxnId="{AF78FEDF-649D-4C8C-AE22-E3116E6A8F9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8B5E0E0-BE7C-4316-AC87-9DB86D251D1F}" type="sibTrans" cxnId="{AF78FEDF-649D-4C8C-AE22-E3116E6A8F9B}">
      <dgm:prSet/>
      <dgm:spPr/>
      <dgm:t>
        <a:bodyPr/>
        <a:lstStyle/>
        <a:p>
          <a:endParaRPr lang="ru-RU"/>
        </a:p>
      </dgm:t>
    </dgm:pt>
    <dgm:pt modelId="{122A0DF7-8209-4FEE-9948-8EA66EBBB96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Selector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2246969D-A9E9-4F48-B9B0-B05FA77D17B1}" type="parTrans" cxnId="{F36C4ECD-C8B8-4934-84A0-A69C5CC42DD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106D110-D63D-4E57-92DE-A8B2374EECC3}" type="sibTrans" cxnId="{F36C4ECD-C8B8-4934-84A0-A69C5CC42DD6}">
      <dgm:prSet/>
      <dgm:spPr/>
      <dgm:t>
        <a:bodyPr/>
        <a:lstStyle/>
        <a:p>
          <a:endParaRPr lang="ru-RU"/>
        </a:p>
      </dgm:t>
    </dgm:pt>
    <dgm:pt modelId="{A3EB5106-9DF8-4644-9098-440A1A5BA64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TreeView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CAF9CE3F-0CBE-4EAB-8E2E-DAAB4E6B0B47}" type="parTrans" cxnId="{8322EA47-63D6-4BE8-BCB1-1DE7B92B76A2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DF28C58-5661-40AE-9566-DA138F32D111}" type="sibTrans" cxnId="{8322EA47-63D6-4BE8-BCB1-1DE7B92B76A2}">
      <dgm:prSet/>
      <dgm:spPr/>
      <dgm:t>
        <a:bodyPr/>
        <a:lstStyle/>
        <a:p>
          <a:endParaRPr lang="ru-RU"/>
        </a:p>
      </dgm:t>
    </dgm:pt>
    <dgm:pt modelId="{F963B530-32B8-46EC-9784-22BFD0DA4A6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Menu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048DD57-D774-4C7A-89D0-9DED7A36345D}" type="parTrans" cxnId="{E2754EE1-F111-4EFA-AA5B-842EF26FD978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7703D7A-7284-444E-ADA8-04A6EEE211E4}" type="sibTrans" cxnId="{E2754EE1-F111-4EFA-AA5B-842EF26FD978}">
      <dgm:prSet/>
      <dgm:spPr/>
      <dgm:t>
        <a:bodyPr/>
        <a:lstStyle/>
        <a:p>
          <a:endParaRPr lang="ru-RU"/>
        </a:p>
      </dgm:t>
    </dgm:pt>
    <dgm:pt modelId="{47D280C8-018F-4240-BF1F-7C10008C3738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ContextMenu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8FEE9B6-CB61-448D-A1D2-4BE34640F9F3}" type="parTrans" cxnId="{8F8324D8-8DF3-44D6-BAAE-F563AE5B2C48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1E757A15-3155-478D-960C-28B669F6AC43}" type="sibTrans" cxnId="{8F8324D8-8DF3-44D6-BAAE-F563AE5B2C48}">
      <dgm:prSet/>
      <dgm:spPr/>
      <dgm:t>
        <a:bodyPr/>
        <a:lstStyle/>
        <a:p>
          <a:endParaRPr lang="ru-RU"/>
        </a:p>
      </dgm:t>
    </dgm:pt>
    <dgm:pt modelId="{F3A5C33E-9084-4677-97BB-C4598597EA0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Toolbar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A442634-4345-42BC-9C64-F3AB2060A4A2}" type="parTrans" cxnId="{79C30B0D-E8FA-40C7-B45F-48DEB7E74B2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6F5A32A-72F2-4F65-A410-456D3720AAA8}" type="sibTrans" cxnId="{79C30B0D-E8FA-40C7-B45F-48DEB7E74B26}">
      <dgm:prSet/>
      <dgm:spPr/>
      <dgm:t>
        <a:bodyPr/>
        <a:lstStyle/>
        <a:p>
          <a:endParaRPr lang="ru-RU"/>
        </a:p>
      </dgm:t>
    </dgm:pt>
    <dgm:pt modelId="{D4EA8887-F641-442C-A5E7-DCE8A13F9BC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TabControl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C3E4C47E-26B7-4C4D-AE96-76EF143BA490}" type="parTrans" cxnId="{BBBFD682-9F7C-4257-B2DC-578ABE4FD25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0EB98200-7C4C-442E-A9A4-0762616A6821}" type="sibTrans" cxnId="{BBBFD682-9F7C-4257-B2DC-578ABE4FD257}">
      <dgm:prSet/>
      <dgm:spPr/>
      <dgm:t>
        <a:bodyPr/>
        <a:lstStyle/>
        <a:p>
          <a:endParaRPr lang="ru-RU"/>
        </a:p>
      </dgm:t>
    </dgm:pt>
    <dgm:pt modelId="{E1003D2F-86BC-4B99-AB0D-14F134395F88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ListBox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438F38D-16FF-4CBB-94D6-D207710C3ADE}" type="parTrans" cxnId="{DD6214FF-1580-4A2A-8AC6-9660169AFE59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E1331FC9-F115-4FB7-9396-32E032926929}" type="sibTrans" cxnId="{DD6214FF-1580-4A2A-8AC6-9660169AFE59}">
      <dgm:prSet/>
      <dgm:spPr/>
      <dgm:t>
        <a:bodyPr/>
        <a:lstStyle/>
        <a:p>
          <a:endParaRPr lang="ru-RU"/>
        </a:p>
      </dgm:t>
    </dgm:pt>
    <dgm:pt modelId="{A6D5A8F1-3071-4D1B-83F6-57CDF754A351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ComboBox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D9B5EFD-FEB2-4CAB-A2AB-432D7876C7F2}" type="parTrans" cxnId="{FD174489-F7A8-4576-A329-B0F8945F160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F5959A0A-80B6-4D25-8504-7AC91E4FBFEA}" type="sibTrans" cxnId="{FD174489-F7A8-4576-A329-B0F8945F1603}">
      <dgm:prSet/>
      <dgm:spPr/>
      <dgm:t>
        <a:bodyPr/>
        <a:lstStyle/>
        <a:p>
          <a:endParaRPr lang="ru-RU"/>
        </a:p>
      </dgm:t>
    </dgm:pt>
    <dgm:pt modelId="{3BCCE053-941B-4483-8F1E-94A93E085D3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TextBox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A009885-D6E1-4A23-8A69-5B25A552EA8B}" type="parTrans" cxnId="{CB0FC2EF-3275-4A60-B0A3-8CF88D83C87C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CCDE61A-E382-4D7B-9193-454127BF492C}" type="sibTrans" cxnId="{CB0FC2EF-3275-4A60-B0A3-8CF88D83C87C}">
      <dgm:prSet/>
      <dgm:spPr/>
      <dgm:t>
        <a:bodyPr/>
        <a:lstStyle/>
        <a:p>
          <a:endParaRPr lang="ru-RU"/>
        </a:p>
      </dgm:t>
    </dgm:pt>
    <dgm:pt modelId="{C14EB1CB-AE56-480B-A9DC-4D92821727F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ContentControl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5733C4A-4563-4BB8-B906-A878AC90CE91}" type="parTrans" cxnId="{E53D8FFE-18A3-459C-9CDB-FE6763FE038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A2F7A08-BA03-4ADC-87BD-ACC0F1D2905F}" type="sibTrans" cxnId="{E53D8FFE-18A3-459C-9CDB-FE6763FE0383}">
      <dgm:prSet/>
      <dgm:spPr/>
      <dgm:t>
        <a:bodyPr/>
        <a:lstStyle/>
        <a:p>
          <a:endParaRPr lang="ru-RU"/>
        </a:p>
      </dgm:t>
    </dgm:pt>
    <dgm:pt modelId="{03DAACA6-9333-44FF-A341-3A949BC70EEB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RichTextBox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816C9783-94D9-40D3-9AC7-6D57B1CA2411}" type="parTrans" cxnId="{A49ED41E-3F1D-4569-95D2-23775CCE2EF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B919987-D850-4BF5-91A9-FA16639F1F67}" type="sibTrans" cxnId="{A49ED41E-3F1D-4569-95D2-23775CCE2EF1}">
      <dgm:prSet/>
      <dgm:spPr/>
      <dgm:t>
        <a:bodyPr/>
        <a:lstStyle/>
        <a:p>
          <a:endParaRPr lang="ru-RU"/>
        </a:p>
      </dgm:t>
    </dgm:pt>
    <dgm:pt modelId="{D6CE7951-7192-47C2-AD73-EE515DFFB326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Slider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2A29691D-ABC3-41C0-A3CD-15952F1ED9EB}" type="parTrans" cxnId="{13FCD9A3-8E62-43A3-84D9-AEB108C4D30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668EFD3A-A19E-4349-990B-73FA52BE63C5}" type="sibTrans" cxnId="{13FCD9A3-8E62-43A3-84D9-AEB108C4D300}">
      <dgm:prSet/>
      <dgm:spPr/>
      <dgm:t>
        <a:bodyPr/>
        <a:lstStyle/>
        <a:p>
          <a:endParaRPr lang="ru-RU"/>
        </a:p>
      </dgm:t>
    </dgm:pt>
    <dgm:pt modelId="{6728C70A-D8EE-4F55-B518-BF0215783889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ProgressBar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E84BDA00-4A78-4E14-921B-A8F19C24B888}" type="parTrans" cxnId="{54386753-2BFC-4553-8041-883BAFA933B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CC7DFDD-2765-4656-84CC-0F71E4F5A7B5}" type="sibTrans" cxnId="{54386753-2BFC-4553-8041-883BAFA933B7}">
      <dgm:prSet/>
      <dgm:spPr/>
      <dgm:t>
        <a:bodyPr/>
        <a:lstStyle/>
        <a:p>
          <a:endParaRPr lang="ru-RU"/>
        </a:p>
      </dgm:t>
    </dgm:pt>
    <dgm:pt modelId="{497A1238-8576-4E28-A78F-1F14EA0D873D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Frame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3A51755-572A-46B4-BE31-1D1F6D0915C3}" type="parTrans" cxnId="{EC3F4621-F2D2-445B-BBA2-DD41DADE43D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5AE36EA0-C6CF-4FF7-A901-885ED63F353C}" type="sibTrans" cxnId="{EC3F4621-F2D2-445B-BBA2-DD41DADE43DE}">
      <dgm:prSet/>
      <dgm:spPr/>
      <dgm:t>
        <a:bodyPr/>
        <a:lstStyle/>
        <a:p>
          <a:endParaRPr lang="ru-RU"/>
        </a:p>
      </dgm:t>
    </dgm:pt>
    <dgm:pt modelId="{32F0BEEB-1736-4361-BCAF-D861843FF247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Window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2E3D7FC-52F4-4E30-91B3-4E919B4C7E92}" type="parTrans" cxnId="{1FD73FEF-549E-4202-B2C8-82FD5866D52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BF6CB43-5815-4C28-BD9D-E7D67642984A}" type="sibTrans" cxnId="{1FD73FEF-549E-4202-B2C8-82FD5866D527}">
      <dgm:prSet/>
      <dgm:spPr/>
      <dgm:t>
        <a:bodyPr/>
        <a:lstStyle/>
        <a:p>
          <a:endParaRPr lang="ru-RU"/>
        </a:p>
      </dgm:t>
    </dgm:pt>
    <dgm:pt modelId="{5406EFAE-BF64-48E7-89E5-673D76019A2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ButtonBase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40BC0E2-313B-4CA7-B794-B715E4300FB6}" type="parTrans" cxnId="{65CCE8FE-A57C-4EB0-8DF0-EACB0D41DD1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50F0601-667A-48CB-B9B7-3A35740DA3E3}" type="sibTrans" cxnId="{65CCE8FE-A57C-4EB0-8DF0-EACB0D41DD1B}">
      <dgm:prSet/>
      <dgm:spPr/>
      <dgm:t>
        <a:bodyPr/>
        <a:lstStyle/>
        <a:p>
          <a:endParaRPr lang="ru-RU"/>
        </a:p>
      </dgm:t>
    </dgm:pt>
    <dgm:pt modelId="{332B6937-F8B4-4D9F-96A7-94857F41F3C3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6DADC438-E59C-4258-9EE3-0798573D4CF4}" type="parTrans" cxnId="{760B811E-861D-4216-B111-9255D43204AD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6EABBAA-9C13-46CF-A2A5-C7D04B63C98A}" type="sibTrans" cxnId="{760B811E-861D-4216-B111-9255D43204AD}">
      <dgm:prSet/>
      <dgm:spPr/>
      <dgm:t>
        <a:bodyPr/>
        <a:lstStyle/>
        <a:p>
          <a:endParaRPr lang="ru-RU"/>
        </a:p>
      </dgm:t>
    </dgm:pt>
    <dgm:pt modelId="{C6214F99-54E3-454B-8BD3-336785EC849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RepeatButton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E1854A5-31FD-4C6C-BE74-7721EAA6745C}" type="parTrans" cxnId="{4B407316-C57B-4131-BAEE-084B2402D422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3C1EA1F-CA8D-412A-93EB-0FFF91E9ADAD}" type="sibTrans" cxnId="{4B407316-C57B-4131-BAEE-084B2402D422}">
      <dgm:prSet/>
      <dgm:spPr/>
      <dgm:t>
        <a:bodyPr/>
        <a:lstStyle/>
        <a:p>
          <a:endParaRPr lang="ru-RU"/>
        </a:p>
      </dgm:t>
    </dgm:pt>
    <dgm:pt modelId="{8A1609C7-F78F-4F36-939C-D4A6AFD2156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ToggleButton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E07AD2D-87AC-4D85-92F6-2F5E9444F5E1}" type="parTrans" cxnId="{B5EF2E31-E453-4C7E-8019-FE3148F82D2D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3F97EE15-86ED-4711-A9AC-81761DCF5C14}" type="sibTrans" cxnId="{B5EF2E31-E453-4C7E-8019-FE3148F82D2D}">
      <dgm:prSet/>
      <dgm:spPr/>
      <dgm:t>
        <a:bodyPr/>
        <a:lstStyle/>
        <a:p>
          <a:endParaRPr lang="ru-RU"/>
        </a:p>
      </dgm:t>
    </dgm:pt>
    <dgm:pt modelId="{6B31737F-3BAB-4A36-B93A-744C7302532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CheckBox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5C5D72D-A7E3-4AF7-9B76-F3CB55F699A3}" type="parTrans" cxnId="{52F78E3D-3E10-433B-A7A9-2271E5103FCF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B8E0CB4-CC02-48AB-A540-B3D4186E9383}" type="sibTrans" cxnId="{52F78E3D-3E10-433B-A7A9-2271E5103FCF}">
      <dgm:prSet/>
      <dgm:spPr/>
      <dgm:t>
        <a:bodyPr/>
        <a:lstStyle/>
        <a:p>
          <a:endParaRPr lang="ru-RU"/>
        </a:p>
      </dgm:t>
    </dgm:pt>
    <dgm:pt modelId="{3B016758-9B19-4583-86DB-CAB2EC4756D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RadioButton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CA08EE5A-3F94-43DD-AC46-2E1145E5E60A}" type="parTrans" cxnId="{5FB375E6-1311-409E-B353-CF6AF79B23D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A02647D-1356-44D8-A219-CCD76EE605A3}" type="sibTrans" cxnId="{5FB375E6-1311-409E-B353-CF6AF79B23D7}">
      <dgm:prSet/>
      <dgm:spPr/>
      <dgm:t>
        <a:bodyPr/>
        <a:lstStyle/>
        <a:p>
          <a:endParaRPr lang="ru-RU"/>
        </a:p>
      </dgm:t>
    </dgm:pt>
    <dgm:pt modelId="{70952B51-6799-4495-99D1-34419239A938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ListView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FC62669-BBA6-4CED-AD11-FE733EBE1F36}" type="parTrans" cxnId="{95D301F5-930A-47F2-B38D-8A2C779FB27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5BADD95-7D3D-4D46-A401-635135341246}" type="sibTrans" cxnId="{95D301F5-930A-47F2-B38D-8A2C779FB273}">
      <dgm:prSet/>
      <dgm:spPr/>
      <dgm:t>
        <a:bodyPr/>
        <a:lstStyle/>
        <a:p>
          <a:endParaRPr lang="ru-RU"/>
        </a:p>
      </dgm:t>
    </dgm:pt>
    <dgm:pt modelId="{7D6F32D4-B8C2-4509-BA08-928EB219C4EA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NavigationWindow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D0F617A-10D6-46B4-BD3A-0CBEA7A7081E}" type="parTrans" cxnId="{EA945AC1-8025-434A-A7D0-BB971944BA51}">
      <dgm:prSet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3FDD733-55AE-42F3-9684-B547DA6202BC}" type="sibTrans" cxnId="{EA945AC1-8025-434A-A7D0-BB971944BA51}">
      <dgm:prSet/>
      <dgm:spPr/>
      <dgm:t>
        <a:bodyPr/>
        <a:lstStyle/>
        <a:p>
          <a:endParaRPr lang="ru-RU"/>
        </a:p>
      </dgm:t>
    </dgm:pt>
    <dgm:pt modelId="{1194FEC6-1F1E-4CB5-BBAF-EDE56BEB8C73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ToolBarTray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DC62E08C-7C6B-49D5-9C40-A165440A00A6}" type="parTrans" cxnId="{672A9588-1753-4CDE-9856-B4A68BCFE732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28C919E-AB28-43DC-B158-B5FDAD979257}" type="sibTrans" cxnId="{672A9588-1753-4CDE-9856-B4A68BCFE732}">
      <dgm:prSet/>
      <dgm:spPr/>
      <dgm:t>
        <a:bodyPr/>
        <a:lstStyle/>
        <a:p>
          <a:endParaRPr lang="ru-RU"/>
        </a:p>
      </dgm:t>
    </dgm:pt>
    <dgm:pt modelId="{B133DE78-AB7B-43D3-BAF3-F72D45AFF75E}" type="pres">
      <dgm:prSet presAssocID="{6722A1D3-CE7B-4A00-8912-11A59892601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90B4ADB-98D1-476E-BB59-542D9C226BD4}" type="pres">
      <dgm:prSet presAssocID="{5A05280B-7813-433E-A5C7-35ADDF822739}" presName="hierRoot1" presStyleCnt="0">
        <dgm:presLayoutVars>
          <dgm:hierBranch val="init"/>
        </dgm:presLayoutVars>
      </dgm:prSet>
      <dgm:spPr/>
    </dgm:pt>
    <dgm:pt modelId="{2AFAF9EB-E6B1-487D-A6FF-225DDD091C8A}" type="pres">
      <dgm:prSet presAssocID="{5A05280B-7813-433E-A5C7-35ADDF822739}" presName="rootComposite1" presStyleCnt="0"/>
      <dgm:spPr/>
    </dgm:pt>
    <dgm:pt modelId="{1256C2D3-CFEB-4E9C-A9D4-125F82E43A43}" type="pres">
      <dgm:prSet presAssocID="{5A05280B-7813-433E-A5C7-35ADDF822739}" presName="rootText1" presStyleLbl="node0" presStyleIdx="0" presStyleCnt="1" custScaleX="285313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3E37554-AC75-4384-A96D-F91B4AC49892}" type="pres">
      <dgm:prSet presAssocID="{5A05280B-7813-433E-A5C7-35ADDF822739}" presName="rootConnector1" presStyleLbl="node1" presStyleIdx="0" presStyleCnt="0"/>
      <dgm:spPr/>
      <dgm:t>
        <a:bodyPr/>
        <a:lstStyle/>
        <a:p>
          <a:endParaRPr lang="ru-RU"/>
        </a:p>
      </dgm:t>
    </dgm:pt>
    <dgm:pt modelId="{30FB4649-8B7D-4B10-999F-95CD6B9B0EB1}" type="pres">
      <dgm:prSet presAssocID="{5A05280B-7813-433E-A5C7-35ADDF822739}" presName="hierChild2" presStyleCnt="0"/>
      <dgm:spPr/>
    </dgm:pt>
    <dgm:pt modelId="{05100A20-93D4-4B7E-857A-7BACF6FEDE27}" type="pres">
      <dgm:prSet presAssocID="{C321F7C3-0D31-4706-B9E6-1EA118769EC4}" presName="Name37" presStyleLbl="parChTrans1D2" presStyleIdx="0" presStyleCnt="2"/>
      <dgm:spPr/>
      <dgm:t>
        <a:bodyPr/>
        <a:lstStyle/>
        <a:p>
          <a:endParaRPr lang="ru-RU"/>
        </a:p>
      </dgm:t>
    </dgm:pt>
    <dgm:pt modelId="{2CCFC2E9-18F6-4C83-B7BE-8D83151D3398}" type="pres">
      <dgm:prSet presAssocID="{0B98223A-9404-4B97-A4E1-F8D3C7EE8BC3}" presName="hierRoot2" presStyleCnt="0">
        <dgm:presLayoutVars>
          <dgm:hierBranch/>
        </dgm:presLayoutVars>
      </dgm:prSet>
      <dgm:spPr/>
    </dgm:pt>
    <dgm:pt modelId="{B25D55FE-8853-4B24-831C-24BA99642CCD}" type="pres">
      <dgm:prSet presAssocID="{0B98223A-9404-4B97-A4E1-F8D3C7EE8BC3}" presName="rootComposite" presStyleCnt="0"/>
      <dgm:spPr/>
    </dgm:pt>
    <dgm:pt modelId="{87104EB8-9FE0-492C-9AA9-5952F2D304B4}" type="pres">
      <dgm:prSet presAssocID="{0B98223A-9404-4B97-A4E1-F8D3C7EE8BC3}" presName="rootText" presStyleLbl="node2" presStyleIdx="0" presStyleCnt="2" custScaleX="285313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1D809AD-507D-4E75-81B0-F8543CD788E0}" type="pres">
      <dgm:prSet presAssocID="{0B98223A-9404-4B97-A4E1-F8D3C7EE8BC3}" presName="rootConnector" presStyleLbl="node2" presStyleIdx="0" presStyleCnt="2"/>
      <dgm:spPr/>
      <dgm:t>
        <a:bodyPr/>
        <a:lstStyle/>
        <a:p>
          <a:endParaRPr lang="ru-RU"/>
        </a:p>
      </dgm:t>
    </dgm:pt>
    <dgm:pt modelId="{86A03B88-80C6-42F2-BF4E-3C358D6A9643}" type="pres">
      <dgm:prSet presAssocID="{0B98223A-9404-4B97-A4E1-F8D3C7EE8BC3}" presName="hierChild4" presStyleCnt="0"/>
      <dgm:spPr/>
    </dgm:pt>
    <dgm:pt modelId="{EC9AADF3-7CBB-432E-B7EF-BC4E51CC59AF}" type="pres">
      <dgm:prSet presAssocID="{5D43BFA9-F819-438A-9B47-3C6EBF87A68F}" presName="Name35" presStyleLbl="parChTrans1D3" presStyleIdx="0" presStyleCnt="4"/>
      <dgm:spPr/>
      <dgm:t>
        <a:bodyPr/>
        <a:lstStyle/>
        <a:p>
          <a:endParaRPr lang="ru-RU"/>
        </a:p>
      </dgm:t>
    </dgm:pt>
    <dgm:pt modelId="{DC2780B7-1BA0-4098-B2EC-14A3D795989A}" type="pres">
      <dgm:prSet presAssocID="{2766CA63-4716-42F6-A472-2443E49A1ADE}" presName="hierRoot2" presStyleCnt="0">
        <dgm:presLayoutVars>
          <dgm:hierBranch val="init"/>
        </dgm:presLayoutVars>
      </dgm:prSet>
      <dgm:spPr/>
    </dgm:pt>
    <dgm:pt modelId="{7DFCBDA6-7D5B-4E1A-B7F0-E589D2C69C0F}" type="pres">
      <dgm:prSet presAssocID="{2766CA63-4716-42F6-A472-2443E49A1ADE}" presName="rootComposite" presStyleCnt="0"/>
      <dgm:spPr/>
    </dgm:pt>
    <dgm:pt modelId="{DB4D2263-EB4F-415D-BDBE-83CF312B23EC}" type="pres">
      <dgm:prSet presAssocID="{2766CA63-4716-42F6-A472-2443E49A1ADE}" presName="rootText" presStyleLbl="node3" presStyleIdx="0" presStyleCnt="4" custScaleX="194872" custLinFactNeighborX="-495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0EC35F-8E32-4EC9-8501-26A94F89098A}" type="pres">
      <dgm:prSet presAssocID="{2766CA63-4716-42F6-A472-2443E49A1ADE}" presName="rootConnector" presStyleLbl="node3" presStyleIdx="0" presStyleCnt="4"/>
      <dgm:spPr/>
      <dgm:t>
        <a:bodyPr/>
        <a:lstStyle/>
        <a:p>
          <a:endParaRPr lang="ru-RU"/>
        </a:p>
      </dgm:t>
    </dgm:pt>
    <dgm:pt modelId="{86228B29-145B-4ECB-B9A4-C610A3607326}" type="pres">
      <dgm:prSet presAssocID="{2766CA63-4716-42F6-A472-2443E49A1ADE}" presName="hierChild4" presStyleCnt="0"/>
      <dgm:spPr/>
    </dgm:pt>
    <dgm:pt modelId="{B48632CB-C372-48D5-B934-B3F439DEC385}" type="pres">
      <dgm:prSet presAssocID="{2766CA63-4716-42F6-A472-2443E49A1ADE}" presName="hierChild5" presStyleCnt="0"/>
      <dgm:spPr/>
    </dgm:pt>
    <dgm:pt modelId="{FF628C03-4F58-4EA8-96C0-FF02E48E5712}" type="pres">
      <dgm:prSet presAssocID="{D6BF2D6F-AD6F-4A6E-A0D1-16F1386A432B}" presName="Name35" presStyleLbl="parChTrans1D3" presStyleIdx="1" presStyleCnt="4"/>
      <dgm:spPr/>
      <dgm:t>
        <a:bodyPr/>
        <a:lstStyle/>
        <a:p>
          <a:endParaRPr lang="ru-RU"/>
        </a:p>
      </dgm:t>
    </dgm:pt>
    <dgm:pt modelId="{7D71EA40-78DE-4455-8E38-C997C560D163}" type="pres">
      <dgm:prSet presAssocID="{89E1FC92-2E9A-4973-B7A7-58A08F79102F}" presName="hierRoot2" presStyleCnt="0">
        <dgm:presLayoutVars>
          <dgm:hierBranch/>
        </dgm:presLayoutVars>
      </dgm:prSet>
      <dgm:spPr/>
    </dgm:pt>
    <dgm:pt modelId="{EC2EB8FD-FBDC-4839-AB31-3E510AC53760}" type="pres">
      <dgm:prSet presAssocID="{89E1FC92-2E9A-4973-B7A7-58A08F79102F}" presName="rootComposite" presStyleCnt="0"/>
      <dgm:spPr/>
    </dgm:pt>
    <dgm:pt modelId="{FB6ECC9F-1A98-4AB5-9BEE-6CC0A279FA04}" type="pres">
      <dgm:prSet presAssocID="{89E1FC92-2E9A-4973-B7A7-58A08F79102F}" presName="rootText" presStyleLbl="node3" presStyleIdx="1" presStyleCnt="4" custScaleX="285313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343D4BB-B37C-4576-8A78-341247D57629}" type="pres">
      <dgm:prSet presAssocID="{89E1FC92-2E9A-4973-B7A7-58A08F79102F}" presName="rootConnector" presStyleLbl="node3" presStyleIdx="1" presStyleCnt="4"/>
      <dgm:spPr/>
      <dgm:t>
        <a:bodyPr/>
        <a:lstStyle/>
        <a:p>
          <a:endParaRPr lang="ru-RU"/>
        </a:p>
      </dgm:t>
    </dgm:pt>
    <dgm:pt modelId="{C4D77F2F-6FEC-4627-AB14-6898076C89FB}" type="pres">
      <dgm:prSet presAssocID="{89E1FC92-2E9A-4973-B7A7-58A08F79102F}" presName="hierChild4" presStyleCnt="0"/>
      <dgm:spPr/>
    </dgm:pt>
    <dgm:pt modelId="{AB8156B5-9D14-43C6-AD5E-82A42B051476}" type="pres">
      <dgm:prSet presAssocID="{0659507C-5527-4305-B91A-3A51431A1BD1}" presName="Name35" presStyleLbl="parChTrans1D4" presStyleIdx="0" presStyleCnt="42"/>
      <dgm:spPr/>
      <dgm:t>
        <a:bodyPr/>
        <a:lstStyle/>
        <a:p>
          <a:endParaRPr lang="ru-RU"/>
        </a:p>
      </dgm:t>
    </dgm:pt>
    <dgm:pt modelId="{30818783-7A71-4063-B43C-BC585C6CA13A}" type="pres">
      <dgm:prSet presAssocID="{5D15E427-6E0C-4380-A284-2A2E9B49B543}" presName="hierRoot2" presStyleCnt="0">
        <dgm:presLayoutVars>
          <dgm:hierBranch/>
        </dgm:presLayoutVars>
      </dgm:prSet>
      <dgm:spPr/>
    </dgm:pt>
    <dgm:pt modelId="{DB6A9A10-4888-41DB-B9CE-D4A6C7BBD33E}" type="pres">
      <dgm:prSet presAssocID="{5D15E427-6E0C-4380-A284-2A2E9B49B543}" presName="rootComposite" presStyleCnt="0"/>
      <dgm:spPr/>
    </dgm:pt>
    <dgm:pt modelId="{D1C38C4C-8CA7-4C13-9A39-2BFBD762656E}" type="pres">
      <dgm:prSet presAssocID="{5D15E427-6E0C-4380-A284-2A2E9B49B543}" presName="rootText" presStyleLbl="node4" presStyleIdx="0" presStyleCnt="42" custScaleX="177156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9E5C6A3-BC7C-4703-A181-43356580C177}" type="pres">
      <dgm:prSet presAssocID="{5D15E427-6E0C-4380-A284-2A2E9B49B543}" presName="rootConnector" presStyleLbl="node4" presStyleIdx="0" presStyleCnt="42"/>
      <dgm:spPr/>
      <dgm:t>
        <a:bodyPr/>
        <a:lstStyle/>
        <a:p>
          <a:endParaRPr lang="ru-RU"/>
        </a:p>
      </dgm:t>
    </dgm:pt>
    <dgm:pt modelId="{F91B3753-E225-4394-9F75-74D63CEBE30A}" type="pres">
      <dgm:prSet presAssocID="{5D15E427-6E0C-4380-A284-2A2E9B49B543}" presName="hierChild4" presStyleCnt="0"/>
      <dgm:spPr/>
    </dgm:pt>
    <dgm:pt modelId="{F44886B8-8626-4D6E-B5E3-95C5865D9D46}" type="pres">
      <dgm:prSet presAssocID="{A3265BF1-3955-42CD-906B-920112714ABF}" presName="Name35" presStyleLbl="parChTrans1D4" presStyleIdx="1" presStyleCnt="42"/>
      <dgm:spPr/>
      <dgm:t>
        <a:bodyPr/>
        <a:lstStyle/>
        <a:p>
          <a:endParaRPr lang="ru-RU"/>
        </a:p>
      </dgm:t>
    </dgm:pt>
    <dgm:pt modelId="{5141ADA5-42D8-45F7-9460-BB8CF9C87644}" type="pres">
      <dgm:prSet presAssocID="{388F2973-2913-4828-843F-3884B8839609}" presName="hierRoot2" presStyleCnt="0">
        <dgm:presLayoutVars>
          <dgm:hierBranch/>
        </dgm:presLayoutVars>
      </dgm:prSet>
      <dgm:spPr/>
    </dgm:pt>
    <dgm:pt modelId="{083E8E69-D7BD-4D28-B34F-BF65E97C5B8B}" type="pres">
      <dgm:prSet presAssocID="{388F2973-2913-4828-843F-3884B8839609}" presName="rootComposite" presStyleCnt="0"/>
      <dgm:spPr/>
    </dgm:pt>
    <dgm:pt modelId="{052F90F9-9291-4E19-A1F2-793F98DB2291}" type="pres">
      <dgm:prSet presAssocID="{388F2973-2913-4828-843F-3884B8839609}" presName="rootText" presStyleLbl="node4" presStyleIdx="1" presStyleCnt="42" custScaleX="177156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C388844-8D2F-4B01-9FF2-1CC09254C78C}" type="pres">
      <dgm:prSet presAssocID="{388F2973-2913-4828-843F-3884B8839609}" presName="rootConnector" presStyleLbl="node4" presStyleIdx="1" presStyleCnt="42"/>
      <dgm:spPr/>
      <dgm:t>
        <a:bodyPr/>
        <a:lstStyle/>
        <a:p>
          <a:endParaRPr lang="ru-RU"/>
        </a:p>
      </dgm:t>
    </dgm:pt>
    <dgm:pt modelId="{5D5C261F-6842-404E-893E-94DF92B6F9CD}" type="pres">
      <dgm:prSet presAssocID="{388F2973-2913-4828-843F-3884B8839609}" presName="hierChild4" presStyleCnt="0"/>
      <dgm:spPr/>
    </dgm:pt>
    <dgm:pt modelId="{CEF030A0-C670-41DE-B99F-6470DD1F3DE6}" type="pres">
      <dgm:prSet presAssocID="{A5D7A24C-2A4A-4B50-A99B-DFACFFDAF089}" presName="Name35" presStyleLbl="parChTrans1D4" presStyleIdx="2" presStyleCnt="42"/>
      <dgm:spPr/>
      <dgm:t>
        <a:bodyPr/>
        <a:lstStyle/>
        <a:p>
          <a:endParaRPr lang="ru-RU"/>
        </a:p>
      </dgm:t>
    </dgm:pt>
    <dgm:pt modelId="{24EB5C6B-E884-4B69-A775-BC19A50D31C0}" type="pres">
      <dgm:prSet presAssocID="{F9DCB5D3-C543-4617-B37F-CFF86D0EB312}" presName="hierRoot2" presStyleCnt="0">
        <dgm:presLayoutVars>
          <dgm:hierBranch/>
        </dgm:presLayoutVars>
      </dgm:prSet>
      <dgm:spPr/>
    </dgm:pt>
    <dgm:pt modelId="{0B2B2986-27A7-4CAD-8A75-15DA5EF17C63}" type="pres">
      <dgm:prSet presAssocID="{F9DCB5D3-C543-4617-B37F-CFF86D0EB312}" presName="rootComposite" presStyleCnt="0"/>
      <dgm:spPr/>
    </dgm:pt>
    <dgm:pt modelId="{2CFA37AB-61A6-4E3C-B639-C00E6001CD73}" type="pres">
      <dgm:prSet presAssocID="{F9DCB5D3-C543-4617-B37F-CFF86D0EB312}" presName="rootText" presStyleLbl="node4" presStyleIdx="2" presStyleCnt="42" custScaleX="259375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383D253-C5B7-4BD7-89A2-DA21CD9326DC}" type="pres">
      <dgm:prSet presAssocID="{F9DCB5D3-C543-4617-B37F-CFF86D0EB312}" presName="rootConnector" presStyleLbl="node4" presStyleIdx="2" presStyleCnt="42"/>
      <dgm:spPr/>
      <dgm:t>
        <a:bodyPr/>
        <a:lstStyle/>
        <a:p>
          <a:endParaRPr lang="ru-RU"/>
        </a:p>
      </dgm:t>
    </dgm:pt>
    <dgm:pt modelId="{FD1FBADC-35EF-4069-955C-2DD4C80BB4D2}" type="pres">
      <dgm:prSet presAssocID="{F9DCB5D3-C543-4617-B37F-CFF86D0EB312}" presName="hierChild4" presStyleCnt="0"/>
      <dgm:spPr/>
    </dgm:pt>
    <dgm:pt modelId="{8EEA0984-B204-4C93-B8EF-B1673010C278}" type="pres">
      <dgm:prSet presAssocID="{48343668-9E66-4B1D-B811-038CB2CB37F3}" presName="Name35" presStyleLbl="parChTrans1D4" presStyleIdx="3" presStyleCnt="42"/>
      <dgm:spPr/>
      <dgm:t>
        <a:bodyPr/>
        <a:lstStyle/>
        <a:p>
          <a:endParaRPr lang="ru-RU"/>
        </a:p>
      </dgm:t>
    </dgm:pt>
    <dgm:pt modelId="{14924837-FCCF-4CBE-A7EB-8476BE900067}" type="pres">
      <dgm:prSet presAssocID="{69143A65-8CD3-4988-AE60-E007DA94030F}" presName="hierRoot2" presStyleCnt="0">
        <dgm:presLayoutVars>
          <dgm:hierBranch val="init"/>
        </dgm:presLayoutVars>
      </dgm:prSet>
      <dgm:spPr/>
    </dgm:pt>
    <dgm:pt modelId="{AD04D252-86B8-4EE4-923F-81AF794B479B}" type="pres">
      <dgm:prSet presAssocID="{69143A65-8CD3-4988-AE60-E007DA94030F}" presName="rootComposite" presStyleCnt="0"/>
      <dgm:spPr/>
    </dgm:pt>
    <dgm:pt modelId="{9CC9DB37-06F4-4B73-92B8-555E1FE1CEA8}" type="pres">
      <dgm:prSet presAssocID="{69143A65-8CD3-4988-AE60-E007DA94030F}" presName="rootText" presStyleLbl="node4" presStyleIdx="3" presStyleCnt="42" custScaleX="177156" custLinFactNeighborX="-495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64B0A36-C086-4F8E-8913-FC68AB622034}" type="pres">
      <dgm:prSet presAssocID="{69143A65-8CD3-4988-AE60-E007DA94030F}" presName="rootConnector" presStyleLbl="node4" presStyleIdx="3" presStyleCnt="42"/>
      <dgm:spPr/>
      <dgm:t>
        <a:bodyPr/>
        <a:lstStyle/>
        <a:p>
          <a:endParaRPr lang="ru-RU"/>
        </a:p>
      </dgm:t>
    </dgm:pt>
    <dgm:pt modelId="{2226A3A1-43BA-42FC-9918-9BB862AC9376}" type="pres">
      <dgm:prSet presAssocID="{69143A65-8CD3-4988-AE60-E007DA94030F}" presName="hierChild4" presStyleCnt="0"/>
      <dgm:spPr/>
    </dgm:pt>
    <dgm:pt modelId="{A7AD59B7-6184-4CDD-881E-5A4AB434FC3D}" type="pres">
      <dgm:prSet presAssocID="{69143A65-8CD3-4988-AE60-E007DA94030F}" presName="hierChild5" presStyleCnt="0"/>
      <dgm:spPr/>
    </dgm:pt>
    <dgm:pt modelId="{68875745-9348-41FD-9ADD-F553930F415D}" type="pres">
      <dgm:prSet presAssocID="{5A918A92-743B-44E4-B8D3-2ACE0FFFD8BE}" presName="Name35" presStyleLbl="parChTrans1D4" presStyleIdx="4" presStyleCnt="42"/>
      <dgm:spPr/>
      <dgm:t>
        <a:bodyPr/>
        <a:lstStyle/>
        <a:p>
          <a:endParaRPr lang="ru-RU"/>
        </a:p>
      </dgm:t>
    </dgm:pt>
    <dgm:pt modelId="{D1452C35-C770-4F8D-9DF4-EB454332B41D}" type="pres">
      <dgm:prSet presAssocID="{25F6176B-988E-4B8C-ABA7-FAC514DE1B41}" presName="hierRoot2" presStyleCnt="0">
        <dgm:presLayoutVars>
          <dgm:hierBranch val="init"/>
        </dgm:presLayoutVars>
      </dgm:prSet>
      <dgm:spPr/>
    </dgm:pt>
    <dgm:pt modelId="{BE583087-D79A-40F0-AA01-9376F375CD5B}" type="pres">
      <dgm:prSet presAssocID="{25F6176B-988E-4B8C-ABA7-FAC514DE1B41}" presName="rootComposite" presStyleCnt="0"/>
      <dgm:spPr/>
    </dgm:pt>
    <dgm:pt modelId="{9898FB4E-58D0-4DA4-A6F7-885A49288266}" type="pres">
      <dgm:prSet presAssocID="{25F6176B-988E-4B8C-ABA7-FAC514DE1B41}" presName="rootText" presStyleLbl="node4" presStyleIdx="4" presStyleCnt="42" custScaleX="177156" custLinFactNeighborX="-49590" custLinFactNeighborY="519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C7AE86-91BA-4BBC-815D-9E95AE2861D8}" type="pres">
      <dgm:prSet presAssocID="{25F6176B-988E-4B8C-ABA7-FAC514DE1B41}" presName="rootConnector" presStyleLbl="node4" presStyleIdx="4" presStyleCnt="42"/>
      <dgm:spPr/>
      <dgm:t>
        <a:bodyPr/>
        <a:lstStyle/>
        <a:p>
          <a:endParaRPr lang="ru-RU"/>
        </a:p>
      </dgm:t>
    </dgm:pt>
    <dgm:pt modelId="{256E71F4-A9BC-438F-983C-0453CA8AB938}" type="pres">
      <dgm:prSet presAssocID="{25F6176B-988E-4B8C-ABA7-FAC514DE1B41}" presName="hierChild4" presStyleCnt="0"/>
      <dgm:spPr/>
    </dgm:pt>
    <dgm:pt modelId="{FDE98EF5-0023-4868-80EB-A7B3B331BB91}" type="pres">
      <dgm:prSet presAssocID="{25F6176B-988E-4B8C-ABA7-FAC514DE1B41}" presName="hierChild5" presStyleCnt="0"/>
      <dgm:spPr/>
    </dgm:pt>
    <dgm:pt modelId="{97EB257B-F7C1-468C-9D56-4853B7908A97}" type="pres">
      <dgm:prSet presAssocID="{B558798C-F97E-44FE-AF32-2AC05DA88C21}" presName="Name35" presStyleLbl="parChTrans1D4" presStyleIdx="5" presStyleCnt="42"/>
      <dgm:spPr/>
      <dgm:t>
        <a:bodyPr/>
        <a:lstStyle/>
        <a:p>
          <a:endParaRPr lang="ru-RU"/>
        </a:p>
      </dgm:t>
    </dgm:pt>
    <dgm:pt modelId="{36D47DFA-4346-4FC8-918F-A52AD7A058E7}" type="pres">
      <dgm:prSet presAssocID="{FEFCA9D8-F2DC-49DB-8FD2-6361D5C58910}" presName="hierRoot2" presStyleCnt="0">
        <dgm:presLayoutVars>
          <dgm:hierBranch val="init"/>
        </dgm:presLayoutVars>
      </dgm:prSet>
      <dgm:spPr/>
    </dgm:pt>
    <dgm:pt modelId="{9F0B61E7-F8B7-428C-A709-65C23D19698D}" type="pres">
      <dgm:prSet presAssocID="{FEFCA9D8-F2DC-49DB-8FD2-6361D5C58910}" presName="rootComposite" presStyleCnt="0"/>
      <dgm:spPr/>
    </dgm:pt>
    <dgm:pt modelId="{B65811BC-91E8-415F-81FF-1CF0569FAC88}" type="pres">
      <dgm:prSet presAssocID="{FEFCA9D8-F2DC-49DB-8FD2-6361D5C58910}" presName="rootText" presStyleLbl="node4" presStyleIdx="5" presStyleCnt="42" custScaleX="177156" custLinFactNeighborX="-49681" custLinFactNeighborY="622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F57A6E5-4839-4B75-B49B-01F6EC6DD34B}" type="pres">
      <dgm:prSet presAssocID="{FEFCA9D8-F2DC-49DB-8FD2-6361D5C58910}" presName="rootConnector" presStyleLbl="node4" presStyleIdx="5" presStyleCnt="42"/>
      <dgm:spPr/>
      <dgm:t>
        <a:bodyPr/>
        <a:lstStyle/>
        <a:p>
          <a:endParaRPr lang="ru-RU"/>
        </a:p>
      </dgm:t>
    </dgm:pt>
    <dgm:pt modelId="{8D286E80-CFD4-4F3A-A70B-0DB2E1422F48}" type="pres">
      <dgm:prSet presAssocID="{FEFCA9D8-F2DC-49DB-8FD2-6361D5C58910}" presName="hierChild4" presStyleCnt="0"/>
      <dgm:spPr/>
    </dgm:pt>
    <dgm:pt modelId="{37C62F05-BE3A-4B95-B201-6D2A49E1C1BE}" type="pres">
      <dgm:prSet presAssocID="{FEFCA9D8-F2DC-49DB-8FD2-6361D5C58910}" presName="hierChild5" presStyleCnt="0"/>
      <dgm:spPr/>
    </dgm:pt>
    <dgm:pt modelId="{BFF3661C-13D4-4B4B-8918-439447739003}" type="pres">
      <dgm:prSet presAssocID="{BF4C4A38-7E96-43D2-BF32-F5F7209C5E48}" presName="Name35" presStyleLbl="parChTrans1D4" presStyleIdx="6" presStyleCnt="42"/>
      <dgm:spPr/>
      <dgm:t>
        <a:bodyPr/>
        <a:lstStyle/>
        <a:p>
          <a:endParaRPr lang="ru-RU"/>
        </a:p>
      </dgm:t>
    </dgm:pt>
    <dgm:pt modelId="{B2CC8767-33D6-4ABB-9E63-C67FFDA31553}" type="pres">
      <dgm:prSet presAssocID="{757A7436-3FCE-4EA4-98A6-8774785120E2}" presName="hierRoot2" presStyleCnt="0">
        <dgm:presLayoutVars>
          <dgm:hierBranch/>
        </dgm:presLayoutVars>
      </dgm:prSet>
      <dgm:spPr/>
    </dgm:pt>
    <dgm:pt modelId="{C5353400-82DD-48A4-894E-7AB5BAA27784}" type="pres">
      <dgm:prSet presAssocID="{757A7436-3FCE-4EA4-98A6-8774785120E2}" presName="rootComposite" presStyleCnt="0"/>
      <dgm:spPr/>
    </dgm:pt>
    <dgm:pt modelId="{432F130A-479F-418F-85F8-84EAABB2EFBD}" type="pres">
      <dgm:prSet presAssocID="{757A7436-3FCE-4EA4-98A6-8774785120E2}" presName="rootText" presStyleLbl="node4" presStyleIdx="6" presStyleCnt="42" custScaleX="177156" custLinFactNeighborX="6710" custLinFactNeighborY="130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169FED-9B21-4A48-916A-72107FAB323C}" type="pres">
      <dgm:prSet presAssocID="{757A7436-3FCE-4EA4-98A6-8774785120E2}" presName="rootConnector" presStyleLbl="node4" presStyleIdx="6" presStyleCnt="42"/>
      <dgm:spPr/>
      <dgm:t>
        <a:bodyPr/>
        <a:lstStyle/>
        <a:p>
          <a:endParaRPr lang="ru-RU"/>
        </a:p>
      </dgm:t>
    </dgm:pt>
    <dgm:pt modelId="{BCA1D850-E49B-4B60-8EB0-8BB5F1E1210F}" type="pres">
      <dgm:prSet presAssocID="{757A7436-3FCE-4EA4-98A6-8774785120E2}" presName="hierChild4" presStyleCnt="0"/>
      <dgm:spPr/>
    </dgm:pt>
    <dgm:pt modelId="{DDB9500F-2C57-4F81-80FC-3F3DAEBB27CD}" type="pres">
      <dgm:prSet presAssocID="{75733C4A-4563-4BB8-B906-A878AC90CE91}" presName="Name35" presStyleLbl="parChTrans1D4" presStyleIdx="7" presStyleCnt="42"/>
      <dgm:spPr/>
      <dgm:t>
        <a:bodyPr/>
        <a:lstStyle/>
        <a:p>
          <a:endParaRPr lang="ru-RU"/>
        </a:p>
      </dgm:t>
    </dgm:pt>
    <dgm:pt modelId="{C96DA427-05A1-4C09-8159-A3304DD6B3B9}" type="pres">
      <dgm:prSet presAssocID="{C14EB1CB-AE56-480B-A9DC-4D92821727F2}" presName="hierRoot2" presStyleCnt="0">
        <dgm:presLayoutVars>
          <dgm:hierBranch val="r"/>
        </dgm:presLayoutVars>
      </dgm:prSet>
      <dgm:spPr/>
    </dgm:pt>
    <dgm:pt modelId="{DE7A3955-E7CC-4E4C-BBB4-C463F860FB42}" type="pres">
      <dgm:prSet presAssocID="{C14EB1CB-AE56-480B-A9DC-4D92821727F2}" presName="rootComposite" presStyleCnt="0"/>
      <dgm:spPr/>
    </dgm:pt>
    <dgm:pt modelId="{7A869336-8D0F-4E4B-9DE9-977D5B94E6E3}" type="pres">
      <dgm:prSet presAssocID="{C14EB1CB-AE56-480B-A9DC-4D92821727F2}" presName="rootText" presStyleLbl="node4" presStyleIdx="7" presStyleCnt="42" custScaleX="214359" custScaleY="100000" custLinFactX="-100000" custLinFactNeighborX="-107666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DD5B8B3-EAC2-4EF5-A4FB-81C08D58FCC8}" type="pres">
      <dgm:prSet presAssocID="{C14EB1CB-AE56-480B-A9DC-4D92821727F2}" presName="rootConnector" presStyleLbl="node4" presStyleIdx="7" presStyleCnt="42"/>
      <dgm:spPr/>
      <dgm:t>
        <a:bodyPr/>
        <a:lstStyle/>
        <a:p>
          <a:endParaRPr lang="ru-RU"/>
        </a:p>
      </dgm:t>
    </dgm:pt>
    <dgm:pt modelId="{1EE07F26-4E9B-40C8-8AF1-D249BE2BAC45}" type="pres">
      <dgm:prSet presAssocID="{C14EB1CB-AE56-480B-A9DC-4D92821727F2}" presName="hierChild4" presStyleCnt="0"/>
      <dgm:spPr/>
    </dgm:pt>
    <dgm:pt modelId="{B8C3FC53-197B-4638-ABB6-D23EA1537228}" type="pres">
      <dgm:prSet presAssocID="{43A51755-572A-46B4-BE31-1D1F6D0915C3}" presName="Name50" presStyleLbl="parChTrans1D4" presStyleIdx="8" presStyleCnt="42"/>
      <dgm:spPr/>
      <dgm:t>
        <a:bodyPr/>
        <a:lstStyle/>
        <a:p>
          <a:endParaRPr lang="ru-RU"/>
        </a:p>
      </dgm:t>
    </dgm:pt>
    <dgm:pt modelId="{2F80F2F8-75FA-4220-A674-2BBEC4994A2D}" type="pres">
      <dgm:prSet presAssocID="{497A1238-8576-4E28-A78F-1F14EA0D873D}" presName="hierRoot2" presStyleCnt="0">
        <dgm:presLayoutVars>
          <dgm:hierBranch val="init"/>
        </dgm:presLayoutVars>
      </dgm:prSet>
      <dgm:spPr/>
    </dgm:pt>
    <dgm:pt modelId="{9370601E-B4FE-4C1E-93A4-ADC8174D6B0A}" type="pres">
      <dgm:prSet presAssocID="{497A1238-8576-4E28-A78F-1F14EA0D873D}" presName="rootComposite" presStyleCnt="0"/>
      <dgm:spPr/>
    </dgm:pt>
    <dgm:pt modelId="{043DD402-8965-4ECF-B5DC-2BDAAA15C61E}" type="pres">
      <dgm:prSet presAssocID="{497A1238-8576-4E28-A78F-1F14EA0D873D}" presName="rootText" presStyleLbl="node4" presStyleIdx="8" presStyleCnt="42" custScaleX="177156" custScaleY="100000" custLinFactX="-63938" custLinFactNeighborX="-100000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63EFEDC-6028-4BDA-A913-CF110AA3E838}" type="pres">
      <dgm:prSet presAssocID="{497A1238-8576-4E28-A78F-1F14EA0D873D}" presName="rootConnector" presStyleLbl="node4" presStyleIdx="8" presStyleCnt="42"/>
      <dgm:spPr/>
      <dgm:t>
        <a:bodyPr/>
        <a:lstStyle/>
        <a:p>
          <a:endParaRPr lang="ru-RU"/>
        </a:p>
      </dgm:t>
    </dgm:pt>
    <dgm:pt modelId="{55126B12-BDCE-41CF-BF3F-444B1A0A1195}" type="pres">
      <dgm:prSet presAssocID="{497A1238-8576-4E28-A78F-1F14EA0D873D}" presName="hierChild4" presStyleCnt="0"/>
      <dgm:spPr/>
    </dgm:pt>
    <dgm:pt modelId="{465C0AD2-3EFF-4B3B-A702-91CE42733DD7}" type="pres">
      <dgm:prSet presAssocID="{497A1238-8576-4E28-A78F-1F14EA0D873D}" presName="hierChild5" presStyleCnt="0"/>
      <dgm:spPr/>
    </dgm:pt>
    <dgm:pt modelId="{399D923B-F4BF-402A-918E-4596CA7C2072}" type="pres">
      <dgm:prSet presAssocID="{02E3D7FC-52F4-4E30-91B3-4E919B4C7E92}" presName="Name50" presStyleLbl="parChTrans1D4" presStyleIdx="9" presStyleCnt="42"/>
      <dgm:spPr/>
      <dgm:t>
        <a:bodyPr/>
        <a:lstStyle/>
        <a:p>
          <a:endParaRPr lang="ru-RU"/>
        </a:p>
      </dgm:t>
    </dgm:pt>
    <dgm:pt modelId="{8FA67E10-9955-433F-A45C-A12AC0423CFC}" type="pres">
      <dgm:prSet presAssocID="{32F0BEEB-1736-4361-BCAF-D861843FF247}" presName="hierRoot2" presStyleCnt="0">
        <dgm:presLayoutVars>
          <dgm:hierBranch/>
        </dgm:presLayoutVars>
      </dgm:prSet>
      <dgm:spPr/>
    </dgm:pt>
    <dgm:pt modelId="{463CE477-8F50-482B-A8B1-F417D0BFD017}" type="pres">
      <dgm:prSet presAssocID="{32F0BEEB-1736-4361-BCAF-D861843FF247}" presName="rootComposite" presStyleCnt="0"/>
      <dgm:spPr/>
    </dgm:pt>
    <dgm:pt modelId="{63484696-703B-44B2-AE28-00F9E13489F2}" type="pres">
      <dgm:prSet presAssocID="{32F0BEEB-1736-4361-BCAF-D861843FF247}" presName="rootText" presStyleLbl="node4" presStyleIdx="9" presStyleCnt="42" custScaleX="177156" custScaleY="100000" custLinFactX="-100000" custLinFactNeighborX="-102908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094F32-3F87-4931-9A53-EF29DCD0BFD8}" type="pres">
      <dgm:prSet presAssocID="{32F0BEEB-1736-4361-BCAF-D861843FF247}" presName="rootConnector" presStyleLbl="node4" presStyleIdx="9" presStyleCnt="42"/>
      <dgm:spPr/>
      <dgm:t>
        <a:bodyPr/>
        <a:lstStyle/>
        <a:p>
          <a:endParaRPr lang="ru-RU"/>
        </a:p>
      </dgm:t>
    </dgm:pt>
    <dgm:pt modelId="{FAD1F863-C3CE-40B4-AA57-8DC12338655C}" type="pres">
      <dgm:prSet presAssocID="{32F0BEEB-1736-4361-BCAF-D861843FF247}" presName="hierChild4" presStyleCnt="0"/>
      <dgm:spPr/>
    </dgm:pt>
    <dgm:pt modelId="{28EAAB8B-17B4-40A5-A032-FD86D0C29E23}" type="pres">
      <dgm:prSet presAssocID="{4D0F617A-10D6-46B4-BD3A-0CBEA7A7081E}" presName="Name35" presStyleLbl="parChTrans1D4" presStyleIdx="10" presStyleCnt="42"/>
      <dgm:spPr/>
      <dgm:t>
        <a:bodyPr/>
        <a:lstStyle/>
        <a:p>
          <a:endParaRPr lang="ru-RU"/>
        </a:p>
      </dgm:t>
    </dgm:pt>
    <dgm:pt modelId="{CC05D72C-A6ED-472C-8C8D-979ABFE373A6}" type="pres">
      <dgm:prSet presAssocID="{7D6F32D4-B8C2-4509-BA08-928EB219C4EA}" presName="hierRoot2" presStyleCnt="0">
        <dgm:presLayoutVars>
          <dgm:hierBranch val="init"/>
        </dgm:presLayoutVars>
      </dgm:prSet>
      <dgm:spPr/>
    </dgm:pt>
    <dgm:pt modelId="{D41397B1-5083-4575-B5BD-B98B1EB98943}" type="pres">
      <dgm:prSet presAssocID="{7D6F32D4-B8C2-4509-BA08-928EB219C4EA}" presName="rootComposite" presStyleCnt="0"/>
      <dgm:spPr/>
    </dgm:pt>
    <dgm:pt modelId="{EBDBC34A-14B9-4D9C-B5B6-216E7CDD3FB6}" type="pres">
      <dgm:prSet presAssocID="{7D6F32D4-B8C2-4509-BA08-928EB219C4EA}" presName="rootText" presStyleLbl="node4" presStyleIdx="10" presStyleCnt="42" custScaleX="259375" custScaleY="100000" custLinFactX="-15972" custLinFactNeighborX="-100000" custLinFactNeighborY="409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0220E1-FE62-48C3-BECC-EC1EC2E21324}" type="pres">
      <dgm:prSet presAssocID="{7D6F32D4-B8C2-4509-BA08-928EB219C4EA}" presName="rootConnector" presStyleLbl="node4" presStyleIdx="10" presStyleCnt="42"/>
      <dgm:spPr/>
      <dgm:t>
        <a:bodyPr/>
        <a:lstStyle/>
        <a:p>
          <a:endParaRPr lang="ru-RU"/>
        </a:p>
      </dgm:t>
    </dgm:pt>
    <dgm:pt modelId="{08D5689B-C15F-44F6-B7DE-0EE2D3A747F4}" type="pres">
      <dgm:prSet presAssocID="{7D6F32D4-B8C2-4509-BA08-928EB219C4EA}" presName="hierChild4" presStyleCnt="0"/>
      <dgm:spPr/>
    </dgm:pt>
    <dgm:pt modelId="{3B3D9207-BC34-4355-9E47-A43ED40EE083}" type="pres">
      <dgm:prSet presAssocID="{7D6F32D4-B8C2-4509-BA08-928EB219C4EA}" presName="hierChild5" presStyleCnt="0"/>
      <dgm:spPr/>
    </dgm:pt>
    <dgm:pt modelId="{D995D960-C121-4915-B2D6-A6802F1961EB}" type="pres">
      <dgm:prSet presAssocID="{32F0BEEB-1736-4361-BCAF-D861843FF247}" presName="hierChild5" presStyleCnt="0"/>
      <dgm:spPr/>
    </dgm:pt>
    <dgm:pt modelId="{4DD9B34F-AFBD-424A-A79B-831268E04466}" type="pres">
      <dgm:prSet presAssocID="{D40BC0E2-313B-4CA7-B794-B715E4300FB6}" presName="Name50" presStyleLbl="parChTrans1D4" presStyleIdx="11" presStyleCnt="42"/>
      <dgm:spPr/>
      <dgm:t>
        <a:bodyPr/>
        <a:lstStyle/>
        <a:p>
          <a:endParaRPr lang="ru-RU"/>
        </a:p>
      </dgm:t>
    </dgm:pt>
    <dgm:pt modelId="{B9A8E364-FBFB-4EDC-933A-AF45D474A20E}" type="pres">
      <dgm:prSet presAssocID="{5406EFAE-BF64-48E7-89E5-673D76019A2F}" presName="hierRoot2" presStyleCnt="0">
        <dgm:presLayoutVars>
          <dgm:hierBranch val="r"/>
        </dgm:presLayoutVars>
      </dgm:prSet>
      <dgm:spPr/>
    </dgm:pt>
    <dgm:pt modelId="{B80C1842-7729-4348-8533-CB84C1C3D809}" type="pres">
      <dgm:prSet presAssocID="{5406EFAE-BF64-48E7-89E5-673D76019A2F}" presName="rootComposite" presStyleCnt="0"/>
      <dgm:spPr/>
    </dgm:pt>
    <dgm:pt modelId="{14B02933-18E1-4D5C-B46B-2FB4D4F5F149}" type="pres">
      <dgm:prSet presAssocID="{5406EFAE-BF64-48E7-89E5-673D76019A2F}" presName="rootText" presStyleLbl="node4" presStyleIdx="11" presStyleCnt="42" custScaleX="177156" custScaleY="100000" custLinFactX="-63938" custLinFactNeighborX="-100000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C0B857E-F98A-42E0-9684-BC2B14D016D0}" type="pres">
      <dgm:prSet presAssocID="{5406EFAE-BF64-48E7-89E5-673D76019A2F}" presName="rootConnector" presStyleLbl="node4" presStyleIdx="11" presStyleCnt="42"/>
      <dgm:spPr/>
      <dgm:t>
        <a:bodyPr/>
        <a:lstStyle/>
        <a:p>
          <a:endParaRPr lang="ru-RU"/>
        </a:p>
      </dgm:t>
    </dgm:pt>
    <dgm:pt modelId="{3F84B334-A448-4004-B397-7E6DA393D8B2}" type="pres">
      <dgm:prSet presAssocID="{5406EFAE-BF64-48E7-89E5-673D76019A2F}" presName="hierChild4" presStyleCnt="0"/>
      <dgm:spPr/>
    </dgm:pt>
    <dgm:pt modelId="{495955C5-013A-47D7-B839-C57DB3E8A100}" type="pres">
      <dgm:prSet presAssocID="{6DADC438-E59C-4258-9EE3-0798573D4CF4}" presName="Name50" presStyleLbl="parChTrans1D4" presStyleIdx="12" presStyleCnt="42"/>
      <dgm:spPr/>
      <dgm:t>
        <a:bodyPr/>
        <a:lstStyle/>
        <a:p>
          <a:endParaRPr lang="ru-RU"/>
        </a:p>
      </dgm:t>
    </dgm:pt>
    <dgm:pt modelId="{CF30E25F-30BB-444A-AF30-0B25DE0D8C6A}" type="pres">
      <dgm:prSet presAssocID="{332B6937-F8B4-4D9F-96A7-94857F41F3C3}" presName="hierRoot2" presStyleCnt="0">
        <dgm:presLayoutVars>
          <dgm:hierBranch val="init"/>
        </dgm:presLayoutVars>
      </dgm:prSet>
      <dgm:spPr/>
    </dgm:pt>
    <dgm:pt modelId="{F021B5B9-7F38-4FD3-A73E-9C3C8845E645}" type="pres">
      <dgm:prSet presAssocID="{332B6937-F8B4-4D9F-96A7-94857F41F3C3}" presName="rootComposite" presStyleCnt="0"/>
      <dgm:spPr/>
    </dgm:pt>
    <dgm:pt modelId="{1314EB1D-D4A5-417C-9B8A-A19C36109857}" type="pres">
      <dgm:prSet presAssocID="{332B6937-F8B4-4D9F-96A7-94857F41F3C3}" presName="rootText" presStyleLbl="node4" presStyleIdx="12" presStyleCnt="42" custScaleX="177156" custScaleY="100000" custLinFactX="-63938" custLinFactNeighborX="-100000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48FC2E-A7D6-4995-806E-3DB3E74C2FC0}" type="pres">
      <dgm:prSet presAssocID="{332B6937-F8B4-4D9F-96A7-94857F41F3C3}" presName="rootConnector" presStyleLbl="node4" presStyleIdx="12" presStyleCnt="42"/>
      <dgm:spPr/>
      <dgm:t>
        <a:bodyPr/>
        <a:lstStyle/>
        <a:p>
          <a:endParaRPr lang="ru-RU"/>
        </a:p>
      </dgm:t>
    </dgm:pt>
    <dgm:pt modelId="{ECE7BDDA-3D5C-4A6C-A0D3-0BA4EA938C03}" type="pres">
      <dgm:prSet presAssocID="{332B6937-F8B4-4D9F-96A7-94857F41F3C3}" presName="hierChild4" presStyleCnt="0"/>
      <dgm:spPr/>
    </dgm:pt>
    <dgm:pt modelId="{CE6B5639-DE25-446A-82BF-FD96F7E67894}" type="pres">
      <dgm:prSet presAssocID="{332B6937-F8B4-4D9F-96A7-94857F41F3C3}" presName="hierChild5" presStyleCnt="0"/>
      <dgm:spPr/>
    </dgm:pt>
    <dgm:pt modelId="{DD2E1F5E-7F3D-40EB-964F-C13873B9263B}" type="pres">
      <dgm:prSet presAssocID="{0E1854A5-31FD-4C6C-BE74-7721EAA6745C}" presName="Name50" presStyleLbl="parChTrans1D4" presStyleIdx="13" presStyleCnt="42"/>
      <dgm:spPr/>
      <dgm:t>
        <a:bodyPr/>
        <a:lstStyle/>
        <a:p>
          <a:endParaRPr lang="ru-RU"/>
        </a:p>
      </dgm:t>
    </dgm:pt>
    <dgm:pt modelId="{2CDB02BD-73EA-46AF-AA55-864D335E5066}" type="pres">
      <dgm:prSet presAssocID="{C6214F99-54E3-454B-8BD3-336785EC8495}" presName="hierRoot2" presStyleCnt="0">
        <dgm:presLayoutVars>
          <dgm:hierBranch val="init"/>
        </dgm:presLayoutVars>
      </dgm:prSet>
      <dgm:spPr/>
    </dgm:pt>
    <dgm:pt modelId="{47403176-6649-434F-BD30-3ED89C5C71BD}" type="pres">
      <dgm:prSet presAssocID="{C6214F99-54E3-454B-8BD3-336785EC8495}" presName="rootComposite" presStyleCnt="0"/>
      <dgm:spPr/>
    </dgm:pt>
    <dgm:pt modelId="{9570D9A5-2609-418D-9459-71DDC798B540}" type="pres">
      <dgm:prSet presAssocID="{C6214F99-54E3-454B-8BD3-336785EC8495}" presName="rootText" presStyleLbl="node4" presStyleIdx="13" presStyleCnt="42" custScaleX="177156" custScaleY="100000" custLinFactX="-63938" custLinFactNeighborX="-100000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4535F7-23FB-41F1-BF2C-ECE5CD3338D1}" type="pres">
      <dgm:prSet presAssocID="{C6214F99-54E3-454B-8BD3-336785EC8495}" presName="rootConnector" presStyleLbl="node4" presStyleIdx="13" presStyleCnt="42"/>
      <dgm:spPr/>
      <dgm:t>
        <a:bodyPr/>
        <a:lstStyle/>
        <a:p>
          <a:endParaRPr lang="ru-RU"/>
        </a:p>
      </dgm:t>
    </dgm:pt>
    <dgm:pt modelId="{BCA7DC96-44D7-4C36-82B0-6D66A561D82E}" type="pres">
      <dgm:prSet presAssocID="{C6214F99-54E3-454B-8BD3-336785EC8495}" presName="hierChild4" presStyleCnt="0"/>
      <dgm:spPr/>
    </dgm:pt>
    <dgm:pt modelId="{C840E5A5-8DF9-478D-A329-01225F1D3511}" type="pres">
      <dgm:prSet presAssocID="{C6214F99-54E3-454B-8BD3-336785EC8495}" presName="hierChild5" presStyleCnt="0"/>
      <dgm:spPr/>
    </dgm:pt>
    <dgm:pt modelId="{273E9022-5A8C-4693-923D-893C593F8E06}" type="pres">
      <dgm:prSet presAssocID="{4E07AD2D-87AC-4D85-92F6-2F5E9444F5E1}" presName="Name50" presStyleLbl="parChTrans1D4" presStyleIdx="14" presStyleCnt="42"/>
      <dgm:spPr/>
      <dgm:t>
        <a:bodyPr/>
        <a:lstStyle/>
        <a:p>
          <a:endParaRPr lang="ru-RU"/>
        </a:p>
      </dgm:t>
    </dgm:pt>
    <dgm:pt modelId="{142459EE-A14C-4A21-81C2-18F6E20486D1}" type="pres">
      <dgm:prSet presAssocID="{8A1609C7-F78F-4F36-939C-D4A6AFD2156F}" presName="hierRoot2" presStyleCnt="0">
        <dgm:presLayoutVars>
          <dgm:hierBranch/>
        </dgm:presLayoutVars>
      </dgm:prSet>
      <dgm:spPr/>
    </dgm:pt>
    <dgm:pt modelId="{3276B014-6DB1-436A-8D4E-EA00E571D176}" type="pres">
      <dgm:prSet presAssocID="{8A1609C7-F78F-4F36-939C-D4A6AFD2156F}" presName="rootComposite" presStyleCnt="0"/>
      <dgm:spPr/>
    </dgm:pt>
    <dgm:pt modelId="{06E5DE2A-43BC-4698-BC30-24C07F2EF9EE}" type="pres">
      <dgm:prSet presAssocID="{8A1609C7-F78F-4F36-939C-D4A6AFD2156F}" presName="rootText" presStyleLbl="node4" presStyleIdx="14" presStyleCnt="42" custScaleX="177156" custScaleY="100000" custLinFactX="-63938" custLinFactNeighborX="-100000" custLinFactNeighborY="2078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C00728A-798A-475D-8EC0-1E75F134B41F}" type="pres">
      <dgm:prSet presAssocID="{8A1609C7-F78F-4F36-939C-D4A6AFD2156F}" presName="rootConnector" presStyleLbl="node4" presStyleIdx="14" presStyleCnt="42"/>
      <dgm:spPr/>
      <dgm:t>
        <a:bodyPr/>
        <a:lstStyle/>
        <a:p>
          <a:endParaRPr lang="ru-RU"/>
        </a:p>
      </dgm:t>
    </dgm:pt>
    <dgm:pt modelId="{4F81EBD1-7854-4139-81D2-D380E745A2B9}" type="pres">
      <dgm:prSet presAssocID="{8A1609C7-F78F-4F36-939C-D4A6AFD2156F}" presName="hierChild4" presStyleCnt="0"/>
      <dgm:spPr/>
    </dgm:pt>
    <dgm:pt modelId="{239DCF95-E6E8-4DD8-B918-5241A47F39B3}" type="pres">
      <dgm:prSet presAssocID="{D5C5D72D-A7E3-4AF7-9B76-F3CB55F699A3}" presName="Name35" presStyleLbl="parChTrans1D4" presStyleIdx="15" presStyleCnt="42"/>
      <dgm:spPr/>
      <dgm:t>
        <a:bodyPr/>
        <a:lstStyle/>
        <a:p>
          <a:endParaRPr lang="ru-RU"/>
        </a:p>
      </dgm:t>
    </dgm:pt>
    <dgm:pt modelId="{502B5C7E-1AA0-4706-B43C-2031022F4B51}" type="pres">
      <dgm:prSet presAssocID="{6B31737F-3BAB-4A36-B93A-744C73025325}" presName="hierRoot2" presStyleCnt="0">
        <dgm:presLayoutVars>
          <dgm:hierBranch val="init"/>
        </dgm:presLayoutVars>
      </dgm:prSet>
      <dgm:spPr/>
    </dgm:pt>
    <dgm:pt modelId="{26605F03-ED68-4D7E-9D12-CCF2F6ADB69E}" type="pres">
      <dgm:prSet presAssocID="{6B31737F-3BAB-4A36-B93A-744C73025325}" presName="rootComposite" presStyleCnt="0"/>
      <dgm:spPr/>
    </dgm:pt>
    <dgm:pt modelId="{9F29CBCB-BC47-4DE5-89C1-201A28505C78}" type="pres">
      <dgm:prSet presAssocID="{6B31737F-3BAB-4A36-B93A-744C73025325}" presName="rootText" presStyleLbl="node4" presStyleIdx="15" presStyleCnt="42" custScaleX="177156" custScaleY="100000" custLinFactX="-63938" custLinFactNeighborX="-100000" custLinFactNeighborY="53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73EB7E-7AFD-4932-A988-E1D28CFB84E2}" type="pres">
      <dgm:prSet presAssocID="{6B31737F-3BAB-4A36-B93A-744C73025325}" presName="rootConnector" presStyleLbl="node4" presStyleIdx="15" presStyleCnt="42"/>
      <dgm:spPr/>
      <dgm:t>
        <a:bodyPr/>
        <a:lstStyle/>
        <a:p>
          <a:endParaRPr lang="ru-RU"/>
        </a:p>
      </dgm:t>
    </dgm:pt>
    <dgm:pt modelId="{32B54B46-70B4-42B7-B1DB-64296F845582}" type="pres">
      <dgm:prSet presAssocID="{6B31737F-3BAB-4A36-B93A-744C73025325}" presName="hierChild4" presStyleCnt="0"/>
      <dgm:spPr/>
    </dgm:pt>
    <dgm:pt modelId="{63A7D411-C303-493E-888C-38F0D1DA5ECA}" type="pres">
      <dgm:prSet presAssocID="{6B31737F-3BAB-4A36-B93A-744C73025325}" presName="hierChild5" presStyleCnt="0"/>
      <dgm:spPr/>
    </dgm:pt>
    <dgm:pt modelId="{69CE9D6D-9776-4863-8BC1-DE0D92497933}" type="pres">
      <dgm:prSet presAssocID="{CA08EE5A-3F94-43DD-AC46-2E1145E5E60A}" presName="Name35" presStyleLbl="parChTrans1D4" presStyleIdx="16" presStyleCnt="42"/>
      <dgm:spPr/>
      <dgm:t>
        <a:bodyPr/>
        <a:lstStyle/>
        <a:p>
          <a:endParaRPr lang="ru-RU"/>
        </a:p>
      </dgm:t>
    </dgm:pt>
    <dgm:pt modelId="{E59757F3-1EE0-4F0C-911A-6D46CF6E07FB}" type="pres">
      <dgm:prSet presAssocID="{3B016758-9B19-4583-86DB-CAB2EC4756D5}" presName="hierRoot2" presStyleCnt="0">
        <dgm:presLayoutVars>
          <dgm:hierBranch val="init"/>
        </dgm:presLayoutVars>
      </dgm:prSet>
      <dgm:spPr/>
    </dgm:pt>
    <dgm:pt modelId="{7BDC21FC-E760-4C81-92F4-80328C43509A}" type="pres">
      <dgm:prSet presAssocID="{3B016758-9B19-4583-86DB-CAB2EC4756D5}" presName="rootComposite" presStyleCnt="0"/>
      <dgm:spPr/>
    </dgm:pt>
    <dgm:pt modelId="{D7A2FDCB-2896-411A-B2BB-4AE81426E9D2}" type="pres">
      <dgm:prSet presAssocID="{3B016758-9B19-4583-86DB-CAB2EC4756D5}" presName="rootText" presStyleLbl="node4" presStyleIdx="16" presStyleCnt="42" custScaleX="177156" custScaleY="100000" custLinFactX="-63938" custLinFactNeighborX="-100000" custLinFactNeighborY="53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A0F390-46A6-40DB-ABAF-491290EB0145}" type="pres">
      <dgm:prSet presAssocID="{3B016758-9B19-4583-86DB-CAB2EC4756D5}" presName="rootConnector" presStyleLbl="node4" presStyleIdx="16" presStyleCnt="42"/>
      <dgm:spPr/>
      <dgm:t>
        <a:bodyPr/>
        <a:lstStyle/>
        <a:p>
          <a:endParaRPr lang="ru-RU"/>
        </a:p>
      </dgm:t>
    </dgm:pt>
    <dgm:pt modelId="{6F332879-0250-4EC2-8CC6-3D7E512D71DF}" type="pres">
      <dgm:prSet presAssocID="{3B016758-9B19-4583-86DB-CAB2EC4756D5}" presName="hierChild4" presStyleCnt="0"/>
      <dgm:spPr/>
    </dgm:pt>
    <dgm:pt modelId="{80A9AF2F-6E3B-4100-A8EB-5236FBD7F6A1}" type="pres">
      <dgm:prSet presAssocID="{3B016758-9B19-4583-86DB-CAB2EC4756D5}" presName="hierChild5" presStyleCnt="0"/>
      <dgm:spPr/>
    </dgm:pt>
    <dgm:pt modelId="{CC189C79-6A0D-4AF2-873B-6FADBE10490A}" type="pres">
      <dgm:prSet presAssocID="{8A1609C7-F78F-4F36-939C-D4A6AFD2156F}" presName="hierChild5" presStyleCnt="0"/>
      <dgm:spPr/>
    </dgm:pt>
    <dgm:pt modelId="{1101C13A-BD47-46B9-82CE-171C47551C26}" type="pres">
      <dgm:prSet presAssocID="{5406EFAE-BF64-48E7-89E5-673D76019A2F}" presName="hierChild5" presStyleCnt="0"/>
      <dgm:spPr/>
    </dgm:pt>
    <dgm:pt modelId="{C356A2CC-94A8-4D87-8B5D-BBEF74073672}" type="pres">
      <dgm:prSet presAssocID="{C14EB1CB-AE56-480B-A9DC-4D92821727F2}" presName="hierChild5" presStyleCnt="0"/>
      <dgm:spPr/>
    </dgm:pt>
    <dgm:pt modelId="{F7612866-D728-4972-AD81-082E01EBE87E}" type="pres">
      <dgm:prSet presAssocID="{3A6DD5B1-23DB-4E30-A7B3-6E0B41941179}" presName="Name35" presStyleLbl="parChTrans1D4" presStyleIdx="17" presStyleCnt="42"/>
      <dgm:spPr/>
      <dgm:t>
        <a:bodyPr/>
        <a:lstStyle/>
        <a:p>
          <a:endParaRPr lang="ru-RU"/>
        </a:p>
      </dgm:t>
    </dgm:pt>
    <dgm:pt modelId="{4FE9B96B-C848-4373-97CC-CE10C66BF688}" type="pres">
      <dgm:prSet presAssocID="{D69A11DC-65DD-4575-A031-34EF890B2D1C}" presName="hierRoot2" presStyleCnt="0">
        <dgm:presLayoutVars>
          <dgm:hierBranch val="r"/>
        </dgm:presLayoutVars>
      </dgm:prSet>
      <dgm:spPr/>
    </dgm:pt>
    <dgm:pt modelId="{711358ED-976E-4912-8064-437EEFE47441}" type="pres">
      <dgm:prSet presAssocID="{D69A11DC-65DD-4575-A031-34EF890B2D1C}" presName="rootComposite" presStyleCnt="0"/>
      <dgm:spPr/>
    </dgm:pt>
    <dgm:pt modelId="{80BA7277-41CF-4DBB-A3C9-A613C76DBBC3}" type="pres">
      <dgm:prSet presAssocID="{D69A11DC-65DD-4575-A031-34EF890B2D1C}" presName="rootText" presStyleLbl="node4" presStyleIdx="17" presStyleCnt="42" custScaleX="177156" custScaleY="100000" custLinFactNeighborX="-95613" custLinFactNeighborY="342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DB8C25F-F08E-411B-B4DF-E69900289C66}" type="pres">
      <dgm:prSet presAssocID="{D69A11DC-65DD-4575-A031-34EF890B2D1C}" presName="rootConnector" presStyleLbl="node4" presStyleIdx="17" presStyleCnt="42"/>
      <dgm:spPr/>
      <dgm:t>
        <a:bodyPr/>
        <a:lstStyle/>
        <a:p>
          <a:endParaRPr lang="ru-RU"/>
        </a:p>
      </dgm:t>
    </dgm:pt>
    <dgm:pt modelId="{01F8BEC7-E39E-44F9-99CA-37A6EE0D95E0}" type="pres">
      <dgm:prSet presAssocID="{D69A11DC-65DD-4575-A031-34EF890B2D1C}" presName="hierChild4" presStyleCnt="0"/>
      <dgm:spPr/>
    </dgm:pt>
    <dgm:pt modelId="{6924B78D-E9A6-44E0-BA14-9DD0739C4B9C}" type="pres">
      <dgm:prSet presAssocID="{2A29691D-ABC3-41C0-A3CD-15952F1ED9EB}" presName="Name50" presStyleLbl="parChTrans1D4" presStyleIdx="18" presStyleCnt="42"/>
      <dgm:spPr/>
      <dgm:t>
        <a:bodyPr/>
        <a:lstStyle/>
        <a:p>
          <a:endParaRPr lang="ru-RU"/>
        </a:p>
      </dgm:t>
    </dgm:pt>
    <dgm:pt modelId="{3FDED22D-CF26-4498-86AB-2C59F77C6658}" type="pres">
      <dgm:prSet presAssocID="{D6CE7951-7192-47C2-AD73-EE515DFFB326}" presName="hierRoot2" presStyleCnt="0">
        <dgm:presLayoutVars>
          <dgm:hierBranch val="r"/>
        </dgm:presLayoutVars>
      </dgm:prSet>
      <dgm:spPr/>
    </dgm:pt>
    <dgm:pt modelId="{8C92FAB8-6AD2-4353-96D4-64938BEDCC88}" type="pres">
      <dgm:prSet presAssocID="{D6CE7951-7192-47C2-AD73-EE515DFFB326}" presName="rootComposite" presStyleCnt="0"/>
      <dgm:spPr/>
    </dgm:pt>
    <dgm:pt modelId="{07844388-A3B4-4C13-A2D2-792D32DA861A}" type="pres">
      <dgm:prSet presAssocID="{D6CE7951-7192-47C2-AD73-EE515DFFB326}" presName="rootText" presStyleLbl="node4" presStyleIdx="18" presStyleCnt="42" custScaleX="177156" custScaleY="100000" custLinFactNeighborX="-95613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EEB922-C647-46C5-934C-BFEF348601D5}" type="pres">
      <dgm:prSet presAssocID="{D6CE7951-7192-47C2-AD73-EE515DFFB326}" presName="rootConnector" presStyleLbl="node4" presStyleIdx="18" presStyleCnt="42"/>
      <dgm:spPr/>
      <dgm:t>
        <a:bodyPr/>
        <a:lstStyle/>
        <a:p>
          <a:endParaRPr lang="ru-RU"/>
        </a:p>
      </dgm:t>
    </dgm:pt>
    <dgm:pt modelId="{8894C6D1-60BA-4547-923C-688077BFF586}" type="pres">
      <dgm:prSet presAssocID="{D6CE7951-7192-47C2-AD73-EE515DFFB326}" presName="hierChild4" presStyleCnt="0"/>
      <dgm:spPr/>
    </dgm:pt>
    <dgm:pt modelId="{4EF129BA-52FE-4029-B58B-F71C3FEB0AF3}" type="pres">
      <dgm:prSet presAssocID="{D6CE7951-7192-47C2-AD73-EE515DFFB326}" presName="hierChild5" presStyleCnt="0"/>
      <dgm:spPr/>
    </dgm:pt>
    <dgm:pt modelId="{C4222B9E-8839-4888-ABA0-98BC961419F6}" type="pres">
      <dgm:prSet presAssocID="{E84BDA00-4A78-4E14-921B-A8F19C24B888}" presName="Name50" presStyleLbl="parChTrans1D4" presStyleIdx="19" presStyleCnt="42"/>
      <dgm:spPr/>
      <dgm:t>
        <a:bodyPr/>
        <a:lstStyle/>
        <a:p>
          <a:endParaRPr lang="ru-RU"/>
        </a:p>
      </dgm:t>
    </dgm:pt>
    <dgm:pt modelId="{4D12C63E-FCF5-4C4F-BFD1-C03085F68C3A}" type="pres">
      <dgm:prSet presAssocID="{6728C70A-D8EE-4F55-B518-BF0215783889}" presName="hierRoot2" presStyleCnt="0">
        <dgm:presLayoutVars>
          <dgm:hierBranch val="init"/>
        </dgm:presLayoutVars>
      </dgm:prSet>
      <dgm:spPr/>
    </dgm:pt>
    <dgm:pt modelId="{8590DE2D-FF40-469E-BD60-5D0EA03A2225}" type="pres">
      <dgm:prSet presAssocID="{6728C70A-D8EE-4F55-B518-BF0215783889}" presName="rootComposite" presStyleCnt="0"/>
      <dgm:spPr/>
    </dgm:pt>
    <dgm:pt modelId="{3335ED73-5D35-4596-8F67-7CB9CBB3A78F}" type="pres">
      <dgm:prSet presAssocID="{6728C70A-D8EE-4F55-B518-BF0215783889}" presName="rootText" presStyleLbl="node4" presStyleIdx="19" presStyleCnt="42" custScaleX="177156" custScaleY="100000" custLinFactNeighborX="-95613" custLinFactNeighborY="1558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2387E26-E3EE-44E8-9FAE-1AEC57A76CD5}" type="pres">
      <dgm:prSet presAssocID="{6728C70A-D8EE-4F55-B518-BF0215783889}" presName="rootConnector" presStyleLbl="node4" presStyleIdx="19" presStyleCnt="42"/>
      <dgm:spPr/>
      <dgm:t>
        <a:bodyPr/>
        <a:lstStyle/>
        <a:p>
          <a:endParaRPr lang="ru-RU"/>
        </a:p>
      </dgm:t>
    </dgm:pt>
    <dgm:pt modelId="{23F38E52-55B8-4E67-8F77-0FCC29D2E2A3}" type="pres">
      <dgm:prSet presAssocID="{6728C70A-D8EE-4F55-B518-BF0215783889}" presName="hierChild4" presStyleCnt="0"/>
      <dgm:spPr/>
    </dgm:pt>
    <dgm:pt modelId="{8BB5466C-7F80-4D93-950B-6AB01AB4D715}" type="pres">
      <dgm:prSet presAssocID="{6728C70A-D8EE-4F55-B518-BF0215783889}" presName="hierChild5" presStyleCnt="0"/>
      <dgm:spPr/>
    </dgm:pt>
    <dgm:pt modelId="{43B024FC-601F-40A9-90AA-51BCAA8108FD}" type="pres">
      <dgm:prSet presAssocID="{D69A11DC-65DD-4575-A031-34EF890B2D1C}" presName="hierChild5" presStyleCnt="0"/>
      <dgm:spPr/>
    </dgm:pt>
    <dgm:pt modelId="{9BA316A6-80A5-482C-8FA0-429A17DB7918}" type="pres">
      <dgm:prSet presAssocID="{79EA3A8E-597E-4DE2-8BDB-B0D3CFB9A045}" presName="Name35" presStyleLbl="parChTrans1D4" presStyleIdx="20" presStyleCnt="42"/>
      <dgm:spPr/>
      <dgm:t>
        <a:bodyPr/>
        <a:lstStyle/>
        <a:p>
          <a:endParaRPr lang="ru-RU"/>
        </a:p>
      </dgm:t>
    </dgm:pt>
    <dgm:pt modelId="{6607A1FD-92F6-4716-AE27-851D90411263}" type="pres">
      <dgm:prSet presAssocID="{25247C44-1ED1-49AE-87BB-7478659A5DA7}" presName="hierRoot2" presStyleCnt="0">
        <dgm:presLayoutVars>
          <dgm:hierBranch val="r"/>
        </dgm:presLayoutVars>
      </dgm:prSet>
      <dgm:spPr/>
    </dgm:pt>
    <dgm:pt modelId="{09BC738A-31D8-4F12-A3A8-CABA67847F34}" type="pres">
      <dgm:prSet presAssocID="{25247C44-1ED1-49AE-87BB-7478659A5DA7}" presName="rootComposite" presStyleCnt="0"/>
      <dgm:spPr/>
    </dgm:pt>
    <dgm:pt modelId="{0B6630BF-6D5C-424B-923E-EC7375F89897}" type="pres">
      <dgm:prSet presAssocID="{25247C44-1ED1-49AE-87BB-7478659A5DA7}" presName="rootText" presStyleLbl="node4" presStyleIdx="20" presStyleCnt="42" custScaleX="177156" custScaleY="100000" custLinFactNeighborX="-43686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FF3FF4-9BA7-4114-B4BD-4C163B7E6D2C}" type="pres">
      <dgm:prSet presAssocID="{25247C44-1ED1-49AE-87BB-7478659A5DA7}" presName="rootConnector" presStyleLbl="node4" presStyleIdx="20" presStyleCnt="42"/>
      <dgm:spPr/>
      <dgm:t>
        <a:bodyPr/>
        <a:lstStyle/>
        <a:p>
          <a:endParaRPr lang="ru-RU"/>
        </a:p>
      </dgm:t>
    </dgm:pt>
    <dgm:pt modelId="{64EF3DA3-EFA3-4E20-B692-DAC79580ABF2}" type="pres">
      <dgm:prSet presAssocID="{25247C44-1ED1-49AE-87BB-7478659A5DA7}" presName="hierChild4" presStyleCnt="0"/>
      <dgm:spPr/>
    </dgm:pt>
    <dgm:pt modelId="{1B5D52C5-D667-4125-9D5A-0AE4C5BDCC01}" type="pres">
      <dgm:prSet presAssocID="{0A009885-D6E1-4A23-8A69-5B25A552EA8B}" presName="Name50" presStyleLbl="parChTrans1D4" presStyleIdx="21" presStyleCnt="42"/>
      <dgm:spPr/>
      <dgm:t>
        <a:bodyPr/>
        <a:lstStyle/>
        <a:p>
          <a:endParaRPr lang="ru-RU"/>
        </a:p>
      </dgm:t>
    </dgm:pt>
    <dgm:pt modelId="{D07789E8-4A57-4843-9575-9228A2751F6A}" type="pres">
      <dgm:prSet presAssocID="{3BCCE053-941B-4483-8F1E-94A93E085D35}" presName="hierRoot2" presStyleCnt="0">
        <dgm:presLayoutVars>
          <dgm:hierBranch val="init"/>
        </dgm:presLayoutVars>
      </dgm:prSet>
      <dgm:spPr/>
    </dgm:pt>
    <dgm:pt modelId="{68E7C802-CF60-41E6-8FE9-8C38CCB38587}" type="pres">
      <dgm:prSet presAssocID="{3BCCE053-941B-4483-8F1E-94A93E085D35}" presName="rootComposite" presStyleCnt="0"/>
      <dgm:spPr/>
    </dgm:pt>
    <dgm:pt modelId="{7E9A90C3-5E03-4E30-9C59-D3329E6ACC6A}" type="pres">
      <dgm:prSet presAssocID="{3BCCE053-941B-4483-8F1E-94A93E085D35}" presName="rootText" presStyleLbl="node4" presStyleIdx="21" presStyleCnt="42" custScaleX="177156" custScaleY="100000" custLinFactNeighborX="-43686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6000C9-742D-4E1D-8BFC-7B31265F2B73}" type="pres">
      <dgm:prSet presAssocID="{3BCCE053-941B-4483-8F1E-94A93E085D35}" presName="rootConnector" presStyleLbl="node4" presStyleIdx="21" presStyleCnt="42"/>
      <dgm:spPr/>
      <dgm:t>
        <a:bodyPr/>
        <a:lstStyle/>
        <a:p>
          <a:endParaRPr lang="ru-RU"/>
        </a:p>
      </dgm:t>
    </dgm:pt>
    <dgm:pt modelId="{0238C4DD-7A32-484E-86C7-C01B2330C9FE}" type="pres">
      <dgm:prSet presAssocID="{3BCCE053-941B-4483-8F1E-94A93E085D35}" presName="hierChild4" presStyleCnt="0"/>
      <dgm:spPr/>
    </dgm:pt>
    <dgm:pt modelId="{0680996E-2936-4120-8899-0565AF6968F9}" type="pres">
      <dgm:prSet presAssocID="{3BCCE053-941B-4483-8F1E-94A93E085D35}" presName="hierChild5" presStyleCnt="0"/>
      <dgm:spPr/>
    </dgm:pt>
    <dgm:pt modelId="{DDA77CC6-2E30-4CFA-AC77-8532B6CF5A16}" type="pres">
      <dgm:prSet presAssocID="{816C9783-94D9-40D3-9AC7-6D57B1CA2411}" presName="Name50" presStyleLbl="parChTrans1D4" presStyleIdx="22" presStyleCnt="42"/>
      <dgm:spPr/>
      <dgm:t>
        <a:bodyPr/>
        <a:lstStyle/>
        <a:p>
          <a:endParaRPr lang="ru-RU"/>
        </a:p>
      </dgm:t>
    </dgm:pt>
    <dgm:pt modelId="{401B8894-64FC-4193-B85C-BA490D56D023}" type="pres">
      <dgm:prSet presAssocID="{03DAACA6-9333-44FF-A341-3A949BC70EEB}" presName="hierRoot2" presStyleCnt="0">
        <dgm:presLayoutVars>
          <dgm:hierBranch val="init"/>
        </dgm:presLayoutVars>
      </dgm:prSet>
      <dgm:spPr/>
    </dgm:pt>
    <dgm:pt modelId="{A01FDCCC-D4B7-4F3D-A18D-BA861EC5D636}" type="pres">
      <dgm:prSet presAssocID="{03DAACA6-9333-44FF-A341-3A949BC70EEB}" presName="rootComposite" presStyleCnt="0"/>
      <dgm:spPr/>
    </dgm:pt>
    <dgm:pt modelId="{8B8B023A-5FEE-40D8-8347-0287C67560B1}" type="pres">
      <dgm:prSet presAssocID="{03DAACA6-9333-44FF-A341-3A949BC70EEB}" presName="rootText" presStyleLbl="node4" presStyleIdx="22" presStyleCnt="42" custScaleX="177156" custScaleY="100000" custLinFactNeighborX="-43686" custLinFactNeighborY="1558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AA37ABF-8CD4-4146-9582-D688367A48C3}" type="pres">
      <dgm:prSet presAssocID="{03DAACA6-9333-44FF-A341-3A949BC70EEB}" presName="rootConnector" presStyleLbl="node4" presStyleIdx="22" presStyleCnt="42"/>
      <dgm:spPr/>
      <dgm:t>
        <a:bodyPr/>
        <a:lstStyle/>
        <a:p>
          <a:endParaRPr lang="ru-RU"/>
        </a:p>
      </dgm:t>
    </dgm:pt>
    <dgm:pt modelId="{EA12EB34-814D-4A51-A825-B33390ED0877}" type="pres">
      <dgm:prSet presAssocID="{03DAACA6-9333-44FF-A341-3A949BC70EEB}" presName="hierChild4" presStyleCnt="0"/>
      <dgm:spPr/>
    </dgm:pt>
    <dgm:pt modelId="{CA5CF1E6-FCC3-4F9A-9B26-D27BCF91A0EC}" type="pres">
      <dgm:prSet presAssocID="{03DAACA6-9333-44FF-A341-3A949BC70EEB}" presName="hierChild5" presStyleCnt="0"/>
      <dgm:spPr/>
    </dgm:pt>
    <dgm:pt modelId="{5C4B82C2-2A8A-423E-AFE5-A50C64FD9965}" type="pres">
      <dgm:prSet presAssocID="{25247C44-1ED1-49AE-87BB-7478659A5DA7}" presName="hierChild5" presStyleCnt="0"/>
      <dgm:spPr/>
    </dgm:pt>
    <dgm:pt modelId="{E2BA2384-16C6-41AF-AA03-30DE76175038}" type="pres">
      <dgm:prSet presAssocID="{FAC2F488-8B67-4871-8527-8A290C5DC601}" presName="Name35" presStyleLbl="parChTrans1D4" presStyleIdx="23" presStyleCnt="42"/>
      <dgm:spPr/>
      <dgm:t>
        <a:bodyPr/>
        <a:lstStyle/>
        <a:p>
          <a:endParaRPr lang="ru-RU"/>
        </a:p>
      </dgm:t>
    </dgm:pt>
    <dgm:pt modelId="{E78E2BCD-0707-4570-88FC-93697620625B}" type="pres">
      <dgm:prSet presAssocID="{5BF1D1CC-F321-49AB-B43E-7D2B6BDB9F74}" presName="hierRoot2" presStyleCnt="0">
        <dgm:presLayoutVars>
          <dgm:hierBranch val="r"/>
        </dgm:presLayoutVars>
      </dgm:prSet>
      <dgm:spPr/>
    </dgm:pt>
    <dgm:pt modelId="{3FA612A0-EA2D-4C2A-A117-875433F5B33B}" type="pres">
      <dgm:prSet presAssocID="{5BF1D1CC-F321-49AB-B43E-7D2B6BDB9F74}" presName="rootComposite" presStyleCnt="0"/>
      <dgm:spPr/>
    </dgm:pt>
    <dgm:pt modelId="{97B477EA-1147-45EC-A03A-FDBFB56D83C8}" type="pres">
      <dgm:prSet presAssocID="{5BF1D1CC-F321-49AB-B43E-7D2B6BDB9F74}" presName="rootText" presStyleLbl="node4" presStyleIdx="23" presStyleCnt="42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E4001B8-0815-450D-B118-4245520BB44C}" type="pres">
      <dgm:prSet presAssocID="{5BF1D1CC-F321-49AB-B43E-7D2B6BDB9F74}" presName="rootConnector" presStyleLbl="node4" presStyleIdx="23" presStyleCnt="42"/>
      <dgm:spPr/>
      <dgm:t>
        <a:bodyPr/>
        <a:lstStyle/>
        <a:p>
          <a:endParaRPr lang="ru-RU"/>
        </a:p>
      </dgm:t>
    </dgm:pt>
    <dgm:pt modelId="{0C148A02-D145-463A-B1F9-250D77770F05}" type="pres">
      <dgm:prSet presAssocID="{5BF1D1CC-F321-49AB-B43E-7D2B6BDB9F74}" presName="hierChild4" presStyleCnt="0"/>
      <dgm:spPr/>
    </dgm:pt>
    <dgm:pt modelId="{14833949-89B2-4B49-869D-BC94D50EE4B9}" type="pres">
      <dgm:prSet presAssocID="{85E0AA7E-901B-4730-AA5C-DDC5F47F6B3B}" presName="Name50" presStyleLbl="parChTrans1D4" presStyleIdx="24" presStyleCnt="42"/>
      <dgm:spPr/>
      <dgm:t>
        <a:bodyPr/>
        <a:lstStyle/>
        <a:p>
          <a:endParaRPr lang="ru-RU"/>
        </a:p>
      </dgm:t>
    </dgm:pt>
    <dgm:pt modelId="{28E87334-9551-4AF1-A6A8-426845C7BC1B}" type="pres">
      <dgm:prSet presAssocID="{FA440D9E-6B99-442F-B579-44E4740D24C6}" presName="hierRoot2" presStyleCnt="0">
        <dgm:presLayoutVars>
          <dgm:hierBranch/>
        </dgm:presLayoutVars>
      </dgm:prSet>
      <dgm:spPr/>
    </dgm:pt>
    <dgm:pt modelId="{54556970-7011-4B49-9460-430C91F72CF4}" type="pres">
      <dgm:prSet presAssocID="{FA440D9E-6B99-442F-B579-44E4740D24C6}" presName="rootComposite" presStyleCnt="0"/>
      <dgm:spPr/>
    </dgm:pt>
    <dgm:pt modelId="{A6251617-BAA3-47D4-A526-2BC8A25E5BA9}" type="pres">
      <dgm:prSet presAssocID="{FA440D9E-6B99-442F-B579-44E4740D24C6}" presName="rootText" presStyleLbl="node4" presStyleIdx="24" presStyleCnt="42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24BCC0-F441-44E5-BBA1-A89CAF979D64}" type="pres">
      <dgm:prSet presAssocID="{FA440D9E-6B99-442F-B579-44E4740D24C6}" presName="rootConnector" presStyleLbl="node4" presStyleIdx="24" presStyleCnt="42"/>
      <dgm:spPr/>
      <dgm:t>
        <a:bodyPr/>
        <a:lstStyle/>
        <a:p>
          <a:endParaRPr lang="ru-RU"/>
        </a:p>
      </dgm:t>
    </dgm:pt>
    <dgm:pt modelId="{10AC582E-3593-4B7A-9AAB-85D5ADA7B0E2}" type="pres">
      <dgm:prSet presAssocID="{FA440D9E-6B99-442F-B579-44E4740D24C6}" presName="hierChild4" presStyleCnt="0"/>
      <dgm:spPr/>
    </dgm:pt>
    <dgm:pt modelId="{FA0F8742-664D-4CFA-800F-45698EC5501A}" type="pres">
      <dgm:prSet presAssocID="{3048DD57-D774-4C7A-89D0-9DED7A36345D}" presName="Name35" presStyleLbl="parChTrans1D4" presStyleIdx="25" presStyleCnt="42"/>
      <dgm:spPr/>
      <dgm:t>
        <a:bodyPr/>
        <a:lstStyle/>
        <a:p>
          <a:endParaRPr lang="ru-RU"/>
        </a:p>
      </dgm:t>
    </dgm:pt>
    <dgm:pt modelId="{4B5627FD-48C5-4115-BC35-3F7D7FE57FD4}" type="pres">
      <dgm:prSet presAssocID="{F963B530-32B8-46EC-9784-22BFD0DA4A62}" presName="hierRoot2" presStyleCnt="0">
        <dgm:presLayoutVars>
          <dgm:hierBranch val="init"/>
        </dgm:presLayoutVars>
      </dgm:prSet>
      <dgm:spPr/>
    </dgm:pt>
    <dgm:pt modelId="{2D1D6AEE-669D-4FF6-B639-304900FF8354}" type="pres">
      <dgm:prSet presAssocID="{F963B530-32B8-46EC-9784-22BFD0DA4A62}" presName="rootComposite" presStyleCnt="0"/>
      <dgm:spPr/>
    </dgm:pt>
    <dgm:pt modelId="{9ACF3576-BF1A-4CFB-ACA5-CCFFA2B66599}" type="pres">
      <dgm:prSet presAssocID="{F963B530-32B8-46EC-9784-22BFD0DA4A62}" presName="rootText" presStyleLbl="node4" presStyleIdx="25" presStyleCnt="42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DACADE-388D-4CFF-9AC5-B30E89E8E213}" type="pres">
      <dgm:prSet presAssocID="{F963B530-32B8-46EC-9784-22BFD0DA4A62}" presName="rootConnector" presStyleLbl="node4" presStyleIdx="25" presStyleCnt="42"/>
      <dgm:spPr/>
      <dgm:t>
        <a:bodyPr/>
        <a:lstStyle/>
        <a:p>
          <a:endParaRPr lang="ru-RU"/>
        </a:p>
      </dgm:t>
    </dgm:pt>
    <dgm:pt modelId="{1B10870E-1544-460A-812B-FB8D1E0CB660}" type="pres">
      <dgm:prSet presAssocID="{F963B530-32B8-46EC-9784-22BFD0DA4A62}" presName="hierChild4" presStyleCnt="0"/>
      <dgm:spPr/>
    </dgm:pt>
    <dgm:pt modelId="{ECFABF09-534D-464E-9AC3-3F0CAC319212}" type="pres">
      <dgm:prSet presAssocID="{F963B530-32B8-46EC-9784-22BFD0DA4A62}" presName="hierChild5" presStyleCnt="0"/>
      <dgm:spPr/>
    </dgm:pt>
    <dgm:pt modelId="{6D5BC242-852F-4CD5-9D23-5228932F85E3}" type="pres">
      <dgm:prSet presAssocID="{A8FEE9B6-CB61-448D-A1D2-4BE34640F9F3}" presName="Name35" presStyleLbl="parChTrans1D4" presStyleIdx="26" presStyleCnt="42"/>
      <dgm:spPr/>
      <dgm:t>
        <a:bodyPr/>
        <a:lstStyle/>
        <a:p>
          <a:endParaRPr lang="ru-RU"/>
        </a:p>
      </dgm:t>
    </dgm:pt>
    <dgm:pt modelId="{F0248A9F-67FA-4F6D-A9A4-81D9E0C8FDF3}" type="pres">
      <dgm:prSet presAssocID="{47D280C8-018F-4240-BF1F-7C10008C3738}" presName="hierRoot2" presStyleCnt="0">
        <dgm:presLayoutVars>
          <dgm:hierBranch val="init"/>
        </dgm:presLayoutVars>
      </dgm:prSet>
      <dgm:spPr/>
    </dgm:pt>
    <dgm:pt modelId="{CCD3327C-EAA2-49CE-9169-6673CC4413F1}" type="pres">
      <dgm:prSet presAssocID="{47D280C8-018F-4240-BF1F-7C10008C3738}" presName="rootComposite" presStyleCnt="0"/>
      <dgm:spPr/>
    </dgm:pt>
    <dgm:pt modelId="{66150514-19F9-406E-BA0C-88EEBF8642BE}" type="pres">
      <dgm:prSet presAssocID="{47D280C8-018F-4240-BF1F-7C10008C3738}" presName="rootText" presStyleLbl="node4" presStyleIdx="26" presStyleCnt="42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5888153-D8FB-4E16-BD56-9F1A07650EB7}" type="pres">
      <dgm:prSet presAssocID="{47D280C8-018F-4240-BF1F-7C10008C3738}" presName="rootConnector" presStyleLbl="node4" presStyleIdx="26" presStyleCnt="42"/>
      <dgm:spPr/>
      <dgm:t>
        <a:bodyPr/>
        <a:lstStyle/>
        <a:p>
          <a:endParaRPr lang="ru-RU"/>
        </a:p>
      </dgm:t>
    </dgm:pt>
    <dgm:pt modelId="{CE7E3A64-506C-48B5-AD5F-D2EFFA55DA58}" type="pres">
      <dgm:prSet presAssocID="{47D280C8-018F-4240-BF1F-7C10008C3738}" presName="hierChild4" presStyleCnt="0"/>
      <dgm:spPr/>
    </dgm:pt>
    <dgm:pt modelId="{56A05EA5-59A3-4869-B0C3-21EDBB35EB97}" type="pres">
      <dgm:prSet presAssocID="{47D280C8-018F-4240-BF1F-7C10008C3738}" presName="hierChild5" presStyleCnt="0"/>
      <dgm:spPr/>
    </dgm:pt>
    <dgm:pt modelId="{DB199F0C-724B-4124-AA18-F80414C1839C}" type="pres">
      <dgm:prSet presAssocID="{FA440D9E-6B99-442F-B579-44E4740D24C6}" presName="hierChild5" presStyleCnt="0"/>
      <dgm:spPr/>
    </dgm:pt>
    <dgm:pt modelId="{514FD5DA-B095-4F86-987C-4A855FC06027}" type="pres">
      <dgm:prSet presAssocID="{B9768134-A3F4-41D2-ADF3-353AE7123BAA}" presName="Name50" presStyleLbl="parChTrans1D4" presStyleIdx="27" presStyleCnt="42"/>
      <dgm:spPr/>
      <dgm:t>
        <a:bodyPr/>
        <a:lstStyle/>
        <a:p>
          <a:endParaRPr lang="ru-RU"/>
        </a:p>
      </dgm:t>
    </dgm:pt>
    <dgm:pt modelId="{E61AE2C8-3F23-4F9B-A718-2D92DAA98870}" type="pres">
      <dgm:prSet presAssocID="{2A7F98D4-0413-4470-B8BF-1500121EF719}" presName="hierRoot2" presStyleCnt="0">
        <dgm:presLayoutVars>
          <dgm:hierBranch/>
        </dgm:presLayoutVars>
      </dgm:prSet>
      <dgm:spPr/>
    </dgm:pt>
    <dgm:pt modelId="{ED0D493D-AFC5-4A27-8F23-ECBE4AD7DF93}" type="pres">
      <dgm:prSet presAssocID="{2A7F98D4-0413-4470-B8BF-1500121EF719}" presName="rootComposite" presStyleCnt="0"/>
      <dgm:spPr/>
    </dgm:pt>
    <dgm:pt modelId="{7B1516A1-C0FA-47D8-8FF5-88B0B2B9B530}" type="pres">
      <dgm:prSet presAssocID="{2A7F98D4-0413-4470-B8BF-1500121EF719}" presName="rootText" presStyleLbl="node4" presStyleIdx="27" presStyleCnt="42" custScaleX="285313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F4F3F1-5EFB-4687-A44D-49CA099B07F6}" type="pres">
      <dgm:prSet presAssocID="{2A7F98D4-0413-4470-B8BF-1500121EF719}" presName="rootConnector" presStyleLbl="node4" presStyleIdx="27" presStyleCnt="42"/>
      <dgm:spPr/>
      <dgm:t>
        <a:bodyPr/>
        <a:lstStyle/>
        <a:p>
          <a:endParaRPr lang="ru-RU"/>
        </a:p>
      </dgm:t>
    </dgm:pt>
    <dgm:pt modelId="{B5909F5A-DEDE-46E6-9A1A-09241925CDEA}" type="pres">
      <dgm:prSet presAssocID="{2A7F98D4-0413-4470-B8BF-1500121EF719}" presName="hierChild4" presStyleCnt="0"/>
      <dgm:spPr/>
    </dgm:pt>
    <dgm:pt modelId="{64268E04-F066-444C-A878-3BD3E6856A1A}" type="pres">
      <dgm:prSet presAssocID="{7FDDC606-6557-4A44-8ECA-8CF737E3471E}" presName="Name35" presStyleLbl="parChTrans1D4" presStyleIdx="28" presStyleCnt="42"/>
      <dgm:spPr/>
      <dgm:t>
        <a:bodyPr/>
        <a:lstStyle/>
        <a:p>
          <a:endParaRPr lang="ru-RU"/>
        </a:p>
      </dgm:t>
    </dgm:pt>
    <dgm:pt modelId="{A3647EC6-6259-458D-B70A-396BFEF366DA}" type="pres">
      <dgm:prSet presAssocID="{6AFDDB80-B529-4E4C-A0FD-0EDB17CB6604}" presName="hierRoot2" presStyleCnt="0">
        <dgm:presLayoutVars>
          <dgm:hierBranch val="init"/>
        </dgm:presLayoutVars>
      </dgm:prSet>
      <dgm:spPr/>
    </dgm:pt>
    <dgm:pt modelId="{7E28CACE-BDDA-4A7D-946A-F8021993B6BB}" type="pres">
      <dgm:prSet presAssocID="{6AFDDB80-B529-4E4C-A0FD-0EDB17CB6604}" presName="rootComposite" presStyleCnt="0"/>
      <dgm:spPr/>
    </dgm:pt>
    <dgm:pt modelId="{CC883DDA-8DE2-442B-B572-EB42CDB8515A}" type="pres">
      <dgm:prSet presAssocID="{6AFDDB80-B529-4E4C-A0FD-0EDB17CB6604}" presName="rootText" presStyleLbl="node4" presStyleIdx="28" presStyleCnt="42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74CEF8-0A13-4360-B74A-1D3E66743CC0}" type="pres">
      <dgm:prSet presAssocID="{6AFDDB80-B529-4E4C-A0FD-0EDB17CB6604}" presName="rootConnector" presStyleLbl="node4" presStyleIdx="28" presStyleCnt="42"/>
      <dgm:spPr/>
      <dgm:t>
        <a:bodyPr/>
        <a:lstStyle/>
        <a:p>
          <a:endParaRPr lang="ru-RU"/>
        </a:p>
      </dgm:t>
    </dgm:pt>
    <dgm:pt modelId="{D29E54B0-FA9B-4476-8040-1FE1B40DE251}" type="pres">
      <dgm:prSet presAssocID="{6AFDDB80-B529-4E4C-A0FD-0EDB17CB6604}" presName="hierChild4" presStyleCnt="0"/>
      <dgm:spPr/>
    </dgm:pt>
    <dgm:pt modelId="{C4F77B3F-09C1-481C-8BC9-0585B36F38BD}" type="pres">
      <dgm:prSet presAssocID="{6AFDDB80-B529-4E4C-A0FD-0EDB17CB6604}" presName="hierChild5" presStyleCnt="0"/>
      <dgm:spPr/>
    </dgm:pt>
    <dgm:pt modelId="{FE062E2C-1EC6-42C3-BD15-75C62F50A378}" type="pres">
      <dgm:prSet presAssocID="{AA442634-4345-42BC-9C64-F3AB2060A4A2}" presName="Name35" presStyleLbl="parChTrans1D4" presStyleIdx="29" presStyleCnt="42"/>
      <dgm:spPr/>
      <dgm:t>
        <a:bodyPr/>
        <a:lstStyle/>
        <a:p>
          <a:endParaRPr lang="ru-RU"/>
        </a:p>
      </dgm:t>
    </dgm:pt>
    <dgm:pt modelId="{634E5262-8385-4B24-97A6-A15CBA402DBD}" type="pres">
      <dgm:prSet presAssocID="{F3A5C33E-9084-4677-97BB-C4598597EA0C}" presName="hierRoot2" presStyleCnt="0">
        <dgm:presLayoutVars>
          <dgm:hierBranch val="init"/>
        </dgm:presLayoutVars>
      </dgm:prSet>
      <dgm:spPr/>
    </dgm:pt>
    <dgm:pt modelId="{52D43D97-8CEA-489B-8E2D-5CC95A89361E}" type="pres">
      <dgm:prSet presAssocID="{F3A5C33E-9084-4677-97BB-C4598597EA0C}" presName="rootComposite" presStyleCnt="0"/>
      <dgm:spPr/>
    </dgm:pt>
    <dgm:pt modelId="{816134AE-FBFE-441A-8BDB-F12FE955BDDE}" type="pres">
      <dgm:prSet presAssocID="{F3A5C33E-9084-4677-97BB-C4598597EA0C}" presName="rootText" presStyleLbl="node4" presStyleIdx="29" presStyleCnt="42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5388C73-4E35-42F1-94F6-44519EC8456D}" type="pres">
      <dgm:prSet presAssocID="{F3A5C33E-9084-4677-97BB-C4598597EA0C}" presName="rootConnector" presStyleLbl="node4" presStyleIdx="29" presStyleCnt="42"/>
      <dgm:spPr/>
      <dgm:t>
        <a:bodyPr/>
        <a:lstStyle/>
        <a:p>
          <a:endParaRPr lang="ru-RU"/>
        </a:p>
      </dgm:t>
    </dgm:pt>
    <dgm:pt modelId="{777B6DBE-6AF5-45A8-919A-C5B166577E3C}" type="pres">
      <dgm:prSet presAssocID="{F3A5C33E-9084-4677-97BB-C4598597EA0C}" presName="hierChild4" presStyleCnt="0"/>
      <dgm:spPr/>
    </dgm:pt>
    <dgm:pt modelId="{0A405164-1B21-44BE-954C-3D597F85CFF3}" type="pres">
      <dgm:prSet presAssocID="{F3A5C33E-9084-4677-97BB-C4598597EA0C}" presName="hierChild5" presStyleCnt="0"/>
      <dgm:spPr/>
    </dgm:pt>
    <dgm:pt modelId="{F1180CCA-82BC-4421-98CD-73E06DED547A}" type="pres">
      <dgm:prSet presAssocID="{2A7F98D4-0413-4470-B8BF-1500121EF719}" presName="hierChild5" presStyleCnt="0"/>
      <dgm:spPr/>
    </dgm:pt>
    <dgm:pt modelId="{68D3B770-AA4C-4BCA-A86D-87EBE7DD07AA}" type="pres">
      <dgm:prSet presAssocID="{2246969D-A9E9-4F48-B9B0-B05FA77D17B1}" presName="Name50" presStyleLbl="parChTrans1D4" presStyleIdx="30" presStyleCnt="42"/>
      <dgm:spPr/>
      <dgm:t>
        <a:bodyPr/>
        <a:lstStyle/>
        <a:p>
          <a:endParaRPr lang="ru-RU"/>
        </a:p>
      </dgm:t>
    </dgm:pt>
    <dgm:pt modelId="{45227F64-6E75-473E-BCD8-DE6C3232589B}" type="pres">
      <dgm:prSet presAssocID="{122A0DF7-8209-4FEE-9948-8EA66EBBB965}" presName="hierRoot2" presStyleCnt="0">
        <dgm:presLayoutVars>
          <dgm:hierBranch/>
        </dgm:presLayoutVars>
      </dgm:prSet>
      <dgm:spPr/>
    </dgm:pt>
    <dgm:pt modelId="{7D901B7D-6CB2-45C6-BFFA-E3D7471A1786}" type="pres">
      <dgm:prSet presAssocID="{122A0DF7-8209-4FEE-9948-8EA66EBBB965}" presName="rootComposite" presStyleCnt="0"/>
      <dgm:spPr/>
    </dgm:pt>
    <dgm:pt modelId="{6779BD6A-7D87-418C-878A-03729CACBDAB}" type="pres">
      <dgm:prSet presAssocID="{122A0DF7-8209-4FEE-9948-8EA66EBBB965}" presName="rootText" presStyleLbl="node4" presStyleIdx="30" presStyleCnt="42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246982F-4830-4E62-AB49-86B8EF3D71CC}" type="pres">
      <dgm:prSet presAssocID="{122A0DF7-8209-4FEE-9948-8EA66EBBB965}" presName="rootConnector" presStyleLbl="node4" presStyleIdx="30" presStyleCnt="42"/>
      <dgm:spPr/>
      <dgm:t>
        <a:bodyPr/>
        <a:lstStyle/>
        <a:p>
          <a:endParaRPr lang="ru-RU"/>
        </a:p>
      </dgm:t>
    </dgm:pt>
    <dgm:pt modelId="{2617EA09-FAC8-4DD8-ACAB-79563F2F21CC}" type="pres">
      <dgm:prSet presAssocID="{122A0DF7-8209-4FEE-9948-8EA66EBBB965}" presName="hierChild4" presStyleCnt="0"/>
      <dgm:spPr/>
    </dgm:pt>
    <dgm:pt modelId="{FB2B7043-9B04-46F8-9F48-9F4017FF4DD2}" type="pres">
      <dgm:prSet presAssocID="{C3E4C47E-26B7-4C4D-AE96-76EF143BA490}" presName="Name35" presStyleLbl="parChTrans1D4" presStyleIdx="31" presStyleCnt="42"/>
      <dgm:spPr/>
      <dgm:t>
        <a:bodyPr/>
        <a:lstStyle/>
        <a:p>
          <a:endParaRPr lang="ru-RU"/>
        </a:p>
      </dgm:t>
    </dgm:pt>
    <dgm:pt modelId="{8A8F61C6-167A-4C60-8CB1-581B53739FC8}" type="pres">
      <dgm:prSet presAssocID="{D4EA8887-F641-442C-A5E7-DCE8A13F9BC4}" presName="hierRoot2" presStyleCnt="0">
        <dgm:presLayoutVars>
          <dgm:hierBranch val="init"/>
        </dgm:presLayoutVars>
      </dgm:prSet>
      <dgm:spPr/>
    </dgm:pt>
    <dgm:pt modelId="{8272B39A-E2B7-45FF-846A-D4E763B393FA}" type="pres">
      <dgm:prSet presAssocID="{D4EA8887-F641-442C-A5E7-DCE8A13F9BC4}" presName="rootComposite" presStyleCnt="0"/>
      <dgm:spPr/>
    </dgm:pt>
    <dgm:pt modelId="{52DC18CA-4CFB-47D5-A2DC-697BCD52F3E0}" type="pres">
      <dgm:prSet presAssocID="{D4EA8887-F641-442C-A5E7-DCE8A13F9BC4}" presName="rootText" presStyleLbl="node4" presStyleIdx="31" presStyleCnt="42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686E10C-7AC2-4B4E-A0B2-F2A18C8AA672}" type="pres">
      <dgm:prSet presAssocID="{D4EA8887-F641-442C-A5E7-DCE8A13F9BC4}" presName="rootConnector" presStyleLbl="node4" presStyleIdx="31" presStyleCnt="42"/>
      <dgm:spPr/>
      <dgm:t>
        <a:bodyPr/>
        <a:lstStyle/>
        <a:p>
          <a:endParaRPr lang="ru-RU"/>
        </a:p>
      </dgm:t>
    </dgm:pt>
    <dgm:pt modelId="{4A5DDDF4-F2BB-458E-8833-916386A6253D}" type="pres">
      <dgm:prSet presAssocID="{D4EA8887-F641-442C-A5E7-DCE8A13F9BC4}" presName="hierChild4" presStyleCnt="0"/>
      <dgm:spPr/>
    </dgm:pt>
    <dgm:pt modelId="{5F55DF4C-8A4C-411F-A3C2-96CAA479A538}" type="pres">
      <dgm:prSet presAssocID="{D4EA8887-F641-442C-A5E7-DCE8A13F9BC4}" presName="hierChild5" presStyleCnt="0"/>
      <dgm:spPr/>
    </dgm:pt>
    <dgm:pt modelId="{74E53913-DBBF-477A-9E14-AF1DAD065A0C}" type="pres">
      <dgm:prSet presAssocID="{3438F38D-16FF-4CBB-94D6-D207710C3ADE}" presName="Name35" presStyleLbl="parChTrans1D4" presStyleIdx="32" presStyleCnt="42"/>
      <dgm:spPr/>
      <dgm:t>
        <a:bodyPr/>
        <a:lstStyle/>
        <a:p>
          <a:endParaRPr lang="ru-RU"/>
        </a:p>
      </dgm:t>
    </dgm:pt>
    <dgm:pt modelId="{401E2C44-D9F0-4E16-908E-A83C3B2DC7B8}" type="pres">
      <dgm:prSet presAssocID="{E1003D2F-86BC-4B99-AB0D-14F134395F88}" presName="hierRoot2" presStyleCnt="0">
        <dgm:presLayoutVars>
          <dgm:hierBranch/>
        </dgm:presLayoutVars>
      </dgm:prSet>
      <dgm:spPr/>
    </dgm:pt>
    <dgm:pt modelId="{1285E970-3C6D-4EF0-A0E4-7AE10D46F9F6}" type="pres">
      <dgm:prSet presAssocID="{E1003D2F-86BC-4B99-AB0D-14F134395F88}" presName="rootComposite" presStyleCnt="0"/>
      <dgm:spPr/>
    </dgm:pt>
    <dgm:pt modelId="{4E7478B3-4D81-41D1-85DF-D62021172ACA}" type="pres">
      <dgm:prSet presAssocID="{E1003D2F-86BC-4B99-AB0D-14F134395F88}" presName="rootText" presStyleLbl="node4" presStyleIdx="32" presStyleCnt="42" custScaleX="177156" custScaleY="100000" custLinFactNeighborX="-5424" custLinFactNeighborY="305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F4FB6C7-BBC1-4D9C-9236-E4E8BF2A0BDC}" type="pres">
      <dgm:prSet presAssocID="{E1003D2F-86BC-4B99-AB0D-14F134395F88}" presName="rootConnector" presStyleLbl="node4" presStyleIdx="32" presStyleCnt="42"/>
      <dgm:spPr/>
      <dgm:t>
        <a:bodyPr/>
        <a:lstStyle/>
        <a:p>
          <a:endParaRPr lang="ru-RU"/>
        </a:p>
      </dgm:t>
    </dgm:pt>
    <dgm:pt modelId="{10E30215-7DD7-430B-AF0F-6F5DABBB941C}" type="pres">
      <dgm:prSet presAssocID="{E1003D2F-86BC-4B99-AB0D-14F134395F88}" presName="hierChild4" presStyleCnt="0"/>
      <dgm:spPr/>
    </dgm:pt>
    <dgm:pt modelId="{D51E6881-38ED-4536-9C05-D42F237297EA}" type="pres">
      <dgm:prSet presAssocID="{0FC62669-BBA6-4CED-AD11-FE733EBE1F36}" presName="Name35" presStyleLbl="parChTrans1D4" presStyleIdx="33" presStyleCnt="42"/>
      <dgm:spPr/>
      <dgm:t>
        <a:bodyPr/>
        <a:lstStyle/>
        <a:p>
          <a:endParaRPr lang="ru-RU"/>
        </a:p>
      </dgm:t>
    </dgm:pt>
    <dgm:pt modelId="{3FAC8BA1-43D1-4198-8888-83F363171FD3}" type="pres">
      <dgm:prSet presAssocID="{70952B51-6799-4495-99D1-34419239A938}" presName="hierRoot2" presStyleCnt="0">
        <dgm:presLayoutVars>
          <dgm:hierBranch val="init"/>
        </dgm:presLayoutVars>
      </dgm:prSet>
      <dgm:spPr/>
    </dgm:pt>
    <dgm:pt modelId="{62E260D5-8890-44D5-A9B0-B2D119CA60EA}" type="pres">
      <dgm:prSet presAssocID="{70952B51-6799-4495-99D1-34419239A938}" presName="rootComposite" presStyleCnt="0"/>
      <dgm:spPr/>
    </dgm:pt>
    <dgm:pt modelId="{98C46B07-6D4D-4F00-B5F2-17D41102D307}" type="pres">
      <dgm:prSet presAssocID="{70952B51-6799-4495-99D1-34419239A938}" presName="rootText" presStyleLbl="node4" presStyleIdx="33" presStyleCnt="42" custScaleX="177156" custScaleY="100000" custLinFactNeighborX="-5727" custLinFactNeighborY="3096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21957C1-377A-4059-8CDE-0B5A564B964D}" type="pres">
      <dgm:prSet presAssocID="{70952B51-6799-4495-99D1-34419239A938}" presName="rootConnector" presStyleLbl="node4" presStyleIdx="33" presStyleCnt="42"/>
      <dgm:spPr/>
      <dgm:t>
        <a:bodyPr/>
        <a:lstStyle/>
        <a:p>
          <a:endParaRPr lang="ru-RU"/>
        </a:p>
      </dgm:t>
    </dgm:pt>
    <dgm:pt modelId="{6404FEA3-813B-48AE-AEDC-AFC960367E9B}" type="pres">
      <dgm:prSet presAssocID="{70952B51-6799-4495-99D1-34419239A938}" presName="hierChild4" presStyleCnt="0"/>
      <dgm:spPr/>
    </dgm:pt>
    <dgm:pt modelId="{40D5C496-37FA-4946-9A11-74C59B8DC1A5}" type="pres">
      <dgm:prSet presAssocID="{70952B51-6799-4495-99D1-34419239A938}" presName="hierChild5" presStyleCnt="0"/>
      <dgm:spPr/>
    </dgm:pt>
    <dgm:pt modelId="{CA544BA9-9F1C-48F6-BC96-10822697CD81}" type="pres">
      <dgm:prSet presAssocID="{E1003D2F-86BC-4B99-AB0D-14F134395F88}" presName="hierChild5" presStyleCnt="0"/>
      <dgm:spPr/>
    </dgm:pt>
    <dgm:pt modelId="{D1CC07C4-D477-4F38-B041-15059DF04B07}" type="pres">
      <dgm:prSet presAssocID="{0D9B5EFD-FEB2-4CAB-A2AB-432D7876C7F2}" presName="Name35" presStyleLbl="parChTrans1D4" presStyleIdx="34" presStyleCnt="42"/>
      <dgm:spPr/>
      <dgm:t>
        <a:bodyPr/>
        <a:lstStyle/>
        <a:p>
          <a:endParaRPr lang="ru-RU"/>
        </a:p>
      </dgm:t>
    </dgm:pt>
    <dgm:pt modelId="{45F89CB4-C31C-47E6-8C50-71B21BD598BC}" type="pres">
      <dgm:prSet presAssocID="{A6D5A8F1-3071-4D1B-83F6-57CDF754A351}" presName="hierRoot2" presStyleCnt="0">
        <dgm:presLayoutVars>
          <dgm:hierBranch/>
        </dgm:presLayoutVars>
      </dgm:prSet>
      <dgm:spPr/>
    </dgm:pt>
    <dgm:pt modelId="{4F35C89D-51AD-436B-9DDC-FBBF64F9DA32}" type="pres">
      <dgm:prSet presAssocID="{A6D5A8F1-3071-4D1B-83F6-57CDF754A351}" presName="rootComposite" presStyleCnt="0"/>
      <dgm:spPr/>
    </dgm:pt>
    <dgm:pt modelId="{4D49C8F2-93FF-44CA-81D9-B204AD1331D1}" type="pres">
      <dgm:prSet presAssocID="{A6D5A8F1-3071-4D1B-83F6-57CDF754A351}" presName="rootText" presStyleLbl="node4" presStyleIdx="34" presStyleCnt="42" custScaleX="177156" custScaleY="100000" custLinFactNeighborX="-5424" custLinFactNeighborY="305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8A0D214-8F78-4E17-95C9-5B46D22A66F8}" type="pres">
      <dgm:prSet presAssocID="{A6D5A8F1-3071-4D1B-83F6-57CDF754A351}" presName="rootConnector" presStyleLbl="node4" presStyleIdx="34" presStyleCnt="42"/>
      <dgm:spPr/>
      <dgm:t>
        <a:bodyPr/>
        <a:lstStyle/>
        <a:p>
          <a:endParaRPr lang="ru-RU"/>
        </a:p>
      </dgm:t>
    </dgm:pt>
    <dgm:pt modelId="{240E9858-8BC5-4183-A46E-7E5B5FE541F8}" type="pres">
      <dgm:prSet presAssocID="{A6D5A8F1-3071-4D1B-83F6-57CDF754A351}" presName="hierChild4" presStyleCnt="0"/>
      <dgm:spPr/>
    </dgm:pt>
    <dgm:pt modelId="{39EBE4F4-6A6D-4D71-8BAF-913393B7061C}" type="pres">
      <dgm:prSet presAssocID="{A6D5A8F1-3071-4D1B-83F6-57CDF754A351}" presName="hierChild5" presStyleCnt="0"/>
      <dgm:spPr/>
    </dgm:pt>
    <dgm:pt modelId="{9BDBD4BD-8C7E-41BA-A622-9A4E58F3F6F9}" type="pres">
      <dgm:prSet presAssocID="{122A0DF7-8209-4FEE-9948-8EA66EBBB965}" presName="hierChild5" presStyleCnt="0"/>
      <dgm:spPr/>
    </dgm:pt>
    <dgm:pt modelId="{873DDAD6-BCDC-4C57-AD34-A4EEBFD25E82}" type="pres">
      <dgm:prSet presAssocID="{CAF9CE3F-0CBE-4EAB-8E2E-DAAB4E6B0B47}" presName="Name50" presStyleLbl="parChTrans1D4" presStyleIdx="35" presStyleCnt="42"/>
      <dgm:spPr/>
      <dgm:t>
        <a:bodyPr/>
        <a:lstStyle/>
        <a:p>
          <a:endParaRPr lang="ru-RU"/>
        </a:p>
      </dgm:t>
    </dgm:pt>
    <dgm:pt modelId="{23091424-18E2-43E0-BED3-4BFBC7983AFF}" type="pres">
      <dgm:prSet presAssocID="{A3EB5106-9DF8-4644-9098-440A1A5BA644}" presName="hierRoot2" presStyleCnt="0">
        <dgm:presLayoutVars>
          <dgm:hierBranch val="init"/>
        </dgm:presLayoutVars>
      </dgm:prSet>
      <dgm:spPr/>
    </dgm:pt>
    <dgm:pt modelId="{1F7A03B7-89EC-47AC-9C3D-32F6142CF28E}" type="pres">
      <dgm:prSet presAssocID="{A3EB5106-9DF8-4644-9098-440A1A5BA644}" presName="rootComposite" presStyleCnt="0"/>
      <dgm:spPr/>
    </dgm:pt>
    <dgm:pt modelId="{4E33F582-0ACF-4752-9777-273DA2DE42AF}" type="pres">
      <dgm:prSet presAssocID="{A3EB5106-9DF8-4644-9098-440A1A5BA644}" presName="rootText" presStyleLbl="node4" presStyleIdx="35" presStyleCnt="42" custScaleX="177156" custScaleY="100000" custLinFactNeighborX="-5424" custLinFactNeighborY="-3583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970077E-DC8F-4BC0-AFBC-3BCA04AA4596}" type="pres">
      <dgm:prSet presAssocID="{A3EB5106-9DF8-4644-9098-440A1A5BA644}" presName="rootConnector" presStyleLbl="node4" presStyleIdx="35" presStyleCnt="42"/>
      <dgm:spPr/>
      <dgm:t>
        <a:bodyPr/>
        <a:lstStyle/>
        <a:p>
          <a:endParaRPr lang="ru-RU"/>
        </a:p>
      </dgm:t>
    </dgm:pt>
    <dgm:pt modelId="{89CD2989-9CBB-4326-A5EA-29D50C82B8E0}" type="pres">
      <dgm:prSet presAssocID="{A3EB5106-9DF8-4644-9098-440A1A5BA644}" presName="hierChild4" presStyleCnt="0"/>
      <dgm:spPr/>
    </dgm:pt>
    <dgm:pt modelId="{90F589C0-4687-4980-90FF-6E743BC5F407}" type="pres">
      <dgm:prSet presAssocID="{A3EB5106-9DF8-4644-9098-440A1A5BA644}" presName="hierChild5" presStyleCnt="0"/>
      <dgm:spPr/>
    </dgm:pt>
    <dgm:pt modelId="{94C4F1A6-CC3C-488B-9C41-AAB07DE06000}" type="pres">
      <dgm:prSet presAssocID="{5BF1D1CC-F321-49AB-B43E-7D2B6BDB9F74}" presName="hierChild5" presStyleCnt="0"/>
      <dgm:spPr/>
    </dgm:pt>
    <dgm:pt modelId="{6654886A-851A-4522-8EB8-0CA116758765}" type="pres">
      <dgm:prSet presAssocID="{757A7436-3FCE-4EA4-98A6-8774785120E2}" presName="hierChild5" presStyleCnt="0"/>
      <dgm:spPr/>
    </dgm:pt>
    <dgm:pt modelId="{EF2ADA1A-BAD6-4DFE-953E-67886FCC668D}" type="pres">
      <dgm:prSet presAssocID="{DC62E08C-7C6B-49D5-9C40-A165440A00A6}" presName="Name35" presStyleLbl="parChTrans1D4" presStyleIdx="36" presStyleCnt="42"/>
      <dgm:spPr/>
      <dgm:t>
        <a:bodyPr/>
        <a:lstStyle/>
        <a:p>
          <a:endParaRPr lang="ru-RU"/>
        </a:p>
      </dgm:t>
    </dgm:pt>
    <dgm:pt modelId="{FD87D3B3-F23F-40DB-A0D9-9B6CAB8F84FC}" type="pres">
      <dgm:prSet presAssocID="{1194FEC6-1F1E-4CB5-BBAF-EDE56BEB8C73}" presName="hierRoot2" presStyleCnt="0">
        <dgm:presLayoutVars>
          <dgm:hierBranch val="init"/>
        </dgm:presLayoutVars>
      </dgm:prSet>
      <dgm:spPr/>
    </dgm:pt>
    <dgm:pt modelId="{00DD9FFE-786D-4EFB-BAFA-664345F9A0BA}" type="pres">
      <dgm:prSet presAssocID="{1194FEC6-1F1E-4CB5-BBAF-EDE56BEB8C73}" presName="rootComposite" presStyleCnt="0"/>
      <dgm:spPr/>
    </dgm:pt>
    <dgm:pt modelId="{14F1AB17-2612-451B-B8F5-079A3245D089}" type="pres">
      <dgm:prSet presAssocID="{1194FEC6-1F1E-4CB5-BBAF-EDE56BEB8C73}" presName="rootText" presStyleLbl="node4" presStyleIdx="36" presStyleCnt="42" custScaleX="177156" custLinFactX="87056" custLinFactNeighborX="100000" custLinFactNeighborY="782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321ECCE-A331-4E4B-9A09-1FA42B9D9D1A}" type="pres">
      <dgm:prSet presAssocID="{1194FEC6-1F1E-4CB5-BBAF-EDE56BEB8C73}" presName="rootConnector" presStyleLbl="node4" presStyleIdx="36" presStyleCnt="42"/>
      <dgm:spPr/>
      <dgm:t>
        <a:bodyPr/>
        <a:lstStyle/>
        <a:p>
          <a:endParaRPr lang="ru-RU"/>
        </a:p>
      </dgm:t>
    </dgm:pt>
    <dgm:pt modelId="{E2C88402-E87E-4388-ABF7-8B163B9ECA52}" type="pres">
      <dgm:prSet presAssocID="{1194FEC6-1F1E-4CB5-BBAF-EDE56BEB8C73}" presName="hierChild4" presStyleCnt="0"/>
      <dgm:spPr/>
    </dgm:pt>
    <dgm:pt modelId="{E99B7B7E-A9B2-481C-AD72-85201D8DA031}" type="pres">
      <dgm:prSet presAssocID="{1194FEC6-1F1E-4CB5-BBAF-EDE56BEB8C73}" presName="hierChild5" presStyleCnt="0"/>
      <dgm:spPr/>
    </dgm:pt>
    <dgm:pt modelId="{9E9A8419-1327-4B38-8EA7-4CED955139D6}" type="pres">
      <dgm:prSet presAssocID="{F7B8E7FC-BE02-460C-860A-35378352026A}" presName="Name35" presStyleLbl="parChTrans1D4" presStyleIdx="37" presStyleCnt="42"/>
      <dgm:spPr/>
      <dgm:t>
        <a:bodyPr/>
        <a:lstStyle/>
        <a:p>
          <a:endParaRPr lang="ru-RU"/>
        </a:p>
      </dgm:t>
    </dgm:pt>
    <dgm:pt modelId="{982222AA-1C7C-4EE8-A102-C28A8E402DAC}" type="pres">
      <dgm:prSet presAssocID="{8F9CC196-C090-4498-B2F6-53BB4801C8A7}" presName="hierRoot2" presStyleCnt="0">
        <dgm:presLayoutVars>
          <dgm:hierBranch/>
        </dgm:presLayoutVars>
      </dgm:prSet>
      <dgm:spPr/>
    </dgm:pt>
    <dgm:pt modelId="{A9E6D342-5936-416E-9A8C-94FCAF0BA2E1}" type="pres">
      <dgm:prSet presAssocID="{8F9CC196-C090-4498-B2F6-53BB4801C8A7}" presName="rootComposite" presStyleCnt="0"/>
      <dgm:spPr/>
    </dgm:pt>
    <dgm:pt modelId="{C248BDA1-E772-4B98-B83F-23DAAEB74FE6}" type="pres">
      <dgm:prSet presAssocID="{8F9CC196-C090-4498-B2F6-53BB4801C8A7}" presName="rootText" presStyleLbl="node4" presStyleIdx="37" presStyleCnt="42" custScaleX="177156" custLinFactNeighborX="335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1B160F-FDFB-408A-B747-F68E274E44E1}" type="pres">
      <dgm:prSet presAssocID="{8F9CC196-C090-4498-B2F6-53BB4801C8A7}" presName="rootConnector" presStyleLbl="node4" presStyleIdx="37" presStyleCnt="42"/>
      <dgm:spPr/>
      <dgm:t>
        <a:bodyPr/>
        <a:lstStyle/>
        <a:p>
          <a:endParaRPr lang="ru-RU"/>
        </a:p>
      </dgm:t>
    </dgm:pt>
    <dgm:pt modelId="{968E6F08-A73D-481D-AE07-3CFF74FCB55F}" type="pres">
      <dgm:prSet presAssocID="{8F9CC196-C090-4498-B2F6-53BB4801C8A7}" presName="hierChild4" presStyleCnt="0"/>
      <dgm:spPr/>
    </dgm:pt>
    <dgm:pt modelId="{B61C9630-9CDE-4486-BFE1-93E0DBD61F3D}" type="pres">
      <dgm:prSet presAssocID="{161645FA-81A4-4FB4-A31C-1E6A392CC0A8}" presName="Name35" presStyleLbl="parChTrans1D4" presStyleIdx="38" presStyleCnt="42"/>
      <dgm:spPr/>
      <dgm:t>
        <a:bodyPr/>
        <a:lstStyle/>
        <a:p>
          <a:endParaRPr lang="ru-RU"/>
        </a:p>
      </dgm:t>
    </dgm:pt>
    <dgm:pt modelId="{6E281429-B234-4003-8BB4-32C7AB681CC5}" type="pres">
      <dgm:prSet presAssocID="{1CDD30F0-0A8A-477B-8B54-DBFAF7B197C5}" presName="hierRoot2" presStyleCnt="0">
        <dgm:presLayoutVars>
          <dgm:hierBranch val="init"/>
        </dgm:presLayoutVars>
      </dgm:prSet>
      <dgm:spPr/>
    </dgm:pt>
    <dgm:pt modelId="{57266CB1-B4E0-4860-B360-03110ADE234C}" type="pres">
      <dgm:prSet presAssocID="{1CDD30F0-0A8A-477B-8B54-DBFAF7B197C5}" presName="rootComposite" presStyleCnt="0"/>
      <dgm:spPr/>
    </dgm:pt>
    <dgm:pt modelId="{6AC061CF-CC08-4F4F-AFFE-D64EFC45FB2C}" type="pres">
      <dgm:prSet presAssocID="{1CDD30F0-0A8A-477B-8B54-DBFAF7B197C5}" presName="rootText" presStyleLbl="node4" presStyleIdx="38" presStyleCnt="42" custScaleX="177156" custLinFactNeighborX="335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B7E5418-302C-4DCB-84B4-1FECB3AE2D7A}" type="pres">
      <dgm:prSet presAssocID="{1CDD30F0-0A8A-477B-8B54-DBFAF7B197C5}" presName="rootConnector" presStyleLbl="node4" presStyleIdx="38" presStyleCnt="42"/>
      <dgm:spPr/>
      <dgm:t>
        <a:bodyPr/>
        <a:lstStyle/>
        <a:p>
          <a:endParaRPr lang="ru-RU"/>
        </a:p>
      </dgm:t>
    </dgm:pt>
    <dgm:pt modelId="{477D5E49-4007-413E-96EB-5E1BD44F9993}" type="pres">
      <dgm:prSet presAssocID="{1CDD30F0-0A8A-477B-8B54-DBFAF7B197C5}" presName="hierChild4" presStyleCnt="0"/>
      <dgm:spPr/>
    </dgm:pt>
    <dgm:pt modelId="{7E3BEE8C-02CA-4876-A497-EE146AFDEF95}" type="pres">
      <dgm:prSet presAssocID="{1CDD30F0-0A8A-477B-8B54-DBFAF7B197C5}" presName="hierChild5" presStyleCnt="0"/>
      <dgm:spPr/>
    </dgm:pt>
    <dgm:pt modelId="{CCA9156E-0B3A-4FD5-8425-DE8EE19674E4}" type="pres">
      <dgm:prSet presAssocID="{9A1C4013-5AB7-4BBF-8A6C-85871FF46142}" presName="Name35" presStyleLbl="parChTrans1D4" presStyleIdx="39" presStyleCnt="42"/>
      <dgm:spPr/>
      <dgm:t>
        <a:bodyPr/>
        <a:lstStyle/>
        <a:p>
          <a:endParaRPr lang="ru-RU"/>
        </a:p>
      </dgm:t>
    </dgm:pt>
    <dgm:pt modelId="{04420E94-85F2-42A4-A199-0E805DE698C9}" type="pres">
      <dgm:prSet presAssocID="{88DF5EAA-0ED2-40AE-8D5D-666E12FF4C1C}" presName="hierRoot2" presStyleCnt="0">
        <dgm:presLayoutVars>
          <dgm:hierBranch val="init"/>
        </dgm:presLayoutVars>
      </dgm:prSet>
      <dgm:spPr/>
    </dgm:pt>
    <dgm:pt modelId="{080257F6-E415-467B-AB99-15EC78600800}" type="pres">
      <dgm:prSet presAssocID="{88DF5EAA-0ED2-40AE-8D5D-666E12FF4C1C}" presName="rootComposite" presStyleCnt="0"/>
      <dgm:spPr/>
    </dgm:pt>
    <dgm:pt modelId="{5C8E4539-33E2-4316-9135-B5BEABF70BF8}" type="pres">
      <dgm:prSet presAssocID="{88DF5EAA-0ED2-40AE-8D5D-666E12FF4C1C}" presName="rootText" presStyleLbl="node4" presStyleIdx="39" presStyleCnt="42" custScaleX="177156" custLinFactNeighborX="335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3618FE-AA20-4574-B0A0-08A822E0C120}" type="pres">
      <dgm:prSet presAssocID="{88DF5EAA-0ED2-40AE-8D5D-666E12FF4C1C}" presName="rootConnector" presStyleLbl="node4" presStyleIdx="39" presStyleCnt="42"/>
      <dgm:spPr/>
      <dgm:t>
        <a:bodyPr/>
        <a:lstStyle/>
        <a:p>
          <a:endParaRPr lang="ru-RU"/>
        </a:p>
      </dgm:t>
    </dgm:pt>
    <dgm:pt modelId="{7C418DD1-431F-42D1-AAED-CFD266D9017B}" type="pres">
      <dgm:prSet presAssocID="{88DF5EAA-0ED2-40AE-8D5D-666E12FF4C1C}" presName="hierChild4" presStyleCnt="0"/>
      <dgm:spPr/>
    </dgm:pt>
    <dgm:pt modelId="{A0E20398-A460-48DF-8055-8017AB11CB08}" type="pres">
      <dgm:prSet presAssocID="{88DF5EAA-0ED2-40AE-8D5D-666E12FF4C1C}" presName="hierChild5" presStyleCnt="0"/>
      <dgm:spPr/>
    </dgm:pt>
    <dgm:pt modelId="{6BF46061-2932-4F6A-9659-B3821A33F348}" type="pres">
      <dgm:prSet presAssocID="{8F9CC196-C090-4498-B2F6-53BB4801C8A7}" presName="hierChild5" presStyleCnt="0"/>
      <dgm:spPr/>
    </dgm:pt>
    <dgm:pt modelId="{733FF5C4-B5A8-4AB0-B877-45DB3F53448E}" type="pres">
      <dgm:prSet presAssocID="{F9DCB5D3-C543-4617-B37F-CFF86D0EB312}" presName="hierChild5" presStyleCnt="0"/>
      <dgm:spPr/>
    </dgm:pt>
    <dgm:pt modelId="{C8153429-7A3E-4126-B95B-78E11D03ECEA}" type="pres">
      <dgm:prSet presAssocID="{388F2973-2913-4828-843F-3884B8839609}" presName="hierChild5" presStyleCnt="0"/>
      <dgm:spPr/>
    </dgm:pt>
    <dgm:pt modelId="{79872B2E-B4D3-415C-9EC5-B6AD97B7FF61}" type="pres">
      <dgm:prSet presAssocID="{5D15E427-6E0C-4380-A284-2A2E9B49B543}" presName="hierChild5" presStyleCnt="0"/>
      <dgm:spPr/>
    </dgm:pt>
    <dgm:pt modelId="{62B2FB17-BDB2-4CEC-8B1D-97BCBD8258C1}" type="pres">
      <dgm:prSet presAssocID="{B11432E2-5F7D-483C-9163-F06002B50A17}" presName="Name35" presStyleLbl="parChTrans1D4" presStyleIdx="40" presStyleCnt="42"/>
      <dgm:spPr/>
      <dgm:t>
        <a:bodyPr/>
        <a:lstStyle/>
        <a:p>
          <a:endParaRPr lang="ru-RU"/>
        </a:p>
      </dgm:t>
    </dgm:pt>
    <dgm:pt modelId="{F52D57C5-B4DC-4153-BE7C-F3F6AA489361}" type="pres">
      <dgm:prSet presAssocID="{686083BA-B72E-4708-9DC9-BDB34D334C80}" presName="hierRoot2" presStyleCnt="0">
        <dgm:presLayoutVars>
          <dgm:hierBranch/>
        </dgm:presLayoutVars>
      </dgm:prSet>
      <dgm:spPr/>
    </dgm:pt>
    <dgm:pt modelId="{22EF4070-0211-4C72-B04B-E815FB47674D}" type="pres">
      <dgm:prSet presAssocID="{686083BA-B72E-4708-9DC9-BDB34D334C80}" presName="rootComposite" presStyleCnt="0"/>
      <dgm:spPr/>
    </dgm:pt>
    <dgm:pt modelId="{99638FEC-C50E-49EB-AB7F-60912F0B412F}" type="pres">
      <dgm:prSet presAssocID="{686083BA-B72E-4708-9DC9-BDB34D334C80}" presName="rootText" presStyleLbl="node4" presStyleIdx="40" presStyleCnt="42" custScaleX="285313" custLinFactNeighborX="361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8C4337-4368-4676-85B0-BA02A38EE57B}" type="pres">
      <dgm:prSet presAssocID="{686083BA-B72E-4708-9DC9-BDB34D334C80}" presName="rootConnector" presStyleLbl="node4" presStyleIdx="40" presStyleCnt="42"/>
      <dgm:spPr/>
      <dgm:t>
        <a:bodyPr/>
        <a:lstStyle/>
        <a:p>
          <a:endParaRPr lang="ru-RU"/>
        </a:p>
      </dgm:t>
    </dgm:pt>
    <dgm:pt modelId="{AE0F53A8-5146-49E6-9AFC-17534C9C8AC2}" type="pres">
      <dgm:prSet presAssocID="{686083BA-B72E-4708-9DC9-BDB34D334C80}" presName="hierChild4" presStyleCnt="0"/>
      <dgm:spPr/>
    </dgm:pt>
    <dgm:pt modelId="{F2AAE23E-D403-4459-9F33-2D308F307B3C}" type="pres">
      <dgm:prSet presAssocID="{06955F22-FA60-4543-A52D-92E2EB657A47}" presName="Name35" presStyleLbl="parChTrans1D4" presStyleIdx="41" presStyleCnt="42"/>
      <dgm:spPr/>
      <dgm:t>
        <a:bodyPr/>
        <a:lstStyle/>
        <a:p>
          <a:endParaRPr lang="ru-RU"/>
        </a:p>
      </dgm:t>
    </dgm:pt>
    <dgm:pt modelId="{6AA7C80D-E5F9-4636-A714-D3A926D5A741}" type="pres">
      <dgm:prSet presAssocID="{85781100-4E5C-415B-BCA6-A8E860259C56}" presName="hierRoot2" presStyleCnt="0">
        <dgm:presLayoutVars>
          <dgm:hierBranch val="init"/>
        </dgm:presLayoutVars>
      </dgm:prSet>
      <dgm:spPr/>
    </dgm:pt>
    <dgm:pt modelId="{87985263-E26D-4EC8-B932-93D814011614}" type="pres">
      <dgm:prSet presAssocID="{85781100-4E5C-415B-BCA6-A8E860259C56}" presName="rootComposite" presStyleCnt="0"/>
      <dgm:spPr/>
    </dgm:pt>
    <dgm:pt modelId="{D0BEBF4C-3CC0-4911-8F01-F2794F029EB4}" type="pres">
      <dgm:prSet presAssocID="{85781100-4E5C-415B-BCA6-A8E860259C56}" presName="rootText" presStyleLbl="node4" presStyleIdx="41" presStyleCnt="42" custScaleX="379751" custLinFactNeighborX="361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D2353A-8888-4405-9787-79965978A4E7}" type="pres">
      <dgm:prSet presAssocID="{85781100-4E5C-415B-BCA6-A8E860259C56}" presName="rootConnector" presStyleLbl="node4" presStyleIdx="41" presStyleCnt="42"/>
      <dgm:spPr/>
      <dgm:t>
        <a:bodyPr/>
        <a:lstStyle/>
        <a:p>
          <a:endParaRPr lang="ru-RU"/>
        </a:p>
      </dgm:t>
    </dgm:pt>
    <dgm:pt modelId="{1FD81A31-84A3-413D-89BF-12C5B2F1E31E}" type="pres">
      <dgm:prSet presAssocID="{85781100-4E5C-415B-BCA6-A8E860259C56}" presName="hierChild4" presStyleCnt="0"/>
      <dgm:spPr/>
    </dgm:pt>
    <dgm:pt modelId="{04AF1265-0F0B-42F4-91C6-F935DEAEB9DE}" type="pres">
      <dgm:prSet presAssocID="{85781100-4E5C-415B-BCA6-A8E860259C56}" presName="hierChild5" presStyleCnt="0"/>
      <dgm:spPr/>
    </dgm:pt>
    <dgm:pt modelId="{AA2D44CD-3E9E-4F0F-BC47-33A8013B15E7}" type="pres">
      <dgm:prSet presAssocID="{686083BA-B72E-4708-9DC9-BDB34D334C80}" presName="hierChild5" presStyleCnt="0"/>
      <dgm:spPr/>
    </dgm:pt>
    <dgm:pt modelId="{4BAD6032-E05C-4D22-ABAD-6E86417983CB}" type="pres">
      <dgm:prSet presAssocID="{89E1FC92-2E9A-4973-B7A7-58A08F79102F}" presName="hierChild5" presStyleCnt="0"/>
      <dgm:spPr/>
    </dgm:pt>
    <dgm:pt modelId="{1BACF4A4-3653-4EAE-A88B-57D206F74968}" type="pres">
      <dgm:prSet presAssocID="{7B8002EF-75FD-46FE-B8D9-2C9453D3FBB8}" presName="Name35" presStyleLbl="parChTrans1D3" presStyleIdx="2" presStyleCnt="4"/>
      <dgm:spPr/>
      <dgm:t>
        <a:bodyPr/>
        <a:lstStyle/>
        <a:p>
          <a:endParaRPr lang="ru-RU"/>
        </a:p>
      </dgm:t>
    </dgm:pt>
    <dgm:pt modelId="{76CE1D0D-979C-406E-A2C4-D32D57693458}" type="pres">
      <dgm:prSet presAssocID="{BF19AF0D-FB6C-4B87-A1B9-1BABFF49F445}" presName="hierRoot2" presStyleCnt="0">
        <dgm:presLayoutVars>
          <dgm:hierBranch val="init"/>
        </dgm:presLayoutVars>
      </dgm:prSet>
      <dgm:spPr/>
    </dgm:pt>
    <dgm:pt modelId="{74EBC8BD-76C6-45AB-9A91-BDDADAA49B07}" type="pres">
      <dgm:prSet presAssocID="{BF19AF0D-FB6C-4B87-A1B9-1BABFF49F445}" presName="rootComposite" presStyleCnt="0"/>
      <dgm:spPr/>
    </dgm:pt>
    <dgm:pt modelId="{80D49BAC-30D9-429D-B56B-213923853D34}" type="pres">
      <dgm:prSet presAssocID="{BF19AF0D-FB6C-4B87-A1B9-1BABFF49F445}" presName="rootText" presStyleLbl="node3" presStyleIdx="2" presStyleCnt="4" custScaleX="285313" custLinFactNeighborX="283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E0F2880-6562-4880-A7EF-C14D60BC443A}" type="pres">
      <dgm:prSet presAssocID="{BF19AF0D-FB6C-4B87-A1B9-1BABFF49F445}" presName="rootConnector" presStyleLbl="node3" presStyleIdx="2" presStyleCnt="4"/>
      <dgm:spPr/>
      <dgm:t>
        <a:bodyPr/>
        <a:lstStyle/>
        <a:p>
          <a:endParaRPr lang="ru-RU"/>
        </a:p>
      </dgm:t>
    </dgm:pt>
    <dgm:pt modelId="{4304B1AB-B30A-47BA-A3CC-62CAEBE5BCCE}" type="pres">
      <dgm:prSet presAssocID="{BF19AF0D-FB6C-4B87-A1B9-1BABFF49F445}" presName="hierChild4" presStyleCnt="0"/>
      <dgm:spPr/>
    </dgm:pt>
    <dgm:pt modelId="{A4F21005-A034-421C-BB44-4CB1402765D0}" type="pres">
      <dgm:prSet presAssocID="{BF19AF0D-FB6C-4B87-A1B9-1BABFF49F445}" presName="hierChild5" presStyleCnt="0"/>
      <dgm:spPr/>
    </dgm:pt>
    <dgm:pt modelId="{3D9FD3E3-88E0-477A-A56B-07BC808BF3F4}" type="pres">
      <dgm:prSet presAssocID="{210E8AFE-82AF-442A-9DC7-DBB69EBCC999}" presName="Name35" presStyleLbl="parChTrans1D3" presStyleIdx="3" presStyleCnt="4"/>
      <dgm:spPr/>
      <dgm:t>
        <a:bodyPr/>
        <a:lstStyle/>
        <a:p>
          <a:endParaRPr lang="ru-RU"/>
        </a:p>
      </dgm:t>
    </dgm:pt>
    <dgm:pt modelId="{85126A20-B74D-4464-863C-A4513302FC3E}" type="pres">
      <dgm:prSet presAssocID="{EAF02E06-BED0-4EC3-AC81-3A91CC738CFB}" presName="hierRoot2" presStyleCnt="0">
        <dgm:presLayoutVars>
          <dgm:hierBranch val="init"/>
        </dgm:presLayoutVars>
      </dgm:prSet>
      <dgm:spPr/>
    </dgm:pt>
    <dgm:pt modelId="{EE4855D1-B2B0-4D08-8963-711B48A4D864}" type="pres">
      <dgm:prSet presAssocID="{EAF02E06-BED0-4EC3-AC81-3A91CC738CFB}" presName="rootComposite" presStyleCnt="0"/>
      <dgm:spPr/>
    </dgm:pt>
    <dgm:pt modelId="{D4EA128C-DF21-45C0-BF4F-C14BA70ADDB2}" type="pres">
      <dgm:prSet presAssocID="{EAF02E06-BED0-4EC3-AC81-3A91CC738CFB}" presName="rootText" presStyleLbl="node3" presStyleIdx="3" presStyleCnt="4" custScaleX="177156" custLinFactNeighborX="283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FEA3F3B-97D9-4A90-B171-A5B7071C97F3}" type="pres">
      <dgm:prSet presAssocID="{EAF02E06-BED0-4EC3-AC81-3A91CC738CFB}" presName="rootConnector" presStyleLbl="node3" presStyleIdx="3" presStyleCnt="4"/>
      <dgm:spPr/>
      <dgm:t>
        <a:bodyPr/>
        <a:lstStyle/>
        <a:p>
          <a:endParaRPr lang="ru-RU"/>
        </a:p>
      </dgm:t>
    </dgm:pt>
    <dgm:pt modelId="{76697CC2-C5F0-4562-98B8-5454AC30B071}" type="pres">
      <dgm:prSet presAssocID="{EAF02E06-BED0-4EC3-AC81-3A91CC738CFB}" presName="hierChild4" presStyleCnt="0"/>
      <dgm:spPr/>
    </dgm:pt>
    <dgm:pt modelId="{E37C9DBD-BF19-48DB-B3BF-28BC5C60CA54}" type="pres">
      <dgm:prSet presAssocID="{EAF02E06-BED0-4EC3-AC81-3A91CC738CFB}" presName="hierChild5" presStyleCnt="0"/>
      <dgm:spPr/>
    </dgm:pt>
    <dgm:pt modelId="{AB016DC5-0935-4B69-8491-3253A734CADB}" type="pres">
      <dgm:prSet presAssocID="{0B98223A-9404-4B97-A4E1-F8D3C7EE8BC3}" presName="hierChild5" presStyleCnt="0"/>
      <dgm:spPr/>
    </dgm:pt>
    <dgm:pt modelId="{BC882CBD-1CC9-45C4-9444-4B78B1DE87DE}" type="pres">
      <dgm:prSet presAssocID="{D7E1038C-8186-4D0B-85EA-B3A2EF2030F9}" presName="Name37" presStyleLbl="parChTrans1D2" presStyleIdx="1" presStyleCnt="2"/>
      <dgm:spPr/>
      <dgm:t>
        <a:bodyPr/>
        <a:lstStyle/>
        <a:p>
          <a:endParaRPr lang="ru-RU"/>
        </a:p>
      </dgm:t>
    </dgm:pt>
    <dgm:pt modelId="{320A809A-D8AE-42C9-AF6C-020A232C5D3A}" type="pres">
      <dgm:prSet presAssocID="{591505A1-85F5-42C4-A25D-35F11AAFD02A}" presName="hierRoot2" presStyleCnt="0">
        <dgm:presLayoutVars>
          <dgm:hierBranch val="init"/>
        </dgm:presLayoutVars>
      </dgm:prSet>
      <dgm:spPr/>
    </dgm:pt>
    <dgm:pt modelId="{73581A50-A780-4D24-9FD6-8790D7A782B8}" type="pres">
      <dgm:prSet presAssocID="{591505A1-85F5-42C4-A25D-35F11AAFD02A}" presName="rootComposite" presStyleCnt="0"/>
      <dgm:spPr/>
    </dgm:pt>
    <dgm:pt modelId="{6120BC4C-84AE-4B1F-BD4C-9486B1EED0DB}" type="pres">
      <dgm:prSet presAssocID="{591505A1-85F5-42C4-A25D-35F11AAFD02A}" presName="rootText" presStyleLbl="node2" presStyleIdx="1" presStyleCnt="2" custScaleX="285313" custLinFactX="4020" custLinFactNeighborX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D8E0742-E159-4E1A-ADA3-9C1D18EE95C0}" type="pres">
      <dgm:prSet presAssocID="{591505A1-85F5-42C4-A25D-35F11AAFD02A}" presName="rootConnector" presStyleLbl="node2" presStyleIdx="1" presStyleCnt="2"/>
      <dgm:spPr/>
      <dgm:t>
        <a:bodyPr/>
        <a:lstStyle/>
        <a:p>
          <a:endParaRPr lang="ru-RU"/>
        </a:p>
      </dgm:t>
    </dgm:pt>
    <dgm:pt modelId="{6C58D453-95F0-47C8-AB6B-89DB3277BC4F}" type="pres">
      <dgm:prSet presAssocID="{591505A1-85F5-42C4-A25D-35F11AAFD02A}" presName="hierChild4" presStyleCnt="0"/>
      <dgm:spPr/>
    </dgm:pt>
    <dgm:pt modelId="{6BA0419C-AA25-4785-A6D9-053E398EE4E1}" type="pres">
      <dgm:prSet presAssocID="{591505A1-85F5-42C4-A25D-35F11AAFD02A}" presName="hierChild5" presStyleCnt="0"/>
      <dgm:spPr/>
    </dgm:pt>
    <dgm:pt modelId="{BAA722E8-D1D5-4E10-9144-33BB10520284}" type="pres">
      <dgm:prSet presAssocID="{5A05280B-7813-433E-A5C7-35ADDF822739}" presName="hierChild3" presStyleCnt="0"/>
      <dgm:spPr/>
    </dgm:pt>
  </dgm:ptLst>
  <dgm:cxnLst>
    <dgm:cxn modelId="{54386753-2BFC-4553-8041-883BAFA933B7}" srcId="{D69A11DC-65DD-4575-A031-34EF890B2D1C}" destId="{6728C70A-D8EE-4F55-B518-BF0215783889}" srcOrd="1" destOrd="0" parTransId="{E84BDA00-4A78-4E14-921B-A8F19C24B888}" sibTransId="{DCC7DFDD-2765-4656-84CC-0F71E4F5A7B5}"/>
    <dgm:cxn modelId="{B5AC7CFD-FDDE-4C7E-B2FD-59CA8437C7C8}" type="presOf" srcId="{D4EA8887-F641-442C-A5E7-DCE8A13F9BC4}" destId="{52DC18CA-4CFB-47D5-A2DC-697BCD52F3E0}" srcOrd="0" destOrd="0" presId="urn:microsoft.com/office/officeart/2005/8/layout/orgChart1"/>
    <dgm:cxn modelId="{21BED69E-9CA7-45B3-9531-442AA20CB3E7}" type="presOf" srcId="{686083BA-B72E-4708-9DC9-BDB34D334C80}" destId="{99638FEC-C50E-49EB-AB7F-60912F0B412F}" srcOrd="0" destOrd="0" presId="urn:microsoft.com/office/officeart/2005/8/layout/orgChart1"/>
    <dgm:cxn modelId="{1957B17A-5D53-4AAF-86C9-2A04B15614C2}" type="presOf" srcId="{88DF5EAA-0ED2-40AE-8D5D-666E12FF4C1C}" destId="{5C8E4539-33E2-4316-9135-B5BEABF70BF8}" srcOrd="0" destOrd="0" presId="urn:microsoft.com/office/officeart/2005/8/layout/orgChart1"/>
    <dgm:cxn modelId="{BF41E5BA-605A-42FC-A6FF-41BDA79EA61B}" srcId="{0B98223A-9404-4B97-A4E1-F8D3C7EE8BC3}" destId="{BF19AF0D-FB6C-4B87-A1B9-1BABFF49F445}" srcOrd="2" destOrd="0" parTransId="{7B8002EF-75FD-46FE-B8D9-2C9453D3FBB8}" sibTransId="{86403660-5B2A-4ED4-9ADA-895CB74F08DB}"/>
    <dgm:cxn modelId="{39D192EE-6511-4EF3-89DC-2D9124A0C0D0}" type="presOf" srcId="{02E3D7FC-52F4-4E30-91B3-4E919B4C7E92}" destId="{399D923B-F4BF-402A-918E-4596CA7C2072}" srcOrd="0" destOrd="0" presId="urn:microsoft.com/office/officeart/2005/8/layout/orgChart1"/>
    <dgm:cxn modelId="{CF4F2387-D910-438A-83F8-7DCF4FD9826A}" type="presOf" srcId="{D69A11DC-65DD-4575-A031-34EF890B2D1C}" destId="{ADB8C25F-F08E-411B-B4DF-E69900289C66}" srcOrd="1" destOrd="0" presId="urn:microsoft.com/office/officeart/2005/8/layout/orgChart1"/>
    <dgm:cxn modelId="{C51BE371-BFDB-43E6-87A4-7989B233EEEF}" type="presOf" srcId="{A5D7A24C-2A4A-4B50-A99B-DFACFFDAF089}" destId="{CEF030A0-C670-41DE-B99F-6470DD1F3DE6}" srcOrd="0" destOrd="0" presId="urn:microsoft.com/office/officeart/2005/8/layout/orgChart1"/>
    <dgm:cxn modelId="{FD174489-F7A8-4576-A329-B0F8945F1603}" srcId="{122A0DF7-8209-4FEE-9948-8EA66EBBB965}" destId="{A6D5A8F1-3071-4D1B-83F6-57CDF754A351}" srcOrd="2" destOrd="0" parTransId="{0D9B5EFD-FEB2-4CAB-A2AB-432D7876C7F2}" sibTransId="{F5959A0A-80B6-4D25-8504-7AC91E4FBFEA}"/>
    <dgm:cxn modelId="{E3A5D058-2FFF-4089-B04A-92BBDBD5B076}" type="presOf" srcId="{47D280C8-018F-4240-BF1F-7C10008C3738}" destId="{B5888153-D8FB-4E16-BD56-9F1A07650EB7}" srcOrd="1" destOrd="0" presId="urn:microsoft.com/office/officeart/2005/8/layout/orgChart1"/>
    <dgm:cxn modelId="{65CCE8FE-A57C-4EB0-8DF0-EACB0D41DD1B}" srcId="{C14EB1CB-AE56-480B-A9DC-4D92821727F2}" destId="{5406EFAE-BF64-48E7-89E5-673D76019A2F}" srcOrd="2" destOrd="0" parTransId="{D40BC0E2-313B-4CA7-B794-B715E4300FB6}" sibTransId="{A50F0601-667A-48CB-B9B7-3A35740DA3E3}"/>
    <dgm:cxn modelId="{5882B4E1-56C9-4FC5-B485-834EC4AAC0A1}" type="presOf" srcId="{2766CA63-4716-42F6-A472-2443E49A1ADE}" destId="{DB4D2263-EB4F-415D-BDBE-83CF312B23EC}" srcOrd="0" destOrd="0" presId="urn:microsoft.com/office/officeart/2005/8/layout/orgChart1"/>
    <dgm:cxn modelId="{E5F07897-B943-4002-9344-A9307F5CBD50}" type="presOf" srcId="{0D9B5EFD-FEB2-4CAB-A2AB-432D7876C7F2}" destId="{D1CC07C4-D477-4F38-B041-15059DF04B07}" srcOrd="0" destOrd="0" presId="urn:microsoft.com/office/officeart/2005/8/layout/orgChart1"/>
    <dgm:cxn modelId="{438A868F-0112-49EC-AEF1-B072A9EEFE4D}" type="presOf" srcId="{75733C4A-4563-4BB8-B906-A878AC90CE91}" destId="{DDB9500F-2C57-4F81-80FC-3F3DAEBB27CD}" srcOrd="0" destOrd="0" presId="urn:microsoft.com/office/officeart/2005/8/layout/orgChart1"/>
    <dgm:cxn modelId="{BBBFD682-9F7C-4257-B2DC-578ABE4FD257}" srcId="{122A0DF7-8209-4FEE-9948-8EA66EBBB965}" destId="{D4EA8887-F641-442C-A5E7-DCE8A13F9BC4}" srcOrd="0" destOrd="0" parTransId="{C3E4C47E-26B7-4C4D-AE96-76EF143BA490}" sibTransId="{0EB98200-7C4C-442E-A9A4-0762616A6821}"/>
    <dgm:cxn modelId="{B352BAD7-9558-4464-A1C2-BC96F01DB489}" type="presOf" srcId="{5D43BFA9-F819-438A-9B47-3C6EBF87A68F}" destId="{EC9AADF3-7CBB-432E-B7EF-BC4E51CC59AF}" srcOrd="0" destOrd="0" presId="urn:microsoft.com/office/officeart/2005/8/layout/orgChart1"/>
    <dgm:cxn modelId="{4848DB3E-F4D9-46C8-9151-1A0D1E47672F}" type="presOf" srcId="{F9DCB5D3-C543-4617-B37F-CFF86D0EB312}" destId="{5383D253-C5B7-4BD7-89A2-DA21CD9326DC}" srcOrd="1" destOrd="0" presId="urn:microsoft.com/office/officeart/2005/8/layout/orgChart1"/>
    <dgm:cxn modelId="{8F070DEF-D0E0-4846-8977-144B807E55C6}" type="presOf" srcId="{2A7F98D4-0413-4470-B8BF-1500121EF719}" destId="{7B1516A1-C0FA-47D8-8FF5-88B0B2B9B530}" srcOrd="0" destOrd="0" presId="urn:microsoft.com/office/officeart/2005/8/layout/orgChart1"/>
    <dgm:cxn modelId="{B693D958-1091-4E05-A152-767717152D2B}" type="presOf" srcId="{C6214F99-54E3-454B-8BD3-336785EC8495}" destId="{7D4535F7-23FB-41F1-BF2C-ECE5CD3338D1}" srcOrd="1" destOrd="0" presId="urn:microsoft.com/office/officeart/2005/8/layout/orgChart1"/>
    <dgm:cxn modelId="{569380B0-185D-46F1-8111-30F7EA3349D4}" type="presOf" srcId="{388F2973-2913-4828-843F-3884B8839609}" destId="{9C388844-8D2F-4B01-9FF2-1CC09254C78C}" srcOrd="1" destOrd="0" presId="urn:microsoft.com/office/officeart/2005/8/layout/orgChart1"/>
    <dgm:cxn modelId="{41EC6C51-059F-438F-913A-19BC05C4B03A}" srcId="{5BF1D1CC-F321-49AB-B43E-7D2B6BDB9F74}" destId="{2A7F98D4-0413-4470-B8BF-1500121EF719}" srcOrd="1" destOrd="0" parTransId="{B9768134-A3F4-41D2-ADF3-353AE7123BAA}" sibTransId="{AA2428DD-81C4-47F6-909C-4F701B6806C0}"/>
    <dgm:cxn modelId="{3A982001-4878-4F12-8173-820E3926A9F8}" type="presOf" srcId="{7D6F32D4-B8C2-4509-BA08-928EB219C4EA}" destId="{EBDBC34A-14B9-4D9C-B5B6-216E7CDD3FB6}" srcOrd="0" destOrd="0" presId="urn:microsoft.com/office/officeart/2005/8/layout/orgChart1"/>
    <dgm:cxn modelId="{22227B19-E84E-4C59-AB68-41A7F113625C}" type="presOf" srcId="{1194FEC6-1F1E-4CB5-BBAF-EDE56BEB8C73}" destId="{C321ECCE-A331-4E4B-9A09-1FA42B9D9D1A}" srcOrd="1" destOrd="0" presId="urn:microsoft.com/office/officeart/2005/8/layout/orgChart1"/>
    <dgm:cxn modelId="{ED0F1821-BD20-4FDC-8A3C-09FC764EE5C2}" type="presOf" srcId="{161645FA-81A4-4FB4-A31C-1E6A392CC0A8}" destId="{B61C9630-9CDE-4486-BFE1-93E0DBD61F3D}" srcOrd="0" destOrd="0" presId="urn:microsoft.com/office/officeart/2005/8/layout/orgChart1"/>
    <dgm:cxn modelId="{A966EF8F-4955-4D28-8FB4-8EEDF49C6641}" type="presOf" srcId="{A8FEE9B6-CB61-448D-A1D2-4BE34640F9F3}" destId="{6D5BC242-852F-4CD5-9D23-5228932F85E3}" srcOrd="0" destOrd="0" presId="urn:microsoft.com/office/officeart/2005/8/layout/orgChart1"/>
    <dgm:cxn modelId="{731A4368-2272-47E9-80B7-D73E80783066}" type="presOf" srcId="{D5C5D72D-A7E3-4AF7-9B76-F3CB55F699A3}" destId="{239DCF95-E6E8-4DD8-B918-5241A47F39B3}" srcOrd="0" destOrd="0" presId="urn:microsoft.com/office/officeart/2005/8/layout/orgChart1"/>
    <dgm:cxn modelId="{443B4077-5576-4FB4-AC5E-A4269FE9EF49}" srcId="{89E1FC92-2E9A-4973-B7A7-58A08F79102F}" destId="{686083BA-B72E-4708-9DC9-BDB34D334C80}" srcOrd="1" destOrd="0" parTransId="{B11432E2-5F7D-483C-9163-F06002B50A17}" sibTransId="{DA2BE6CF-F033-4695-A8D0-D1A130568F01}"/>
    <dgm:cxn modelId="{AD0188FC-F3D4-49F5-8134-13FF2A8ED827}" type="presOf" srcId="{6DADC438-E59C-4258-9EE3-0798573D4CF4}" destId="{495955C5-013A-47D7-B839-C57DB3E8A100}" srcOrd="0" destOrd="0" presId="urn:microsoft.com/office/officeart/2005/8/layout/orgChart1"/>
    <dgm:cxn modelId="{C7B42563-62D9-4BFA-B023-1F7B05ACF171}" srcId="{5A05280B-7813-433E-A5C7-35ADDF822739}" destId="{0B98223A-9404-4B97-A4E1-F8D3C7EE8BC3}" srcOrd="0" destOrd="0" parTransId="{C321F7C3-0D31-4706-B9E6-1EA118769EC4}" sibTransId="{47A283D0-2998-43B0-9AC9-D4C69BB8F897}"/>
    <dgm:cxn modelId="{52F78E3D-3E10-433B-A7A9-2271E5103FCF}" srcId="{8A1609C7-F78F-4F36-939C-D4A6AFD2156F}" destId="{6B31737F-3BAB-4A36-B93A-744C73025325}" srcOrd="0" destOrd="0" parTransId="{D5C5D72D-A7E3-4AF7-9B76-F3CB55F699A3}" sibTransId="{4B8E0CB4-CC02-48AB-A540-B3D4186E9383}"/>
    <dgm:cxn modelId="{D8963BFF-65A8-49AB-8615-7E40AE2804C4}" type="presOf" srcId="{BF19AF0D-FB6C-4B87-A1B9-1BABFF49F445}" destId="{DE0F2880-6562-4880-A7EF-C14D60BC443A}" srcOrd="1" destOrd="0" presId="urn:microsoft.com/office/officeart/2005/8/layout/orgChart1"/>
    <dgm:cxn modelId="{47625FEA-739A-43F3-8FC2-91BFAC2B31DE}" type="presOf" srcId="{C6214F99-54E3-454B-8BD3-336785EC8495}" destId="{9570D9A5-2609-418D-9459-71DDC798B540}" srcOrd="0" destOrd="0" presId="urn:microsoft.com/office/officeart/2005/8/layout/orgChart1"/>
    <dgm:cxn modelId="{79CC5045-5E92-4894-8939-B2DFBFB56ADE}" type="presOf" srcId="{85781100-4E5C-415B-BCA6-A8E860259C56}" destId="{D0BEBF4C-3CC0-4911-8F01-F2794F029EB4}" srcOrd="0" destOrd="0" presId="urn:microsoft.com/office/officeart/2005/8/layout/orgChart1"/>
    <dgm:cxn modelId="{397EDAA2-D51A-455E-90FA-C37410E1FF29}" type="presOf" srcId="{591505A1-85F5-42C4-A25D-35F11AAFD02A}" destId="{4D8E0742-E159-4E1A-ADA3-9C1D18EE95C0}" srcOrd="1" destOrd="0" presId="urn:microsoft.com/office/officeart/2005/8/layout/orgChart1"/>
    <dgm:cxn modelId="{4A05A95A-4960-47A6-A7F9-6885F184D1BB}" type="presOf" srcId="{5406EFAE-BF64-48E7-89E5-673D76019A2F}" destId="{0C0B857E-F98A-42E0-9684-BC2B14D016D0}" srcOrd="1" destOrd="0" presId="urn:microsoft.com/office/officeart/2005/8/layout/orgChart1"/>
    <dgm:cxn modelId="{D594BC41-A79B-480C-A3FA-70EA4E877C2F}" srcId="{5BF1D1CC-F321-49AB-B43E-7D2B6BDB9F74}" destId="{FA440D9E-6B99-442F-B579-44E4740D24C6}" srcOrd="0" destOrd="0" parTransId="{85E0AA7E-901B-4730-AA5C-DDC5F47F6B3B}" sibTransId="{93EF12A4-FAF6-4E0A-919D-36248F915D9A}"/>
    <dgm:cxn modelId="{D1177B35-FF5D-4149-A780-CD135D4AF416}" type="presOf" srcId="{122A0DF7-8209-4FEE-9948-8EA66EBBB965}" destId="{6779BD6A-7D87-418C-878A-03729CACBDAB}" srcOrd="0" destOrd="0" presId="urn:microsoft.com/office/officeart/2005/8/layout/orgChart1"/>
    <dgm:cxn modelId="{9C36D1C7-8E97-470F-934D-D8BF740B77AF}" type="presOf" srcId="{4D0F617A-10D6-46B4-BD3A-0CBEA7A7081E}" destId="{28EAAB8B-17B4-40A5-A032-FD86D0C29E23}" srcOrd="0" destOrd="0" presId="urn:microsoft.com/office/officeart/2005/8/layout/orgChart1"/>
    <dgm:cxn modelId="{FF450B22-2B2C-457E-85EB-1EAD91123E91}" type="presOf" srcId="{C14EB1CB-AE56-480B-A9DC-4D92821727F2}" destId="{FDD5B8B3-EAC2-4EF5-A4FB-81C08D58FCC8}" srcOrd="1" destOrd="0" presId="urn:microsoft.com/office/officeart/2005/8/layout/orgChart1"/>
    <dgm:cxn modelId="{6F2E9BC6-32AA-4551-A425-8CF7E9AB9337}" type="presOf" srcId="{1CDD30F0-0A8A-477B-8B54-DBFAF7B197C5}" destId="{6AC061CF-CC08-4F4F-AFFE-D64EFC45FB2C}" srcOrd="0" destOrd="0" presId="urn:microsoft.com/office/officeart/2005/8/layout/orgChart1"/>
    <dgm:cxn modelId="{E274F901-A7CE-4E1D-84BC-BBC83FCAA445}" type="presOf" srcId="{3B016758-9B19-4583-86DB-CAB2EC4756D5}" destId="{1EA0F390-46A6-40DB-ABAF-491290EB0145}" srcOrd="1" destOrd="0" presId="urn:microsoft.com/office/officeart/2005/8/layout/orgChart1"/>
    <dgm:cxn modelId="{EA945AC1-8025-434A-A7D0-BB971944BA51}" srcId="{32F0BEEB-1736-4361-BCAF-D861843FF247}" destId="{7D6F32D4-B8C2-4509-BA08-928EB219C4EA}" srcOrd="0" destOrd="0" parTransId="{4D0F617A-10D6-46B4-BD3A-0CBEA7A7081E}" sibTransId="{83FDD733-55AE-42F3-9684-B547DA6202BC}"/>
    <dgm:cxn modelId="{8B4AC729-F9F3-4839-904E-D08BC759E087}" type="presOf" srcId="{8A1609C7-F78F-4F36-939C-D4A6AFD2156F}" destId="{0C00728A-798A-475D-8EC0-1E75F134B41F}" srcOrd="1" destOrd="0" presId="urn:microsoft.com/office/officeart/2005/8/layout/orgChart1"/>
    <dgm:cxn modelId="{9FC12F99-94DF-4224-9D89-EC6FF0F2B468}" type="presOf" srcId="{EAF02E06-BED0-4EC3-AC81-3A91CC738CFB}" destId="{D4EA128C-DF21-45C0-BF4F-C14BA70ADDB2}" srcOrd="0" destOrd="0" presId="urn:microsoft.com/office/officeart/2005/8/layout/orgChart1"/>
    <dgm:cxn modelId="{A8E1948B-75D0-408F-8DD2-6B47BA0AA41E}" type="presOf" srcId="{25F6176B-988E-4B8C-ABA7-FAC514DE1B41}" destId="{45C7AE86-91BA-4BBC-815D-9E95AE2861D8}" srcOrd="1" destOrd="0" presId="urn:microsoft.com/office/officeart/2005/8/layout/orgChart1"/>
    <dgm:cxn modelId="{87AC26F8-6D8D-4D31-87AC-70D3ED7AB50E}" type="presOf" srcId="{A6D5A8F1-3071-4D1B-83F6-57CDF754A351}" destId="{4D49C8F2-93FF-44CA-81D9-B204AD1331D1}" srcOrd="0" destOrd="0" presId="urn:microsoft.com/office/officeart/2005/8/layout/orgChart1"/>
    <dgm:cxn modelId="{D258EB4E-748E-4B6C-AB6D-8191A8C93E28}" type="presOf" srcId="{A6D5A8F1-3071-4D1B-83F6-57CDF754A351}" destId="{98A0D214-8F78-4E17-95C9-5B46D22A66F8}" srcOrd="1" destOrd="0" presId="urn:microsoft.com/office/officeart/2005/8/layout/orgChart1"/>
    <dgm:cxn modelId="{1EBD9CCB-44CC-44EC-A9C7-CC6584A9430A}" type="presOf" srcId="{2A29691D-ABC3-41C0-A3CD-15952F1ED9EB}" destId="{6924B78D-E9A6-44E0-BA14-9DD0739C4B9C}" srcOrd="0" destOrd="0" presId="urn:microsoft.com/office/officeart/2005/8/layout/orgChart1"/>
    <dgm:cxn modelId="{570E0C22-BCE1-4AC2-8F13-77AA871B0178}" type="presOf" srcId="{0E1854A5-31FD-4C6C-BE74-7721EAA6745C}" destId="{DD2E1F5E-7F3D-40EB-964F-C13873B9263B}" srcOrd="0" destOrd="0" presId="urn:microsoft.com/office/officeart/2005/8/layout/orgChart1"/>
    <dgm:cxn modelId="{6A6DA2D4-AEFC-456A-BAF5-E7890EF4FD2D}" type="presOf" srcId="{D69A11DC-65DD-4575-A031-34EF890B2D1C}" destId="{80BA7277-41CF-4DBB-A3C9-A613C76DBBC3}" srcOrd="0" destOrd="0" presId="urn:microsoft.com/office/officeart/2005/8/layout/orgChart1"/>
    <dgm:cxn modelId="{7A75A80E-43C4-4ECC-B72F-FD9863E706DF}" type="presOf" srcId="{FA440D9E-6B99-442F-B579-44E4740D24C6}" destId="{A6251617-BAA3-47D4-A526-2BC8A25E5BA9}" srcOrd="0" destOrd="0" presId="urn:microsoft.com/office/officeart/2005/8/layout/orgChart1"/>
    <dgm:cxn modelId="{F07E3E81-735B-45DE-8C25-7A4064D80F8F}" type="presOf" srcId="{69143A65-8CD3-4988-AE60-E007DA94030F}" destId="{664B0A36-C086-4F8E-8913-FC68AB622034}" srcOrd="1" destOrd="0" presId="urn:microsoft.com/office/officeart/2005/8/layout/orgChart1"/>
    <dgm:cxn modelId="{7D5A7447-1EA7-4562-9CB9-0740B474D400}" type="presOf" srcId="{0FC62669-BBA6-4CED-AD11-FE733EBE1F36}" destId="{D51E6881-38ED-4536-9C05-D42F237297EA}" srcOrd="0" destOrd="0" presId="urn:microsoft.com/office/officeart/2005/8/layout/orgChart1"/>
    <dgm:cxn modelId="{E2754EE1-F111-4EFA-AA5B-842EF26FD978}" srcId="{FA440D9E-6B99-442F-B579-44E4740D24C6}" destId="{F963B530-32B8-46EC-9784-22BFD0DA4A62}" srcOrd="0" destOrd="0" parTransId="{3048DD57-D774-4C7A-89D0-9DED7A36345D}" sibTransId="{77703D7A-7284-444E-ADA8-04A6EEE211E4}"/>
    <dgm:cxn modelId="{9CB12A1A-EC21-4B7D-A821-80D57D8FC8B3}" type="presOf" srcId="{D6CE7951-7192-47C2-AD73-EE515DFFB326}" destId="{07844388-A3B4-4C13-A2D2-792D32DA861A}" srcOrd="0" destOrd="0" presId="urn:microsoft.com/office/officeart/2005/8/layout/orgChart1"/>
    <dgm:cxn modelId="{4B407316-C57B-4131-BAEE-084B2402D422}" srcId="{5406EFAE-BF64-48E7-89E5-673D76019A2F}" destId="{C6214F99-54E3-454B-8BD3-336785EC8495}" srcOrd="1" destOrd="0" parTransId="{0E1854A5-31FD-4C6C-BE74-7721EAA6745C}" sibTransId="{C3C1EA1F-CA8D-412A-93EB-0FFF91E9ADAD}"/>
    <dgm:cxn modelId="{8B03B89B-BD97-4CCF-AC4E-A2B8BD7071E3}" type="presOf" srcId="{3048DD57-D774-4C7A-89D0-9DED7A36345D}" destId="{FA0F8742-664D-4CFA-800F-45698EC5501A}" srcOrd="0" destOrd="0" presId="urn:microsoft.com/office/officeart/2005/8/layout/orgChart1"/>
    <dgm:cxn modelId="{8C5A393B-7E63-47C6-B14C-A07D711948E0}" type="presOf" srcId="{70952B51-6799-4495-99D1-34419239A938}" destId="{221957C1-377A-4059-8CDE-0B5A564B964D}" srcOrd="1" destOrd="0" presId="urn:microsoft.com/office/officeart/2005/8/layout/orgChart1"/>
    <dgm:cxn modelId="{6501501A-AE9B-4FF1-A4D1-FD331164BB61}" srcId="{F9DCB5D3-C543-4617-B37F-CFF86D0EB312}" destId="{25F6176B-988E-4B8C-ABA7-FAC514DE1B41}" srcOrd="1" destOrd="0" parTransId="{5A918A92-743B-44E4-B8D3-2ACE0FFFD8BE}" sibTransId="{410A4EF3-195C-4DF7-8711-13E5E7B237A8}"/>
    <dgm:cxn modelId="{4EE61441-F762-4AF3-A58A-732DBD32B2BB}" srcId="{0B98223A-9404-4B97-A4E1-F8D3C7EE8BC3}" destId="{89E1FC92-2E9A-4973-B7A7-58A08F79102F}" srcOrd="1" destOrd="0" parTransId="{D6BF2D6F-AD6F-4A6E-A0D1-16F1386A432B}" sibTransId="{664FDDE1-0F5F-4303-B5F4-B3F8D6AD4B9E}"/>
    <dgm:cxn modelId="{F36C4ECD-C8B8-4934-84A0-A69C5CC42DD6}" srcId="{5BF1D1CC-F321-49AB-B43E-7D2B6BDB9F74}" destId="{122A0DF7-8209-4FEE-9948-8EA66EBBB965}" srcOrd="2" destOrd="0" parTransId="{2246969D-A9E9-4F48-B9B0-B05FA77D17B1}" sibTransId="{C106D110-D63D-4E57-92DE-A8B2374EECC3}"/>
    <dgm:cxn modelId="{CA4C70CE-B139-453B-8F79-3BBE98CF8299}" type="presOf" srcId="{47D280C8-018F-4240-BF1F-7C10008C3738}" destId="{66150514-19F9-406E-BA0C-88EEBF8642BE}" srcOrd="0" destOrd="0" presId="urn:microsoft.com/office/officeart/2005/8/layout/orgChart1"/>
    <dgm:cxn modelId="{1B877CFE-4F93-42DF-830C-1C03E36D9C85}" type="presOf" srcId="{F3A5C33E-9084-4677-97BB-C4598597EA0C}" destId="{95388C73-4E35-42F1-94F6-44519EC8456D}" srcOrd="1" destOrd="0" presId="urn:microsoft.com/office/officeart/2005/8/layout/orgChart1"/>
    <dgm:cxn modelId="{760B811E-861D-4216-B111-9255D43204AD}" srcId="{5406EFAE-BF64-48E7-89E5-673D76019A2F}" destId="{332B6937-F8B4-4D9F-96A7-94857F41F3C3}" srcOrd="0" destOrd="0" parTransId="{6DADC438-E59C-4258-9EE3-0798573D4CF4}" sibTransId="{D6EABBAA-9C13-46CF-A2A5-C7D04B63C98A}"/>
    <dgm:cxn modelId="{179FC038-010F-4240-94EA-457DD43EDDA7}" type="presOf" srcId="{BF19AF0D-FB6C-4B87-A1B9-1BABFF49F445}" destId="{80D49BAC-30D9-429D-B56B-213923853D34}" srcOrd="0" destOrd="0" presId="urn:microsoft.com/office/officeart/2005/8/layout/orgChart1"/>
    <dgm:cxn modelId="{74080377-BB6B-44E8-B010-A05E77A05FB3}" type="presOf" srcId="{70952B51-6799-4495-99D1-34419239A938}" destId="{98C46B07-6D4D-4F00-B5F2-17D41102D307}" srcOrd="0" destOrd="0" presId="urn:microsoft.com/office/officeart/2005/8/layout/orgChart1"/>
    <dgm:cxn modelId="{76E5D365-0CF0-4993-8702-5036ED5BBA1D}" type="presOf" srcId="{5A05280B-7813-433E-A5C7-35ADDF822739}" destId="{1256C2D3-CFEB-4E9C-A9D4-125F82E43A43}" srcOrd="0" destOrd="0" presId="urn:microsoft.com/office/officeart/2005/8/layout/orgChart1"/>
    <dgm:cxn modelId="{64A86BDF-B171-49A4-96BB-9E1AD0A071C5}" type="presOf" srcId="{A3EB5106-9DF8-4644-9098-440A1A5BA644}" destId="{4E33F582-0ACF-4752-9777-273DA2DE42AF}" srcOrd="0" destOrd="0" presId="urn:microsoft.com/office/officeart/2005/8/layout/orgChart1"/>
    <dgm:cxn modelId="{8CEBA208-174F-4BE2-9622-C24CEF6123E3}" type="presOf" srcId="{CA08EE5A-3F94-43DD-AC46-2E1145E5E60A}" destId="{69CE9D6D-9776-4863-8BC1-DE0D92497933}" srcOrd="0" destOrd="0" presId="urn:microsoft.com/office/officeart/2005/8/layout/orgChart1"/>
    <dgm:cxn modelId="{3A6DD80F-9A7F-4FBB-BC0B-701E4D880498}" type="presOf" srcId="{E84BDA00-4A78-4E14-921B-A8F19C24B888}" destId="{C4222B9E-8839-4888-ABA0-98BC961419F6}" srcOrd="0" destOrd="0" presId="urn:microsoft.com/office/officeart/2005/8/layout/orgChart1"/>
    <dgm:cxn modelId="{BD35D052-3370-4E67-B7F0-92E270536D2D}" type="presOf" srcId="{210E8AFE-82AF-442A-9DC7-DBB69EBCC999}" destId="{3D9FD3E3-88E0-477A-A56B-07BC808BF3F4}" srcOrd="0" destOrd="0" presId="urn:microsoft.com/office/officeart/2005/8/layout/orgChart1"/>
    <dgm:cxn modelId="{271D90C3-5A0D-4A36-B423-85B354BFD4FF}" type="presOf" srcId="{7D6F32D4-B8C2-4509-BA08-928EB219C4EA}" destId="{590220E1-FE62-48C3-BECC-EC1EC2E21324}" srcOrd="1" destOrd="0" presId="urn:microsoft.com/office/officeart/2005/8/layout/orgChart1"/>
    <dgm:cxn modelId="{A19A6E61-CCD8-449B-8051-EEC7DE6C9CB0}" srcId="{757A7436-3FCE-4EA4-98A6-8774785120E2}" destId="{5BF1D1CC-F321-49AB-B43E-7D2B6BDB9F74}" srcOrd="3" destOrd="0" parTransId="{FAC2F488-8B67-4871-8527-8A290C5DC601}" sibTransId="{B47C13B8-D2AC-4564-80D2-32138560E5A7}"/>
    <dgm:cxn modelId="{C16000D0-3635-40B5-A30E-A96F0954F9D7}" type="presOf" srcId="{8F9CC196-C090-4498-B2F6-53BB4801C8A7}" destId="{1B1B160F-FDFB-408A-B747-F68E274E44E1}" srcOrd="1" destOrd="0" presId="urn:microsoft.com/office/officeart/2005/8/layout/orgChart1"/>
    <dgm:cxn modelId="{5595966A-C97F-4A19-94A7-579AB849AC1E}" type="presOf" srcId="{2A7F98D4-0413-4470-B8BF-1500121EF719}" destId="{FFF4F3F1-5EFB-4687-A44D-49CA099B07F6}" srcOrd="1" destOrd="0" presId="urn:microsoft.com/office/officeart/2005/8/layout/orgChart1"/>
    <dgm:cxn modelId="{620282D2-F37E-4DEB-B528-DC561A490246}" srcId="{757A7436-3FCE-4EA4-98A6-8774785120E2}" destId="{D69A11DC-65DD-4575-A031-34EF890B2D1C}" srcOrd="1" destOrd="0" parTransId="{3A6DD5B1-23DB-4E30-A7B3-6E0B41941179}" sibTransId="{FEC79D1C-7541-459D-9515-0ADFF6473F26}"/>
    <dgm:cxn modelId="{4331C36C-0836-42F6-B47E-E69EFC9FC369}" type="presOf" srcId="{D7E1038C-8186-4D0B-85EA-B3A2EF2030F9}" destId="{BC882CBD-1CC9-45C4-9444-4B78B1DE87DE}" srcOrd="0" destOrd="0" presId="urn:microsoft.com/office/officeart/2005/8/layout/orgChart1"/>
    <dgm:cxn modelId="{5EBDA0BE-FC42-4636-925F-E7F13DC17E1C}" type="presOf" srcId="{F9DCB5D3-C543-4617-B37F-CFF86D0EB312}" destId="{2CFA37AB-61A6-4E3C-B639-C00E6001CD73}" srcOrd="0" destOrd="0" presId="urn:microsoft.com/office/officeart/2005/8/layout/orgChart1"/>
    <dgm:cxn modelId="{CB0FC2EF-3275-4A60-B0A3-8CF88D83C87C}" srcId="{25247C44-1ED1-49AE-87BB-7478659A5DA7}" destId="{3BCCE053-941B-4483-8F1E-94A93E085D35}" srcOrd="0" destOrd="0" parTransId="{0A009885-D6E1-4A23-8A69-5B25A552EA8B}" sibTransId="{DCCDE61A-E382-4D7B-9193-454127BF492C}"/>
    <dgm:cxn modelId="{7D8CBF36-E04F-4D77-9430-987ED92601F7}" type="presOf" srcId="{88DF5EAA-0ED2-40AE-8D5D-666E12FF4C1C}" destId="{313618FE-AA20-4574-B0A0-08A822E0C120}" srcOrd="1" destOrd="0" presId="urn:microsoft.com/office/officeart/2005/8/layout/orgChart1"/>
    <dgm:cxn modelId="{6EE2EB8E-C475-4FEA-B84D-C5739D0D81E8}" srcId="{8F9CC196-C090-4498-B2F6-53BB4801C8A7}" destId="{1CDD30F0-0A8A-477B-8B54-DBFAF7B197C5}" srcOrd="0" destOrd="0" parTransId="{161645FA-81A4-4FB4-A31C-1E6A392CC0A8}" sibTransId="{EF033F51-9B4A-4F50-B45A-2DEB741EBA15}"/>
    <dgm:cxn modelId="{C5963A2F-4BDD-4F5E-A14F-48361BB937E8}" type="presOf" srcId="{3A6DD5B1-23DB-4E30-A7B3-6E0B41941179}" destId="{F7612866-D728-4972-AD81-082E01EBE87E}" srcOrd="0" destOrd="0" presId="urn:microsoft.com/office/officeart/2005/8/layout/orgChart1"/>
    <dgm:cxn modelId="{A2DBFEF0-F956-4874-8FCF-2550A0E1E5F6}" type="presOf" srcId="{D6BF2D6F-AD6F-4A6E-A0D1-16F1386A432B}" destId="{FF628C03-4F58-4EA8-96C0-FF02E48E5712}" srcOrd="0" destOrd="0" presId="urn:microsoft.com/office/officeart/2005/8/layout/orgChart1"/>
    <dgm:cxn modelId="{EE83FBFD-B494-43D2-B7CF-F46FF8FB40E6}" type="presOf" srcId="{25F6176B-988E-4B8C-ABA7-FAC514DE1B41}" destId="{9898FB4E-58D0-4DA4-A6F7-885A49288266}" srcOrd="0" destOrd="0" presId="urn:microsoft.com/office/officeart/2005/8/layout/orgChart1"/>
    <dgm:cxn modelId="{C9B1B685-9F76-4B61-938C-D657883D8D8D}" type="presOf" srcId="{0659507C-5527-4305-B91A-3A51431A1BD1}" destId="{AB8156B5-9D14-43C6-AD5E-82A42B051476}" srcOrd="0" destOrd="0" presId="urn:microsoft.com/office/officeart/2005/8/layout/orgChart1"/>
    <dgm:cxn modelId="{EDDBDADB-C5D9-4832-AB9C-D4D64EF72E46}" type="presOf" srcId="{6AFDDB80-B529-4E4C-A0FD-0EDB17CB6604}" destId="{CC883DDA-8DE2-442B-B572-EB42CDB8515A}" srcOrd="0" destOrd="0" presId="urn:microsoft.com/office/officeart/2005/8/layout/orgChart1"/>
    <dgm:cxn modelId="{5531E20F-25C1-4E06-BDA6-30ED6802CD3F}" type="presOf" srcId="{7B8002EF-75FD-46FE-B8D9-2C9453D3FBB8}" destId="{1BACF4A4-3653-4EAE-A88B-57D206F74968}" srcOrd="0" destOrd="0" presId="urn:microsoft.com/office/officeart/2005/8/layout/orgChart1"/>
    <dgm:cxn modelId="{150CD57A-BE1F-4538-9926-EB8AC7BD8932}" type="presOf" srcId="{43A51755-572A-46B4-BE31-1D1F6D0915C3}" destId="{B8C3FC53-197B-4638-ABB6-D23EA1537228}" srcOrd="0" destOrd="0" presId="urn:microsoft.com/office/officeart/2005/8/layout/orgChart1"/>
    <dgm:cxn modelId="{3FD33A6C-2B83-4DF7-8743-0C793F8B5192}" type="presOf" srcId="{4E07AD2D-87AC-4D85-92F6-2F5E9444F5E1}" destId="{273E9022-5A8C-4693-923D-893C593F8E06}" srcOrd="0" destOrd="0" presId="urn:microsoft.com/office/officeart/2005/8/layout/orgChart1"/>
    <dgm:cxn modelId="{22CF3A70-8773-421D-9D1F-0B2CDC871011}" type="presOf" srcId="{5BF1D1CC-F321-49AB-B43E-7D2B6BDB9F74}" destId="{3E4001B8-0815-450D-B118-4245520BB44C}" srcOrd="1" destOrd="0" presId="urn:microsoft.com/office/officeart/2005/8/layout/orgChart1"/>
    <dgm:cxn modelId="{48EB681C-32A7-425D-9D17-B20B6B53D741}" type="presOf" srcId="{6722A1D3-CE7B-4A00-8912-11A598926017}" destId="{B133DE78-AB7B-43D3-BAF3-F72D45AFF75E}" srcOrd="0" destOrd="0" presId="urn:microsoft.com/office/officeart/2005/8/layout/orgChart1"/>
    <dgm:cxn modelId="{60120125-1E21-443B-8BDD-E44050B6B3D3}" srcId="{0B98223A-9404-4B97-A4E1-F8D3C7EE8BC3}" destId="{2766CA63-4716-42F6-A472-2443E49A1ADE}" srcOrd="0" destOrd="0" parTransId="{5D43BFA9-F819-438A-9B47-3C6EBF87A68F}" sibTransId="{654DF821-4E5A-4470-8DD0-6329F27F2D94}"/>
    <dgm:cxn modelId="{EA3A409B-D658-40DF-83E1-FC8354A3903E}" srcId="{F9DCB5D3-C543-4617-B37F-CFF86D0EB312}" destId="{FEFCA9D8-F2DC-49DB-8FD2-6361D5C58910}" srcOrd="2" destOrd="0" parTransId="{B558798C-F97E-44FE-AF32-2AC05DA88C21}" sibTransId="{86D44CCA-61CC-4521-9A16-30FB072F12EB}"/>
    <dgm:cxn modelId="{A1895B88-5061-41F4-9DB0-5B3A5423D32F}" type="presOf" srcId="{C3E4C47E-26B7-4C4D-AE96-76EF143BA490}" destId="{FB2B7043-9B04-46F8-9F48-9F4017FF4DD2}" srcOrd="0" destOrd="0" presId="urn:microsoft.com/office/officeart/2005/8/layout/orgChart1"/>
    <dgm:cxn modelId="{12D15C44-6B8E-4726-97FF-B44492C9235A}" type="presOf" srcId="{32F0BEEB-1736-4361-BCAF-D861843FF247}" destId="{63484696-703B-44B2-AE28-00F9E13489F2}" srcOrd="0" destOrd="0" presId="urn:microsoft.com/office/officeart/2005/8/layout/orgChart1"/>
    <dgm:cxn modelId="{82C5E93F-7A95-4930-9942-1E39C935D855}" type="presOf" srcId="{32F0BEEB-1736-4361-BCAF-D861843FF247}" destId="{CD094F32-3F87-4931-9A53-EF29DCD0BFD8}" srcOrd="1" destOrd="0" presId="urn:microsoft.com/office/officeart/2005/8/layout/orgChart1"/>
    <dgm:cxn modelId="{3250F5F3-9165-4713-9F53-AE51F8165799}" type="presOf" srcId="{497A1238-8576-4E28-A78F-1F14EA0D873D}" destId="{063EFEDC-6028-4BDA-A913-CF110AA3E838}" srcOrd="1" destOrd="0" presId="urn:microsoft.com/office/officeart/2005/8/layout/orgChart1"/>
    <dgm:cxn modelId="{2C2B556E-D6F2-4089-ACAB-BE9A5D7D7432}" type="presOf" srcId="{A3EB5106-9DF8-4644-9098-440A1A5BA644}" destId="{3970077E-DC8F-4BC0-AFBC-3BCA04AA4596}" srcOrd="1" destOrd="0" presId="urn:microsoft.com/office/officeart/2005/8/layout/orgChart1"/>
    <dgm:cxn modelId="{71C700F6-B2C0-4C1B-9080-091109373C80}" type="presOf" srcId="{AA442634-4345-42BC-9C64-F3AB2060A4A2}" destId="{FE062E2C-1EC6-42C3-BD15-75C62F50A378}" srcOrd="0" destOrd="0" presId="urn:microsoft.com/office/officeart/2005/8/layout/orgChart1"/>
    <dgm:cxn modelId="{54AE25AB-3205-4A3E-80FD-17914F25BC91}" srcId="{8F9CC196-C090-4498-B2F6-53BB4801C8A7}" destId="{88DF5EAA-0ED2-40AE-8D5D-666E12FF4C1C}" srcOrd="1" destOrd="0" parTransId="{9A1C4013-5AB7-4BBF-8A6C-85871FF46142}" sibTransId="{75868833-2014-4C27-A4F6-32028AC2CB2B}"/>
    <dgm:cxn modelId="{BF8B2638-B16F-4533-83E5-2C0D444167FE}" type="presOf" srcId="{BF4C4A38-7E96-43D2-BF32-F5F7209C5E48}" destId="{BFF3661C-13D4-4B4B-8918-439447739003}" srcOrd="0" destOrd="0" presId="urn:microsoft.com/office/officeart/2005/8/layout/orgChart1"/>
    <dgm:cxn modelId="{64E0A1CB-43D7-450C-99B6-322A55BB9130}" type="presOf" srcId="{816C9783-94D9-40D3-9AC7-6D57B1CA2411}" destId="{DDA77CC6-2E30-4CFA-AC77-8532B6CF5A16}" srcOrd="0" destOrd="0" presId="urn:microsoft.com/office/officeart/2005/8/layout/orgChart1"/>
    <dgm:cxn modelId="{BAF99BC6-6E32-4189-AD96-E03CDC90D850}" srcId="{0B98223A-9404-4B97-A4E1-F8D3C7EE8BC3}" destId="{EAF02E06-BED0-4EC3-AC81-3A91CC738CFB}" srcOrd="3" destOrd="0" parTransId="{210E8AFE-82AF-442A-9DC7-DBB69EBCC999}" sibTransId="{D4A0D41A-6FF2-4BDC-A23E-1DE6C67D6881}"/>
    <dgm:cxn modelId="{F8B9AB6A-CDF4-4CA6-A05F-DD2B2439FED8}" type="presOf" srcId="{3BCCE053-941B-4483-8F1E-94A93E085D35}" destId="{856000C9-742D-4E1D-8BFC-7B31265F2B73}" srcOrd="1" destOrd="0" presId="urn:microsoft.com/office/officeart/2005/8/layout/orgChart1"/>
    <dgm:cxn modelId="{A9D47F8E-E80F-40E3-A47A-91EF3C0B7B84}" type="presOf" srcId="{2766CA63-4716-42F6-A472-2443E49A1ADE}" destId="{810EC35F-8E32-4EC9-8501-26A94F89098A}" srcOrd="1" destOrd="0" presId="urn:microsoft.com/office/officeart/2005/8/layout/orgChart1"/>
    <dgm:cxn modelId="{4EE68655-D5CE-4D40-8788-B082BB1299CA}" type="presOf" srcId="{FA440D9E-6B99-442F-B579-44E4740D24C6}" destId="{9124BCC0-F441-44E5-BBA1-A89CAF979D64}" srcOrd="1" destOrd="0" presId="urn:microsoft.com/office/officeart/2005/8/layout/orgChart1"/>
    <dgm:cxn modelId="{361C6771-0EDC-43F9-90A8-5F8A78671E08}" type="presOf" srcId="{3B016758-9B19-4583-86DB-CAB2EC4756D5}" destId="{D7A2FDCB-2896-411A-B2BB-4AE81426E9D2}" srcOrd="0" destOrd="0" presId="urn:microsoft.com/office/officeart/2005/8/layout/orgChart1"/>
    <dgm:cxn modelId="{BA9A5B02-C35C-420A-9ED1-9011B102BAAF}" type="presOf" srcId="{C321F7C3-0D31-4706-B9E6-1EA118769EC4}" destId="{05100A20-93D4-4B7E-857A-7BACF6FEDE27}" srcOrd="0" destOrd="0" presId="urn:microsoft.com/office/officeart/2005/8/layout/orgChart1"/>
    <dgm:cxn modelId="{B5EF2E31-E453-4C7E-8019-FE3148F82D2D}" srcId="{5406EFAE-BF64-48E7-89E5-673D76019A2F}" destId="{8A1609C7-F78F-4F36-939C-D4A6AFD2156F}" srcOrd="2" destOrd="0" parTransId="{4E07AD2D-87AC-4D85-92F6-2F5E9444F5E1}" sibTransId="{3F97EE15-86ED-4711-A9AC-81761DCF5C14}"/>
    <dgm:cxn modelId="{23250926-BF7C-4A1E-AA9F-EEDF60C86164}" type="presOf" srcId="{591505A1-85F5-42C4-A25D-35F11AAFD02A}" destId="{6120BC4C-84AE-4B1F-BD4C-9486B1EED0DB}" srcOrd="0" destOrd="0" presId="urn:microsoft.com/office/officeart/2005/8/layout/orgChart1"/>
    <dgm:cxn modelId="{FA75E522-178B-440D-BD75-2CA80CFA421B}" type="presOf" srcId="{03DAACA6-9333-44FF-A341-3A949BC70EEB}" destId="{8B8B023A-5FEE-40D8-8347-0287C67560B1}" srcOrd="0" destOrd="0" presId="urn:microsoft.com/office/officeart/2005/8/layout/orgChart1"/>
    <dgm:cxn modelId="{3C41102E-B1BD-4ABC-93E0-B486D6394345}" type="presOf" srcId="{D40BC0E2-313B-4CA7-B794-B715E4300FB6}" destId="{4DD9B34F-AFBD-424A-A79B-831268E04466}" srcOrd="0" destOrd="0" presId="urn:microsoft.com/office/officeart/2005/8/layout/orgChart1"/>
    <dgm:cxn modelId="{3A2CD533-713B-4B0E-BF58-DB971FB6D869}" type="presOf" srcId="{E1003D2F-86BC-4B99-AB0D-14F134395F88}" destId="{1F4FB6C7-BBC1-4D9C-9236-E4E8BF2A0BDC}" srcOrd="1" destOrd="0" presId="urn:microsoft.com/office/officeart/2005/8/layout/orgChart1"/>
    <dgm:cxn modelId="{0C78C851-AFC2-4C9A-B490-F1B12AA4AD71}" type="presOf" srcId="{EAF02E06-BED0-4EC3-AC81-3A91CC738CFB}" destId="{8FEA3F3B-97D9-4A90-B171-A5B7071C97F3}" srcOrd="1" destOrd="0" presId="urn:microsoft.com/office/officeart/2005/8/layout/orgChart1"/>
    <dgm:cxn modelId="{37CF4D02-7DC1-4C3E-966D-5A1E3ECB41D0}" type="presOf" srcId="{B11432E2-5F7D-483C-9163-F06002B50A17}" destId="{62B2FB17-BDB2-4CEC-8B1D-97BCBD8258C1}" srcOrd="0" destOrd="0" presId="urn:microsoft.com/office/officeart/2005/8/layout/orgChart1"/>
    <dgm:cxn modelId="{B5DB6FE5-15D0-4055-867D-AF247E3E33FB}" type="presOf" srcId="{7FDDC606-6557-4A44-8ECA-8CF737E3471E}" destId="{64268E04-F066-444C-A878-3BD3E6856A1A}" srcOrd="0" destOrd="0" presId="urn:microsoft.com/office/officeart/2005/8/layout/orgChart1"/>
    <dgm:cxn modelId="{79C30B0D-E8FA-40C7-B45F-48DEB7E74B26}" srcId="{2A7F98D4-0413-4470-B8BF-1500121EF719}" destId="{F3A5C33E-9084-4677-97BB-C4598597EA0C}" srcOrd="1" destOrd="0" parTransId="{AA442634-4345-42BC-9C64-F3AB2060A4A2}" sibTransId="{B6F5A32A-72F2-4F65-A410-456D3720AAA8}"/>
    <dgm:cxn modelId="{D96AF581-1E15-423D-8753-C3B37B74F4D3}" type="presOf" srcId="{6728C70A-D8EE-4F55-B518-BF0215783889}" destId="{02387E26-E3EE-44E8-9FAE-1AEC57A76CD5}" srcOrd="1" destOrd="0" presId="urn:microsoft.com/office/officeart/2005/8/layout/orgChart1"/>
    <dgm:cxn modelId="{672A9588-1753-4CDE-9856-B4A68BCFE732}" srcId="{F9DCB5D3-C543-4617-B37F-CFF86D0EB312}" destId="{1194FEC6-1F1E-4CB5-BBAF-EDE56BEB8C73}" srcOrd="4" destOrd="0" parTransId="{DC62E08C-7C6B-49D5-9C40-A165440A00A6}" sibTransId="{828C919E-AB28-43DC-B158-B5FDAD979257}"/>
    <dgm:cxn modelId="{AF78FEDF-649D-4C8C-AE22-E3116E6A8F9B}" srcId="{2A7F98D4-0413-4470-B8BF-1500121EF719}" destId="{6AFDDB80-B529-4E4C-A0FD-0EDB17CB6604}" srcOrd="0" destOrd="0" parTransId="{7FDDC606-6557-4A44-8ECA-8CF737E3471E}" sibTransId="{98B5E0E0-BE7C-4316-AC87-9DB86D251D1F}"/>
    <dgm:cxn modelId="{C633CC8F-11BB-4ED7-B264-3CF1E5FB304C}" type="presOf" srcId="{6AFDDB80-B529-4E4C-A0FD-0EDB17CB6604}" destId="{4974CEF8-0A13-4360-B74A-1D3E66743CC0}" srcOrd="1" destOrd="0" presId="urn:microsoft.com/office/officeart/2005/8/layout/orgChart1"/>
    <dgm:cxn modelId="{EC3F4621-F2D2-445B-BBA2-DD41DADE43DE}" srcId="{C14EB1CB-AE56-480B-A9DC-4D92821727F2}" destId="{497A1238-8576-4E28-A78F-1F14EA0D873D}" srcOrd="0" destOrd="0" parTransId="{43A51755-572A-46B4-BE31-1D1F6D0915C3}" sibTransId="{5AE36EA0-C6CF-4FF7-A901-885ED63F353C}"/>
    <dgm:cxn modelId="{F3F4075F-2DD4-4F97-AFFD-0EE38BDD84BE}" type="presOf" srcId="{388F2973-2913-4828-843F-3884B8839609}" destId="{052F90F9-9291-4E19-A1F2-793F98DB2291}" srcOrd="0" destOrd="0" presId="urn:microsoft.com/office/officeart/2005/8/layout/orgChart1"/>
    <dgm:cxn modelId="{14D5EBAE-3C78-41F5-922A-AD95CB293B40}" type="presOf" srcId="{89E1FC92-2E9A-4973-B7A7-58A08F79102F}" destId="{2343D4BB-B37C-4576-8A78-341247D57629}" srcOrd="1" destOrd="0" presId="urn:microsoft.com/office/officeart/2005/8/layout/orgChart1"/>
    <dgm:cxn modelId="{717B248B-A08C-4ED9-885A-BE5CE628862E}" type="presOf" srcId="{5D15E427-6E0C-4380-A284-2A2E9B49B543}" destId="{D1C38C4C-8CA7-4C13-9A39-2BFBD762656E}" srcOrd="0" destOrd="0" presId="urn:microsoft.com/office/officeart/2005/8/layout/orgChart1"/>
    <dgm:cxn modelId="{1FD73FEF-549E-4202-B2C8-82FD5866D527}" srcId="{C14EB1CB-AE56-480B-A9DC-4D92821727F2}" destId="{32F0BEEB-1736-4361-BCAF-D861843FF247}" srcOrd="1" destOrd="0" parTransId="{02E3D7FC-52F4-4E30-91B3-4E919B4C7E92}" sibTransId="{ABF6CB43-5815-4C28-BD9D-E7D67642984A}"/>
    <dgm:cxn modelId="{D2661908-86D8-43F7-A9DC-8A8674DAE4BD}" type="presOf" srcId="{89E1FC92-2E9A-4973-B7A7-58A08F79102F}" destId="{FB6ECC9F-1A98-4AB5-9BEE-6CC0A279FA04}" srcOrd="0" destOrd="0" presId="urn:microsoft.com/office/officeart/2005/8/layout/orgChart1"/>
    <dgm:cxn modelId="{ECC6AF38-BCBA-4686-9079-DB2FE64C6163}" type="presOf" srcId="{332B6937-F8B4-4D9F-96A7-94857F41F3C3}" destId="{8A48FC2E-A7D6-4995-806E-3DB3E74C2FC0}" srcOrd="1" destOrd="0" presId="urn:microsoft.com/office/officeart/2005/8/layout/orgChart1"/>
    <dgm:cxn modelId="{C903A405-001C-497E-94CE-C03339B95667}" type="presOf" srcId="{8A1609C7-F78F-4F36-939C-D4A6AFD2156F}" destId="{06E5DE2A-43BC-4698-BC30-24C07F2EF9EE}" srcOrd="0" destOrd="0" presId="urn:microsoft.com/office/officeart/2005/8/layout/orgChart1"/>
    <dgm:cxn modelId="{147C1B11-0B54-49DC-9905-0BFB54A10E95}" type="presOf" srcId="{F963B530-32B8-46EC-9784-22BFD0DA4A62}" destId="{9ACF3576-BF1A-4CFB-ACA5-CCFFA2B66599}" srcOrd="0" destOrd="0" presId="urn:microsoft.com/office/officeart/2005/8/layout/orgChart1"/>
    <dgm:cxn modelId="{A49ED41E-3F1D-4569-95D2-23775CCE2EF1}" srcId="{25247C44-1ED1-49AE-87BB-7478659A5DA7}" destId="{03DAACA6-9333-44FF-A341-3A949BC70EEB}" srcOrd="1" destOrd="0" parTransId="{816C9783-94D9-40D3-9AC7-6D57B1CA2411}" sibTransId="{9B919987-D850-4BF5-91A9-FA16639F1F67}"/>
    <dgm:cxn modelId="{69ABA418-30DF-4DF5-A80D-3B5B67D261FD}" type="presOf" srcId="{5A05280B-7813-433E-A5C7-35ADDF822739}" destId="{C3E37554-AC75-4384-A96D-F91B4AC49892}" srcOrd="1" destOrd="0" presId="urn:microsoft.com/office/officeart/2005/8/layout/orgChart1"/>
    <dgm:cxn modelId="{89366831-E5AF-4757-B790-6665FDD8921E}" type="presOf" srcId="{FAC2F488-8B67-4871-8527-8A290C5DC601}" destId="{E2BA2384-16C6-41AF-AA03-30DE76175038}" srcOrd="0" destOrd="0" presId="urn:microsoft.com/office/officeart/2005/8/layout/orgChart1"/>
    <dgm:cxn modelId="{28B085FC-BD88-4F2A-A7D8-C9975F0BF170}" srcId="{388F2973-2913-4828-843F-3884B8839609}" destId="{F9DCB5D3-C543-4617-B37F-CFF86D0EB312}" srcOrd="0" destOrd="0" parTransId="{A5D7A24C-2A4A-4B50-A99B-DFACFFDAF089}" sibTransId="{7CB35ECB-B430-47EB-A85B-3DA9EC73ACD4}"/>
    <dgm:cxn modelId="{3E3F7161-31E6-41E1-B8DD-B1BF8D4972D3}" type="presOf" srcId="{332B6937-F8B4-4D9F-96A7-94857F41F3C3}" destId="{1314EB1D-D4A5-417C-9B8A-A19C36109857}" srcOrd="0" destOrd="0" presId="urn:microsoft.com/office/officeart/2005/8/layout/orgChart1"/>
    <dgm:cxn modelId="{99542728-2240-491B-910A-F16CAEF26722}" type="presOf" srcId="{6728C70A-D8EE-4F55-B518-BF0215783889}" destId="{3335ED73-5D35-4596-8F67-7CB9CBB3A78F}" srcOrd="0" destOrd="0" presId="urn:microsoft.com/office/officeart/2005/8/layout/orgChart1"/>
    <dgm:cxn modelId="{EE3A2912-5369-45C6-A481-DD16010919D8}" type="presOf" srcId="{D4EA8887-F641-442C-A5E7-DCE8A13F9BC4}" destId="{B686E10C-7AC2-4B4E-A0B2-F2A18C8AA672}" srcOrd="1" destOrd="0" presId="urn:microsoft.com/office/officeart/2005/8/layout/orgChart1"/>
    <dgm:cxn modelId="{1E222571-E485-4EF6-BFBC-FB3CC6B8520E}" type="presOf" srcId="{8F9CC196-C090-4498-B2F6-53BB4801C8A7}" destId="{C248BDA1-E772-4B98-B83F-23DAAEB74FE6}" srcOrd="0" destOrd="0" presId="urn:microsoft.com/office/officeart/2005/8/layout/orgChart1"/>
    <dgm:cxn modelId="{9B6CC801-1462-49DB-9CF2-FB0CC1C55AE3}" type="presOf" srcId="{5406EFAE-BF64-48E7-89E5-673D76019A2F}" destId="{14B02933-18E1-4D5C-B46B-2FB4D4F5F149}" srcOrd="0" destOrd="0" presId="urn:microsoft.com/office/officeart/2005/8/layout/orgChart1"/>
    <dgm:cxn modelId="{6385FA6E-76FB-4C1D-A8AD-EA21D9CB62B4}" type="presOf" srcId="{3438F38D-16FF-4CBB-94D6-D207710C3ADE}" destId="{74E53913-DBBF-477A-9E14-AF1DAD065A0C}" srcOrd="0" destOrd="0" presId="urn:microsoft.com/office/officeart/2005/8/layout/orgChart1"/>
    <dgm:cxn modelId="{ADB2CCCC-4686-4776-85A7-ADFDEC52838B}" type="presOf" srcId="{A3265BF1-3955-42CD-906B-920112714ABF}" destId="{F44886B8-8626-4D6E-B5E3-95C5865D9D46}" srcOrd="0" destOrd="0" presId="urn:microsoft.com/office/officeart/2005/8/layout/orgChart1"/>
    <dgm:cxn modelId="{B5867B7C-2173-455F-BE30-50254A8F852C}" type="presOf" srcId="{B9768134-A3F4-41D2-ADF3-353AE7123BAA}" destId="{514FD5DA-B095-4F86-987C-4A855FC06027}" srcOrd="0" destOrd="0" presId="urn:microsoft.com/office/officeart/2005/8/layout/orgChart1"/>
    <dgm:cxn modelId="{32C5C507-5183-4DDA-98BC-F680A31B9F3B}" type="presOf" srcId="{0B98223A-9404-4B97-A4E1-F8D3C7EE8BC3}" destId="{E1D809AD-507D-4E75-81B0-F8543CD788E0}" srcOrd="1" destOrd="0" presId="urn:microsoft.com/office/officeart/2005/8/layout/orgChart1"/>
    <dgm:cxn modelId="{D058D389-75F5-4A11-B37A-4B4C9CE36264}" type="presOf" srcId="{D6CE7951-7192-47C2-AD73-EE515DFFB326}" destId="{44EEB922-C647-46C5-934C-BFEF348601D5}" srcOrd="1" destOrd="0" presId="urn:microsoft.com/office/officeart/2005/8/layout/orgChart1"/>
    <dgm:cxn modelId="{B423EFCA-05C6-47CB-9227-B5E36319ADF5}" type="presOf" srcId="{F7B8E7FC-BE02-460C-860A-35378352026A}" destId="{9E9A8419-1327-4B38-8EA7-4CED955139D6}" srcOrd="0" destOrd="0" presId="urn:microsoft.com/office/officeart/2005/8/layout/orgChart1"/>
    <dgm:cxn modelId="{95D301F5-930A-47F2-B38D-8A2C779FB273}" srcId="{E1003D2F-86BC-4B99-AB0D-14F134395F88}" destId="{70952B51-6799-4495-99D1-34419239A938}" srcOrd="0" destOrd="0" parTransId="{0FC62669-BBA6-4CED-AD11-FE733EBE1F36}" sibTransId="{C5BADD95-7D3D-4D46-A401-635135341246}"/>
    <dgm:cxn modelId="{5DB1B721-9259-4226-99F6-3456F026B264}" type="presOf" srcId="{9A1C4013-5AB7-4BBF-8A6C-85871FF46142}" destId="{CCA9156E-0B3A-4FD5-8425-DE8EE19674E4}" srcOrd="0" destOrd="0" presId="urn:microsoft.com/office/officeart/2005/8/layout/orgChart1"/>
    <dgm:cxn modelId="{AE7708CA-F9DC-4B29-9EA9-642B3AF0F0DF}" type="presOf" srcId="{6B31737F-3BAB-4A36-B93A-744C73025325}" destId="{D673EB7E-7AFD-4932-A988-E1D28CFB84E2}" srcOrd="1" destOrd="0" presId="urn:microsoft.com/office/officeart/2005/8/layout/orgChart1"/>
    <dgm:cxn modelId="{3E3353E4-DF2B-4C5A-AFD4-E5898A3ED647}" type="presOf" srcId="{DC62E08C-7C6B-49D5-9C40-A165440A00A6}" destId="{EF2ADA1A-BAD6-4DFE-953E-67886FCC668D}" srcOrd="0" destOrd="0" presId="urn:microsoft.com/office/officeart/2005/8/layout/orgChart1"/>
    <dgm:cxn modelId="{E53D8FFE-18A3-459C-9CDB-FE6763FE0383}" srcId="{757A7436-3FCE-4EA4-98A6-8774785120E2}" destId="{C14EB1CB-AE56-480B-A9DC-4D92821727F2}" srcOrd="0" destOrd="0" parTransId="{75733C4A-4563-4BB8-B906-A878AC90CE91}" sibTransId="{7A2F7A08-BA03-4ADC-87BD-ACC0F1D2905F}"/>
    <dgm:cxn modelId="{89B21070-4A54-4937-B226-B98F8A100BE2}" type="presOf" srcId="{85781100-4E5C-415B-BCA6-A8E860259C56}" destId="{59D2353A-8888-4405-9787-79965978A4E7}" srcOrd="1" destOrd="0" presId="urn:microsoft.com/office/officeart/2005/8/layout/orgChart1"/>
    <dgm:cxn modelId="{E409FF17-73D2-4D95-89A7-13E39AA501C7}" srcId="{686083BA-B72E-4708-9DC9-BDB34D334C80}" destId="{85781100-4E5C-415B-BCA6-A8E860259C56}" srcOrd="0" destOrd="0" parTransId="{06955F22-FA60-4543-A52D-92E2EB657A47}" sibTransId="{946640B6-3AD2-4883-A8D4-D878EF02508A}"/>
    <dgm:cxn modelId="{A85A6DCB-0DB3-4409-B135-23B2B4FA5826}" type="presOf" srcId="{5A918A92-743B-44E4-B8D3-2ACE0FFFD8BE}" destId="{68875745-9348-41FD-9ADD-F553930F415D}" srcOrd="0" destOrd="0" presId="urn:microsoft.com/office/officeart/2005/8/layout/orgChart1"/>
    <dgm:cxn modelId="{37BD5C12-D05A-454D-AC46-0A0F8D1FA7BD}" srcId="{6722A1D3-CE7B-4A00-8912-11A598926017}" destId="{5A05280B-7813-433E-A5C7-35ADDF822739}" srcOrd="0" destOrd="0" parTransId="{31997D7C-2BDE-413E-B8A3-8113CDD8F68E}" sibTransId="{0FF175FA-5A27-441A-936F-E5CC19F81D61}"/>
    <dgm:cxn modelId="{DC9D8C4B-E5EC-4E5B-AA68-24D71603BECF}" type="presOf" srcId="{0B98223A-9404-4B97-A4E1-F8D3C7EE8BC3}" destId="{87104EB8-9FE0-492C-9AA9-5952F2D304B4}" srcOrd="0" destOrd="0" presId="urn:microsoft.com/office/officeart/2005/8/layout/orgChart1"/>
    <dgm:cxn modelId="{B8153D28-8F36-40C1-9AB9-59567722E712}" type="presOf" srcId="{E1003D2F-86BC-4B99-AB0D-14F134395F88}" destId="{4E7478B3-4D81-41D1-85DF-D62021172ACA}" srcOrd="0" destOrd="0" presId="urn:microsoft.com/office/officeart/2005/8/layout/orgChart1"/>
    <dgm:cxn modelId="{F75E3D13-D9F5-42FF-94CB-EC9BBD1101B2}" type="presOf" srcId="{497A1238-8576-4E28-A78F-1F14EA0D873D}" destId="{043DD402-8965-4ECF-B5DC-2BDAAA15C61E}" srcOrd="0" destOrd="0" presId="urn:microsoft.com/office/officeart/2005/8/layout/orgChart1"/>
    <dgm:cxn modelId="{DBD6C339-FF83-47F8-B8CA-15143339A7CE}" srcId="{F9DCB5D3-C543-4617-B37F-CFF86D0EB312}" destId="{8F9CC196-C090-4498-B2F6-53BB4801C8A7}" srcOrd="5" destOrd="0" parTransId="{F7B8E7FC-BE02-460C-860A-35378352026A}" sibTransId="{1C4B4C6C-4E9D-4D99-8C13-7571CD38EF40}"/>
    <dgm:cxn modelId="{5FB375E6-1311-409E-B353-CF6AF79B23D7}" srcId="{8A1609C7-F78F-4F36-939C-D4A6AFD2156F}" destId="{3B016758-9B19-4583-86DB-CAB2EC4756D5}" srcOrd="1" destOrd="0" parTransId="{CA08EE5A-3F94-43DD-AC46-2E1145E5E60A}" sibTransId="{8A02647D-1356-44D8-A219-CCD76EE605A3}"/>
    <dgm:cxn modelId="{6C550036-AD3A-4A0B-942F-E0B27CC803B1}" type="presOf" srcId="{686083BA-B72E-4708-9DC9-BDB34D334C80}" destId="{948C4337-4368-4676-85B0-BA02A38EE57B}" srcOrd="1" destOrd="0" presId="urn:microsoft.com/office/officeart/2005/8/layout/orgChart1"/>
    <dgm:cxn modelId="{99269AB8-723D-45C9-8565-9BD74A52338C}" type="presOf" srcId="{25247C44-1ED1-49AE-87BB-7478659A5DA7}" destId="{0B6630BF-6D5C-424B-923E-EC7375F89897}" srcOrd="0" destOrd="0" presId="urn:microsoft.com/office/officeart/2005/8/layout/orgChart1"/>
    <dgm:cxn modelId="{9953187E-FB6F-49D6-B985-167478270456}" type="presOf" srcId="{3BCCE053-941B-4483-8F1E-94A93E085D35}" destId="{7E9A90C3-5E03-4E30-9C59-D3329E6ACC6A}" srcOrd="0" destOrd="0" presId="urn:microsoft.com/office/officeart/2005/8/layout/orgChart1"/>
    <dgm:cxn modelId="{48E3EFAA-56CE-432D-99E8-2D595D3B7D7C}" type="presOf" srcId="{1194FEC6-1F1E-4CB5-BBAF-EDE56BEB8C73}" destId="{14F1AB17-2612-451B-B8F5-079A3245D089}" srcOrd="0" destOrd="0" presId="urn:microsoft.com/office/officeart/2005/8/layout/orgChart1"/>
    <dgm:cxn modelId="{30854FAF-D739-4F6B-A1BF-61A2C91F4A3E}" type="presOf" srcId="{F963B530-32B8-46EC-9784-22BFD0DA4A62}" destId="{4ADACADE-388D-4CFF-9AC5-B30E89E8E213}" srcOrd="1" destOrd="0" presId="urn:microsoft.com/office/officeart/2005/8/layout/orgChart1"/>
    <dgm:cxn modelId="{0A36E0B8-77B1-48D5-A32D-03F33DB11825}" srcId="{F9DCB5D3-C543-4617-B37F-CFF86D0EB312}" destId="{69143A65-8CD3-4988-AE60-E007DA94030F}" srcOrd="0" destOrd="0" parTransId="{48343668-9E66-4B1D-B811-038CB2CB37F3}" sibTransId="{BE240E57-13A6-4306-AF3F-30D0518507AF}"/>
    <dgm:cxn modelId="{A4571818-6F69-4862-9C19-F8038125CB8F}" type="presOf" srcId="{0A009885-D6E1-4A23-8A69-5B25A552EA8B}" destId="{1B5D52C5-D667-4125-9D5A-0AE4C5BDCC01}" srcOrd="0" destOrd="0" presId="urn:microsoft.com/office/officeart/2005/8/layout/orgChart1"/>
    <dgm:cxn modelId="{CEF24392-6ABD-4DC1-B59E-F40EF130A59A}" type="presOf" srcId="{FEFCA9D8-F2DC-49DB-8FD2-6361D5C58910}" destId="{B65811BC-91E8-415F-81FF-1CF0569FAC88}" srcOrd="0" destOrd="0" presId="urn:microsoft.com/office/officeart/2005/8/layout/orgChart1"/>
    <dgm:cxn modelId="{22C1D27B-464F-42B0-992D-67E8F539F362}" type="presOf" srcId="{69143A65-8CD3-4988-AE60-E007DA94030F}" destId="{9CC9DB37-06F4-4B73-92B8-555E1FE1CEA8}" srcOrd="0" destOrd="0" presId="urn:microsoft.com/office/officeart/2005/8/layout/orgChart1"/>
    <dgm:cxn modelId="{D2F23BB7-406C-4E30-A53A-28A93C956D27}" type="presOf" srcId="{122A0DF7-8209-4FEE-9948-8EA66EBBB965}" destId="{3246982F-4830-4E62-AB49-86B8EF3D71CC}" srcOrd="1" destOrd="0" presId="urn:microsoft.com/office/officeart/2005/8/layout/orgChart1"/>
    <dgm:cxn modelId="{F7A66432-5A55-4F9D-8689-A54320ACF076}" srcId="{F9DCB5D3-C543-4617-B37F-CFF86D0EB312}" destId="{757A7436-3FCE-4EA4-98A6-8774785120E2}" srcOrd="3" destOrd="0" parTransId="{BF4C4A38-7E96-43D2-BF32-F5F7209C5E48}" sibTransId="{3B009595-C795-4B57-9B39-A966A12F0B20}"/>
    <dgm:cxn modelId="{13FCD9A3-8E62-43A3-84D9-AEB108C4D300}" srcId="{D69A11DC-65DD-4575-A031-34EF890B2D1C}" destId="{D6CE7951-7192-47C2-AD73-EE515DFFB326}" srcOrd="0" destOrd="0" parTransId="{2A29691D-ABC3-41C0-A3CD-15952F1ED9EB}" sibTransId="{668EFD3A-A19E-4349-990B-73FA52BE63C5}"/>
    <dgm:cxn modelId="{09223407-9BEE-4A32-B992-415CD44C3734}" type="presOf" srcId="{C14EB1CB-AE56-480B-A9DC-4D92821727F2}" destId="{7A869336-8D0F-4E4B-9DE9-977D5B94E6E3}" srcOrd="0" destOrd="0" presId="urn:microsoft.com/office/officeart/2005/8/layout/orgChart1"/>
    <dgm:cxn modelId="{FB92BC10-C10B-43E8-9BE0-7432E56DA3D7}" type="presOf" srcId="{757A7436-3FCE-4EA4-98A6-8774785120E2}" destId="{432F130A-479F-418F-85F8-84EAABB2EFBD}" srcOrd="0" destOrd="0" presId="urn:microsoft.com/office/officeart/2005/8/layout/orgChart1"/>
    <dgm:cxn modelId="{D53C15D1-C867-40F4-BBF0-35563FD75892}" type="presOf" srcId="{5D15E427-6E0C-4380-A284-2A2E9B49B543}" destId="{29E5C6A3-BC7C-4703-A181-43356580C177}" srcOrd="1" destOrd="0" presId="urn:microsoft.com/office/officeart/2005/8/layout/orgChart1"/>
    <dgm:cxn modelId="{FB295D8A-7AB6-407F-8764-DD8BE7CCC43C}" type="presOf" srcId="{FEFCA9D8-F2DC-49DB-8FD2-6361D5C58910}" destId="{9F57A6E5-4839-4B75-B49B-01F6EC6DD34B}" srcOrd="1" destOrd="0" presId="urn:microsoft.com/office/officeart/2005/8/layout/orgChart1"/>
    <dgm:cxn modelId="{9B6A9589-B5D5-4181-BEF6-6A15421D2057}" type="presOf" srcId="{48343668-9E66-4B1D-B811-038CB2CB37F3}" destId="{8EEA0984-B204-4C93-B8EF-B1673010C278}" srcOrd="0" destOrd="0" presId="urn:microsoft.com/office/officeart/2005/8/layout/orgChart1"/>
    <dgm:cxn modelId="{37ACCD45-7D17-45F6-AE41-D8CC5554C17C}" type="presOf" srcId="{06955F22-FA60-4543-A52D-92E2EB657A47}" destId="{F2AAE23E-D403-4459-9F33-2D308F307B3C}" srcOrd="0" destOrd="0" presId="urn:microsoft.com/office/officeart/2005/8/layout/orgChart1"/>
    <dgm:cxn modelId="{8322EA47-63D6-4BE8-BCB1-1DE7B92B76A2}" srcId="{5BF1D1CC-F321-49AB-B43E-7D2B6BDB9F74}" destId="{A3EB5106-9DF8-4644-9098-440A1A5BA644}" srcOrd="3" destOrd="0" parTransId="{CAF9CE3F-0CBE-4EAB-8E2E-DAAB4E6B0B47}" sibTransId="{8DF28C58-5661-40AE-9566-DA138F32D111}"/>
    <dgm:cxn modelId="{0AB7601E-408B-4519-80D2-80168F7CB472}" type="presOf" srcId="{2246969D-A9E9-4F48-B9B0-B05FA77D17B1}" destId="{68D3B770-AA4C-4BCA-A86D-87EBE7DD07AA}" srcOrd="0" destOrd="0" presId="urn:microsoft.com/office/officeart/2005/8/layout/orgChart1"/>
    <dgm:cxn modelId="{7EB93B99-22D7-48A3-AB2E-751D6C8E57CE}" type="presOf" srcId="{B558798C-F97E-44FE-AF32-2AC05DA88C21}" destId="{97EB257B-F7C1-468C-9D56-4853B7908A97}" srcOrd="0" destOrd="0" presId="urn:microsoft.com/office/officeart/2005/8/layout/orgChart1"/>
    <dgm:cxn modelId="{71AF0C0F-4810-4E8B-AE6F-79437F6066FD}" type="presOf" srcId="{03DAACA6-9333-44FF-A341-3A949BC70EEB}" destId="{EAA37ABF-8CD4-4146-9582-D688367A48C3}" srcOrd="1" destOrd="0" presId="urn:microsoft.com/office/officeart/2005/8/layout/orgChart1"/>
    <dgm:cxn modelId="{CB822CC1-5674-4455-B6E7-4BA07DE43E61}" type="presOf" srcId="{25247C44-1ED1-49AE-87BB-7478659A5DA7}" destId="{1EFF3FF4-9BA7-4114-B4BD-4C163B7E6D2C}" srcOrd="1" destOrd="0" presId="urn:microsoft.com/office/officeart/2005/8/layout/orgChart1"/>
    <dgm:cxn modelId="{9BC2742D-DA65-4545-AB3D-D441FB818814}" srcId="{757A7436-3FCE-4EA4-98A6-8774785120E2}" destId="{25247C44-1ED1-49AE-87BB-7478659A5DA7}" srcOrd="2" destOrd="0" parTransId="{79EA3A8E-597E-4DE2-8BDB-B0D3CFB9A045}" sibTransId="{952AADA8-8CE4-48C3-A746-29EF23E43069}"/>
    <dgm:cxn modelId="{A8651919-149F-4FB7-8EA2-8309E32625D2}" srcId="{5A05280B-7813-433E-A5C7-35ADDF822739}" destId="{591505A1-85F5-42C4-A25D-35F11AAFD02A}" srcOrd="1" destOrd="0" parTransId="{D7E1038C-8186-4D0B-85EA-B3A2EF2030F9}" sibTransId="{A1888FBE-E0CA-483E-BB75-943DD66F61AC}"/>
    <dgm:cxn modelId="{D6CC2C15-7FB5-4315-8315-6C307F87A0C4}" type="presOf" srcId="{85E0AA7E-901B-4730-AA5C-DDC5F47F6B3B}" destId="{14833949-89B2-4B49-869D-BC94D50EE4B9}" srcOrd="0" destOrd="0" presId="urn:microsoft.com/office/officeart/2005/8/layout/orgChart1"/>
    <dgm:cxn modelId="{91A4BD25-C68E-4B34-A347-A463C73428AF}" type="presOf" srcId="{79EA3A8E-597E-4DE2-8BDB-B0D3CFB9A045}" destId="{9BA316A6-80A5-482C-8FA0-429A17DB7918}" srcOrd="0" destOrd="0" presId="urn:microsoft.com/office/officeart/2005/8/layout/orgChart1"/>
    <dgm:cxn modelId="{DDFE0CCF-DBA9-42A9-9840-32DF94047920}" type="presOf" srcId="{757A7436-3FCE-4EA4-98A6-8774785120E2}" destId="{2B169FED-9B21-4A48-916A-72107FAB323C}" srcOrd="1" destOrd="0" presId="urn:microsoft.com/office/officeart/2005/8/layout/orgChart1"/>
    <dgm:cxn modelId="{A119C45F-A044-4121-BFBC-53FC999B6177}" type="presOf" srcId="{CAF9CE3F-0CBE-4EAB-8E2E-DAAB4E6B0B47}" destId="{873DDAD6-BCDC-4C57-AD34-A4EEBFD25E82}" srcOrd="0" destOrd="0" presId="urn:microsoft.com/office/officeart/2005/8/layout/orgChart1"/>
    <dgm:cxn modelId="{13CAEBD3-0BAB-444E-8DF3-F4FFCAFF0845}" type="presOf" srcId="{6B31737F-3BAB-4A36-B93A-744C73025325}" destId="{9F29CBCB-BC47-4DE5-89C1-201A28505C78}" srcOrd="0" destOrd="0" presId="urn:microsoft.com/office/officeart/2005/8/layout/orgChart1"/>
    <dgm:cxn modelId="{EC1F6AC6-406F-4B0E-B80F-6D35C5235C2D}" type="presOf" srcId="{F3A5C33E-9084-4677-97BB-C4598597EA0C}" destId="{816134AE-FBFE-441A-8BDB-F12FE955BDDE}" srcOrd="0" destOrd="0" presId="urn:microsoft.com/office/officeart/2005/8/layout/orgChart1"/>
    <dgm:cxn modelId="{8F8324D8-8DF3-44D6-BAAE-F563AE5B2C48}" srcId="{FA440D9E-6B99-442F-B579-44E4740D24C6}" destId="{47D280C8-018F-4240-BF1F-7C10008C3738}" srcOrd="1" destOrd="0" parTransId="{A8FEE9B6-CB61-448D-A1D2-4BE34640F9F3}" sibTransId="{1E757A15-3155-478D-960C-28B669F6AC43}"/>
    <dgm:cxn modelId="{529ED574-91B6-4331-95B2-70D7B51D8AC5}" type="presOf" srcId="{5BF1D1CC-F321-49AB-B43E-7D2B6BDB9F74}" destId="{97B477EA-1147-45EC-A03A-FDBFB56D83C8}" srcOrd="0" destOrd="0" presId="urn:microsoft.com/office/officeart/2005/8/layout/orgChart1"/>
    <dgm:cxn modelId="{8C7FFD22-3EE5-4C82-8EA4-4E813371060B}" srcId="{89E1FC92-2E9A-4973-B7A7-58A08F79102F}" destId="{5D15E427-6E0C-4380-A284-2A2E9B49B543}" srcOrd="0" destOrd="0" parTransId="{0659507C-5527-4305-B91A-3A51431A1BD1}" sibTransId="{414901BA-3920-481B-9074-F757E03D1887}"/>
    <dgm:cxn modelId="{F948C413-D6FB-429D-AD69-2AD34AF656D7}" srcId="{5D15E427-6E0C-4380-A284-2A2E9B49B543}" destId="{388F2973-2913-4828-843F-3884B8839609}" srcOrd="0" destOrd="0" parTransId="{A3265BF1-3955-42CD-906B-920112714ABF}" sibTransId="{0B084B41-C284-41F7-9798-48EDE4617BF4}"/>
    <dgm:cxn modelId="{DD6214FF-1580-4A2A-8AC6-9660169AFE59}" srcId="{122A0DF7-8209-4FEE-9948-8EA66EBBB965}" destId="{E1003D2F-86BC-4B99-AB0D-14F134395F88}" srcOrd="1" destOrd="0" parTransId="{3438F38D-16FF-4CBB-94D6-D207710C3ADE}" sibTransId="{E1331FC9-F115-4FB7-9396-32E032926929}"/>
    <dgm:cxn modelId="{145838E6-413C-4256-9C5E-F3840042B189}" type="presOf" srcId="{1CDD30F0-0A8A-477B-8B54-DBFAF7B197C5}" destId="{7B7E5418-302C-4DCB-84B4-1FECB3AE2D7A}" srcOrd="1" destOrd="0" presId="urn:microsoft.com/office/officeart/2005/8/layout/orgChart1"/>
    <dgm:cxn modelId="{6395D799-ABD4-48B8-AE93-A0F0E1412F96}" type="presParOf" srcId="{B133DE78-AB7B-43D3-BAF3-F72D45AFF75E}" destId="{690B4ADB-98D1-476E-BB59-542D9C226BD4}" srcOrd="0" destOrd="0" presId="urn:microsoft.com/office/officeart/2005/8/layout/orgChart1"/>
    <dgm:cxn modelId="{129C16E6-93B1-44DD-AD36-0E76BBE8A199}" type="presParOf" srcId="{690B4ADB-98D1-476E-BB59-542D9C226BD4}" destId="{2AFAF9EB-E6B1-487D-A6FF-225DDD091C8A}" srcOrd="0" destOrd="0" presId="urn:microsoft.com/office/officeart/2005/8/layout/orgChart1"/>
    <dgm:cxn modelId="{C8D46998-707F-470D-876A-E256631B328E}" type="presParOf" srcId="{2AFAF9EB-E6B1-487D-A6FF-225DDD091C8A}" destId="{1256C2D3-CFEB-4E9C-A9D4-125F82E43A43}" srcOrd="0" destOrd="0" presId="urn:microsoft.com/office/officeart/2005/8/layout/orgChart1"/>
    <dgm:cxn modelId="{B847C806-288A-4AB4-B251-E3E45D1164A0}" type="presParOf" srcId="{2AFAF9EB-E6B1-487D-A6FF-225DDD091C8A}" destId="{C3E37554-AC75-4384-A96D-F91B4AC49892}" srcOrd="1" destOrd="0" presId="urn:microsoft.com/office/officeart/2005/8/layout/orgChart1"/>
    <dgm:cxn modelId="{4FC24E5E-0E09-424C-849D-E399B7AF9913}" type="presParOf" srcId="{690B4ADB-98D1-476E-BB59-542D9C226BD4}" destId="{30FB4649-8B7D-4B10-999F-95CD6B9B0EB1}" srcOrd="1" destOrd="0" presId="urn:microsoft.com/office/officeart/2005/8/layout/orgChart1"/>
    <dgm:cxn modelId="{74306992-A02A-4BF4-B283-2A7AF6BB7ABC}" type="presParOf" srcId="{30FB4649-8B7D-4B10-999F-95CD6B9B0EB1}" destId="{05100A20-93D4-4B7E-857A-7BACF6FEDE27}" srcOrd="0" destOrd="0" presId="urn:microsoft.com/office/officeart/2005/8/layout/orgChart1"/>
    <dgm:cxn modelId="{890F49D0-55E0-4193-B795-03E91B965815}" type="presParOf" srcId="{30FB4649-8B7D-4B10-999F-95CD6B9B0EB1}" destId="{2CCFC2E9-18F6-4C83-B7BE-8D83151D3398}" srcOrd="1" destOrd="0" presId="urn:microsoft.com/office/officeart/2005/8/layout/orgChart1"/>
    <dgm:cxn modelId="{71ECBE62-2832-4164-B276-5ACC60EFB10F}" type="presParOf" srcId="{2CCFC2E9-18F6-4C83-B7BE-8D83151D3398}" destId="{B25D55FE-8853-4B24-831C-24BA99642CCD}" srcOrd="0" destOrd="0" presId="urn:microsoft.com/office/officeart/2005/8/layout/orgChart1"/>
    <dgm:cxn modelId="{5C22A84E-8EE7-41C7-91BE-6046FADE1137}" type="presParOf" srcId="{B25D55FE-8853-4B24-831C-24BA99642CCD}" destId="{87104EB8-9FE0-492C-9AA9-5952F2D304B4}" srcOrd="0" destOrd="0" presId="urn:microsoft.com/office/officeart/2005/8/layout/orgChart1"/>
    <dgm:cxn modelId="{FA9672A8-4B65-448A-97E2-E4BCDCDF1A32}" type="presParOf" srcId="{B25D55FE-8853-4B24-831C-24BA99642CCD}" destId="{E1D809AD-507D-4E75-81B0-F8543CD788E0}" srcOrd="1" destOrd="0" presId="urn:microsoft.com/office/officeart/2005/8/layout/orgChart1"/>
    <dgm:cxn modelId="{22CF00CB-8590-4B0D-BDB9-D22EF57D0994}" type="presParOf" srcId="{2CCFC2E9-18F6-4C83-B7BE-8D83151D3398}" destId="{86A03B88-80C6-42F2-BF4E-3C358D6A9643}" srcOrd="1" destOrd="0" presId="urn:microsoft.com/office/officeart/2005/8/layout/orgChart1"/>
    <dgm:cxn modelId="{CA18D215-3FA4-444D-A716-EEA76A7D5E16}" type="presParOf" srcId="{86A03B88-80C6-42F2-BF4E-3C358D6A9643}" destId="{EC9AADF3-7CBB-432E-B7EF-BC4E51CC59AF}" srcOrd="0" destOrd="0" presId="urn:microsoft.com/office/officeart/2005/8/layout/orgChart1"/>
    <dgm:cxn modelId="{20ACDE5F-EE28-4C63-B1F1-D5EA76F2CACB}" type="presParOf" srcId="{86A03B88-80C6-42F2-BF4E-3C358D6A9643}" destId="{DC2780B7-1BA0-4098-B2EC-14A3D795989A}" srcOrd="1" destOrd="0" presId="urn:microsoft.com/office/officeart/2005/8/layout/orgChart1"/>
    <dgm:cxn modelId="{351C7509-2E50-4124-BE2C-437C56E2720B}" type="presParOf" srcId="{DC2780B7-1BA0-4098-B2EC-14A3D795989A}" destId="{7DFCBDA6-7D5B-4E1A-B7F0-E589D2C69C0F}" srcOrd="0" destOrd="0" presId="urn:microsoft.com/office/officeart/2005/8/layout/orgChart1"/>
    <dgm:cxn modelId="{4E2D095D-7466-4523-B348-34309B4E116C}" type="presParOf" srcId="{7DFCBDA6-7D5B-4E1A-B7F0-E589D2C69C0F}" destId="{DB4D2263-EB4F-415D-BDBE-83CF312B23EC}" srcOrd="0" destOrd="0" presId="urn:microsoft.com/office/officeart/2005/8/layout/orgChart1"/>
    <dgm:cxn modelId="{3A24E52D-0FE0-4AC6-BD6F-920F155B6D47}" type="presParOf" srcId="{7DFCBDA6-7D5B-4E1A-B7F0-E589D2C69C0F}" destId="{810EC35F-8E32-4EC9-8501-26A94F89098A}" srcOrd="1" destOrd="0" presId="urn:microsoft.com/office/officeart/2005/8/layout/orgChart1"/>
    <dgm:cxn modelId="{89B2FC3D-3F58-45B9-8235-A9FCDAD1CBA8}" type="presParOf" srcId="{DC2780B7-1BA0-4098-B2EC-14A3D795989A}" destId="{86228B29-145B-4ECB-B9A4-C610A3607326}" srcOrd="1" destOrd="0" presId="urn:microsoft.com/office/officeart/2005/8/layout/orgChart1"/>
    <dgm:cxn modelId="{0302FF64-194C-4F65-9FCA-A51FFF39FA41}" type="presParOf" srcId="{DC2780B7-1BA0-4098-B2EC-14A3D795989A}" destId="{B48632CB-C372-48D5-B934-B3F439DEC385}" srcOrd="2" destOrd="0" presId="urn:microsoft.com/office/officeart/2005/8/layout/orgChart1"/>
    <dgm:cxn modelId="{60CB6506-2CB5-4EE3-BCBB-7405CC165719}" type="presParOf" srcId="{86A03B88-80C6-42F2-BF4E-3C358D6A9643}" destId="{FF628C03-4F58-4EA8-96C0-FF02E48E5712}" srcOrd="2" destOrd="0" presId="urn:microsoft.com/office/officeart/2005/8/layout/orgChart1"/>
    <dgm:cxn modelId="{8672BE71-7124-4705-9043-291BECE855C3}" type="presParOf" srcId="{86A03B88-80C6-42F2-BF4E-3C358D6A9643}" destId="{7D71EA40-78DE-4455-8E38-C997C560D163}" srcOrd="3" destOrd="0" presId="urn:microsoft.com/office/officeart/2005/8/layout/orgChart1"/>
    <dgm:cxn modelId="{A7EE5268-2AC5-41BD-8FCE-BCB46F810D90}" type="presParOf" srcId="{7D71EA40-78DE-4455-8E38-C997C560D163}" destId="{EC2EB8FD-FBDC-4839-AB31-3E510AC53760}" srcOrd="0" destOrd="0" presId="urn:microsoft.com/office/officeart/2005/8/layout/orgChart1"/>
    <dgm:cxn modelId="{20D31673-5660-4186-BEA8-C54D475EE8EF}" type="presParOf" srcId="{EC2EB8FD-FBDC-4839-AB31-3E510AC53760}" destId="{FB6ECC9F-1A98-4AB5-9BEE-6CC0A279FA04}" srcOrd="0" destOrd="0" presId="urn:microsoft.com/office/officeart/2005/8/layout/orgChart1"/>
    <dgm:cxn modelId="{E8AB5C6B-7065-4347-80FC-2404FA35A70C}" type="presParOf" srcId="{EC2EB8FD-FBDC-4839-AB31-3E510AC53760}" destId="{2343D4BB-B37C-4576-8A78-341247D57629}" srcOrd="1" destOrd="0" presId="urn:microsoft.com/office/officeart/2005/8/layout/orgChart1"/>
    <dgm:cxn modelId="{C345D554-462C-4177-B9CC-20C9F5B31262}" type="presParOf" srcId="{7D71EA40-78DE-4455-8E38-C997C560D163}" destId="{C4D77F2F-6FEC-4627-AB14-6898076C89FB}" srcOrd="1" destOrd="0" presId="urn:microsoft.com/office/officeart/2005/8/layout/orgChart1"/>
    <dgm:cxn modelId="{B4FDEDE5-3A37-4506-A106-D8DF6AD702FA}" type="presParOf" srcId="{C4D77F2F-6FEC-4627-AB14-6898076C89FB}" destId="{AB8156B5-9D14-43C6-AD5E-82A42B051476}" srcOrd="0" destOrd="0" presId="urn:microsoft.com/office/officeart/2005/8/layout/orgChart1"/>
    <dgm:cxn modelId="{513A6D70-3CC2-41EB-BE3D-D740A84B78E5}" type="presParOf" srcId="{C4D77F2F-6FEC-4627-AB14-6898076C89FB}" destId="{30818783-7A71-4063-B43C-BC585C6CA13A}" srcOrd="1" destOrd="0" presId="urn:microsoft.com/office/officeart/2005/8/layout/orgChart1"/>
    <dgm:cxn modelId="{87EA39DE-F0ED-490C-A54F-199D15A172ED}" type="presParOf" srcId="{30818783-7A71-4063-B43C-BC585C6CA13A}" destId="{DB6A9A10-4888-41DB-B9CE-D4A6C7BBD33E}" srcOrd="0" destOrd="0" presId="urn:microsoft.com/office/officeart/2005/8/layout/orgChart1"/>
    <dgm:cxn modelId="{300FB171-BBED-4FBC-B8F7-6765644F8A7B}" type="presParOf" srcId="{DB6A9A10-4888-41DB-B9CE-D4A6C7BBD33E}" destId="{D1C38C4C-8CA7-4C13-9A39-2BFBD762656E}" srcOrd="0" destOrd="0" presId="urn:microsoft.com/office/officeart/2005/8/layout/orgChart1"/>
    <dgm:cxn modelId="{30E96AC9-1A80-444F-8907-3C2E954BA9EC}" type="presParOf" srcId="{DB6A9A10-4888-41DB-B9CE-D4A6C7BBD33E}" destId="{29E5C6A3-BC7C-4703-A181-43356580C177}" srcOrd="1" destOrd="0" presId="urn:microsoft.com/office/officeart/2005/8/layout/orgChart1"/>
    <dgm:cxn modelId="{028BE13C-AC30-4191-8439-3AB01DB6050E}" type="presParOf" srcId="{30818783-7A71-4063-B43C-BC585C6CA13A}" destId="{F91B3753-E225-4394-9F75-74D63CEBE30A}" srcOrd="1" destOrd="0" presId="urn:microsoft.com/office/officeart/2005/8/layout/orgChart1"/>
    <dgm:cxn modelId="{F2D2DBD3-3EAC-48BD-A6EB-7369A3B5E6FF}" type="presParOf" srcId="{F91B3753-E225-4394-9F75-74D63CEBE30A}" destId="{F44886B8-8626-4D6E-B5E3-95C5865D9D46}" srcOrd="0" destOrd="0" presId="urn:microsoft.com/office/officeart/2005/8/layout/orgChart1"/>
    <dgm:cxn modelId="{0E51DC02-CD70-4E07-81C0-AC18C928E308}" type="presParOf" srcId="{F91B3753-E225-4394-9F75-74D63CEBE30A}" destId="{5141ADA5-42D8-45F7-9460-BB8CF9C87644}" srcOrd="1" destOrd="0" presId="urn:microsoft.com/office/officeart/2005/8/layout/orgChart1"/>
    <dgm:cxn modelId="{531AF1B3-7947-4A4D-8F2B-D597AEA5A12E}" type="presParOf" srcId="{5141ADA5-42D8-45F7-9460-BB8CF9C87644}" destId="{083E8E69-D7BD-4D28-B34F-BF65E97C5B8B}" srcOrd="0" destOrd="0" presId="urn:microsoft.com/office/officeart/2005/8/layout/orgChart1"/>
    <dgm:cxn modelId="{55F386F9-CDBB-4A9F-9FC8-D52AD293DD18}" type="presParOf" srcId="{083E8E69-D7BD-4D28-B34F-BF65E97C5B8B}" destId="{052F90F9-9291-4E19-A1F2-793F98DB2291}" srcOrd="0" destOrd="0" presId="urn:microsoft.com/office/officeart/2005/8/layout/orgChart1"/>
    <dgm:cxn modelId="{1DCB9803-81F7-4312-89EF-0F08E703D87D}" type="presParOf" srcId="{083E8E69-D7BD-4D28-B34F-BF65E97C5B8B}" destId="{9C388844-8D2F-4B01-9FF2-1CC09254C78C}" srcOrd="1" destOrd="0" presId="urn:microsoft.com/office/officeart/2005/8/layout/orgChart1"/>
    <dgm:cxn modelId="{917D5AB9-73AB-44F7-856F-A5B2390B0596}" type="presParOf" srcId="{5141ADA5-42D8-45F7-9460-BB8CF9C87644}" destId="{5D5C261F-6842-404E-893E-94DF92B6F9CD}" srcOrd="1" destOrd="0" presId="urn:microsoft.com/office/officeart/2005/8/layout/orgChart1"/>
    <dgm:cxn modelId="{62EDCA2E-BB68-4C64-979D-829D90F6ABC1}" type="presParOf" srcId="{5D5C261F-6842-404E-893E-94DF92B6F9CD}" destId="{CEF030A0-C670-41DE-B99F-6470DD1F3DE6}" srcOrd="0" destOrd="0" presId="urn:microsoft.com/office/officeart/2005/8/layout/orgChart1"/>
    <dgm:cxn modelId="{DEBB577B-0593-4FB9-9A87-72E02476223A}" type="presParOf" srcId="{5D5C261F-6842-404E-893E-94DF92B6F9CD}" destId="{24EB5C6B-E884-4B69-A775-BC19A50D31C0}" srcOrd="1" destOrd="0" presId="urn:microsoft.com/office/officeart/2005/8/layout/orgChart1"/>
    <dgm:cxn modelId="{202BE302-F442-4148-A3C1-B67560E2B11A}" type="presParOf" srcId="{24EB5C6B-E884-4B69-A775-BC19A50D31C0}" destId="{0B2B2986-27A7-4CAD-8A75-15DA5EF17C63}" srcOrd="0" destOrd="0" presId="urn:microsoft.com/office/officeart/2005/8/layout/orgChart1"/>
    <dgm:cxn modelId="{7A0E2C8D-D9DB-4BF5-B20B-09B4F92BE7B0}" type="presParOf" srcId="{0B2B2986-27A7-4CAD-8A75-15DA5EF17C63}" destId="{2CFA37AB-61A6-4E3C-B639-C00E6001CD73}" srcOrd="0" destOrd="0" presId="urn:microsoft.com/office/officeart/2005/8/layout/orgChart1"/>
    <dgm:cxn modelId="{2BE7F537-932A-4BEE-9AA0-7283CAEC1E7E}" type="presParOf" srcId="{0B2B2986-27A7-4CAD-8A75-15DA5EF17C63}" destId="{5383D253-C5B7-4BD7-89A2-DA21CD9326DC}" srcOrd="1" destOrd="0" presId="urn:microsoft.com/office/officeart/2005/8/layout/orgChart1"/>
    <dgm:cxn modelId="{D0235CF7-4CAC-489B-87F2-7CF1582658B9}" type="presParOf" srcId="{24EB5C6B-E884-4B69-A775-BC19A50D31C0}" destId="{FD1FBADC-35EF-4069-955C-2DD4C80BB4D2}" srcOrd="1" destOrd="0" presId="urn:microsoft.com/office/officeart/2005/8/layout/orgChart1"/>
    <dgm:cxn modelId="{B1C15FE3-B851-47B7-ADA9-4B59E7FE0CF3}" type="presParOf" srcId="{FD1FBADC-35EF-4069-955C-2DD4C80BB4D2}" destId="{8EEA0984-B204-4C93-B8EF-B1673010C278}" srcOrd="0" destOrd="0" presId="urn:microsoft.com/office/officeart/2005/8/layout/orgChart1"/>
    <dgm:cxn modelId="{97C76646-CE36-4E0E-B469-0F5FF7B28C5D}" type="presParOf" srcId="{FD1FBADC-35EF-4069-955C-2DD4C80BB4D2}" destId="{14924837-FCCF-4CBE-A7EB-8476BE900067}" srcOrd="1" destOrd="0" presId="urn:microsoft.com/office/officeart/2005/8/layout/orgChart1"/>
    <dgm:cxn modelId="{37804811-8BEE-4FE8-BD5B-0284177CCFD5}" type="presParOf" srcId="{14924837-FCCF-4CBE-A7EB-8476BE900067}" destId="{AD04D252-86B8-4EE4-923F-81AF794B479B}" srcOrd="0" destOrd="0" presId="urn:microsoft.com/office/officeart/2005/8/layout/orgChart1"/>
    <dgm:cxn modelId="{8E8B5AF9-0DD9-4C15-8098-83A5509D04A0}" type="presParOf" srcId="{AD04D252-86B8-4EE4-923F-81AF794B479B}" destId="{9CC9DB37-06F4-4B73-92B8-555E1FE1CEA8}" srcOrd="0" destOrd="0" presId="urn:microsoft.com/office/officeart/2005/8/layout/orgChart1"/>
    <dgm:cxn modelId="{300B477E-8564-4695-A699-68D1BD1A3E43}" type="presParOf" srcId="{AD04D252-86B8-4EE4-923F-81AF794B479B}" destId="{664B0A36-C086-4F8E-8913-FC68AB622034}" srcOrd="1" destOrd="0" presId="urn:microsoft.com/office/officeart/2005/8/layout/orgChart1"/>
    <dgm:cxn modelId="{C0BF0715-535C-4364-B008-A335F1620107}" type="presParOf" srcId="{14924837-FCCF-4CBE-A7EB-8476BE900067}" destId="{2226A3A1-43BA-42FC-9918-9BB862AC9376}" srcOrd="1" destOrd="0" presId="urn:microsoft.com/office/officeart/2005/8/layout/orgChart1"/>
    <dgm:cxn modelId="{959E0643-D7C2-4452-8459-74967074ECA1}" type="presParOf" srcId="{14924837-FCCF-4CBE-A7EB-8476BE900067}" destId="{A7AD59B7-6184-4CDD-881E-5A4AB434FC3D}" srcOrd="2" destOrd="0" presId="urn:microsoft.com/office/officeart/2005/8/layout/orgChart1"/>
    <dgm:cxn modelId="{CA36AA8E-D0BD-45A3-995C-F50D85A39639}" type="presParOf" srcId="{FD1FBADC-35EF-4069-955C-2DD4C80BB4D2}" destId="{68875745-9348-41FD-9ADD-F553930F415D}" srcOrd="2" destOrd="0" presId="urn:microsoft.com/office/officeart/2005/8/layout/orgChart1"/>
    <dgm:cxn modelId="{E6FDEFC3-A5CA-4017-9302-DB2BB85F5FB3}" type="presParOf" srcId="{FD1FBADC-35EF-4069-955C-2DD4C80BB4D2}" destId="{D1452C35-C770-4F8D-9DF4-EB454332B41D}" srcOrd="3" destOrd="0" presId="urn:microsoft.com/office/officeart/2005/8/layout/orgChart1"/>
    <dgm:cxn modelId="{A6E45CB1-1055-4482-863C-0A6DF9B48537}" type="presParOf" srcId="{D1452C35-C770-4F8D-9DF4-EB454332B41D}" destId="{BE583087-D79A-40F0-AA01-9376F375CD5B}" srcOrd="0" destOrd="0" presId="urn:microsoft.com/office/officeart/2005/8/layout/orgChart1"/>
    <dgm:cxn modelId="{2F8F6B59-BB37-4880-8A08-7F53B458271A}" type="presParOf" srcId="{BE583087-D79A-40F0-AA01-9376F375CD5B}" destId="{9898FB4E-58D0-4DA4-A6F7-885A49288266}" srcOrd="0" destOrd="0" presId="urn:microsoft.com/office/officeart/2005/8/layout/orgChart1"/>
    <dgm:cxn modelId="{189E5EE3-F78E-4CF1-B4B2-7D640F473242}" type="presParOf" srcId="{BE583087-D79A-40F0-AA01-9376F375CD5B}" destId="{45C7AE86-91BA-4BBC-815D-9E95AE2861D8}" srcOrd="1" destOrd="0" presId="urn:microsoft.com/office/officeart/2005/8/layout/orgChart1"/>
    <dgm:cxn modelId="{917B89AD-49D8-40D0-B97F-66F3D9BD6ACA}" type="presParOf" srcId="{D1452C35-C770-4F8D-9DF4-EB454332B41D}" destId="{256E71F4-A9BC-438F-983C-0453CA8AB938}" srcOrd="1" destOrd="0" presId="urn:microsoft.com/office/officeart/2005/8/layout/orgChart1"/>
    <dgm:cxn modelId="{4798A515-AD76-438B-8496-8CFC83A3F57F}" type="presParOf" srcId="{D1452C35-C770-4F8D-9DF4-EB454332B41D}" destId="{FDE98EF5-0023-4868-80EB-A7B3B331BB91}" srcOrd="2" destOrd="0" presId="urn:microsoft.com/office/officeart/2005/8/layout/orgChart1"/>
    <dgm:cxn modelId="{8AD1D0DA-7E3E-4191-80B8-CBF6525B1F5B}" type="presParOf" srcId="{FD1FBADC-35EF-4069-955C-2DD4C80BB4D2}" destId="{97EB257B-F7C1-468C-9D56-4853B7908A97}" srcOrd="4" destOrd="0" presId="urn:microsoft.com/office/officeart/2005/8/layout/orgChart1"/>
    <dgm:cxn modelId="{569A9CB6-F058-46B4-90A3-F7DEF8259330}" type="presParOf" srcId="{FD1FBADC-35EF-4069-955C-2DD4C80BB4D2}" destId="{36D47DFA-4346-4FC8-918F-A52AD7A058E7}" srcOrd="5" destOrd="0" presId="urn:microsoft.com/office/officeart/2005/8/layout/orgChart1"/>
    <dgm:cxn modelId="{0782D8F7-E382-46C4-BC08-B391EE311BA7}" type="presParOf" srcId="{36D47DFA-4346-4FC8-918F-A52AD7A058E7}" destId="{9F0B61E7-F8B7-428C-A709-65C23D19698D}" srcOrd="0" destOrd="0" presId="urn:microsoft.com/office/officeart/2005/8/layout/orgChart1"/>
    <dgm:cxn modelId="{EBC277F6-1A91-4600-88A4-F6283EAE1B86}" type="presParOf" srcId="{9F0B61E7-F8B7-428C-A709-65C23D19698D}" destId="{B65811BC-91E8-415F-81FF-1CF0569FAC88}" srcOrd="0" destOrd="0" presId="urn:microsoft.com/office/officeart/2005/8/layout/orgChart1"/>
    <dgm:cxn modelId="{67A5C238-BBC1-4B63-B61D-9E7EF9B21BE8}" type="presParOf" srcId="{9F0B61E7-F8B7-428C-A709-65C23D19698D}" destId="{9F57A6E5-4839-4B75-B49B-01F6EC6DD34B}" srcOrd="1" destOrd="0" presId="urn:microsoft.com/office/officeart/2005/8/layout/orgChart1"/>
    <dgm:cxn modelId="{0BD711F0-D7A9-4574-AD52-7CCB289DDD40}" type="presParOf" srcId="{36D47DFA-4346-4FC8-918F-A52AD7A058E7}" destId="{8D286E80-CFD4-4F3A-A70B-0DB2E1422F48}" srcOrd="1" destOrd="0" presId="urn:microsoft.com/office/officeart/2005/8/layout/orgChart1"/>
    <dgm:cxn modelId="{6808E161-2E14-4012-BCF0-9B0672600574}" type="presParOf" srcId="{36D47DFA-4346-4FC8-918F-A52AD7A058E7}" destId="{37C62F05-BE3A-4B95-B201-6D2A49E1C1BE}" srcOrd="2" destOrd="0" presId="urn:microsoft.com/office/officeart/2005/8/layout/orgChart1"/>
    <dgm:cxn modelId="{4E006B03-829B-401A-9A08-B3935A60B17F}" type="presParOf" srcId="{FD1FBADC-35EF-4069-955C-2DD4C80BB4D2}" destId="{BFF3661C-13D4-4B4B-8918-439447739003}" srcOrd="6" destOrd="0" presId="urn:microsoft.com/office/officeart/2005/8/layout/orgChart1"/>
    <dgm:cxn modelId="{A42E2D2B-88A8-426A-BD24-0CE22F8EDD53}" type="presParOf" srcId="{FD1FBADC-35EF-4069-955C-2DD4C80BB4D2}" destId="{B2CC8767-33D6-4ABB-9E63-C67FFDA31553}" srcOrd="7" destOrd="0" presId="urn:microsoft.com/office/officeart/2005/8/layout/orgChart1"/>
    <dgm:cxn modelId="{1A4DF16A-764D-4881-A550-04FEF2E18125}" type="presParOf" srcId="{B2CC8767-33D6-4ABB-9E63-C67FFDA31553}" destId="{C5353400-82DD-48A4-894E-7AB5BAA27784}" srcOrd="0" destOrd="0" presId="urn:microsoft.com/office/officeart/2005/8/layout/orgChart1"/>
    <dgm:cxn modelId="{4EC1C6B3-DBBA-4D60-A428-381679AC7807}" type="presParOf" srcId="{C5353400-82DD-48A4-894E-7AB5BAA27784}" destId="{432F130A-479F-418F-85F8-84EAABB2EFBD}" srcOrd="0" destOrd="0" presId="urn:microsoft.com/office/officeart/2005/8/layout/orgChart1"/>
    <dgm:cxn modelId="{BAD443D7-78A3-4349-A0A1-67A520CB7AE2}" type="presParOf" srcId="{C5353400-82DD-48A4-894E-7AB5BAA27784}" destId="{2B169FED-9B21-4A48-916A-72107FAB323C}" srcOrd="1" destOrd="0" presId="urn:microsoft.com/office/officeart/2005/8/layout/orgChart1"/>
    <dgm:cxn modelId="{A3F97715-B785-4C61-841C-00FB5011A077}" type="presParOf" srcId="{B2CC8767-33D6-4ABB-9E63-C67FFDA31553}" destId="{BCA1D850-E49B-4B60-8EB0-8BB5F1E1210F}" srcOrd="1" destOrd="0" presId="urn:microsoft.com/office/officeart/2005/8/layout/orgChart1"/>
    <dgm:cxn modelId="{FCA19055-D511-453A-A037-B4FDD8F0C1C6}" type="presParOf" srcId="{BCA1D850-E49B-4B60-8EB0-8BB5F1E1210F}" destId="{DDB9500F-2C57-4F81-80FC-3F3DAEBB27CD}" srcOrd="0" destOrd="0" presId="urn:microsoft.com/office/officeart/2005/8/layout/orgChart1"/>
    <dgm:cxn modelId="{E5CCAC74-1F18-4D4F-8F5B-FF18F1004708}" type="presParOf" srcId="{BCA1D850-E49B-4B60-8EB0-8BB5F1E1210F}" destId="{C96DA427-05A1-4C09-8159-A3304DD6B3B9}" srcOrd="1" destOrd="0" presId="urn:microsoft.com/office/officeart/2005/8/layout/orgChart1"/>
    <dgm:cxn modelId="{139FC43F-70E5-4AC5-B6C8-1771A6BD2E2E}" type="presParOf" srcId="{C96DA427-05A1-4C09-8159-A3304DD6B3B9}" destId="{DE7A3955-E7CC-4E4C-BBB4-C463F860FB42}" srcOrd="0" destOrd="0" presId="urn:microsoft.com/office/officeart/2005/8/layout/orgChart1"/>
    <dgm:cxn modelId="{CA41A8E7-D0D4-4823-B48B-2AF69FA68F1D}" type="presParOf" srcId="{DE7A3955-E7CC-4E4C-BBB4-C463F860FB42}" destId="{7A869336-8D0F-4E4B-9DE9-977D5B94E6E3}" srcOrd="0" destOrd="0" presId="urn:microsoft.com/office/officeart/2005/8/layout/orgChart1"/>
    <dgm:cxn modelId="{A2FCAAAC-3A41-448D-8AC5-E932621EB099}" type="presParOf" srcId="{DE7A3955-E7CC-4E4C-BBB4-C463F860FB42}" destId="{FDD5B8B3-EAC2-4EF5-A4FB-81C08D58FCC8}" srcOrd="1" destOrd="0" presId="urn:microsoft.com/office/officeart/2005/8/layout/orgChart1"/>
    <dgm:cxn modelId="{47856F6C-89A3-433B-A8E3-CCB90F18F709}" type="presParOf" srcId="{C96DA427-05A1-4C09-8159-A3304DD6B3B9}" destId="{1EE07F26-4E9B-40C8-8AF1-D249BE2BAC45}" srcOrd="1" destOrd="0" presId="urn:microsoft.com/office/officeart/2005/8/layout/orgChart1"/>
    <dgm:cxn modelId="{EBA9EA14-D0F4-403A-8F72-95FC100497CE}" type="presParOf" srcId="{1EE07F26-4E9B-40C8-8AF1-D249BE2BAC45}" destId="{B8C3FC53-197B-4638-ABB6-D23EA1537228}" srcOrd="0" destOrd="0" presId="urn:microsoft.com/office/officeart/2005/8/layout/orgChart1"/>
    <dgm:cxn modelId="{CD2CCB2E-CF15-4055-B718-C25F99835155}" type="presParOf" srcId="{1EE07F26-4E9B-40C8-8AF1-D249BE2BAC45}" destId="{2F80F2F8-75FA-4220-A674-2BBEC4994A2D}" srcOrd="1" destOrd="0" presId="urn:microsoft.com/office/officeart/2005/8/layout/orgChart1"/>
    <dgm:cxn modelId="{AAAE933B-BA69-4AF3-9334-601CD858BB71}" type="presParOf" srcId="{2F80F2F8-75FA-4220-A674-2BBEC4994A2D}" destId="{9370601E-B4FE-4C1E-93A4-ADC8174D6B0A}" srcOrd="0" destOrd="0" presId="urn:microsoft.com/office/officeart/2005/8/layout/orgChart1"/>
    <dgm:cxn modelId="{C7E9FECB-5C41-41E3-95A3-54A0D1579D42}" type="presParOf" srcId="{9370601E-B4FE-4C1E-93A4-ADC8174D6B0A}" destId="{043DD402-8965-4ECF-B5DC-2BDAAA15C61E}" srcOrd="0" destOrd="0" presId="urn:microsoft.com/office/officeart/2005/8/layout/orgChart1"/>
    <dgm:cxn modelId="{FB7FE789-2A81-45CB-8F14-240FB983F913}" type="presParOf" srcId="{9370601E-B4FE-4C1E-93A4-ADC8174D6B0A}" destId="{063EFEDC-6028-4BDA-A913-CF110AA3E838}" srcOrd="1" destOrd="0" presId="urn:microsoft.com/office/officeart/2005/8/layout/orgChart1"/>
    <dgm:cxn modelId="{E584A23C-BF1D-4053-BF14-8599C4B0BCE2}" type="presParOf" srcId="{2F80F2F8-75FA-4220-A674-2BBEC4994A2D}" destId="{55126B12-BDCE-41CF-BF3F-444B1A0A1195}" srcOrd="1" destOrd="0" presId="urn:microsoft.com/office/officeart/2005/8/layout/orgChart1"/>
    <dgm:cxn modelId="{60065E9C-6DEA-47B1-9618-20369987BA05}" type="presParOf" srcId="{2F80F2F8-75FA-4220-A674-2BBEC4994A2D}" destId="{465C0AD2-3EFF-4B3B-A702-91CE42733DD7}" srcOrd="2" destOrd="0" presId="urn:microsoft.com/office/officeart/2005/8/layout/orgChart1"/>
    <dgm:cxn modelId="{D107FA85-5EC9-469A-9A5F-A06D6D01F3D0}" type="presParOf" srcId="{1EE07F26-4E9B-40C8-8AF1-D249BE2BAC45}" destId="{399D923B-F4BF-402A-918E-4596CA7C2072}" srcOrd="2" destOrd="0" presId="urn:microsoft.com/office/officeart/2005/8/layout/orgChart1"/>
    <dgm:cxn modelId="{D20061CB-BEED-44F1-BF91-CAA021F1F4EE}" type="presParOf" srcId="{1EE07F26-4E9B-40C8-8AF1-D249BE2BAC45}" destId="{8FA67E10-9955-433F-A45C-A12AC0423CFC}" srcOrd="3" destOrd="0" presId="urn:microsoft.com/office/officeart/2005/8/layout/orgChart1"/>
    <dgm:cxn modelId="{E51F0B4E-26CF-4BBB-AD72-9CAB9C46ED0E}" type="presParOf" srcId="{8FA67E10-9955-433F-A45C-A12AC0423CFC}" destId="{463CE477-8F50-482B-A8B1-F417D0BFD017}" srcOrd="0" destOrd="0" presId="urn:microsoft.com/office/officeart/2005/8/layout/orgChart1"/>
    <dgm:cxn modelId="{828A2471-8230-4126-9ADF-80274F2F42C1}" type="presParOf" srcId="{463CE477-8F50-482B-A8B1-F417D0BFD017}" destId="{63484696-703B-44B2-AE28-00F9E13489F2}" srcOrd="0" destOrd="0" presId="urn:microsoft.com/office/officeart/2005/8/layout/orgChart1"/>
    <dgm:cxn modelId="{F5DFBB4E-C8A9-439B-BBBC-4A1EDB1809CC}" type="presParOf" srcId="{463CE477-8F50-482B-A8B1-F417D0BFD017}" destId="{CD094F32-3F87-4931-9A53-EF29DCD0BFD8}" srcOrd="1" destOrd="0" presId="urn:microsoft.com/office/officeart/2005/8/layout/orgChart1"/>
    <dgm:cxn modelId="{C5F450C2-7F7A-4E65-A2F3-27AFF365F214}" type="presParOf" srcId="{8FA67E10-9955-433F-A45C-A12AC0423CFC}" destId="{FAD1F863-C3CE-40B4-AA57-8DC12338655C}" srcOrd="1" destOrd="0" presId="urn:microsoft.com/office/officeart/2005/8/layout/orgChart1"/>
    <dgm:cxn modelId="{B8F12203-C948-49C5-8B33-AB168E79675E}" type="presParOf" srcId="{FAD1F863-C3CE-40B4-AA57-8DC12338655C}" destId="{28EAAB8B-17B4-40A5-A032-FD86D0C29E23}" srcOrd="0" destOrd="0" presId="urn:microsoft.com/office/officeart/2005/8/layout/orgChart1"/>
    <dgm:cxn modelId="{04D8B73F-38F4-4BCF-8E8C-2E55F56A2D5B}" type="presParOf" srcId="{FAD1F863-C3CE-40B4-AA57-8DC12338655C}" destId="{CC05D72C-A6ED-472C-8C8D-979ABFE373A6}" srcOrd="1" destOrd="0" presId="urn:microsoft.com/office/officeart/2005/8/layout/orgChart1"/>
    <dgm:cxn modelId="{E1D3DBB1-D9A2-48D6-918C-8462DCB9E282}" type="presParOf" srcId="{CC05D72C-A6ED-472C-8C8D-979ABFE373A6}" destId="{D41397B1-5083-4575-B5BD-B98B1EB98943}" srcOrd="0" destOrd="0" presId="urn:microsoft.com/office/officeart/2005/8/layout/orgChart1"/>
    <dgm:cxn modelId="{BB16F93C-FFFD-4783-93DC-074FBBE004E5}" type="presParOf" srcId="{D41397B1-5083-4575-B5BD-B98B1EB98943}" destId="{EBDBC34A-14B9-4D9C-B5B6-216E7CDD3FB6}" srcOrd="0" destOrd="0" presId="urn:microsoft.com/office/officeart/2005/8/layout/orgChart1"/>
    <dgm:cxn modelId="{138BF453-A392-4F6A-82F7-4A0535291FAB}" type="presParOf" srcId="{D41397B1-5083-4575-B5BD-B98B1EB98943}" destId="{590220E1-FE62-48C3-BECC-EC1EC2E21324}" srcOrd="1" destOrd="0" presId="urn:microsoft.com/office/officeart/2005/8/layout/orgChart1"/>
    <dgm:cxn modelId="{728119F2-4C6C-40BF-805B-E614EB59C7EC}" type="presParOf" srcId="{CC05D72C-A6ED-472C-8C8D-979ABFE373A6}" destId="{08D5689B-C15F-44F6-B7DE-0EE2D3A747F4}" srcOrd="1" destOrd="0" presId="urn:microsoft.com/office/officeart/2005/8/layout/orgChart1"/>
    <dgm:cxn modelId="{9E260C1E-C3FD-4324-A7EB-B08D4E76881C}" type="presParOf" srcId="{CC05D72C-A6ED-472C-8C8D-979ABFE373A6}" destId="{3B3D9207-BC34-4355-9E47-A43ED40EE083}" srcOrd="2" destOrd="0" presId="urn:microsoft.com/office/officeart/2005/8/layout/orgChart1"/>
    <dgm:cxn modelId="{181534E7-B831-4202-AFB0-BB2D332AA5F7}" type="presParOf" srcId="{8FA67E10-9955-433F-A45C-A12AC0423CFC}" destId="{D995D960-C121-4915-B2D6-A6802F1961EB}" srcOrd="2" destOrd="0" presId="urn:microsoft.com/office/officeart/2005/8/layout/orgChart1"/>
    <dgm:cxn modelId="{B2B21D6C-0E58-4D90-8598-E9F163F16A91}" type="presParOf" srcId="{1EE07F26-4E9B-40C8-8AF1-D249BE2BAC45}" destId="{4DD9B34F-AFBD-424A-A79B-831268E04466}" srcOrd="4" destOrd="0" presId="urn:microsoft.com/office/officeart/2005/8/layout/orgChart1"/>
    <dgm:cxn modelId="{9A118100-71B1-4022-BF3D-AFB0F480C255}" type="presParOf" srcId="{1EE07F26-4E9B-40C8-8AF1-D249BE2BAC45}" destId="{B9A8E364-FBFB-4EDC-933A-AF45D474A20E}" srcOrd="5" destOrd="0" presId="urn:microsoft.com/office/officeart/2005/8/layout/orgChart1"/>
    <dgm:cxn modelId="{121E8DE6-0C9B-4DB5-8227-EA7161F142A7}" type="presParOf" srcId="{B9A8E364-FBFB-4EDC-933A-AF45D474A20E}" destId="{B80C1842-7729-4348-8533-CB84C1C3D809}" srcOrd="0" destOrd="0" presId="urn:microsoft.com/office/officeart/2005/8/layout/orgChart1"/>
    <dgm:cxn modelId="{D52F0A3B-E0D6-49BA-AE66-C6E12EEED7AA}" type="presParOf" srcId="{B80C1842-7729-4348-8533-CB84C1C3D809}" destId="{14B02933-18E1-4D5C-B46B-2FB4D4F5F149}" srcOrd="0" destOrd="0" presId="urn:microsoft.com/office/officeart/2005/8/layout/orgChart1"/>
    <dgm:cxn modelId="{42BA04D1-6A10-4BBB-9FD7-30D632243AA6}" type="presParOf" srcId="{B80C1842-7729-4348-8533-CB84C1C3D809}" destId="{0C0B857E-F98A-42E0-9684-BC2B14D016D0}" srcOrd="1" destOrd="0" presId="urn:microsoft.com/office/officeart/2005/8/layout/orgChart1"/>
    <dgm:cxn modelId="{106A22E9-4312-4760-9764-9B250CAF0943}" type="presParOf" srcId="{B9A8E364-FBFB-4EDC-933A-AF45D474A20E}" destId="{3F84B334-A448-4004-B397-7E6DA393D8B2}" srcOrd="1" destOrd="0" presId="urn:microsoft.com/office/officeart/2005/8/layout/orgChart1"/>
    <dgm:cxn modelId="{E7C0E38B-9574-4057-9CF0-0B26D561BF2B}" type="presParOf" srcId="{3F84B334-A448-4004-B397-7E6DA393D8B2}" destId="{495955C5-013A-47D7-B839-C57DB3E8A100}" srcOrd="0" destOrd="0" presId="urn:microsoft.com/office/officeart/2005/8/layout/orgChart1"/>
    <dgm:cxn modelId="{FD33C9BE-30FF-44A4-B55C-6B6759105B5E}" type="presParOf" srcId="{3F84B334-A448-4004-B397-7E6DA393D8B2}" destId="{CF30E25F-30BB-444A-AF30-0B25DE0D8C6A}" srcOrd="1" destOrd="0" presId="urn:microsoft.com/office/officeart/2005/8/layout/orgChart1"/>
    <dgm:cxn modelId="{942AB068-6FA0-4153-9EFC-401CA604A4DC}" type="presParOf" srcId="{CF30E25F-30BB-444A-AF30-0B25DE0D8C6A}" destId="{F021B5B9-7F38-4FD3-A73E-9C3C8845E645}" srcOrd="0" destOrd="0" presId="urn:microsoft.com/office/officeart/2005/8/layout/orgChart1"/>
    <dgm:cxn modelId="{BFDFB82B-474E-43A0-B7B3-7124D972DE06}" type="presParOf" srcId="{F021B5B9-7F38-4FD3-A73E-9C3C8845E645}" destId="{1314EB1D-D4A5-417C-9B8A-A19C36109857}" srcOrd="0" destOrd="0" presId="urn:microsoft.com/office/officeart/2005/8/layout/orgChart1"/>
    <dgm:cxn modelId="{C0B6069C-7DE0-47AA-A99C-8297E3CFDE51}" type="presParOf" srcId="{F021B5B9-7F38-4FD3-A73E-9C3C8845E645}" destId="{8A48FC2E-A7D6-4995-806E-3DB3E74C2FC0}" srcOrd="1" destOrd="0" presId="urn:microsoft.com/office/officeart/2005/8/layout/orgChart1"/>
    <dgm:cxn modelId="{1DE8CC54-FFCB-4D08-86E3-D37601B7E082}" type="presParOf" srcId="{CF30E25F-30BB-444A-AF30-0B25DE0D8C6A}" destId="{ECE7BDDA-3D5C-4A6C-A0D3-0BA4EA938C03}" srcOrd="1" destOrd="0" presId="urn:microsoft.com/office/officeart/2005/8/layout/orgChart1"/>
    <dgm:cxn modelId="{74DDFF19-5D21-499E-9A52-8B05B024AF80}" type="presParOf" srcId="{CF30E25F-30BB-444A-AF30-0B25DE0D8C6A}" destId="{CE6B5639-DE25-446A-82BF-FD96F7E67894}" srcOrd="2" destOrd="0" presId="urn:microsoft.com/office/officeart/2005/8/layout/orgChart1"/>
    <dgm:cxn modelId="{9C8D3E9F-2D8D-42A1-82CF-F07B410D60A2}" type="presParOf" srcId="{3F84B334-A448-4004-B397-7E6DA393D8B2}" destId="{DD2E1F5E-7F3D-40EB-964F-C13873B9263B}" srcOrd="2" destOrd="0" presId="urn:microsoft.com/office/officeart/2005/8/layout/orgChart1"/>
    <dgm:cxn modelId="{12752BD2-6E41-4972-BC93-325318141D86}" type="presParOf" srcId="{3F84B334-A448-4004-B397-7E6DA393D8B2}" destId="{2CDB02BD-73EA-46AF-AA55-864D335E5066}" srcOrd="3" destOrd="0" presId="urn:microsoft.com/office/officeart/2005/8/layout/orgChart1"/>
    <dgm:cxn modelId="{B356DDAA-4573-4289-ACCD-4BD30955CD90}" type="presParOf" srcId="{2CDB02BD-73EA-46AF-AA55-864D335E5066}" destId="{47403176-6649-434F-BD30-3ED89C5C71BD}" srcOrd="0" destOrd="0" presId="urn:microsoft.com/office/officeart/2005/8/layout/orgChart1"/>
    <dgm:cxn modelId="{F597A3AF-0D2D-4429-B7BA-7B39FF6E43F4}" type="presParOf" srcId="{47403176-6649-434F-BD30-3ED89C5C71BD}" destId="{9570D9A5-2609-418D-9459-71DDC798B540}" srcOrd="0" destOrd="0" presId="urn:microsoft.com/office/officeart/2005/8/layout/orgChart1"/>
    <dgm:cxn modelId="{2C12FBAF-CE1F-472C-A0C6-F8616DA59E24}" type="presParOf" srcId="{47403176-6649-434F-BD30-3ED89C5C71BD}" destId="{7D4535F7-23FB-41F1-BF2C-ECE5CD3338D1}" srcOrd="1" destOrd="0" presId="urn:microsoft.com/office/officeart/2005/8/layout/orgChart1"/>
    <dgm:cxn modelId="{FCBED186-18E9-41EB-88A2-ABB280EF3C7A}" type="presParOf" srcId="{2CDB02BD-73EA-46AF-AA55-864D335E5066}" destId="{BCA7DC96-44D7-4C36-82B0-6D66A561D82E}" srcOrd="1" destOrd="0" presId="urn:microsoft.com/office/officeart/2005/8/layout/orgChart1"/>
    <dgm:cxn modelId="{7516D731-6B70-4164-87CB-A464375F2B2C}" type="presParOf" srcId="{2CDB02BD-73EA-46AF-AA55-864D335E5066}" destId="{C840E5A5-8DF9-478D-A329-01225F1D3511}" srcOrd="2" destOrd="0" presId="urn:microsoft.com/office/officeart/2005/8/layout/orgChart1"/>
    <dgm:cxn modelId="{74BD9961-654D-4FEE-BC05-2D00043284F3}" type="presParOf" srcId="{3F84B334-A448-4004-B397-7E6DA393D8B2}" destId="{273E9022-5A8C-4693-923D-893C593F8E06}" srcOrd="4" destOrd="0" presId="urn:microsoft.com/office/officeart/2005/8/layout/orgChart1"/>
    <dgm:cxn modelId="{9D3A21A1-11EE-4B7E-9A1A-CFB0EC27D2F6}" type="presParOf" srcId="{3F84B334-A448-4004-B397-7E6DA393D8B2}" destId="{142459EE-A14C-4A21-81C2-18F6E20486D1}" srcOrd="5" destOrd="0" presId="urn:microsoft.com/office/officeart/2005/8/layout/orgChart1"/>
    <dgm:cxn modelId="{252A546E-9284-4CEA-A9F8-4F3108D24088}" type="presParOf" srcId="{142459EE-A14C-4A21-81C2-18F6E20486D1}" destId="{3276B014-6DB1-436A-8D4E-EA00E571D176}" srcOrd="0" destOrd="0" presId="urn:microsoft.com/office/officeart/2005/8/layout/orgChart1"/>
    <dgm:cxn modelId="{C789C019-A756-41D2-BBDE-F214064A7259}" type="presParOf" srcId="{3276B014-6DB1-436A-8D4E-EA00E571D176}" destId="{06E5DE2A-43BC-4698-BC30-24C07F2EF9EE}" srcOrd="0" destOrd="0" presId="urn:microsoft.com/office/officeart/2005/8/layout/orgChart1"/>
    <dgm:cxn modelId="{1F5DE625-B9D7-4EB6-842D-7548B123B78B}" type="presParOf" srcId="{3276B014-6DB1-436A-8D4E-EA00E571D176}" destId="{0C00728A-798A-475D-8EC0-1E75F134B41F}" srcOrd="1" destOrd="0" presId="urn:microsoft.com/office/officeart/2005/8/layout/orgChart1"/>
    <dgm:cxn modelId="{785A8E95-4B78-4683-9CF1-53189DB185F7}" type="presParOf" srcId="{142459EE-A14C-4A21-81C2-18F6E20486D1}" destId="{4F81EBD1-7854-4139-81D2-D380E745A2B9}" srcOrd="1" destOrd="0" presId="urn:microsoft.com/office/officeart/2005/8/layout/orgChart1"/>
    <dgm:cxn modelId="{F9C74F4F-0E36-432E-BD9F-164BFF780724}" type="presParOf" srcId="{4F81EBD1-7854-4139-81D2-D380E745A2B9}" destId="{239DCF95-E6E8-4DD8-B918-5241A47F39B3}" srcOrd="0" destOrd="0" presId="urn:microsoft.com/office/officeart/2005/8/layout/orgChart1"/>
    <dgm:cxn modelId="{50A91961-D3EC-4279-AE8F-3C7A158D91F0}" type="presParOf" srcId="{4F81EBD1-7854-4139-81D2-D380E745A2B9}" destId="{502B5C7E-1AA0-4706-B43C-2031022F4B51}" srcOrd="1" destOrd="0" presId="urn:microsoft.com/office/officeart/2005/8/layout/orgChart1"/>
    <dgm:cxn modelId="{1CCD6AE4-5D75-446D-9801-A236ABF3B369}" type="presParOf" srcId="{502B5C7E-1AA0-4706-B43C-2031022F4B51}" destId="{26605F03-ED68-4D7E-9D12-CCF2F6ADB69E}" srcOrd="0" destOrd="0" presId="urn:microsoft.com/office/officeart/2005/8/layout/orgChart1"/>
    <dgm:cxn modelId="{22C149A4-9CD9-44CC-AB33-C90E236D0E93}" type="presParOf" srcId="{26605F03-ED68-4D7E-9D12-CCF2F6ADB69E}" destId="{9F29CBCB-BC47-4DE5-89C1-201A28505C78}" srcOrd="0" destOrd="0" presId="urn:microsoft.com/office/officeart/2005/8/layout/orgChart1"/>
    <dgm:cxn modelId="{A9119603-7098-4BE7-9654-9DD22AF02439}" type="presParOf" srcId="{26605F03-ED68-4D7E-9D12-CCF2F6ADB69E}" destId="{D673EB7E-7AFD-4932-A988-E1D28CFB84E2}" srcOrd="1" destOrd="0" presId="urn:microsoft.com/office/officeart/2005/8/layout/orgChart1"/>
    <dgm:cxn modelId="{80C62582-0523-47C6-B504-71D3CE0761C1}" type="presParOf" srcId="{502B5C7E-1AA0-4706-B43C-2031022F4B51}" destId="{32B54B46-70B4-42B7-B1DB-64296F845582}" srcOrd="1" destOrd="0" presId="urn:microsoft.com/office/officeart/2005/8/layout/orgChart1"/>
    <dgm:cxn modelId="{746A45E5-E97A-4B3D-99AA-8B053A01909D}" type="presParOf" srcId="{502B5C7E-1AA0-4706-B43C-2031022F4B51}" destId="{63A7D411-C303-493E-888C-38F0D1DA5ECA}" srcOrd="2" destOrd="0" presId="urn:microsoft.com/office/officeart/2005/8/layout/orgChart1"/>
    <dgm:cxn modelId="{FC807076-76D6-49BC-955F-A296452B85FF}" type="presParOf" srcId="{4F81EBD1-7854-4139-81D2-D380E745A2B9}" destId="{69CE9D6D-9776-4863-8BC1-DE0D92497933}" srcOrd="2" destOrd="0" presId="urn:microsoft.com/office/officeart/2005/8/layout/orgChart1"/>
    <dgm:cxn modelId="{A32CD720-6880-40E5-9495-B405BACD2605}" type="presParOf" srcId="{4F81EBD1-7854-4139-81D2-D380E745A2B9}" destId="{E59757F3-1EE0-4F0C-911A-6D46CF6E07FB}" srcOrd="3" destOrd="0" presId="urn:microsoft.com/office/officeart/2005/8/layout/orgChart1"/>
    <dgm:cxn modelId="{E9FC148E-944D-42ED-BDB1-E8B720DD4EC3}" type="presParOf" srcId="{E59757F3-1EE0-4F0C-911A-6D46CF6E07FB}" destId="{7BDC21FC-E760-4C81-92F4-80328C43509A}" srcOrd="0" destOrd="0" presId="urn:microsoft.com/office/officeart/2005/8/layout/orgChart1"/>
    <dgm:cxn modelId="{6DA416D4-F775-4A3B-9EB9-4EA9C83753D0}" type="presParOf" srcId="{7BDC21FC-E760-4C81-92F4-80328C43509A}" destId="{D7A2FDCB-2896-411A-B2BB-4AE81426E9D2}" srcOrd="0" destOrd="0" presId="urn:microsoft.com/office/officeart/2005/8/layout/orgChart1"/>
    <dgm:cxn modelId="{6C2718FD-2A03-48BF-A502-04491A7A6AFD}" type="presParOf" srcId="{7BDC21FC-E760-4C81-92F4-80328C43509A}" destId="{1EA0F390-46A6-40DB-ABAF-491290EB0145}" srcOrd="1" destOrd="0" presId="urn:microsoft.com/office/officeart/2005/8/layout/orgChart1"/>
    <dgm:cxn modelId="{6C224302-F766-4F39-AA68-1A5F4DEEA77D}" type="presParOf" srcId="{E59757F3-1EE0-4F0C-911A-6D46CF6E07FB}" destId="{6F332879-0250-4EC2-8CC6-3D7E512D71DF}" srcOrd="1" destOrd="0" presId="urn:microsoft.com/office/officeart/2005/8/layout/orgChart1"/>
    <dgm:cxn modelId="{7DEEE296-8704-4956-88EE-E8CCF8EAF9D9}" type="presParOf" srcId="{E59757F3-1EE0-4F0C-911A-6D46CF6E07FB}" destId="{80A9AF2F-6E3B-4100-A8EB-5236FBD7F6A1}" srcOrd="2" destOrd="0" presId="urn:microsoft.com/office/officeart/2005/8/layout/orgChart1"/>
    <dgm:cxn modelId="{B045CFC2-8B5F-4DEF-816B-36B069E5D293}" type="presParOf" srcId="{142459EE-A14C-4A21-81C2-18F6E20486D1}" destId="{CC189C79-6A0D-4AF2-873B-6FADBE10490A}" srcOrd="2" destOrd="0" presId="urn:microsoft.com/office/officeart/2005/8/layout/orgChart1"/>
    <dgm:cxn modelId="{50D00396-3F0D-4E68-8D68-2949675F6518}" type="presParOf" srcId="{B9A8E364-FBFB-4EDC-933A-AF45D474A20E}" destId="{1101C13A-BD47-46B9-82CE-171C47551C26}" srcOrd="2" destOrd="0" presId="urn:microsoft.com/office/officeart/2005/8/layout/orgChart1"/>
    <dgm:cxn modelId="{8C911784-82DA-40E4-8535-AED9A320B5D5}" type="presParOf" srcId="{C96DA427-05A1-4C09-8159-A3304DD6B3B9}" destId="{C356A2CC-94A8-4D87-8B5D-BBEF74073672}" srcOrd="2" destOrd="0" presId="urn:microsoft.com/office/officeart/2005/8/layout/orgChart1"/>
    <dgm:cxn modelId="{D708595E-DDBE-4386-9834-A087AFCFF524}" type="presParOf" srcId="{BCA1D850-E49B-4B60-8EB0-8BB5F1E1210F}" destId="{F7612866-D728-4972-AD81-082E01EBE87E}" srcOrd="2" destOrd="0" presId="urn:microsoft.com/office/officeart/2005/8/layout/orgChart1"/>
    <dgm:cxn modelId="{CA9750DA-32B3-4193-904A-858250339F2D}" type="presParOf" srcId="{BCA1D850-E49B-4B60-8EB0-8BB5F1E1210F}" destId="{4FE9B96B-C848-4373-97CC-CE10C66BF688}" srcOrd="3" destOrd="0" presId="urn:microsoft.com/office/officeart/2005/8/layout/orgChart1"/>
    <dgm:cxn modelId="{DE67F434-31D2-42B0-9331-65FC17114BAC}" type="presParOf" srcId="{4FE9B96B-C848-4373-97CC-CE10C66BF688}" destId="{711358ED-976E-4912-8064-437EEFE47441}" srcOrd="0" destOrd="0" presId="urn:microsoft.com/office/officeart/2005/8/layout/orgChart1"/>
    <dgm:cxn modelId="{85EDFAA7-2BEB-40F0-9D41-57CCBD9308E4}" type="presParOf" srcId="{711358ED-976E-4912-8064-437EEFE47441}" destId="{80BA7277-41CF-4DBB-A3C9-A613C76DBBC3}" srcOrd="0" destOrd="0" presId="urn:microsoft.com/office/officeart/2005/8/layout/orgChart1"/>
    <dgm:cxn modelId="{95089969-A703-4E72-824D-33D04FC35D87}" type="presParOf" srcId="{711358ED-976E-4912-8064-437EEFE47441}" destId="{ADB8C25F-F08E-411B-B4DF-E69900289C66}" srcOrd="1" destOrd="0" presId="urn:microsoft.com/office/officeart/2005/8/layout/orgChart1"/>
    <dgm:cxn modelId="{BBFBB6DF-45A4-47FB-8797-6B8EB3C3F974}" type="presParOf" srcId="{4FE9B96B-C848-4373-97CC-CE10C66BF688}" destId="{01F8BEC7-E39E-44F9-99CA-37A6EE0D95E0}" srcOrd="1" destOrd="0" presId="urn:microsoft.com/office/officeart/2005/8/layout/orgChart1"/>
    <dgm:cxn modelId="{85D20E6C-5AB5-453E-AAF6-7C302FC371AB}" type="presParOf" srcId="{01F8BEC7-E39E-44F9-99CA-37A6EE0D95E0}" destId="{6924B78D-E9A6-44E0-BA14-9DD0739C4B9C}" srcOrd="0" destOrd="0" presId="urn:microsoft.com/office/officeart/2005/8/layout/orgChart1"/>
    <dgm:cxn modelId="{E049AE67-5E1B-4672-8F50-5F7E7D7DC527}" type="presParOf" srcId="{01F8BEC7-E39E-44F9-99CA-37A6EE0D95E0}" destId="{3FDED22D-CF26-4498-86AB-2C59F77C6658}" srcOrd="1" destOrd="0" presId="urn:microsoft.com/office/officeart/2005/8/layout/orgChart1"/>
    <dgm:cxn modelId="{AEE0CD34-6AA0-4DB7-9431-0739B48C564A}" type="presParOf" srcId="{3FDED22D-CF26-4498-86AB-2C59F77C6658}" destId="{8C92FAB8-6AD2-4353-96D4-64938BEDCC88}" srcOrd="0" destOrd="0" presId="urn:microsoft.com/office/officeart/2005/8/layout/orgChart1"/>
    <dgm:cxn modelId="{30AD97DA-A966-4903-85AD-BD7872FD5A09}" type="presParOf" srcId="{8C92FAB8-6AD2-4353-96D4-64938BEDCC88}" destId="{07844388-A3B4-4C13-A2D2-792D32DA861A}" srcOrd="0" destOrd="0" presId="urn:microsoft.com/office/officeart/2005/8/layout/orgChart1"/>
    <dgm:cxn modelId="{1E26AA25-0ABE-4CD4-95CD-1BE101B61612}" type="presParOf" srcId="{8C92FAB8-6AD2-4353-96D4-64938BEDCC88}" destId="{44EEB922-C647-46C5-934C-BFEF348601D5}" srcOrd="1" destOrd="0" presId="urn:microsoft.com/office/officeart/2005/8/layout/orgChart1"/>
    <dgm:cxn modelId="{04B4A1A9-018A-4C57-9639-0FDAF9BC819D}" type="presParOf" srcId="{3FDED22D-CF26-4498-86AB-2C59F77C6658}" destId="{8894C6D1-60BA-4547-923C-688077BFF586}" srcOrd="1" destOrd="0" presId="urn:microsoft.com/office/officeart/2005/8/layout/orgChart1"/>
    <dgm:cxn modelId="{050873DB-43AD-43F6-976A-D7E16AB286E4}" type="presParOf" srcId="{3FDED22D-CF26-4498-86AB-2C59F77C6658}" destId="{4EF129BA-52FE-4029-B58B-F71C3FEB0AF3}" srcOrd="2" destOrd="0" presId="urn:microsoft.com/office/officeart/2005/8/layout/orgChart1"/>
    <dgm:cxn modelId="{B93BBF18-0060-479D-9B56-402A123E5502}" type="presParOf" srcId="{01F8BEC7-E39E-44F9-99CA-37A6EE0D95E0}" destId="{C4222B9E-8839-4888-ABA0-98BC961419F6}" srcOrd="2" destOrd="0" presId="urn:microsoft.com/office/officeart/2005/8/layout/orgChart1"/>
    <dgm:cxn modelId="{D177F81B-96E3-4155-ADA4-6415F8389614}" type="presParOf" srcId="{01F8BEC7-E39E-44F9-99CA-37A6EE0D95E0}" destId="{4D12C63E-FCF5-4C4F-BFD1-C03085F68C3A}" srcOrd="3" destOrd="0" presId="urn:microsoft.com/office/officeart/2005/8/layout/orgChart1"/>
    <dgm:cxn modelId="{22A83B3C-9947-4CBA-95D6-01C5A4D9AEB8}" type="presParOf" srcId="{4D12C63E-FCF5-4C4F-BFD1-C03085F68C3A}" destId="{8590DE2D-FF40-469E-BD60-5D0EA03A2225}" srcOrd="0" destOrd="0" presId="urn:microsoft.com/office/officeart/2005/8/layout/orgChart1"/>
    <dgm:cxn modelId="{25CE01B4-9070-4A8C-AAD3-82C241576C4D}" type="presParOf" srcId="{8590DE2D-FF40-469E-BD60-5D0EA03A2225}" destId="{3335ED73-5D35-4596-8F67-7CB9CBB3A78F}" srcOrd="0" destOrd="0" presId="urn:microsoft.com/office/officeart/2005/8/layout/orgChart1"/>
    <dgm:cxn modelId="{7DB539CC-6719-4E14-8AFB-7885405E7B8D}" type="presParOf" srcId="{8590DE2D-FF40-469E-BD60-5D0EA03A2225}" destId="{02387E26-E3EE-44E8-9FAE-1AEC57A76CD5}" srcOrd="1" destOrd="0" presId="urn:microsoft.com/office/officeart/2005/8/layout/orgChart1"/>
    <dgm:cxn modelId="{C213108B-0B14-4B42-9771-EAA9186DAD1F}" type="presParOf" srcId="{4D12C63E-FCF5-4C4F-BFD1-C03085F68C3A}" destId="{23F38E52-55B8-4E67-8F77-0FCC29D2E2A3}" srcOrd="1" destOrd="0" presId="urn:microsoft.com/office/officeart/2005/8/layout/orgChart1"/>
    <dgm:cxn modelId="{EA74451B-BCB2-4469-9F2A-DE3F9E6577E0}" type="presParOf" srcId="{4D12C63E-FCF5-4C4F-BFD1-C03085F68C3A}" destId="{8BB5466C-7F80-4D93-950B-6AB01AB4D715}" srcOrd="2" destOrd="0" presId="urn:microsoft.com/office/officeart/2005/8/layout/orgChart1"/>
    <dgm:cxn modelId="{8EF66AFD-A419-4955-92E3-7D606D74D6E7}" type="presParOf" srcId="{4FE9B96B-C848-4373-97CC-CE10C66BF688}" destId="{43B024FC-601F-40A9-90AA-51BCAA8108FD}" srcOrd="2" destOrd="0" presId="urn:microsoft.com/office/officeart/2005/8/layout/orgChart1"/>
    <dgm:cxn modelId="{72A29031-74F8-4FEB-9EE0-282EBDF334BD}" type="presParOf" srcId="{BCA1D850-E49B-4B60-8EB0-8BB5F1E1210F}" destId="{9BA316A6-80A5-482C-8FA0-429A17DB7918}" srcOrd="4" destOrd="0" presId="urn:microsoft.com/office/officeart/2005/8/layout/orgChart1"/>
    <dgm:cxn modelId="{1F666D33-E974-4405-8C52-B7B95C65E046}" type="presParOf" srcId="{BCA1D850-E49B-4B60-8EB0-8BB5F1E1210F}" destId="{6607A1FD-92F6-4716-AE27-851D90411263}" srcOrd="5" destOrd="0" presId="urn:microsoft.com/office/officeart/2005/8/layout/orgChart1"/>
    <dgm:cxn modelId="{65DE7430-5122-49FC-9B6A-D82273F41E1A}" type="presParOf" srcId="{6607A1FD-92F6-4716-AE27-851D90411263}" destId="{09BC738A-31D8-4F12-A3A8-CABA67847F34}" srcOrd="0" destOrd="0" presId="urn:microsoft.com/office/officeart/2005/8/layout/orgChart1"/>
    <dgm:cxn modelId="{C58A0B28-7155-4CA5-B2E0-D498BABA2F23}" type="presParOf" srcId="{09BC738A-31D8-4F12-A3A8-CABA67847F34}" destId="{0B6630BF-6D5C-424B-923E-EC7375F89897}" srcOrd="0" destOrd="0" presId="urn:microsoft.com/office/officeart/2005/8/layout/orgChart1"/>
    <dgm:cxn modelId="{34CB3282-6030-496D-94D2-824BC234F5A1}" type="presParOf" srcId="{09BC738A-31D8-4F12-A3A8-CABA67847F34}" destId="{1EFF3FF4-9BA7-4114-B4BD-4C163B7E6D2C}" srcOrd="1" destOrd="0" presId="urn:microsoft.com/office/officeart/2005/8/layout/orgChart1"/>
    <dgm:cxn modelId="{C5A20EB2-6279-49C0-9E55-570A10E308F7}" type="presParOf" srcId="{6607A1FD-92F6-4716-AE27-851D90411263}" destId="{64EF3DA3-EFA3-4E20-B692-DAC79580ABF2}" srcOrd="1" destOrd="0" presId="urn:microsoft.com/office/officeart/2005/8/layout/orgChart1"/>
    <dgm:cxn modelId="{2F195129-7DC6-4A33-862A-690EB0748E46}" type="presParOf" srcId="{64EF3DA3-EFA3-4E20-B692-DAC79580ABF2}" destId="{1B5D52C5-D667-4125-9D5A-0AE4C5BDCC01}" srcOrd="0" destOrd="0" presId="urn:microsoft.com/office/officeart/2005/8/layout/orgChart1"/>
    <dgm:cxn modelId="{44A5E9CC-1A1A-4919-929D-DD2A59895875}" type="presParOf" srcId="{64EF3DA3-EFA3-4E20-B692-DAC79580ABF2}" destId="{D07789E8-4A57-4843-9575-9228A2751F6A}" srcOrd="1" destOrd="0" presId="urn:microsoft.com/office/officeart/2005/8/layout/orgChart1"/>
    <dgm:cxn modelId="{6858DB28-1E9D-45DC-8F84-9E4A8DBB882D}" type="presParOf" srcId="{D07789E8-4A57-4843-9575-9228A2751F6A}" destId="{68E7C802-CF60-41E6-8FE9-8C38CCB38587}" srcOrd="0" destOrd="0" presId="urn:microsoft.com/office/officeart/2005/8/layout/orgChart1"/>
    <dgm:cxn modelId="{A0942364-FD90-4404-9115-82E44EB7FB0A}" type="presParOf" srcId="{68E7C802-CF60-41E6-8FE9-8C38CCB38587}" destId="{7E9A90C3-5E03-4E30-9C59-D3329E6ACC6A}" srcOrd="0" destOrd="0" presId="urn:microsoft.com/office/officeart/2005/8/layout/orgChart1"/>
    <dgm:cxn modelId="{A397B648-7BD6-43D3-ABE0-2ADD5AADDEE9}" type="presParOf" srcId="{68E7C802-CF60-41E6-8FE9-8C38CCB38587}" destId="{856000C9-742D-4E1D-8BFC-7B31265F2B73}" srcOrd="1" destOrd="0" presId="urn:microsoft.com/office/officeart/2005/8/layout/orgChart1"/>
    <dgm:cxn modelId="{BCE9E9AF-F864-4DA3-BC21-C1BDA12E3744}" type="presParOf" srcId="{D07789E8-4A57-4843-9575-9228A2751F6A}" destId="{0238C4DD-7A32-484E-86C7-C01B2330C9FE}" srcOrd="1" destOrd="0" presId="urn:microsoft.com/office/officeart/2005/8/layout/orgChart1"/>
    <dgm:cxn modelId="{E927246B-B098-416A-B40C-D816EEE6225D}" type="presParOf" srcId="{D07789E8-4A57-4843-9575-9228A2751F6A}" destId="{0680996E-2936-4120-8899-0565AF6968F9}" srcOrd="2" destOrd="0" presId="urn:microsoft.com/office/officeart/2005/8/layout/orgChart1"/>
    <dgm:cxn modelId="{82663098-8AED-4516-96BF-B4F73399EFBA}" type="presParOf" srcId="{64EF3DA3-EFA3-4E20-B692-DAC79580ABF2}" destId="{DDA77CC6-2E30-4CFA-AC77-8532B6CF5A16}" srcOrd="2" destOrd="0" presId="urn:microsoft.com/office/officeart/2005/8/layout/orgChart1"/>
    <dgm:cxn modelId="{0E61CEA1-8C3B-4787-84B9-B7DF2B072656}" type="presParOf" srcId="{64EF3DA3-EFA3-4E20-B692-DAC79580ABF2}" destId="{401B8894-64FC-4193-B85C-BA490D56D023}" srcOrd="3" destOrd="0" presId="urn:microsoft.com/office/officeart/2005/8/layout/orgChart1"/>
    <dgm:cxn modelId="{DC75FD9B-0EBA-49FF-BE1D-821A5AF98C07}" type="presParOf" srcId="{401B8894-64FC-4193-B85C-BA490D56D023}" destId="{A01FDCCC-D4B7-4F3D-A18D-BA861EC5D636}" srcOrd="0" destOrd="0" presId="urn:microsoft.com/office/officeart/2005/8/layout/orgChart1"/>
    <dgm:cxn modelId="{7C0FF83D-96C2-44D8-BB35-7C66D94E731B}" type="presParOf" srcId="{A01FDCCC-D4B7-4F3D-A18D-BA861EC5D636}" destId="{8B8B023A-5FEE-40D8-8347-0287C67560B1}" srcOrd="0" destOrd="0" presId="urn:microsoft.com/office/officeart/2005/8/layout/orgChart1"/>
    <dgm:cxn modelId="{B4DFC392-C22C-473A-92B9-813F917392F9}" type="presParOf" srcId="{A01FDCCC-D4B7-4F3D-A18D-BA861EC5D636}" destId="{EAA37ABF-8CD4-4146-9582-D688367A48C3}" srcOrd="1" destOrd="0" presId="urn:microsoft.com/office/officeart/2005/8/layout/orgChart1"/>
    <dgm:cxn modelId="{4417A120-ECF4-4778-90B0-710E773E8653}" type="presParOf" srcId="{401B8894-64FC-4193-B85C-BA490D56D023}" destId="{EA12EB34-814D-4A51-A825-B33390ED0877}" srcOrd="1" destOrd="0" presId="urn:microsoft.com/office/officeart/2005/8/layout/orgChart1"/>
    <dgm:cxn modelId="{390E2F15-EEF7-4755-9F45-AB6080364516}" type="presParOf" srcId="{401B8894-64FC-4193-B85C-BA490D56D023}" destId="{CA5CF1E6-FCC3-4F9A-9B26-D27BCF91A0EC}" srcOrd="2" destOrd="0" presId="urn:microsoft.com/office/officeart/2005/8/layout/orgChart1"/>
    <dgm:cxn modelId="{669337D0-9D75-43AF-90A1-EBBAA3E2B272}" type="presParOf" srcId="{6607A1FD-92F6-4716-AE27-851D90411263}" destId="{5C4B82C2-2A8A-423E-AFE5-A50C64FD9965}" srcOrd="2" destOrd="0" presId="urn:microsoft.com/office/officeart/2005/8/layout/orgChart1"/>
    <dgm:cxn modelId="{B59C85B1-584C-4532-BB2E-BFCA94FFEE18}" type="presParOf" srcId="{BCA1D850-E49B-4B60-8EB0-8BB5F1E1210F}" destId="{E2BA2384-16C6-41AF-AA03-30DE76175038}" srcOrd="6" destOrd="0" presId="urn:microsoft.com/office/officeart/2005/8/layout/orgChart1"/>
    <dgm:cxn modelId="{A7DEEEC4-1CF4-43A7-9B0C-B0063DEB9A66}" type="presParOf" srcId="{BCA1D850-E49B-4B60-8EB0-8BB5F1E1210F}" destId="{E78E2BCD-0707-4570-88FC-93697620625B}" srcOrd="7" destOrd="0" presId="urn:microsoft.com/office/officeart/2005/8/layout/orgChart1"/>
    <dgm:cxn modelId="{3BA44BFC-8427-4E78-ACDA-AB2AE8D75021}" type="presParOf" srcId="{E78E2BCD-0707-4570-88FC-93697620625B}" destId="{3FA612A0-EA2D-4C2A-A117-875433F5B33B}" srcOrd="0" destOrd="0" presId="urn:microsoft.com/office/officeart/2005/8/layout/orgChart1"/>
    <dgm:cxn modelId="{FF24C7BF-7DFB-417F-BED3-CEF9210AC7DC}" type="presParOf" srcId="{3FA612A0-EA2D-4C2A-A117-875433F5B33B}" destId="{97B477EA-1147-45EC-A03A-FDBFB56D83C8}" srcOrd="0" destOrd="0" presId="urn:microsoft.com/office/officeart/2005/8/layout/orgChart1"/>
    <dgm:cxn modelId="{8D95C5AF-A963-423E-BD8B-9CA6503DB1BF}" type="presParOf" srcId="{3FA612A0-EA2D-4C2A-A117-875433F5B33B}" destId="{3E4001B8-0815-450D-B118-4245520BB44C}" srcOrd="1" destOrd="0" presId="urn:microsoft.com/office/officeart/2005/8/layout/orgChart1"/>
    <dgm:cxn modelId="{255E389D-08D7-4F68-B6DF-4012A8B451D6}" type="presParOf" srcId="{E78E2BCD-0707-4570-88FC-93697620625B}" destId="{0C148A02-D145-463A-B1F9-250D77770F05}" srcOrd="1" destOrd="0" presId="urn:microsoft.com/office/officeart/2005/8/layout/orgChart1"/>
    <dgm:cxn modelId="{AC3649B7-CCE5-4294-BDF7-E37389D4C2B7}" type="presParOf" srcId="{0C148A02-D145-463A-B1F9-250D77770F05}" destId="{14833949-89B2-4B49-869D-BC94D50EE4B9}" srcOrd="0" destOrd="0" presId="urn:microsoft.com/office/officeart/2005/8/layout/orgChart1"/>
    <dgm:cxn modelId="{6F2340E0-985A-45F8-A4AF-0BCCCDB13640}" type="presParOf" srcId="{0C148A02-D145-463A-B1F9-250D77770F05}" destId="{28E87334-9551-4AF1-A6A8-426845C7BC1B}" srcOrd="1" destOrd="0" presId="urn:microsoft.com/office/officeart/2005/8/layout/orgChart1"/>
    <dgm:cxn modelId="{1BD4C285-056A-4B45-856E-64845E89BBA2}" type="presParOf" srcId="{28E87334-9551-4AF1-A6A8-426845C7BC1B}" destId="{54556970-7011-4B49-9460-430C91F72CF4}" srcOrd="0" destOrd="0" presId="urn:microsoft.com/office/officeart/2005/8/layout/orgChart1"/>
    <dgm:cxn modelId="{3DAC9800-971A-47CA-8F16-B96C37B2795B}" type="presParOf" srcId="{54556970-7011-4B49-9460-430C91F72CF4}" destId="{A6251617-BAA3-47D4-A526-2BC8A25E5BA9}" srcOrd="0" destOrd="0" presId="urn:microsoft.com/office/officeart/2005/8/layout/orgChart1"/>
    <dgm:cxn modelId="{5998A74C-A7CE-459D-BA50-50305142D155}" type="presParOf" srcId="{54556970-7011-4B49-9460-430C91F72CF4}" destId="{9124BCC0-F441-44E5-BBA1-A89CAF979D64}" srcOrd="1" destOrd="0" presId="urn:microsoft.com/office/officeart/2005/8/layout/orgChart1"/>
    <dgm:cxn modelId="{0535F48E-846E-42E3-A987-DAB561A2DCDD}" type="presParOf" srcId="{28E87334-9551-4AF1-A6A8-426845C7BC1B}" destId="{10AC582E-3593-4B7A-9AAB-85D5ADA7B0E2}" srcOrd="1" destOrd="0" presId="urn:microsoft.com/office/officeart/2005/8/layout/orgChart1"/>
    <dgm:cxn modelId="{E96B6CB4-FA5F-4C96-B29C-639A8D8F2909}" type="presParOf" srcId="{10AC582E-3593-4B7A-9AAB-85D5ADA7B0E2}" destId="{FA0F8742-664D-4CFA-800F-45698EC5501A}" srcOrd="0" destOrd="0" presId="urn:microsoft.com/office/officeart/2005/8/layout/orgChart1"/>
    <dgm:cxn modelId="{4B5AA6E6-DCA6-4FDE-85BD-340E414B1452}" type="presParOf" srcId="{10AC582E-3593-4B7A-9AAB-85D5ADA7B0E2}" destId="{4B5627FD-48C5-4115-BC35-3F7D7FE57FD4}" srcOrd="1" destOrd="0" presId="urn:microsoft.com/office/officeart/2005/8/layout/orgChart1"/>
    <dgm:cxn modelId="{EA904B2D-A9F7-4CAD-A633-BED47B8C99E2}" type="presParOf" srcId="{4B5627FD-48C5-4115-BC35-3F7D7FE57FD4}" destId="{2D1D6AEE-669D-4FF6-B639-304900FF8354}" srcOrd="0" destOrd="0" presId="urn:microsoft.com/office/officeart/2005/8/layout/orgChart1"/>
    <dgm:cxn modelId="{283AB533-451A-40F3-BAB1-295FF8D4CD3D}" type="presParOf" srcId="{2D1D6AEE-669D-4FF6-B639-304900FF8354}" destId="{9ACF3576-BF1A-4CFB-ACA5-CCFFA2B66599}" srcOrd="0" destOrd="0" presId="urn:microsoft.com/office/officeart/2005/8/layout/orgChart1"/>
    <dgm:cxn modelId="{6078FDE4-ED52-4CA0-A076-9FAC826DA8A0}" type="presParOf" srcId="{2D1D6AEE-669D-4FF6-B639-304900FF8354}" destId="{4ADACADE-388D-4CFF-9AC5-B30E89E8E213}" srcOrd="1" destOrd="0" presId="urn:microsoft.com/office/officeart/2005/8/layout/orgChart1"/>
    <dgm:cxn modelId="{4D1EF23E-FF32-457E-A444-2477CA04E327}" type="presParOf" srcId="{4B5627FD-48C5-4115-BC35-3F7D7FE57FD4}" destId="{1B10870E-1544-460A-812B-FB8D1E0CB660}" srcOrd="1" destOrd="0" presId="urn:microsoft.com/office/officeart/2005/8/layout/orgChart1"/>
    <dgm:cxn modelId="{9DC7EC00-3A6B-492F-BA1A-1060CF51E569}" type="presParOf" srcId="{4B5627FD-48C5-4115-BC35-3F7D7FE57FD4}" destId="{ECFABF09-534D-464E-9AC3-3F0CAC319212}" srcOrd="2" destOrd="0" presId="urn:microsoft.com/office/officeart/2005/8/layout/orgChart1"/>
    <dgm:cxn modelId="{091DEAF4-DA4B-4CF7-9EB4-1C406FFBC97D}" type="presParOf" srcId="{10AC582E-3593-4B7A-9AAB-85D5ADA7B0E2}" destId="{6D5BC242-852F-4CD5-9D23-5228932F85E3}" srcOrd="2" destOrd="0" presId="urn:microsoft.com/office/officeart/2005/8/layout/orgChart1"/>
    <dgm:cxn modelId="{4B81386C-DB86-44BA-B611-649CCEE7465A}" type="presParOf" srcId="{10AC582E-3593-4B7A-9AAB-85D5ADA7B0E2}" destId="{F0248A9F-67FA-4F6D-A9A4-81D9E0C8FDF3}" srcOrd="3" destOrd="0" presId="urn:microsoft.com/office/officeart/2005/8/layout/orgChart1"/>
    <dgm:cxn modelId="{08D62DA5-7496-4B15-90DF-3F683EAC638C}" type="presParOf" srcId="{F0248A9F-67FA-4F6D-A9A4-81D9E0C8FDF3}" destId="{CCD3327C-EAA2-49CE-9169-6673CC4413F1}" srcOrd="0" destOrd="0" presId="urn:microsoft.com/office/officeart/2005/8/layout/orgChart1"/>
    <dgm:cxn modelId="{9A956EAB-E6DF-47E3-A449-FF5DB55B7EEA}" type="presParOf" srcId="{CCD3327C-EAA2-49CE-9169-6673CC4413F1}" destId="{66150514-19F9-406E-BA0C-88EEBF8642BE}" srcOrd="0" destOrd="0" presId="urn:microsoft.com/office/officeart/2005/8/layout/orgChart1"/>
    <dgm:cxn modelId="{33AD6D5F-13E0-4C32-A668-D586A779AE51}" type="presParOf" srcId="{CCD3327C-EAA2-49CE-9169-6673CC4413F1}" destId="{B5888153-D8FB-4E16-BD56-9F1A07650EB7}" srcOrd="1" destOrd="0" presId="urn:microsoft.com/office/officeart/2005/8/layout/orgChart1"/>
    <dgm:cxn modelId="{582F30F3-20F1-43C3-BFB4-532D36AE01B6}" type="presParOf" srcId="{F0248A9F-67FA-4F6D-A9A4-81D9E0C8FDF3}" destId="{CE7E3A64-506C-48B5-AD5F-D2EFFA55DA58}" srcOrd="1" destOrd="0" presId="urn:microsoft.com/office/officeart/2005/8/layout/orgChart1"/>
    <dgm:cxn modelId="{1E367554-76EC-48DB-8480-6D18890BE209}" type="presParOf" srcId="{F0248A9F-67FA-4F6D-A9A4-81D9E0C8FDF3}" destId="{56A05EA5-59A3-4869-B0C3-21EDBB35EB97}" srcOrd="2" destOrd="0" presId="urn:microsoft.com/office/officeart/2005/8/layout/orgChart1"/>
    <dgm:cxn modelId="{776552E1-F86F-4012-A59A-63FEA0E9A8AE}" type="presParOf" srcId="{28E87334-9551-4AF1-A6A8-426845C7BC1B}" destId="{DB199F0C-724B-4124-AA18-F80414C1839C}" srcOrd="2" destOrd="0" presId="urn:microsoft.com/office/officeart/2005/8/layout/orgChart1"/>
    <dgm:cxn modelId="{C8E5D4AB-0F3A-4182-974D-FF9EF2CAC997}" type="presParOf" srcId="{0C148A02-D145-463A-B1F9-250D77770F05}" destId="{514FD5DA-B095-4F86-987C-4A855FC06027}" srcOrd="2" destOrd="0" presId="urn:microsoft.com/office/officeart/2005/8/layout/orgChart1"/>
    <dgm:cxn modelId="{E55B72EA-BA85-4144-9971-4A5A8BAB2085}" type="presParOf" srcId="{0C148A02-D145-463A-B1F9-250D77770F05}" destId="{E61AE2C8-3F23-4F9B-A718-2D92DAA98870}" srcOrd="3" destOrd="0" presId="urn:microsoft.com/office/officeart/2005/8/layout/orgChart1"/>
    <dgm:cxn modelId="{3EC313E5-1785-43D2-860A-D1C80F47195D}" type="presParOf" srcId="{E61AE2C8-3F23-4F9B-A718-2D92DAA98870}" destId="{ED0D493D-AFC5-4A27-8F23-ECBE4AD7DF93}" srcOrd="0" destOrd="0" presId="urn:microsoft.com/office/officeart/2005/8/layout/orgChart1"/>
    <dgm:cxn modelId="{D1E11FBF-7542-461B-B211-DE2CD44AEC78}" type="presParOf" srcId="{ED0D493D-AFC5-4A27-8F23-ECBE4AD7DF93}" destId="{7B1516A1-C0FA-47D8-8FF5-88B0B2B9B530}" srcOrd="0" destOrd="0" presId="urn:microsoft.com/office/officeart/2005/8/layout/orgChart1"/>
    <dgm:cxn modelId="{97F6A4BB-844F-4F9F-B000-4ACFA487985F}" type="presParOf" srcId="{ED0D493D-AFC5-4A27-8F23-ECBE4AD7DF93}" destId="{FFF4F3F1-5EFB-4687-A44D-49CA099B07F6}" srcOrd="1" destOrd="0" presId="urn:microsoft.com/office/officeart/2005/8/layout/orgChart1"/>
    <dgm:cxn modelId="{65B3C5C0-5A9A-4576-81F5-1C2607F62D64}" type="presParOf" srcId="{E61AE2C8-3F23-4F9B-A718-2D92DAA98870}" destId="{B5909F5A-DEDE-46E6-9A1A-09241925CDEA}" srcOrd="1" destOrd="0" presId="urn:microsoft.com/office/officeart/2005/8/layout/orgChart1"/>
    <dgm:cxn modelId="{5206B34E-3047-446A-8CDE-16805D273FE7}" type="presParOf" srcId="{B5909F5A-DEDE-46E6-9A1A-09241925CDEA}" destId="{64268E04-F066-444C-A878-3BD3E6856A1A}" srcOrd="0" destOrd="0" presId="urn:microsoft.com/office/officeart/2005/8/layout/orgChart1"/>
    <dgm:cxn modelId="{8DE965EA-DD21-4256-9244-71DEF8112005}" type="presParOf" srcId="{B5909F5A-DEDE-46E6-9A1A-09241925CDEA}" destId="{A3647EC6-6259-458D-B70A-396BFEF366DA}" srcOrd="1" destOrd="0" presId="urn:microsoft.com/office/officeart/2005/8/layout/orgChart1"/>
    <dgm:cxn modelId="{FF554614-958D-4876-B305-86FEF1829131}" type="presParOf" srcId="{A3647EC6-6259-458D-B70A-396BFEF366DA}" destId="{7E28CACE-BDDA-4A7D-946A-F8021993B6BB}" srcOrd="0" destOrd="0" presId="urn:microsoft.com/office/officeart/2005/8/layout/orgChart1"/>
    <dgm:cxn modelId="{9E576048-7F32-4A06-B93C-03ACFDD5AB1B}" type="presParOf" srcId="{7E28CACE-BDDA-4A7D-946A-F8021993B6BB}" destId="{CC883DDA-8DE2-442B-B572-EB42CDB8515A}" srcOrd="0" destOrd="0" presId="urn:microsoft.com/office/officeart/2005/8/layout/orgChart1"/>
    <dgm:cxn modelId="{DB6C468C-B8A7-478A-8960-145B26A67E49}" type="presParOf" srcId="{7E28CACE-BDDA-4A7D-946A-F8021993B6BB}" destId="{4974CEF8-0A13-4360-B74A-1D3E66743CC0}" srcOrd="1" destOrd="0" presId="urn:microsoft.com/office/officeart/2005/8/layout/orgChart1"/>
    <dgm:cxn modelId="{C722B0FD-E83F-438A-ACDC-4675AB0FE95A}" type="presParOf" srcId="{A3647EC6-6259-458D-B70A-396BFEF366DA}" destId="{D29E54B0-FA9B-4476-8040-1FE1B40DE251}" srcOrd="1" destOrd="0" presId="urn:microsoft.com/office/officeart/2005/8/layout/orgChart1"/>
    <dgm:cxn modelId="{90B52761-69E8-4776-845B-43510B4834DA}" type="presParOf" srcId="{A3647EC6-6259-458D-B70A-396BFEF366DA}" destId="{C4F77B3F-09C1-481C-8BC9-0585B36F38BD}" srcOrd="2" destOrd="0" presId="urn:microsoft.com/office/officeart/2005/8/layout/orgChart1"/>
    <dgm:cxn modelId="{8BC10A08-014A-4DB8-B7D0-C385980EC206}" type="presParOf" srcId="{B5909F5A-DEDE-46E6-9A1A-09241925CDEA}" destId="{FE062E2C-1EC6-42C3-BD15-75C62F50A378}" srcOrd="2" destOrd="0" presId="urn:microsoft.com/office/officeart/2005/8/layout/orgChart1"/>
    <dgm:cxn modelId="{3ABE37FA-73B5-41FD-A663-52BBDFBE5656}" type="presParOf" srcId="{B5909F5A-DEDE-46E6-9A1A-09241925CDEA}" destId="{634E5262-8385-4B24-97A6-A15CBA402DBD}" srcOrd="3" destOrd="0" presId="urn:microsoft.com/office/officeart/2005/8/layout/orgChart1"/>
    <dgm:cxn modelId="{950E4F4C-B12B-4F0D-89B6-AE05142B1806}" type="presParOf" srcId="{634E5262-8385-4B24-97A6-A15CBA402DBD}" destId="{52D43D97-8CEA-489B-8E2D-5CC95A89361E}" srcOrd="0" destOrd="0" presId="urn:microsoft.com/office/officeart/2005/8/layout/orgChart1"/>
    <dgm:cxn modelId="{DE3B5B2E-FD8D-4EC1-9BCF-FA3CBD4C0DAF}" type="presParOf" srcId="{52D43D97-8CEA-489B-8E2D-5CC95A89361E}" destId="{816134AE-FBFE-441A-8BDB-F12FE955BDDE}" srcOrd="0" destOrd="0" presId="urn:microsoft.com/office/officeart/2005/8/layout/orgChart1"/>
    <dgm:cxn modelId="{C208EFFF-7E92-4DAF-A0E6-3ACDF99F6BC5}" type="presParOf" srcId="{52D43D97-8CEA-489B-8E2D-5CC95A89361E}" destId="{95388C73-4E35-42F1-94F6-44519EC8456D}" srcOrd="1" destOrd="0" presId="urn:microsoft.com/office/officeart/2005/8/layout/orgChart1"/>
    <dgm:cxn modelId="{C81888A0-F210-47BC-BB59-C9051144F676}" type="presParOf" srcId="{634E5262-8385-4B24-97A6-A15CBA402DBD}" destId="{777B6DBE-6AF5-45A8-919A-C5B166577E3C}" srcOrd="1" destOrd="0" presId="urn:microsoft.com/office/officeart/2005/8/layout/orgChart1"/>
    <dgm:cxn modelId="{06D8163F-0EB8-4022-B804-B2E94CBFF21A}" type="presParOf" srcId="{634E5262-8385-4B24-97A6-A15CBA402DBD}" destId="{0A405164-1B21-44BE-954C-3D597F85CFF3}" srcOrd="2" destOrd="0" presId="urn:microsoft.com/office/officeart/2005/8/layout/orgChart1"/>
    <dgm:cxn modelId="{65E880FE-ECED-4B01-87A4-087CEEE0291C}" type="presParOf" srcId="{E61AE2C8-3F23-4F9B-A718-2D92DAA98870}" destId="{F1180CCA-82BC-4421-98CD-73E06DED547A}" srcOrd="2" destOrd="0" presId="urn:microsoft.com/office/officeart/2005/8/layout/orgChart1"/>
    <dgm:cxn modelId="{00FD133E-E025-4E65-8C97-5CC3B62F7F52}" type="presParOf" srcId="{0C148A02-D145-463A-B1F9-250D77770F05}" destId="{68D3B770-AA4C-4BCA-A86D-87EBE7DD07AA}" srcOrd="4" destOrd="0" presId="urn:microsoft.com/office/officeart/2005/8/layout/orgChart1"/>
    <dgm:cxn modelId="{C19F648C-E3FF-4806-8D77-0007FF6D63BE}" type="presParOf" srcId="{0C148A02-D145-463A-B1F9-250D77770F05}" destId="{45227F64-6E75-473E-BCD8-DE6C3232589B}" srcOrd="5" destOrd="0" presId="urn:microsoft.com/office/officeart/2005/8/layout/orgChart1"/>
    <dgm:cxn modelId="{BA2F10BC-F155-419C-8B6F-26FC42AC352E}" type="presParOf" srcId="{45227F64-6E75-473E-BCD8-DE6C3232589B}" destId="{7D901B7D-6CB2-45C6-BFFA-E3D7471A1786}" srcOrd="0" destOrd="0" presId="urn:microsoft.com/office/officeart/2005/8/layout/orgChart1"/>
    <dgm:cxn modelId="{E4744374-58A2-4B90-B199-A9BD55D12286}" type="presParOf" srcId="{7D901B7D-6CB2-45C6-BFFA-E3D7471A1786}" destId="{6779BD6A-7D87-418C-878A-03729CACBDAB}" srcOrd="0" destOrd="0" presId="urn:microsoft.com/office/officeart/2005/8/layout/orgChart1"/>
    <dgm:cxn modelId="{0BBC7A77-67A5-4DE6-A856-C44D1478741A}" type="presParOf" srcId="{7D901B7D-6CB2-45C6-BFFA-E3D7471A1786}" destId="{3246982F-4830-4E62-AB49-86B8EF3D71CC}" srcOrd="1" destOrd="0" presId="urn:microsoft.com/office/officeart/2005/8/layout/orgChart1"/>
    <dgm:cxn modelId="{08C909F1-3016-4A83-92CD-C24E0631CCB2}" type="presParOf" srcId="{45227F64-6E75-473E-BCD8-DE6C3232589B}" destId="{2617EA09-FAC8-4DD8-ACAB-79563F2F21CC}" srcOrd="1" destOrd="0" presId="urn:microsoft.com/office/officeart/2005/8/layout/orgChart1"/>
    <dgm:cxn modelId="{6DB38268-AFF1-454B-9B2D-5579716B3715}" type="presParOf" srcId="{2617EA09-FAC8-4DD8-ACAB-79563F2F21CC}" destId="{FB2B7043-9B04-46F8-9F48-9F4017FF4DD2}" srcOrd="0" destOrd="0" presId="urn:microsoft.com/office/officeart/2005/8/layout/orgChart1"/>
    <dgm:cxn modelId="{A8891292-F7F2-4E8C-9EF4-EB576726EF43}" type="presParOf" srcId="{2617EA09-FAC8-4DD8-ACAB-79563F2F21CC}" destId="{8A8F61C6-167A-4C60-8CB1-581B53739FC8}" srcOrd="1" destOrd="0" presId="urn:microsoft.com/office/officeart/2005/8/layout/orgChart1"/>
    <dgm:cxn modelId="{7943E6FF-201D-4EC8-AD62-8673A4444A07}" type="presParOf" srcId="{8A8F61C6-167A-4C60-8CB1-581B53739FC8}" destId="{8272B39A-E2B7-45FF-846A-D4E763B393FA}" srcOrd="0" destOrd="0" presId="urn:microsoft.com/office/officeart/2005/8/layout/orgChart1"/>
    <dgm:cxn modelId="{FC161B25-545D-4180-9384-E3C065A26103}" type="presParOf" srcId="{8272B39A-E2B7-45FF-846A-D4E763B393FA}" destId="{52DC18CA-4CFB-47D5-A2DC-697BCD52F3E0}" srcOrd="0" destOrd="0" presId="urn:microsoft.com/office/officeart/2005/8/layout/orgChart1"/>
    <dgm:cxn modelId="{F13B42D4-B30B-4799-A7C4-2BC58FB5534F}" type="presParOf" srcId="{8272B39A-E2B7-45FF-846A-D4E763B393FA}" destId="{B686E10C-7AC2-4B4E-A0B2-F2A18C8AA672}" srcOrd="1" destOrd="0" presId="urn:microsoft.com/office/officeart/2005/8/layout/orgChart1"/>
    <dgm:cxn modelId="{BAA76283-642B-478C-8072-9ED3911C0B32}" type="presParOf" srcId="{8A8F61C6-167A-4C60-8CB1-581B53739FC8}" destId="{4A5DDDF4-F2BB-458E-8833-916386A6253D}" srcOrd="1" destOrd="0" presId="urn:microsoft.com/office/officeart/2005/8/layout/orgChart1"/>
    <dgm:cxn modelId="{02BCCFBE-89A2-4852-9F24-1BEEE5E30C23}" type="presParOf" srcId="{8A8F61C6-167A-4C60-8CB1-581B53739FC8}" destId="{5F55DF4C-8A4C-411F-A3C2-96CAA479A538}" srcOrd="2" destOrd="0" presId="urn:microsoft.com/office/officeart/2005/8/layout/orgChart1"/>
    <dgm:cxn modelId="{E55C746D-B41C-4578-989F-51B5C05372DA}" type="presParOf" srcId="{2617EA09-FAC8-4DD8-ACAB-79563F2F21CC}" destId="{74E53913-DBBF-477A-9E14-AF1DAD065A0C}" srcOrd="2" destOrd="0" presId="urn:microsoft.com/office/officeart/2005/8/layout/orgChart1"/>
    <dgm:cxn modelId="{82D7956E-ECD1-4F44-84EB-FB5F8DEEE715}" type="presParOf" srcId="{2617EA09-FAC8-4DD8-ACAB-79563F2F21CC}" destId="{401E2C44-D9F0-4E16-908E-A83C3B2DC7B8}" srcOrd="3" destOrd="0" presId="urn:microsoft.com/office/officeart/2005/8/layout/orgChart1"/>
    <dgm:cxn modelId="{1B8A5129-C847-4D7B-BD38-06EA17FEE09A}" type="presParOf" srcId="{401E2C44-D9F0-4E16-908E-A83C3B2DC7B8}" destId="{1285E970-3C6D-4EF0-A0E4-7AE10D46F9F6}" srcOrd="0" destOrd="0" presId="urn:microsoft.com/office/officeart/2005/8/layout/orgChart1"/>
    <dgm:cxn modelId="{6C152FCF-63A1-4320-802F-4D15AACA67A5}" type="presParOf" srcId="{1285E970-3C6D-4EF0-A0E4-7AE10D46F9F6}" destId="{4E7478B3-4D81-41D1-85DF-D62021172ACA}" srcOrd="0" destOrd="0" presId="urn:microsoft.com/office/officeart/2005/8/layout/orgChart1"/>
    <dgm:cxn modelId="{3B164959-8396-4668-B8E2-C470ABDDA8B0}" type="presParOf" srcId="{1285E970-3C6D-4EF0-A0E4-7AE10D46F9F6}" destId="{1F4FB6C7-BBC1-4D9C-9236-E4E8BF2A0BDC}" srcOrd="1" destOrd="0" presId="urn:microsoft.com/office/officeart/2005/8/layout/orgChart1"/>
    <dgm:cxn modelId="{38AB66FF-96B0-4822-A50C-3530FB7C888F}" type="presParOf" srcId="{401E2C44-D9F0-4E16-908E-A83C3B2DC7B8}" destId="{10E30215-7DD7-430B-AF0F-6F5DABBB941C}" srcOrd="1" destOrd="0" presId="urn:microsoft.com/office/officeart/2005/8/layout/orgChart1"/>
    <dgm:cxn modelId="{360B5D18-C577-4AF0-A736-A0F4A5337A87}" type="presParOf" srcId="{10E30215-7DD7-430B-AF0F-6F5DABBB941C}" destId="{D51E6881-38ED-4536-9C05-D42F237297EA}" srcOrd="0" destOrd="0" presId="urn:microsoft.com/office/officeart/2005/8/layout/orgChart1"/>
    <dgm:cxn modelId="{3A1CFFBE-B1EC-4F24-9B0D-D7E08B86AD18}" type="presParOf" srcId="{10E30215-7DD7-430B-AF0F-6F5DABBB941C}" destId="{3FAC8BA1-43D1-4198-8888-83F363171FD3}" srcOrd="1" destOrd="0" presId="urn:microsoft.com/office/officeart/2005/8/layout/orgChart1"/>
    <dgm:cxn modelId="{FA98F1B5-243C-441D-8F22-155C6C7BBE61}" type="presParOf" srcId="{3FAC8BA1-43D1-4198-8888-83F363171FD3}" destId="{62E260D5-8890-44D5-A9B0-B2D119CA60EA}" srcOrd="0" destOrd="0" presId="urn:microsoft.com/office/officeart/2005/8/layout/orgChart1"/>
    <dgm:cxn modelId="{8F5BF514-7B8D-4037-A102-2E7177813672}" type="presParOf" srcId="{62E260D5-8890-44D5-A9B0-B2D119CA60EA}" destId="{98C46B07-6D4D-4F00-B5F2-17D41102D307}" srcOrd="0" destOrd="0" presId="urn:microsoft.com/office/officeart/2005/8/layout/orgChart1"/>
    <dgm:cxn modelId="{E695379C-DFB7-4FD1-AC27-70D4651B8A4F}" type="presParOf" srcId="{62E260D5-8890-44D5-A9B0-B2D119CA60EA}" destId="{221957C1-377A-4059-8CDE-0B5A564B964D}" srcOrd="1" destOrd="0" presId="urn:microsoft.com/office/officeart/2005/8/layout/orgChart1"/>
    <dgm:cxn modelId="{8ACC4B3D-DF3B-4F72-9830-5099CBFA3F7C}" type="presParOf" srcId="{3FAC8BA1-43D1-4198-8888-83F363171FD3}" destId="{6404FEA3-813B-48AE-AEDC-AFC960367E9B}" srcOrd="1" destOrd="0" presId="urn:microsoft.com/office/officeart/2005/8/layout/orgChart1"/>
    <dgm:cxn modelId="{4050A1C7-97BF-465B-9DEC-C1EAF9299704}" type="presParOf" srcId="{3FAC8BA1-43D1-4198-8888-83F363171FD3}" destId="{40D5C496-37FA-4946-9A11-74C59B8DC1A5}" srcOrd="2" destOrd="0" presId="urn:microsoft.com/office/officeart/2005/8/layout/orgChart1"/>
    <dgm:cxn modelId="{5E131774-A1CA-4EEA-8E93-C0B202C4C0DC}" type="presParOf" srcId="{401E2C44-D9F0-4E16-908E-A83C3B2DC7B8}" destId="{CA544BA9-9F1C-48F6-BC96-10822697CD81}" srcOrd="2" destOrd="0" presId="urn:microsoft.com/office/officeart/2005/8/layout/orgChart1"/>
    <dgm:cxn modelId="{27088B31-3449-4C6B-BB25-1D868A612107}" type="presParOf" srcId="{2617EA09-FAC8-4DD8-ACAB-79563F2F21CC}" destId="{D1CC07C4-D477-4F38-B041-15059DF04B07}" srcOrd="4" destOrd="0" presId="urn:microsoft.com/office/officeart/2005/8/layout/orgChart1"/>
    <dgm:cxn modelId="{D1848961-97D0-4A47-A309-63B244C10CA9}" type="presParOf" srcId="{2617EA09-FAC8-4DD8-ACAB-79563F2F21CC}" destId="{45F89CB4-C31C-47E6-8C50-71B21BD598BC}" srcOrd="5" destOrd="0" presId="urn:microsoft.com/office/officeart/2005/8/layout/orgChart1"/>
    <dgm:cxn modelId="{65C30227-9E17-4E5C-80A4-B76DEFC256F5}" type="presParOf" srcId="{45F89CB4-C31C-47E6-8C50-71B21BD598BC}" destId="{4F35C89D-51AD-436B-9DDC-FBBF64F9DA32}" srcOrd="0" destOrd="0" presId="urn:microsoft.com/office/officeart/2005/8/layout/orgChart1"/>
    <dgm:cxn modelId="{B73E7FF0-D88F-4371-B6B4-8DC1B38A07F3}" type="presParOf" srcId="{4F35C89D-51AD-436B-9DDC-FBBF64F9DA32}" destId="{4D49C8F2-93FF-44CA-81D9-B204AD1331D1}" srcOrd="0" destOrd="0" presId="urn:microsoft.com/office/officeart/2005/8/layout/orgChart1"/>
    <dgm:cxn modelId="{25B0B970-8BCC-424B-843C-E5E3A2958492}" type="presParOf" srcId="{4F35C89D-51AD-436B-9DDC-FBBF64F9DA32}" destId="{98A0D214-8F78-4E17-95C9-5B46D22A66F8}" srcOrd="1" destOrd="0" presId="urn:microsoft.com/office/officeart/2005/8/layout/orgChart1"/>
    <dgm:cxn modelId="{756D1535-5232-4D03-95A9-F57B9299D96D}" type="presParOf" srcId="{45F89CB4-C31C-47E6-8C50-71B21BD598BC}" destId="{240E9858-8BC5-4183-A46E-7E5B5FE541F8}" srcOrd="1" destOrd="0" presId="urn:microsoft.com/office/officeart/2005/8/layout/orgChart1"/>
    <dgm:cxn modelId="{F305ED9D-6194-4AE8-B4EB-899D80F6C03B}" type="presParOf" srcId="{45F89CB4-C31C-47E6-8C50-71B21BD598BC}" destId="{39EBE4F4-6A6D-4D71-8BAF-913393B7061C}" srcOrd="2" destOrd="0" presId="urn:microsoft.com/office/officeart/2005/8/layout/orgChart1"/>
    <dgm:cxn modelId="{9B7F4E83-ED05-4199-BCF2-4A6A5CF0D539}" type="presParOf" srcId="{45227F64-6E75-473E-BCD8-DE6C3232589B}" destId="{9BDBD4BD-8C7E-41BA-A622-9A4E58F3F6F9}" srcOrd="2" destOrd="0" presId="urn:microsoft.com/office/officeart/2005/8/layout/orgChart1"/>
    <dgm:cxn modelId="{0C90B846-7D35-43B1-A954-25BFAFC5C3A0}" type="presParOf" srcId="{0C148A02-D145-463A-B1F9-250D77770F05}" destId="{873DDAD6-BCDC-4C57-AD34-A4EEBFD25E82}" srcOrd="6" destOrd="0" presId="urn:microsoft.com/office/officeart/2005/8/layout/orgChart1"/>
    <dgm:cxn modelId="{EB498046-265F-4D64-9E39-EC57B5DBEA1C}" type="presParOf" srcId="{0C148A02-D145-463A-B1F9-250D77770F05}" destId="{23091424-18E2-43E0-BED3-4BFBC7983AFF}" srcOrd="7" destOrd="0" presId="urn:microsoft.com/office/officeart/2005/8/layout/orgChart1"/>
    <dgm:cxn modelId="{4F2199CE-0AF8-4173-8C6B-744F435A7555}" type="presParOf" srcId="{23091424-18E2-43E0-BED3-4BFBC7983AFF}" destId="{1F7A03B7-89EC-47AC-9C3D-32F6142CF28E}" srcOrd="0" destOrd="0" presId="urn:microsoft.com/office/officeart/2005/8/layout/orgChart1"/>
    <dgm:cxn modelId="{871C7B36-F918-4B8C-92DF-3DF473F02A11}" type="presParOf" srcId="{1F7A03B7-89EC-47AC-9C3D-32F6142CF28E}" destId="{4E33F582-0ACF-4752-9777-273DA2DE42AF}" srcOrd="0" destOrd="0" presId="urn:microsoft.com/office/officeart/2005/8/layout/orgChart1"/>
    <dgm:cxn modelId="{6D001243-7C9A-4AC5-B50A-AF20DD9B7F78}" type="presParOf" srcId="{1F7A03B7-89EC-47AC-9C3D-32F6142CF28E}" destId="{3970077E-DC8F-4BC0-AFBC-3BCA04AA4596}" srcOrd="1" destOrd="0" presId="urn:microsoft.com/office/officeart/2005/8/layout/orgChart1"/>
    <dgm:cxn modelId="{4F15BC67-93B4-41A7-B8C4-A95CFD9A7887}" type="presParOf" srcId="{23091424-18E2-43E0-BED3-4BFBC7983AFF}" destId="{89CD2989-9CBB-4326-A5EA-29D50C82B8E0}" srcOrd="1" destOrd="0" presId="urn:microsoft.com/office/officeart/2005/8/layout/orgChart1"/>
    <dgm:cxn modelId="{5922877C-34E9-4BF5-8A3A-968FE6409382}" type="presParOf" srcId="{23091424-18E2-43E0-BED3-4BFBC7983AFF}" destId="{90F589C0-4687-4980-90FF-6E743BC5F407}" srcOrd="2" destOrd="0" presId="urn:microsoft.com/office/officeart/2005/8/layout/orgChart1"/>
    <dgm:cxn modelId="{C42AC5F6-77B8-4F55-B861-A08D72388A86}" type="presParOf" srcId="{E78E2BCD-0707-4570-88FC-93697620625B}" destId="{94C4F1A6-CC3C-488B-9C41-AAB07DE06000}" srcOrd="2" destOrd="0" presId="urn:microsoft.com/office/officeart/2005/8/layout/orgChart1"/>
    <dgm:cxn modelId="{4A6573E0-02B5-47C8-A02B-0E773FEA1269}" type="presParOf" srcId="{B2CC8767-33D6-4ABB-9E63-C67FFDA31553}" destId="{6654886A-851A-4522-8EB8-0CA116758765}" srcOrd="2" destOrd="0" presId="urn:microsoft.com/office/officeart/2005/8/layout/orgChart1"/>
    <dgm:cxn modelId="{4AC0C561-C392-4AF6-A59A-4EBC60E7E5A3}" type="presParOf" srcId="{FD1FBADC-35EF-4069-955C-2DD4C80BB4D2}" destId="{EF2ADA1A-BAD6-4DFE-953E-67886FCC668D}" srcOrd="8" destOrd="0" presId="urn:microsoft.com/office/officeart/2005/8/layout/orgChart1"/>
    <dgm:cxn modelId="{D66EBB52-DADB-437C-A159-56E4E41884A9}" type="presParOf" srcId="{FD1FBADC-35EF-4069-955C-2DD4C80BB4D2}" destId="{FD87D3B3-F23F-40DB-A0D9-9B6CAB8F84FC}" srcOrd="9" destOrd="0" presId="urn:microsoft.com/office/officeart/2005/8/layout/orgChart1"/>
    <dgm:cxn modelId="{FE836047-1E51-418D-ABF1-0AD3DAB23E86}" type="presParOf" srcId="{FD87D3B3-F23F-40DB-A0D9-9B6CAB8F84FC}" destId="{00DD9FFE-786D-4EFB-BAFA-664345F9A0BA}" srcOrd="0" destOrd="0" presId="urn:microsoft.com/office/officeart/2005/8/layout/orgChart1"/>
    <dgm:cxn modelId="{A80D1B77-8A6D-4E3D-9414-62C47D8FF02F}" type="presParOf" srcId="{00DD9FFE-786D-4EFB-BAFA-664345F9A0BA}" destId="{14F1AB17-2612-451B-B8F5-079A3245D089}" srcOrd="0" destOrd="0" presId="urn:microsoft.com/office/officeart/2005/8/layout/orgChart1"/>
    <dgm:cxn modelId="{FF8C16BC-7B0E-4440-B792-7B440D571F9C}" type="presParOf" srcId="{00DD9FFE-786D-4EFB-BAFA-664345F9A0BA}" destId="{C321ECCE-A331-4E4B-9A09-1FA42B9D9D1A}" srcOrd="1" destOrd="0" presId="urn:microsoft.com/office/officeart/2005/8/layout/orgChart1"/>
    <dgm:cxn modelId="{7DFDCB3B-5F73-44B2-AEAC-E6789BBCACBA}" type="presParOf" srcId="{FD87D3B3-F23F-40DB-A0D9-9B6CAB8F84FC}" destId="{E2C88402-E87E-4388-ABF7-8B163B9ECA52}" srcOrd="1" destOrd="0" presId="urn:microsoft.com/office/officeart/2005/8/layout/orgChart1"/>
    <dgm:cxn modelId="{334BD5AA-55D3-4B53-A0B9-6A826C6561CA}" type="presParOf" srcId="{FD87D3B3-F23F-40DB-A0D9-9B6CAB8F84FC}" destId="{E99B7B7E-A9B2-481C-AD72-85201D8DA031}" srcOrd="2" destOrd="0" presId="urn:microsoft.com/office/officeart/2005/8/layout/orgChart1"/>
    <dgm:cxn modelId="{C58F1F5A-4FFF-4CE2-AE09-D64711757E70}" type="presParOf" srcId="{FD1FBADC-35EF-4069-955C-2DD4C80BB4D2}" destId="{9E9A8419-1327-4B38-8EA7-4CED955139D6}" srcOrd="10" destOrd="0" presId="urn:microsoft.com/office/officeart/2005/8/layout/orgChart1"/>
    <dgm:cxn modelId="{293D2E13-D5CC-4CEA-85FA-BF0EE27022FE}" type="presParOf" srcId="{FD1FBADC-35EF-4069-955C-2DD4C80BB4D2}" destId="{982222AA-1C7C-4EE8-A102-C28A8E402DAC}" srcOrd="11" destOrd="0" presId="urn:microsoft.com/office/officeart/2005/8/layout/orgChart1"/>
    <dgm:cxn modelId="{51E3E4E0-D76C-4D2B-9E8D-D273F23F9A5A}" type="presParOf" srcId="{982222AA-1C7C-4EE8-A102-C28A8E402DAC}" destId="{A9E6D342-5936-416E-9A8C-94FCAF0BA2E1}" srcOrd="0" destOrd="0" presId="urn:microsoft.com/office/officeart/2005/8/layout/orgChart1"/>
    <dgm:cxn modelId="{AA009C58-6914-4193-873C-BD2ED9333106}" type="presParOf" srcId="{A9E6D342-5936-416E-9A8C-94FCAF0BA2E1}" destId="{C248BDA1-E772-4B98-B83F-23DAAEB74FE6}" srcOrd="0" destOrd="0" presId="urn:microsoft.com/office/officeart/2005/8/layout/orgChart1"/>
    <dgm:cxn modelId="{5ADC42E6-A094-4E83-9C1B-7E75C0EF5406}" type="presParOf" srcId="{A9E6D342-5936-416E-9A8C-94FCAF0BA2E1}" destId="{1B1B160F-FDFB-408A-B747-F68E274E44E1}" srcOrd="1" destOrd="0" presId="urn:microsoft.com/office/officeart/2005/8/layout/orgChart1"/>
    <dgm:cxn modelId="{95727ABA-F671-449E-83F3-06B6D71770EF}" type="presParOf" srcId="{982222AA-1C7C-4EE8-A102-C28A8E402DAC}" destId="{968E6F08-A73D-481D-AE07-3CFF74FCB55F}" srcOrd="1" destOrd="0" presId="urn:microsoft.com/office/officeart/2005/8/layout/orgChart1"/>
    <dgm:cxn modelId="{54FD4682-D258-4833-8E22-FAE3DCD330BE}" type="presParOf" srcId="{968E6F08-A73D-481D-AE07-3CFF74FCB55F}" destId="{B61C9630-9CDE-4486-BFE1-93E0DBD61F3D}" srcOrd="0" destOrd="0" presId="urn:microsoft.com/office/officeart/2005/8/layout/orgChart1"/>
    <dgm:cxn modelId="{AE232089-2C0D-4A37-8A9C-B1FEFADA2DFF}" type="presParOf" srcId="{968E6F08-A73D-481D-AE07-3CFF74FCB55F}" destId="{6E281429-B234-4003-8BB4-32C7AB681CC5}" srcOrd="1" destOrd="0" presId="urn:microsoft.com/office/officeart/2005/8/layout/orgChart1"/>
    <dgm:cxn modelId="{C459C0E5-0070-4262-AA89-0B8774EB55A6}" type="presParOf" srcId="{6E281429-B234-4003-8BB4-32C7AB681CC5}" destId="{57266CB1-B4E0-4860-B360-03110ADE234C}" srcOrd="0" destOrd="0" presId="urn:microsoft.com/office/officeart/2005/8/layout/orgChart1"/>
    <dgm:cxn modelId="{52144ADC-1593-4ECA-AE2F-F617B6FD7C4F}" type="presParOf" srcId="{57266CB1-B4E0-4860-B360-03110ADE234C}" destId="{6AC061CF-CC08-4F4F-AFFE-D64EFC45FB2C}" srcOrd="0" destOrd="0" presId="urn:microsoft.com/office/officeart/2005/8/layout/orgChart1"/>
    <dgm:cxn modelId="{AEA178EB-A1F1-4277-A826-53D51F56053F}" type="presParOf" srcId="{57266CB1-B4E0-4860-B360-03110ADE234C}" destId="{7B7E5418-302C-4DCB-84B4-1FECB3AE2D7A}" srcOrd="1" destOrd="0" presId="urn:microsoft.com/office/officeart/2005/8/layout/orgChart1"/>
    <dgm:cxn modelId="{845F6207-D6F7-418A-8119-A8353609CD91}" type="presParOf" srcId="{6E281429-B234-4003-8BB4-32C7AB681CC5}" destId="{477D5E49-4007-413E-96EB-5E1BD44F9993}" srcOrd="1" destOrd="0" presId="urn:microsoft.com/office/officeart/2005/8/layout/orgChart1"/>
    <dgm:cxn modelId="{266BB267-89E8-46A7-AAB9-977236BCD7CE}" type="presParOf" srcId="{6E281429-B234-4003-8BB4-32C7AB681CC5}" destId="{7E3BEE8C-02CA-4876-A497-EE146AFDEF95}" srcOrd="2" destOrd="0" presId="urn:microsoft.com/office/officeart/2005/8/layout/orgChart1"/>
    <dgm:cxn modelId="{81D4667A-47B4-416F-BFAD-D8F987419811}" type="presParOf" srcId="{968E6F08-A73D-481D-AE07-3CFF74FCB55F}" destId="{CCA9156E-0B3A-4FD5-8425-DE8EE19674E4}" srcOrd="2" destOrd="0" presId="urn:microsoft.com/office/officeart/2005/8/layout/orgChart1"/>
    <dgm:cxn modelId="{2DA5EC89-7C0C-45D7-8DA3-981AA7457C0E}" type="presParOf" srcId="{968E6F08-A73D-481D-AE07-3CFF74FCB55F}" destId="{04420E94-85F2-42A4-A199-0E805DE698C9}" srcOrd="3" destOrd="0" presId="urn:microsoft.com/office/officeart/2005/8/layout/orgChart1"/>
    <dgm:cxn modelId="{BFB9A03D-2574-481C-8B6B-D0314B636E94}" type="presParOf" srcId="{04420E94-85F2-42A4-A199-0E805DE698C9}" destId="{080257F6-E415-467B-AB99-15EC78600800}" srcOrd="0" destOrd="0" presId="urn:microsoft.com/office/officeart/2005/8/layout/orgChart1"/>
    <dgm:cxn modelId="{F98282A5-0584-4A37-BF30-F06A6604BF6F}" type="presParOf" srcId="{080257F6-E415-467B-AB99-15EC78600800}" destId="{5C8E4539-33E2-4316-9135-B5BEABF70BF8}" srcOrd="0" destOrd="0" presId="urn:microsoft.com/office/officeart/2005/8/layout/orgChart1"/>
    <dgm:cxn modelId="{3D0B18FB-CA83-4705-B33C-AB70437206E7}" type="presParOf" srcId="{080257F6-E415-467B-AB99-15EC78600800}" destId="{313618FE-AA20-4574-B0A0-08A822E0C120}" srcOrd="1" destOrd="0" presId="urn:microsoft.com/office/officeart/2005/8/layout/orgChart1"/>
    <dgm:cxn modelId="{15987B6B-F342-47A7-8EEC-9447EB42CDAB}" type="presParOf" srcId="{04420E94-85F2-42A4-A199-0E805DE698C9}" destId="{7C418DD1-431F-42D1-AAED-CFD266D9017B}" srcOrd="1" destOrd="0" presId="urn:microsoft.com/office/officeart/2005/8/layout/orgChart1"/>
    <dgm:cxn modelId="{087B7366-8040-4321-9B7A-485756A6FA49}" type="presParOf" srcId="{04420E94-85F2-42A4-A199-0E805DE698C9}" destId="{A0E20398-A460-48DF-8055-8017AB11CB08}" srcOrd="2" destOrd="0" presId="urn:microsoft.com/office/officeart/2005/8/layout/orgChart1"/>
    <dgm:cxn modelId="{DFF885E8-4C2A-4EA5-B242-C59E9C538B39}" type="presParOf" srcId="{982222AA-1C7C-4EE8-A102-C28A8E402DAC}" destId="{6BF46061-2932-4F6A-9659-B3821A33F348}" srcOrd="2" destOrd="0" presId="urn:microsoft.com/office/officeart/2005/8/layout/orgChart1"/>
    <dgm:cxn modelId="{BAA2D0D9-630D-4BF3-9899-DA14F2FBBC7C}" type="presParOf" srcId="{24EB5C6B-E884-4B69-A775-BC19A50D31C0}" destId="{733FF5C4-B5A8-4AB0-B877-45DB3F53448E}" srcOrd="2" destOrd="0" presId="urn:microsoft.com/office/officeart/2005/8/layout/orgChart1"/>
    <dgm:cxn modelId="{07080471-CFEC-4EFC-8295-10003490D885}" type="presParOf" srcId="{5141ADA5-42D8-45F7-9460-BB8CF9C87644}" destId="{C8153429-7A3E-4126-B95B-78E11D03ECEA}" srcOrd="2" destOrd="0" presId="urn:microsoft.com/office/officeart/2005/8/layout/orgChart1"/>
    <dgm:cxn modelId="{0C69B6F5-CCBC-4249-A56E-D699AE50339F}" type="presParOf" srcId="{30818783-7A71-4063-B43C-BC585C6CA13A}" destId="{79872B2E-B4D3-415C-9EC5-B6AD97B7FF61}" srcOrd="2" destOrd="0" presId="urn:microsoft.com/office/officeart/2005/8/layout/orgChart1"/>
    <dgm:cxn modelId="{BF6BE3E9-77CE-4E7D-A85B-6AAD003E8213}" type="presParOf" srcId="{C4D77F2F-6FEC-4627-AB14-6898076C89FB}" destId="{62B2FB17-BDB2-4CEC-8B1D-97BCBD8258C1}" srcOrd="2" destOrd="0" presId="urn:microsoft.com/office/officeart/2005/8/layout/orgChart1"/>
    <dgm:cxn modelId="{9F20A9E8-CA72-451E-9F17-C3570BBD666D}" type="presParOf" srcId="{C4D77F2F-6FEC-4627-AB14-6898076C89FB}" destId="{F52D57C5-B4DC-4153-BE7C-F3F6AA489361}" srcOrd="3" destOrd="0" presId="urn:microsoft.com/office/officeart/2005/8/layout/orgChart1"/>
    <dgm:cxn modelId="{AFD8FB0F-881E-45C7-AB7D-81C3321C1A97}" type="presParOf" srcId="{F52D57C5-B4DC-4153-BE7C-F3F6AA489361}" destId="{22EF4070-0211-4C72-B04B-E815FB47674D}" srcOrd="0" destOrd="0" presId="urn:microsoft.com/office/officeart/2005/8/layout/orgChart1"/>
    <dgm:cxn modelId="{B8CA9B17-6156-4BA8-A6BA-12AF2461EA67}" type="presParOf" srcId="{22EF4070-0211-4C72-B04B-E815FB47674D}" destId="{99638FEC-C50E-49EB-AB7F-60912F0B412F}" srcOrd="0" destOrd="0" presId="urn:microsoft.com/office/officeart/2005/8/layout/orgChart1"/>
    <dgm:cxn modelId="{DD086773-9C68-484A-97F0-5C065689448B}" type="presParOf" srcId="{22EF4070-0211-4C72-B04B-E815FB47674D}" destId="{948C4337-4368-4676-85B0-BA02A38EE57B}" srcOrd="1" destOrd="0" presId="urn:microsoft.com/office/officeart/2005/8/layout/orgChart1"/>
    <dgm:cxn modelId="{4C00898E-89C4-492D-BF75-F3696309141B}" type="presParOf" srcId="{F52D57C5-B4DC-4153-BE7C-F3F6AA489361}" destId="{AE0F53A8-5146-49E6-9AFC-17534C9C8AC2}" srcOrd="1" destOrd="0" presId="urn:microsoft.com/office/officeart/2005/8/layout/orgChart1"/>
    <dgm:cxn modelId="{AF5E91A4-E03F-4AF4-AEC6-4A5AE4135729}" type="presParOf" srcId="{AE0F53A8-5146-49E6-9AFC-17534C9C8AC2}" destId="{F2AAE23E-D403-4459-9F33-2D308F307B3C}" srcOrd="0" destOrd="0" presId="urn:microsoft.com/office/officeart/2005/8/layout/orgChart1"/>
    <dgm:cxn modelId="{24E49B9D-F500-41B8-ACA1-63EC808E88CB}" type="presParOf" srcId="{AE0F53A8-5146-49E6-9AFC-17534C9C8AC2}" destId="{6AA7C80D-E5F9-4636-A714-D3A926D5A741}" srcOrd="1" destOrd="0" presId="urn:microsoft.com/office/officeart/2005/8/layout/orgChart1"/>
    <dgm:cxn modelId="{37E80D69-CD52-433F-B290-5FBA8A55A054}" type="presParOf" srcId="{6AA7C80D-E5F9-4636-A714-D3A926D5A741}" destId="{87985263-E26D-4EC8-B932-93D814011614}" srcOrd="0" destOrd="0" presId="urn:microsoft.com/office/officeart/2005/8/layout/orgChart1"/>
    <dgm:cxn modelId="{0487B0B6-9AAC-4C2C-990B-3EA230C50AA0}" type="presParOf" srcId="{87985263-E26D-4EC8-B932-93D814011614}" destId="{D0BEBF4C-3CC0-4911-8F01-F2794F029EB4}" srcOrd="0" destOrd="0" presId="urn:microsoft.com/office/officeart/2005/8/layout/orgChart1"/>
    <dgm:cxn modelId="{462FB3D6-31B7-468A-BBB0-3442354CD313}" type="presParOf" srcId="{87985263-E26D-4EC8-B932-93D814011614}" destId="{59D2353A-8888-4405-9787-79965978A4E7}" srcOrd="1" destOrd="0" presId="urn:microsoft.com/office/officeart/2005/8/layout/orgChart1"/>
    <dgm:cxn modelId="{691E4D13-E3D6-4A50-8FAD-AAD835AA12B9}" type="presParOf" srcId="{6AA7C80D-E5F9-4636-A714-D3A926D5A741}" destId="{1FD81A31-84A3-413D-89BF-12C5B2F1E31E}" srcOrd="1" destOrd="0" presId="urn:microsoft.com/office/officeart/2005/8/layout/orgChart1"/>
    <dgm:cxn modelId="{D16D14E1-2A43-4DAD-AC4A-13267FFD6CEC}" type="presParOf" srcId="{6AA7C80D-E5F9-4636-A714-D3A926D5A741}" destId="{04AF1265-0F0B-42F4-91C6-F935DEAEB9DE}" srcOrd="2" destOrd="0" presId="urn:microsoft.com/office/officeart/2005/8/layout/orgChart1"/>
    <dgm:cxn modelId="{9ECC3F98-40FE-4537-83ED-C845A1F4D88B}" type="presParOf" srcId="{F52D57C5-B4DC-4153-BE7C-F3F6AA489361}" destId="{AA2D44CD-3E9E-4F0F-BC47-33A8013B15E7}" srcOrd="2" destOrd="0" presId="urn:microsoft.com/office/officeart/2005/8/layout/orgChart1"/>
    <dgm:cxn modelId="{BB3F7518-8DB6-4623-B68F-4F4C6BCB7682}" type="presParOf" srcId="{7D71EA40-78DE-4455-8E38-C997C560D163}" destId="{4BAD6032-E05C-4D22-ABAD-6E86417983CB}" srcOrd="2" destOrd="0" presId="urn:microsoft.com/office/officeart/2005/8/layout/orgChart1"/>
    <dgm:cxn modelId="{A3DB6BF9-9B8D-4E84-B7FD-FF7F7F4E28C3}" type="presParOf" srcId="{86A03B88-80C6-42F2-BF4E-3C358D6A9643}" destId="{1BACF4A4-3653-4EAE-A88B-57D206F74968}" srcOrd="4" destOrd="0" presId="urn:microsoft.com/office/officeart/2005/8/layout/orgChart1"/>
    <dgm:cxn modelId="{D20694FB-A555-446F-A784-4DBF3C422D84}" type="presParOf" srcId="{86A03B88-80C6-42F2-BF4E-3C358D6A9643}" destId="{76CE1D0D-979C-406E-A2C4-D32D57693458}" srcOrd="5" destOrd="0" presId="urn:microsoft.com/office/officeart/2005/8/layout/orgChart1"/>
    <dgm:cxn modelId="{D2D21AAC-8D4A-4D91-B299-5EC56B998D1D}" type="presParOf" srcId="{76CE1D0D-979C-406E-A2C4-D32D57693458}" destId="{74EBC8BD-76C6-45AB-9A91-BDDADAA49B07}" srcOrd="0" destOrd="0" presId="urn:microsoft.com/office/officeart/2005/8/layout/orgChart1"/>
    <dgm:cxn modelId="{4318E1CC-9BB7-448B-88A1-DE1780A1280D}" type="presParOf" srcId="{74EBC8BD-76C6-45AB-9A91-BDDADAA49B07}" destId="{80D49BAC-30D9-429D-B56B-213923853D34}" srcOrd="0" destOrd="0" presId="urn:microsoft.com/office/officeart/2005/8/layout/orgChart1"/>
    <dgm:cxn modelId="{201861C6-C2BB-49AD-B753-49B21C9CB123}" type="presParOf" srcId="{74EBC8BD-76C6-45AB-9A91-BDDADAA49B07}" destId="{DE0F2880-6562-4880-A7EF-C14D60BC443A}" srcOrd="1" destOrd="0" presId="urn:microsoft.com/office/officeart/2005/8/layout/orgChart1"/>
    <dgm:cxn modelId="{D10FEE4E-5E4F-495F-B388-997F622C6BA9}" type="presParOf" srcId="{76CE1D0D-979C-406E-A2C4-D32D57693458}" destId="{4304B1AB-B30A-47BA-A3CC-62CAEBE5BCCE}" srcOrd="1" destOrd="0" presId="urn:microsoft.com/office/officeart/2005/8/layout/orgChart1"/>
    <dgm:cxn modelId="{D89AA975-1F91-4395-A7DD-5B255EFDDD34}" type="presParOf" srcId="{76CE1D0D-979C-406E-A2C4-D32D57693458}" destId="{A4F21005-A034-421C-BB44-4CB1402765D0}" srcOrd="2" destOrd="0" presId="urn:microsoft.com/office/officeart/2005/8/layout/orgChart1"/>
    <dgm:cxn modelId="{9C7C4B22-B039-4BD2-9A75-50E026F62F16}" type="presParOf" srcId="{86A03B88-80C6-42F2-BF4E-3C358D6A9643}" destId="{3D9FD3E3-88E0-477A-A56B-07BC808BF3F4}" srcOrd="6" destOrd="0" presId="urn:microsoft.com/office/officeart/2005/8/layout/orgChart1"/>
    <dgm:cxn modelId="{BEABA3FC-A536-4FC4-8853-6CD098AA6D32}" type="presParOf" srcId="{86A03B88-80C6-42F2-BF4E-3C358D6A9643}" destId="{85126A20-B74D-4464-863C-A4513302FC3E}" srcOrd="7" destOrd="0" presId="urn:microsoft.com/office/officeart/2005/8/layout/orgChart1"/>
    <dgm:cxn modelId="{71F254B4-879A-44B1-961B-5FFF4F0D7D8D}" type="presParOf" srcId="{85126A20-B74D-4464-863C-A4513302FC3E}" destId="{EE4855D1-B2B0-4D08-8963-711B48A4D864}" srcOrd="0" destOrd="0" presId="urn:microsoft.com/office/officeart/2005/8/layout/orgChart1"/>
    <dgm:cxn modelId="{31B9B86C-5BFF-4382-83A4-C5428C08E69B}" type="presParOf" srcId="{EE4855D1-B2B0-4D08-8963-711B48A4D864}" destId="{D4EA128C-DF21-45C0-BF4F-C14BA70ADDB2}" srcOrd="0" destOrd="0" presId="urn:microsoft.com/office/officeart/2005/8/layout/orgChart1"/>
    <dgm:cxn modelId="{01B84FBC-F166-485F-BD64-945864FE15A1}" type="presParOf" srcId="{EE4855D1-B2B0-4D08-8963-711B48A4D864}" destId="{8FEA3F3B-97D9-4A90-B171-A5B7071C97F3}" srcOrd="1" destOrd="0" presId="urn:microsoft.com/office/officeart/2005/8/layout/orgChart1"/>
    <dgm:cxn modelId="{7FA799F7-2EDC-4B08-B26C-38968FE6BD4F}" type="presParOf" srcId="{85126A20-B74D-4464-863C-A4513302FC3E}" destId="{76697CC2-C5F0-4562-98B8-5454AC30B071}" srcOrd="1" destOrd="0" presId="urn:microsoft.com/office/officeart/2005/8/layout/orgChart1"/>
    <dgm:cxn modelId="{E272615C-408D-4085-91EF-08EB60F93312}" type="presParOf" srcId="{85126A20-B74D-4464-863C-A4513302FC3E}" destId="{E37C9DBD-BF19-48DB-B3BF-28BC5C60CA54}" srcOrd="2" destOrd="0" presId="urn:microsoft.com/office/officeart/2005/8/layout/orgChart1"/>
    <dgm:cxn modelId="{369D4B98-0E34-4D49-A28F-9FF1443C745E}" type="presParOf" srcId="{2CCFC2E9-18F6-4C83-B7BE-8D83151D3398}" destId="{AB016DC5-0935-4B69-8491-3253A734CADB}" srcOrd="2" destOrd="0" presId="urn:microsoft.com/office/officeart/2005/8/layout/orgChart1"/>
    <dgm:cxn modelId="{85AB44AE-765B-4B83-9218-0B829ADB2164}" type="presParOf" srcId="{30FB4649-8B7D-4B10-999F-95CD6B9B0EB1}" destId="{BC882CBD-1CC9-45C4-9444-4B78B1DE87DE}" srcOrd="2" destOrd="0" presId="urn:microsoft.com/office/officeart/2005/8/layout/orgChart1"/>
    <dgm:cxn modelId="{A71C8EB8-EFAB-409C-BEFB-A6C86C1F36EC}" type="presParOf" srcId="{30FB4649-8B7D-4B10-999F-95CD6B9B0EB1}" destId="{320A809A-D8AE-42C9-AF6C-020A232C5D3A}" srcOrd="3" destOrd="0" presId="urn:microsoft.com/office/officeart/2005/8/layout/orgChart1"/>
    <dgm:cxn modelId="{1FE28133-4B9B-40D6-977C-1F2CD9C729E8}" type="presParOf" srcId="{320A809A-D8AE-42C9-AF6C-020A232C5D3A}" destId="{73581A50-A780-4D24-9FD6-8790D7A782B8}" srcOrd="0" destOrd="0" presId="urn:microsoft.com/office/officeart/2005/8/layout/orgChart1"/>
    <dgm:cxn modelId="{1C1427C5-4E14-4326-8FBF-E474C05D9348}" type="presParOf" srcId="{73581A50-A780-4D24-9FD6-8790D7A782B8}" destId="{6120BC4C-84AE-4B1F-BD4C-9486B1EED0DB}" srcOrd="0" destOrd="0" presId="urn:microsoft.com/office/officeart/2005/8/layout/orgChart1"/>
    <dgm:cxn modelId="{EE5AC535-7D79-4DD6-93B1-BA81BF63B664}" type="presParOf" srcId="{73581A50-A780-4D24-9FD6-8790D7A782B8}" destId="{4D8E0742-E159-4E1A-ADA3-9C1D18EE95C0}" srcOrd="1" destOrd="0" presId="urn:microsoft.com/office/officeart/2005/8/layout/orgChart1"/>
    <dgm:cxn modelId="{7018EEAC-DDC2-448C-8C9B-91C8A905A7A0}" type="presParOf" srcId="{320A809A-D8AE-42C9-AF6C-020A232C5D3A}" destId="{6C58D453-95F0-47C8-AB6B-89DB3277BC4F}" srcOrd="1" destOrd="0" presId="urn:microsoft.com/office/officeart/2005/8/layout/orgChart1"/>
    <dgm:cxn modelId="{39F06189-F6DE-41A9-A94C-BEB37E06F32D}" type="presParOf" srcId="{320A809A-D8AE-42C9-AF6C-020A232C5D3A}" destId="{6BA0419C-AA25-4785-A6D9-053E398EE4E1}" srcOrd="2" destOrd="0" presId="urn:microsoft.com/office/officeart/2005/8/layout/orgChart1"/>
    <dgm:cxn modelId="{467F6845-784F-4666-AE85-1B2A4D5FA652}" type="presParOf" srcId="{690B4ADB-98D1-476E-BB59-542D9C226BD4}" destId="{BAA722E8-D1D5-4E10-9144-33BB1052028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13D3460-51B0-40C0-B062-681F3108AE26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E930D7F-0A7A-4103-9022-1FE2352AE6BF}">
      <dgm:prSet phldrT="[Текст]"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DependencyObject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4D73CAA2-BFAD-4C8D-9D9D-41A10C671187}" type="parTrans" cxnId="{91BC10F8-8427-4EC1-8385-78332B6BD80F}">
      <dgm:prSet/>
      <dgm:spPr/>
      <dgm:t>
        <a:bodyPr/>
        <a:lstStyle/>
        <a:p>
          <a:endParaRPr lang="ru-RU"/>
        </a:p>
      </dgm:t>
    </dgm:pt>
    <dgm:pt modelId="{881DF84D-C297-4560-B7FD-1D9F8B436BDA}" type="sibTrans" cxnId="{91BC10F8-8427-4EC1-8385-78332B6BD80F}">
      <dgm:prSet/>
      <dgm:spPr/>
      <dgm:t>
        <a:bodyPr/>
        <a:lstStyle/>
        <a:p>
          <a:endParaRPr lang="ru-RU"/>
        </a:p>
      </dgm:t>
    </dgm:pt>
    <dgm:pt modelId="{DF1CF351-1837-45FB-B738-D64DEC5FEB2A}">
      <dgm:prSet phldrT="[Текст]"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Visual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09F76398-D6C0-4A25-8B8B-5C9AA66C4280}" type="parTrans" cxnId="{9D66EA6B-E0D6-4289-8FF9-EF8FE85A39B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FF878BB7-6B49-4936-B67C-5D6754D68C16}" type="sibTrans" cxnId="{9D66EA6B-E0D6-4289-8FF9-EF8FE85A39BB}">
      <dgm:prSet/>
      <dgm:spPr/>
      <dgm:t>
        <a:bodyPr/>
        <a:lstStyle/>
        <a:p>
          <a:endParaRPr lang="ru-RU"/>
        </a:p>
      </dgm:t>
    </dgm:pt>
    <dgm:pt modelId="{B68BF9DF-511C-40AA-AED1-FD12335BAE4E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Freezable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9DE68693-6A0D-4A91-B955-7B7A735C425B}" type="parTrans" cxnId="{0B8BA97C-A74B-4D2B-9739-12F42F7B37DF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5B4E3DC-DC5D-48BD-B02D-BBE153298782}" type="sibTrans" cxnId="{0B8BA97C-A74B-4D2B-9739-12F42F7B37DF}">
      <dgm:prSet/>
      <dgm:spPr/>
      <dgm:t>
        <a:bodyPr/>
        <a:lstStyle/>
        <a:p>
          <a:endParaRPr lang="ru-RU"/>
        </a:p>
      </dgm:t>
    </dgm:pt>
    <dgm:pt modelId="{3B1A88CB-63FC-46ED-8EFB-89C230D9B221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UIElement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6AF39DAD-06AC-41DC-BC6B-7306EBD5F7FA}" type="parTrans" cxnId="{7F1B8D71-48EE-4618-B2A6-9793E470B0CF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F4056494-6984-469A-BB0C-55DA5626903C}" type="sibTrans" cxnId="{7F1B8D71-48EE-4618-B2A6-9793E470B0CF}">
      <dgm:prSet/>
      <dgm:spPr/>
      <dgm:t>
        <a:bodyPr/>
        <a:lstStyle/>
        <a:p>
          <a:endParaRPr lang="ru-RU"/>
        </a:p>
      </dgm:t>
    </dgm:pt>
    <dgm:pt modelId="{633EC1D5-0E1F-40DD-B351-25CF67834F71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FrameworkElement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719A1DBB-1624-4B27-9D86-DA5AA9713573}" type="parTrans" cxnId="{4BA39A69-0E3F-4917-8C50-190555402DB4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24666F1-F104-473F-8C61-5F8CB426C497}" type="sibTrans" cxnId="{4BA39A69-0E3F-4917-8C50-190555402DB4}">
      <dgm:prSet/>
      <dgm:spPr/>
      <dgm:t>
        <a:bodyPr/>
        <a:lstStyle/>
        <a:p>
          <a:endParaRPr lang="ru-RU"/>
        </a:p>
      </dgm:t>
    </dgm:pt>
    <dgm:pt modelId="{7DCDAB3F-53A9-4DB2-80FF-9AAA247ABF75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Shape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E0BDBFEF-5C9C-427A-B315-05BF7F9C9A52}" type="parTrans" cxnId="{F2EB196B-4F43-417D-B7B0-459741980F55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3257883-52D2-4C7C-8384-495A9FD5E860}" type="sibTrans" cxnId="{F2EB196B-4F43-417D-B7B0-459741980F55}">
      <dgm:prSet/>
      <dgm:spPr/>
      <dgm:t>
        <a:bodyPr/>
        <a:lstStyle/>
        <a:p>
          <a:endParaRPr lang="ru-RU"/>
        </a:p>
      </dgm:t>
    </dgm:pt>
    <dgm:pt modelId="{F84C8C33-76FA-4CA0-8486-78074D154AF0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Ellipce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B89A4CC9-AC0B-49A7-A2EF-94A79078DE6D}" type="parTrans" cxnId="{4C245290-BA4E-4F76-9508-2F8DCFE25BAF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5AC4CBF3-75D8-45BD-9FD4-03E27F28B949}" type="sibTrans" cxnId="{4C245290-BA4E-4F76-9508-2F8DCFE25BAF}">
      <dgm:prSet/>
      <dgm:spPr/>
      <dgm:t>
        <a:bodyPr/>
        <a:lstStyle/>
        <a:p>
          <a:endParaRPr lang="ru-RU"/>
        </a:p>
      </dgm:t>
    </dgm:pt>
    <dgm:pt modelId="{CD2FE4CD-9E4A-4894-840C-6B10B2178721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Line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3ABF71C1-9E27-46D3-B7BC-07E0245527AC}" type="parTrans" cxnId="{27D08150-A7FD-4BBC-97A5-558015F42D34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2F119583-7F54-4A57-9351-9B41D44C5F5C}" type="sibTrans" cxnId="{27D08150-A7FD-4BBC-97A5-558015F42D34}">
      <dgm:prSet/>
      <dgm:spPr/>
      <dgm:t>
        <a:bodyPr/>
        <a:lstStyle/>
        <a:p>
          <a:endParaRPr lang="ru-RU"/>
        </a:p>
      </dgm:t>
    </dgm:pt>
    <dgm:pt modelId="{D9E7ED8B-6769-4375-884C-2E4F54C5BB50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Path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0F294750-D8FF-4A0F-9CC9-C1B0696D9CB5}" type="parTrans" cxnId="{163F3EF2-BD5C-4BBA-A316-27759DB4D517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B6F4DC64-A56B-4C0B-9C40-6F07110F19A5}" type="sibTrans" cxnId="{163F3EF2-BD5C-4BBA-A316-27759DB4D517}">
      <dgm:prSet/>
      <dgm:spPr/>
      <dgm:t>
        <a:bodyPr/>
        <a:lstStyle/>
        <a:p>
          <a:endParaRPr lang="ru-RU"/>
        </a:p>
      </dgm:t>
    </dgm:pt>
    <dgm:pt modelId="{4A599B4A-F557-48B8-84BD-7EE631A9D77B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Polygon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16A73C69-38E3-4675-A91C-F5A899AD5D4E}" type="parTrans" cxnId="{DA1521EF-A8DF-43A0-A6A9-E4D87FF06214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577279A3-BA85-4C70-BB1C-746B00139790}" type="sibTrans" cxnId="{DA1521EF-A8DF-43A0-A6A9-E4D87FF06214}">
      <dgm:prSet/>
      <dgm:spPr/>
      <dgm:t>
        <a:bodyPr/>
        <a:lstStyle/>
        <a:p>
          <a:endParaRPr lang="ru-RU"/>
        </a:p>
      </dgm:t>
    </dgm:pt>
    <dgm:pt modelId="{B2FB9E23-7034-4241-A374-D3802C41DEDE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Polyline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0EE966D4-DB9F-4D50-8DB0-5F5AA506F0B2}" type="parTrans" cxnId="{98101586-BA42-4AD7-941C-D77960902A84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1F51EC4F-9404-4C9F-BB00-581074F61F8B}" type="sibTrans" cxnId="{98101586-BA42-4AD7-941C-D77960902A84}">
      <dgm:prSet/>
      <dgm:spPr/>
      <dgm:t>
        <a:bodyPr/>
        <a:lstStyle/>
        <a:p>
          <a:endParaRPr lang="ru-RU"/>
        </a:p>
      </dgm:t>
    </dgm:pt>
    <dgm:pt modelId="{2187DA6A-E767-44D3-987A-91283721F134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Rectangle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27C65AB7-1572-4293-A309-EABDFB6AF975}" type="parTrans" cxnId="{D34FA2D4-7B8D-46CA-B076-85E0A14C1A03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A321D816-ADE9-4967-971C-AD4DD0BCE64C}" type="sibTrans" cxnId="{D34FA2D4-7B8D-46CA-B076-85E0A14C1A03}">
      <dgm:prSet/>
      <dgm:spPr/>
      <dgm:t>
        <a:bodyPr/>
        <a:lstStyle/>
        <a:p>
          <a:endParaRPr lang="ru-RU"/>
        </a:p>
      </dgm:t>
    </dgm:pt>
    <dgm:pt modelId="{38DC616F-21A3-45EC-861D-CCB1D2DC7EE0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Animatable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2C6A915B-E6F7-44E8-A212-98BE89911F96}" type="parTrans" cxnId="{E1BEA8FB-71F7-4420-B387-1F467386334D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F074672D-448A-4074-8BEA-EAB313DFC7A6}" type="sibTrans" cxnId="{E1BEA8FB-71F7-4420-B387-1F467386334D}">
      <dgm:prSet/>
      <dgm:spPr/>
      <dgm:t>
        <a:bodyPr/>
        <a:lstStyle/>
        <a:p>
          <a:endParaRPr lang="ru-RU"/>
        </a:p>
      </dgm:t>
    </dgm:pt>
    <dgm:pt modelId="{97FBE0E3-8429-4FC3-BC3C-BB59462DB217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Brush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62F2A7D4-2484-4DBA-A95C-D18493620EB6}" type="parTrans" cxnId="{8A66F017-BB94-4F1B-B5CB-BA172D54F294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9391CB92-CC53-481A-B037-75E0D43E32D7}" type="sibTrans" cxnId="{8A66F017-BB94-4F1B-B5CB-BA172D54F294}">
      <dgm:prSet/>
      <dgm:spPr/>
      <dgm:t>
        <a:bodyPr/>
        <a:lstStyle/>
        <a:p>
          <a:endParaRPr lang="ru-RU"/>
        </a:p>
      </dgm:t>
    </dgm:pt>
    <dgm:pt modelId="{E79D7158-2F3F-4218-B13D-86CA051BF6C6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Drawing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2F1B6778-F2BD-4C28-A556-16D50A268A68}" type="parTrans" cxnId="{70F8FD72-490A-4B0A-98BE-95FD4B706E5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0AE601C-C164-4ED5-BF84-DCB3C87B2E7D}" type="sibTrans" cxnId="{70F8FD72-490A-4B0A-98BE-95FD4B706E51}">
      <dgm:prSet/>
      <dgm:spPr/>
      <dgm:t>
        <a:bodyPr/>
        <a:lstStyle/>
        <a:p>
          <a:endParaRPr lang="ru-RU"/>
        </a:p>
      </dgm:t>
    </dgm:pt>
    <dgm:pt modelId="{E9999DB9-9103-4F16-A984-400735496F6E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Geometry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4A0370B8-8A3B-4632-95B2-FCDD89FEF7F6}" type="parTrans" cxnId="{E3065D70-C0A4-4C0C-AC49-1731CF2B63E0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62B793AC-8EBF-45DB-8D64-A6654DE8C64B}" type="sibTrans" cxnId="{E3065D70-C0A4-4C0C-AC49-1731CF2B63E0}">
      <dgm:prSet/>
      <dgm:spPr/>
      <dgm:t>
        <a:bodyPr/>
        <a:lstStyle/>
        <a:p>
          <a:endParaRPr lang="ru-RU"/>
        </a:p>
      </dgm:t>
    </dgm:pt>
    <dgm:pt modelId="{931836D0-8DE7-495A-96CE-7040C01F500C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ImageSource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68EB6EB7-58A2-45D1-BC00-672625999B16}" type="parTrans" cxnId="{AE398275-1EA5-4E82-941B-7670B91D165F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BBA6FA35-B545-4832-9779-FAFAA0CE1D71}" type="sibTrans" cxnId="{AE398275-1EA5-4E82-941B-7670B91D165F}">
      <dgm:prSet/>
      <dgm:spPr/>
      <dgm:t>
        <a:bodyPr/>
        <a:lstStyle/>
        <a:p>
          <a:endParaRPr lang="ru-RU"/>
        </a:p>
      </dgm:t>
    </dgm:pt>
    <dgm:pt modelId="{AC68D4A3-7987-42AE-ADE8-ECF5604017D7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GeneralTransform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8E8A09B4-159D-4F71-8710-465A60D3FB40}" type="parTrans" cxnId="{73C8A95B-DC94-41DE-8A5F-A07B3FB861EF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986F8AC6-E9D4-4BA3-93D5-2CADF3194FF3}" type="sibTrans" cxnId="{73C8A95B-DC94-41DE-8A5F-A07B3FB861EF}">
      <dgm:prSet/>
      <dgm:spPr/>
      <dgm:t>
        <a:bodyPr/>
        <a:lstStyle/>
        <a:p>
          <a:endParaRPr lang="ru-RU"/>
        </a:p>
      </dgm:t>
    </dgm:pt>
    <dgm:pt modelId="{EAFF43EE-55BC-4925-A810-C7C9D0218673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Image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77713941-EC94-4A2C-AFCD-9F81BBAEF485}" type="parTrans" cxnId="{D33B2DD2-76F5-4189-9C21-93074B6B676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C1DF0E3-4271-4CF0-B18F-1B98FB058086}" type="sibTrans" cxnId="{D33B2DD2-76F5-4189-9C21-93074B6B676E}">
      <dgm:prSet/>
      <dgm:spPr/>
      <dgm:t>
        <a:bodyPr/>
        <a:lstStyle/>
        <a:p>
          <a:endParaRPr lang="ru-RU"/>
        </a:p>
      </dgm:t>
    </dgm:pt>
    <dgm:pt modelId="{85477FA6-92A2-4285-9BC8-CAD9E4DCFE33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ImageDrawing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747A751F-0903-40A8-9460-2D22366A1B6A}" type="parTrans" cxnId="{98A1D9DD-168C-4214-B3E8-1ABC9A0F247A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2DA10F9F-690A-4B8E-8B77-A96D266CA349}" type="sibTrans" cxnId="{98A1D9DD-168C-4214-B3E8-1ABC9A0F247A}">
      <dgm:prSet/>
      <dgm:spPr/>
      <dgm:t>
        <a:bodyPr/>
        <a:lstStyle/>
        <a:p>
          <a:endParaRPr lang="ru-RU"/>
        </a:p>
      </dgm:t>
    </dgm:pt>
    <dgm:pt modelId="{8E4D0833-5CF1-432B-8098-FEBDA96EBE31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LineGeometry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808E8007-8897-48D4-B46D-D09F4B677C35}" type="parTrans" cxnId="{E1F88B1F-E2C5-4F1F-9874-BDB262EA0B69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B3CD3D29-B7B2-4AB7-80F3-36CA6BE23BC4}" type="sibTrans" cxnId="{E1F88B1F-E2C5-4F1F-9874-BDB262EA0B69}">
      <dgm:prSet/>
      <dgm:spPr/>
      <dgm:t>
        <a:bodyPr/>
        <a:lstStyle/>
        <a:p>
          <a:endParaRPr lang="ru-RU"/>
        </a:p>
      </dgm:t>
    </dgm:pt>
    <dgm:pt modelId="{2F3683B2-B2EC-4597-B362-8B7658A5F83D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…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BB0C20CF-A5D1-4908-8149-11F9903C63DD}" type="parTrans" cxnId="{F8DD8B8E-3B2E-4828-8459-CF461000F006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1100" b="1">
            <a:solidFill>
              <a:schemeClr val="tx1"/>
            </a:solidFill>
            <a:latin typeface="Calibri" pitchFamily="34" charset="0"/>
          </a:endParaRPr>
        </a:p>
      </dgm:t>
    </dgm:pt>
    <dgm:pt modelId="{A0B52085-CEAB-4730-BA3A-4C26FB4593D2}" type="sibTrans" cxnId="{F8DD8B8E-3B2E-4828-8459-CF461000F006}">
      <dgm:prSet/>
      <dgm:spPr/>
      <dgm:t>
        <a:bodyPr/>
        <a:lstStyle/>
        <a:p>
          <a:endParaRPr lang="ru-RU"/>
        </a:p>
      </dgm:t>
    </dgm:pt>
    <dgm:pt modelId="{270A4678-EB0D-4500-8904-072EB9B22D31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DrawingImage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6EDD7FDF-D7F2-48B9-BC47-916D77CF4D3E}" type="parTrans" cxnId="{03264EF7-636F-4546-9213-B6A518053CD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825B397-84CC-48DF-8559-2DF70F1E0C89}" type="sibTrans" cxnId="{03264EF7-636F-4546-9213-B6A518053CD0}">
      <dgm:prSet/>
      <dgm:spPr/>
      <dgm:t>
        <a:bodyPr/>
        <a:lstStyle/>
        <a:p>
          <a:endParaRPr lang="ru-RU"/>
        </a:p>
      </dgm:t>
    </dgm:pt>
    <dgm:pt modelId="{581CCFEF-0BF8-4F53-AEC2-7F9179C8DAF0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BitmapSource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80993EE2-8AD1-47A6-9A9A-E68B0685B975}" type="parTrans" cxnId="{B43DEC30-8E13-49CF-927A-D4AAF781D38A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F87740D-5FB3-422B-8AE0-AFA930ED2D07}" type="sibTrans" cxnId="{B43DEC30-8E13-49CF-927A-D4AAF781D38A}">
      <dgm:prSet/>
      <dgm:spPr/>
      <dgm:t>
        <a:bodyPr/>
        <a:lstStyle/>
        <a:p>
          <a:endParaRPr lang="ru-RU"/>
        </a:p>
      </dgm:t>
    </dgm:pt>
    <dgm:pt modelId="{5380A343-B579-4F62-822A-58E54282838E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RectangleGeometry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4674B9D6-C662-4FA3-9C2F-5DE235FD453A}" type="parTrans" cxnId="{DC573755-7BC9-4139-8BDA-B3F8AD5D346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2F43D51-F524-4AF7-ACC9-A5090AE30BCA}" type="sibTrans" cxnId="{DC573755-7BC9-4139-8BDA-B3F8AD5D3467}">
      <dgm:prSet/>
      <dgm:spPr/>
      <dgm:t>
        <a:bodyPr/>
        <a:lstStyle/>
        <a:p>
          <a:endParaRPr lang="ru-RU"/>
        </a:p>
      </dgm:t>
    </dgm:pt>
    <dgm:pt modelId="{1D335313-A25E-45CB-B66A-BD29450B08D0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BitmapImage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ACEA6990-30AA-4C7F-B432-1EF93CDF684C}" type="sibTrans" cxnId="{4EE5438E-0870-41BD-A18F-8DB2E950F216}">
      <dgm:prSet/>
      <dgm:spPr/>
      <dgm:t>
        <a:bodyPr/>
        <a:lstStyle/>
        <a:p>
          <a:endParaRPr lang="ru-RU"/>
        </a:p>
      </dgm:t>
    </dgm:pt>
    <dgm:pt modelId="{88441B61-DBEA-4BB6-BA3E-95CCA6B39409}" type="parTrans" cxnId="{4EE5438E-0870-41BD-A18F-8DB2E950F216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A554C3E-AAAF-465C-B1DE-BD06AE82A19A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GeometryDrawing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03EBCC1B-759A-4405-AAF4-4D53420F77B7}" type="parTrans" cxnId="{759C39A5-1E12-4210-B73B-A8B4CBAC46DD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66DC7DD-A618-4C56-B075-F61BDC7F5829}" type="sibTrans" cxnId="{759C39A5-1E12-4210-B73B-A8B4CBAC46DD}">
      <dgm:prSet/>
      <dgm:spPr/>
      <dgm:t>
        <a:bodyPr/>
        <a:lstStyle/>
        <a:p>
          <a:endParaRPr lang="ru-RU"/>
        </a:p>
      </dgm:t>
    </dgm:pt>
    <dgm:pt modelId="{7B8A7D97-E22E-4254-ACDC-41C71DEAA476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CroppedBitmap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BD935CEF-A7D5-4287-8933-E3181883BE6A}" type="parTrans" cxnId="{E87DEB85-1DFE-4EAD-ADF0-B58FB5F9FDB5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B20AB36-4D1A-4DCD-A74B-1A29EAAA1391}" type="sibTrans" cxnId="{E87DEB85-1DFE-4EAD-ADF0-B58FB5F9FDB5}">
      <dgm:prSet/>
      <dgm:spPr/>
      <dgm:t>
        <a:bodyPr/>
        <a:lstStyle/>
        <a:p>
          <a:endParaRPr lang="ru-RU"/>
        </a:p>
      </dgm:t>
    </dgm:pt>
    <dgm:pt modelId="{B156E515-F063-435D-AC4C-241C9428B294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…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8625F03E-D065-4C9A-A5BD-0402E706AE06}" type="parTrans" cxnId="{5F021393-1EFB-4102-A8BB-58DB1BDD7E5E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8978469-6812-4ED0-83D9-CEB3F67D6871}" type="sibTrans" cxnId="{5F021393-1EFB-4102-A8BB-58DB1BDD7E5E}">
      <dgm:prSet/>
      <dgm:spPr/>
      <dgm:t>
        <a:bodyPr/>
        <a:lstStyle/>
        <a:p>
          <a:endParaRPr lang="ru-RU"/>
        </a:p>
      </dgm:t>
    </dgm:pt>
    <dgm:pt modelId="{1590D3B6-11AD-4B1C-8D71-D76F5E7FEDB6}" type="pres">
      <dgm:prSet presAssocID="{413D3460-51B0-40C0-B062-681F3108AE2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B08437E-1A6C-42A2-9EF7-3F0BF113E090}" type="pres">
      <dgm:prSet presAssocID="{2E930D7F-0A7A-4103-9022-1FE2352AE6BF}" presName="hierRoot1" presStyleCnt="0">
        <dgm:presLayoutVars>
          <dgm:hierBranch/>
        </dgm:presLayoutVars>
      </dgm:prSet>
      <dgm:spPr/>
    </dgm:pt>
    <dgm:pt modelId="{FA0F6326-B2D1-4EF6-A85D-4A56635BAE6C}" type="pres">
      <dgm:prSet presAssocID="{2E930D7F-0A7A-4103-9022-1FE2352AE6BF}" presName="rootComposite1" presStyleCnt="0"/>
      <dgm:spPr/>
    </dgm:pt>
    <dgm:pt modelId="{BAD5F72C-6AC7-447B-8832-114A4B62A70F}" type="pres">
      <dgm:prSet presAssocID="{2E930D7F-0A7A-4103-9022-1FE2352AE6BF}" presName="rootText1" presStyleLbl="node0" presStyleIdx="0" presStyleCnt="1" custScaleX="2853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4CDAFBB-413C-4E8A-ADBF-95C872E7A095}" type="pres">
      <dgm:prSet presAssocID="{2E930D7F-0A7A-4103-9022-1FE2352AE6BF}" presName="rootConnector1" presStyleLbl="node1" presStyleIdx="0" presStyleCnt="0"/>
      <dgm:spPr/>
      <dgm:t>
        <a:bodyPr/>
        <a:lstStyle/>
        <a:p>
          <a:endParaRPr lang="ru-RU"/>
        </a:p>
      </dgm:t>
    </dgm:pt>
    <dgm:pt modelId="{4B56E97B-A0F3-494A-BC7C-98B69B9E31E0}" type="pres">
      <dgm:prSet presAssocID="{2E930D7F-0A7A-4103-9022-1FE2352AE6BF}" presName="hierChild2" presStyleCnt="0"/>
      <dgm:spPr/>
    </dgm:pt>
    <dgm:pt modelId="{F9966465-0617-4CB2-B189-B8D5C6208FE1}" type="pres">
      <dgm:prSet presAssocID="{09F76398-D6C0-4A25-8B8B-5C9AA66C4280}" presName="Name35" presStyleLbl="parChTrans1D2" presStyleIdx="0" presStyleCnt="2"/>
      <dgm:spPr/>
      <dgm:t>
        <a:bodyPr/>
        <a:lstStyle/>
        <a:p>
          <a:endParaRPr lang="ru-RU"/>
        </a:p>
      </dgm:t>
    </dgm:pt>
    <dgm:pt modelId="{F7E2025F-5160-441B-ABB5-1FB7425264BA}" type="pres">
      <dgm:prSet presAssocID="{DF1CF351-1837-45FB-B738-D64DEC5FEB2A}" presName="hierRoot2" presStyleCnt="0">
        <dgm:presLayoutVars>
          <dgm:hierBranch/>
        </dgm:presLayoutVars>
      </dgm:prSet>
      <dgm:spPr/>
    </dgm:pt>
    <dgm:pt modelId="{8B433170-658D-4E55-B174-619CD2D87EEF}" type="pres">
      <dgm:prSet presAssocID="{DF1CF351-1837-45FB-B738-D64DEC5FEB2A}" presName="rootComposite" presStyleCnt="0"/>
      <dgm:spPr/>
    </dgm:pt>
    <dgm:pt modelId="{95F3094F-2EB7-4C4C-9704-92F35812DA5E}" type="pres">
      <dgm:prSet presAssocID="{DF1CF351-1837-45FB-B738-D64DEC5FEB2A}" presName="rootText" presStyleLbl="node2" presStyleIdx="0" presStyleCnt="2" custScaleX="3138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A6166C-6169-422A-ACFE-FD51524A5762}" type="pres">
      <dgm:prSet presAssocID="{DF1CF351-1837-45FB-B738-D64DEC5FEB2A}" presName="rootConnector" presStyleLbl="node2" presStyleIdx="0" presStyleCnt="2"/>
      <dgm:spPr/>
      <dgm:t>
        <a:bodyPr/>
        <a:lstStyle/>
        <a:p>
          <a:endParaRPr lang="ru-RU"/>
        </a:p>
      </dgm:t>
    </dgm:pt>
    <dgm:pt modelId="{DF2ECF24-46D5-4E56-908D-093A39FE23BD}" type="pres">
      <dgm:prSet presAssocID="{DF1CF351-1837-45FB-B738-D64DEC5FEB2A}" presName="hierChild4" presStyleCnt="0"/>
      <dgm:spPr/>
    </dgm:pt>
    <dgm:pt modelId="{E24F992A-1BDC-4E79-A48E-D4A3E89E7FCE}" type="pres">
      <dgm:prSet presAssocID="{6AF39DAD-06AC-41DC-BC6B-7306EBD5F7FA}" presName="Name35" presStyleLbl="parChTrans1D3" presStyleIdx="0" presStyleCnt="2"/>
      <dgm:spPr/>
      <dgm:t>
        <a:bodyPr/>
        <a:lstStyle/>
        <a:p>
          <a:endParaRPr lang="ru-RU"/>
        </a:p>
      </dgm:t>
    </dgm:pt>
    <dgm:pt modelId="{E5A3F479-BD65-4CA9-A38B-92B78A917DD5}" type="pres">
      <dgm:prSet presAssocID="{3B1A88CB-63FC-46ED-8EFB-89C230D9B221}" presName="hierRoot2" presStyleCnt="0">
        <dgm:presLayoutVars>
          <dgm:hierBranch/>
        </dgm:presLayoutVars>
      </dgm:prSet>
      <dgm:spPr/>
    </dgm:pt>
    <dgm:pt modelId="{9121595C-0B6C-4D0B-8A81-DFF8268DEF11}" type="pres">
      <dgm:prSet presAssocID="{3B1A88CB-63FC-46ED-8EFB-89C230D9B221}" presName="rootComposite" presStyleCnt="0"/>
      <dgm:spPr/>
    </dgm:pt>
    <dgm:pt modelId="{89082D70-E49C-4403-8F8D-968715B9215D}" type="pres">
      <dgm:prSet presAssocID="{3B1A88CB-63FC-46ED-8EFB-89C230D9B221}" presName="rootText" presStyleLbl="node3" presStyleIdx="0" presStyleCnt="2" custScaleX="3138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0E9F534-AE21-473A-9E6B-0248879EBF02}" type="pres">
      <dgm:prSet presAssocID="{3B1A88CB-63FC-46ED-8EFB-89C230D9B221}" presName="rootConnector" presStyleLbl="node3" presStyleIdx="0" presStyleCnt="2"/>
      <dgm:spPr/>
      <dgm:t>
        <a:bodyPr/>
        <a:lstStyle/>
        <a:p>
          <a:endParaRPr lang="ru-RU"/>
        </a:p>
      </dgm:t>
    </dgm:pt>
    <dgm:pt modelId="{3CE73A68-8F53-4DE3-9195-93F193AAE7C1}" type="pres">
      <dgm:prSet presAssocID="{3B1A88CB-63FC-46ED-8EFB-89C230D9B221}" presName="hierChild4" presStyleCnt="0"/>
      <dgm:spPr/>
    </dgm:pt>
    <dgm:pt modelId="{93C0D6D3-504C-401F-AD1B-B63EE06B8872}" type="pres">
      <dgm:prSet presAssocID="{719A1DBB-1624-4B27-9D86-DA5AA9713573}" presName="Name35" presStyleLbl="parChTrans1D4" presStyleIdx="0" presStyleCnt="24"/>
      <dgm:spPr/>
      <dgm:t>
        <a:bodyPr/>
        <a:lstStyle/>
        <a:p>
          <a:endParaRPr lang="ru-RU"/>
        </a:p>
      </dgm:t>
    </dgm:pt>
    <dgm:pt modelId="{37B27E88-F90E-47BA-8F4D-C1E7A9EC8991}" type="pres">
      <dgm:prSet presAssocID="{633EC1D5-0E1F-40DD-B351-25CF67834F71}" presName="hierRoot2" presStyleCnt="0">
        <dgm:presLayoutVars>
          <dgm:hierBranch val="r"/>
        </dgm:presLayoutVars>
      </dgm:prSet>
      <dgm:spPr/>
    </dgm:pt>
    <dgm:pt modelId="{5CC90FAA-B3EB-4E03-AB6A-A6FC82AB5339}" type="pres">
      <dgm:prSet presAssocID="{633EC1D5-0E1F-40DD-B351-25CF67834F71}" presName="rootComposite" presStyleCnt="0"/>
      <dgm:spPr/>
    </dgm:pt>
    <dgm:pt modelId="{0BD8F6CF-101C-4F56-9854-CA92BDE8B6D0}" type="pres">
      <dgm:prSet presAssocID="{633EC1D5-0E1F-40DD-B351-25CF67834F71}" presName="rootText" presStyleLbl="node4" presStyleIdx="0" presStyleCnt="24" custScaleX="3138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E3343D3-F751-4CA4-A137-2DF5B7D70606}" type="pres">
      <dgm:prSet presAssocID="{633EC1D5-0E1F-40DD-B351-25CF67834F71}" presName="rootConnector" presStyleLbl="node4" presStyleIdx="0" presStyleCnt="24"/>
      <dgm:spPr/>
      <dgm:t>
        <a:bodyPr/>
        <a:lstStyle/>
        <a:p>
          <a:endParaRPr lang="ru-RU"/>
        </a:p>
      </dgm:t>
    </dgm:pt>
    <dgm:pt modelId="{C4DB08CD-FFE5-4596-9EA3-1127585CF040}" type="pres">
      <dgm:prSet presAssocID="{633EC1D5-0E1F-40DD-B351-25CF67834F71}" presName="hierChild4" presStyleCnt="0"/>
      <dgm:spPr/>
    </dgm:pt>
    <dgm:pt modelId="{E3042D1D-005F-4ED2-9E0B-343B8D6C40F6}" type="pres">
      <dgm:prSet presAssocID="{E0BDBFEF-5C9C-427A-B315-05BF7F9C9A52}" presName="Name50" presStyleLbl="parChTrans1D4" presStyleIdx="1" presStyleCnt="24"/>
      <dgm:spPr/>
      <dgm:t>
        <a:bodyPr/>
        <a:lstStyle/>
        <a:p>
          <a:endParaRPr lang="ru-RU"/>
        </a:p>
      </dgm:t>
    </dgm:pt>
    <dgm:pt modelId="{4BDDCF2F-98F7-460E-B331-40EB1691C5FA}" type="pres">
      <dgm:prSet presAssocID="{7DCDAB3F-53A9-4DB2-80FF-9AAA247ABF75}" presName="hierRoot2" presStyleCnt="0">
        <dgm:presLayoutVars>
          <dgm:hierBranch val="r"/>
        </dgm:presLayoutVars>
      </dgm:prSet>
      <dgm:spPr/>
    </dgm:pt>
    <dgm:pt modelId="{ECE7AEF9-4096-402E-9560-66794F8C99F6}" type="pres">
      <dgm:prSet presAssocID="{7DCDAB3F-53A9-4DB2-80FF-9AAA247ABF75}" presName="rootComposite" presStyleCnt="0"/>
      <dgm:spPr/>
    </dgm:pt>
    <dgm:pt modelId="{BA93CDCF-A7E6-444B-AC57-A1E835048932}" type="pres">
      <dgm:prSet presAssocID="{7DCDAB3F-53A9-4DB2-80FF-9AAA247ABF75}" presName="rootText" presStyleLbl="node4" presStyleIdx="1" presStyleCnt="24" custScaleX="1464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25116AB-78CF-47D6-90B0-6D12E3513961}" type="pres">
      <dgm:prSet presAssocID="{7DCDAB3F-53A9-4DB2-80FF-9AAA247ABF75}" presName="rootConnector" presStyleLbl="node4" presStyleIdx="1" presStyleCnt="24"/>
      <dgm:spPr/>
      <dgm:t>
        <a:bodyPr/>
        <a:lstStyle/>
        <a:p>
          <a:endParaRPr lang="ru-RU"/>
        </a:p>
      </dgm:t>
    </dgm:pt>
    <dgm:pt modelId="{39AB9CC5-6898-4BE7-AA27-7C6CCC353341}" type="pres">
      <dgm:prSet presAssocID="{7DCDAB3F-53A9-4DB2-80FF-9AAA247ABF75}" presName="hierChild4" presStyleCnt="0"/>
      <dgm:spPr/>
    </dgm:pt>
    <dgm:pt modelId="{21445E5B-9D32-4D8E-8129-7A1D0BB69DF4}" type="pres">
      <dgm:prSet presAssocID="{B89A4CC9-AC0B-49A7-A2EF-94A79078DE6D}" presName="Name50" presStyleLbl="parChTrans1D4" presStyleIdx="2" presStyleCnt="24"/>
      <dgm:spPr/>
      <dgm:t>
        <a:bodyPr/>
        <a:lstStyle/>
        <a:p>
          <a:endParaRPr lang="ru-RU"/>
        </a:p>
      </dgm:t>
    </dgm:pt>
    <dgm:pt modelId="{44A7DD03-EB67-4480-ABB9-19AB4CCF70CF}" type="pres">
      <dgm:prSet presAssocID="{F84C8C33-76FA-4CA0-8486-78074D154AF0}" presName="hierRoot2" presStyleCnt="0">
        <dgm:presLayoutVars>
          <dgm:hierBranch val="init"/>
        </dgm:presLayoutVars>
      </dgm:prSet>
      <dgm:spPr/>
    </dgm:pt>
    <dgm:pt modelId="{5F1127CB-A15B-436B-B112-D9AE9E3E63AE}" type="pres">
      <dgm:prSet presAssocID="{F84C8C33-76FA-4CA0-8486-78074D154AF0}" presName="rootComposite" presStyleCnt="0"/>
      <dgm:spPr/>
    </dgm:pt>
    <dgm:pt modelId="{47426A5B-D77E-4192-AD53-B71579427558}" type="pres">
      <dgm:prSet presAssocID="{F84C8C33-76FA-4CA0-8486-78074D154AF0}" presName="rootText" presStyleLbl="node4" presStyleIdx="2" presStyleCnt="24" custScaleX="1464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DA89829-CEE2-489D-8C5E-29BC813954CB}" type="pres">
      <dgm:prSet presAssocID="{F84C8C33-76FA-4CA0-8486-78074D154AF0}" presName="rootConnector" presStyleLbl="node4" presStyleIdx="2" presStyleCnt="24"/>
      <dgm:spPr/>
      <dgm:t>
        <a:bodyPr/>
        <a:lstStyle/>
        <a:p>
          <a:endParaRPr lang="ru-RU"/>
        </a:p>
      </dgm:t>
    </dgm:pt>
    <dgm:pt modelId="{C452514F-459A-4B55-8375-542BDD9CE76C}" type="pres">
      <dgm:prSet presAssocID="{F84C8C33-76FA-4CA0-8486-78074D154AF0}" presName="hierChild4" presStyleCnt="0"/>
      <dgm:spPr/>
    </dgm:pt>
    <dgm:pt modelId="{E38664BB-F35C-4C20-B47B-2828DD6EDFFA}" type="pres">
      <dgm:prSet presAssocID="{F84C8C33-76FA-4CA0-8486-78074D154AF0}" presName="hierChild5" presStyleCnt="0"/>
      <dgm:spPr/>
    </dgm:pt>
    <dgm:pt modelId="{E4AC34E5-E2F6-4817-84F9-E9FA15B40351}" type="pres">
      <dgm:prSet presAssocID="{3ABF71C1-9E27-46D3-B7BC-07E0245527AC}" presName="Name50" presStyleLbl="parChTrans1D4" presStyleIdx="3" presStyleCnt="24"/>
      <dgm:spPr/>
      <dgm:t>
        <a:bodyPr/>
        <a:lstStyle/>
        <a:p>
          <a:endParaRPr lang="ru-RU"/>
        </a:p>
      </dgm:t>
    </dgm:pt>
    <dgm:pt modelId="{C33CB407-F5CD-4834-900A-254D373F3BA1}" type="pres">
      <dgm:prSet presAssocID="{CD2FE4CD-9E4A-4894-840C-6B10B2178721}" presName="hierRoot2" presStyleCnt="0">
        <dgm:presLayoutVars>
          <dgm:hierBranch val="init"/>
        </dgm:presLayoutVars>
      </dgm:prSet>
      <dgm:spPr/>
    </dgm:pt>
    <dgm:pt modelId="{AD22EFA9-98D0-488E-91D4-9E392A556284}" type="pres">
      <dgm:prSet presAssocID="{CD2FE4CD-9E4A-4894-840C-6B10B2178721}" presName="rootComposite" presStyleCnt="0"/>
      <dgm:spPr/>
    </dgm:pt>
    <dgm:pt modelId="{9C559CA5-6FD8-44E8-A89C-F4BE29C798F6}" type="pres">
      <dgm:prSet presAssocID="{CD2FE4CD-9E4A-4894-840C-6B10B2178721}" presName="rootText" presStyleLbl="node4" presStyleIdx="3" presStyleCnt="24" custScaleX="1464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9CEC42-71BA-4DC6-85BA-6C74DB674A2C}" type="pres">
      <dgm:prSet presAssocID="{CD2FE4CD-9E4A-4894-840C-6B10B2178721}" presName="rootConnector" presStyleLbl="node4" presStyleIdx="3" presStyleCnt="24"/>
      <dgm:spPr/>
      <dgm:t>
        <a:bodyPr/>
        <a:lstStyle/>
        <a:p>
          <a:endParaRPr lang="ru-RU"/>
        </a:p>
      </dgm:t>
    </dgm:pt>
    <dgm:pt modelId="{925AC56D-4C54-4885-9A52-7F9554D737A6}" type="pres">
      <dgm:prSet presAssocID="{CD2FE4CD-9E4A-4894-840C-6B10B2178721}" presName="hierChild4" presStyleCnt="0"/>
      <dgm:spPr/>
    </dgm:pt>
    <dgm:pt modelId="{6EF13180-CACD-4365-B81A-9016313FB40B}" type="pres">
      <dgm:prSet presAssocID="{CD2FE4CD-9E4A-4894-840C-6B10B2178721}" presName="hierChild5" presStyleCnt="0"/>
      <dgm:spPr/>
    </dgm:pt>
    <dgm:pt modelId="{08B2BAF9-2C65-4E1A-990F-512AEDC3679D}" type="pres">
      <dgm:prSet presAssocID="{0F294750-D8FF-4A0F-9CC9-C1B0696D9CB5}" presName="Name50" presStyleLbl="parChTrans1D4" presStyleIdx="4" presStyleCnt="24"/>
      <dgm:spPr/>
      <dgm:t>
        <a:bodyPr/>
        <a:lstStyle/>
        <a:p>
          <a:endParaRPr lang="ru-RU"/>
        </a:p>
      </dgm:t>
    </dgm:pt>
    <dgm:pt modelId="{54FFAE8A-53C1-4876-90CA-0938D5A90AD3}" type="pres">
      <dgm:prSet presAssocID="{D9E7ED8B-6769-4375-884C-2E4F54C5BB50}" presName="hierRoot2" presStyleCnt="0">
        <dgm:presLayoutVars>
          <dgm:hierBranch val="init"/>
        </dgm:presLayoutVars>
      </dgm:prSet>
      <dgm:spPr/>
    </dgm:pt>
    <dgm:pt modelId="{85681666-D58F-49C2-8737-28CE10741FC7}" type="pres">
      <dgm:prSet presAssocID="{D9E7ED8B-6769-4375-884C-2E4F54C5BB50}" presName="rootComposite" presStyleCnt="0"/>
      <dgm:spPr/>
    </dgm:pt>
    <dgm:pt modelId="{C54FA79B-AF92-49DC-95B1-68979263EC1B}" type="pres">
      <dgm:prSet presAssocID="{D9E7ED8B-6769-4375-884C-2E4F54C5BB50}" presName="rootText" presStyleLbl="node4" presStyleIdx="4" presStyleCnt="24" custScaleX="1464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8B95D76-0952-44ED-8867-529DB21063D5}" type="pres">
      <dgm:prSet presAssocID="{D9E7ED8B-6769-4375-884C-2E4F54C5BB50}" presName="rootConnector" presStyleLbl="node4" presStyleIdx="4" presStyleCnt="24"/>
      <dgm:spPr/>
      <dgm:t>
        <a:bodyPr/>
        <a:lstStyle/>
        <a:p>
          <a:endParaRPr lang="ru-RU"/>
        </a:p>
      </dgm:t>
    </dgm:pt>
    <dgm:pt modelId="{AFD61386-B41F-4E0A-A95E-040053F1FADD}" type="pres">
      <dgm:prSet presAssocID="{D9E7ED8B-6769-4375-884C-2E4F54C5BB50}" presName="hierChild4" presStyleCnt="0"/>
      <dgm:spPr/>
    </dgm:pt>
    <dgm:pt modelId="{C4154FDA-7338-4FB5-8FBF-14E79AE981A4}" type="pres">
      <dgm:prSet presAssocID="{D9E7ED8B-6769-4375-884C-2E4F54C5BB50}" presName="hierChild5" presStyleCnt="0"/>
      <dgm:spPr/>
    </dgm:pt>
    <dgm:pt modelId="{4BDC567D-B769-4B6B-B7BD-0FBDFD577CA8}" type="pres">
      <dgm:prSet presAssocID="{16A73C69-38E3-4675-A91C-F5A899AD5D4E}" presName="Name50" presStyleLbl="parChTrans1D4" presStyleIdx="5" presStyleCnt="24"/>
      <dgm:spPr/>
      <dgm:t>
        <a:bodyPr/>
        <a:lstStyle/>
        <a:p>
          <a:endParaRPr lang="ru-RU"/>
        </a:p>
      </dgm:t>
    </dgm:pt>
    <dgm:pt modelId="{09802BF9-43CD-46EF-8244-31DC78E342DB}" type="pres">
      <dgm:prSet presAssocID="{4A599B4A-F557-48B8-84BD-7EE631A9D77B}" presName="hierRoot2" presStyleCnt="0">
        <dgm:presLayoutVars>
          <dgm:hierBranch val="init"/>
        </dgm:presLayoutVars>
      </dgm:prSet>
      <dgm:spPr/>
    </dgm:pt>
    <dgm:pt modelId="{ED377AFE-B0CD-4259-BAC2-4F69AF561897}" type="pres">
      <dgm:prSet presAssocID="{4A599B4A-F557-48B8-84BD-7EE631A9D77B}" presName="rootComposite" presStyleCnt="0"/>
      <dgm:spPr/>
    </dgm:pt>
    <dgm:pt modelId="{64304B45-DB2D-4A0B-AD7A-53903D19A0B6}" type="pres">
      <dgm:prSet presAssocID="{4A599B4A-F557-48B8-84BD-7EE631A9D77B}" presName="rootText" presStyleLbl="node4" presStyleIdx="5" presStyleCnt="24" custScaleX="1464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E88F98D-141D-4375-AFDE-7B473D3070BB}" type="pres">
      <dgm:prSet presAssocID="{4A599B4A-F557-48B8-84BD-7EE631A9D77B}" presName="rootConnector" presStyleLbl="node4" presStyleIdx="5" presStyleCnt="24"/>
      <dgm:spPr/>
      <dgm:t>
        <a:bodyPr/>
        <a:lstStyle/>
        <a:p>
          <a:endParaRPr lang="ru-RU"/>
        </a:p>
      </dgm:t>
    </dgm:pt>
    <dgm:pt modelId="{F5B32E0B-95A5-4606-BCE9-01A8E4A159F8}" type="pres">
      <dgm:prSet presAssocID="{4A599B4A-F557-48B8-84BD-7EE631A9D77B}" presName="hierChild4" presStyleCnt="0"/>
      <dgm:spPr/>
    </dgm:pt>
    <dgm:pt modelId="{202FF3CB-A8B7-4032-9C5E-8F05C9F5B89C}" type="pres">
      <dgm:prSet presAssocID="{4A599B4A-F557-48B8-84BD-7EE631A9D77B}" presName="hierChild5" presStyleCnt="0"/>
      <dgm:spPr/>
    </dgm:pt>
    <dgm:pt modelId="{32EDB023-1A85-48DF-A61C-FC747820AB86}" type="pres">
      <dgm:prSet presAssocID="{0EE966D4-DB9F-4D50-8DB0-5F5AA506F0B2}" presName="Name50" presStyleLbl="parChTrans1D4" presStyleIdx="6" presStyleCnt="24"/>
      <dgm:spPr/>
      <dgm:t>
        <a:bodyPr/>
        <a:lstStyle/>
        <a:p>
          <a:endParaRPr lang="ru-RU"/>
        </a:p>
      </dgm:t>
    </dgm:pt>
    <dgm:pt modelId="{7829E476-2257-43BA-824D-E1614B4915EC}" type="pres">
      <dgm:prSet presAssocID="{B2FB9E23-7034-4241-A374-D3802C41DEDE}" presName="hierRoot2" presStyleCnt="0">
        <dgm:presLayoutVars>
          <dgm:hierBranch val="init"/>
        </dgm:presLayoutVars>
      </dgm:prSet>
      <dgm:spPr/>
    </dgm:pt>
    <dgm:pt modelId="{72006EB2-0125-426A-B601-2FD4020E0972}" type="pres">
      <dgm:prSet presAssocID="{B2FB9E23-7034-4241-A374-D3802C41DEDE}" presName="rootComposite" presStyleCnt="0"/>
      <dgm:spPr/>
    </dgm:pt>
    <dgm:pt modelId="{BC7F6309-505B-4BFF-8512-DEB3B9A11174}" type="pres">
      <dgm:prSet presAssocID="{B2FB9E23-7034-4241-A374-D3802C41DEDE}" presName="rootText" presStyleLbl="node4" presStyleIdx="6" presStyleCnt="24" custScaleX="1464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0694426-1078-48B9-AEEA-0AA7BDEDBB8D}" type="pres">
      <dgm:prSet presAssocID="{B2FB9E23-7034-4241-A374-D3802C41DEDE}" presName="rootConnector" presStyleLbl="node4" presStyleIdx="6" presStyleCnt="24"/>
      <dgm:spPr/>
      <dgm:t>
        <a:bodyPr/>
        <a:lstStyle/>
        <a:p>
          <a:endParaRPr lang="ru-RU"/>
        </a:p>
      </dgm:t>
    </dgm:pt>
    <dgm:pt modelId="{4DD7755D-E799-4280-809F-BD1F67AEDD67}" type="pres">
      <dgm:prSet presAssocID="{B2FB9E23-7034-4241-A374-D3802C41DEDE}" presName="hierChild4" presStyleCnt="0"/>
      <dgm:spPr/>
    </dgm:pt>
    <dgm:pt modelId="{987BFC85-7C80-4D68-BC0A-ADFD56880ED5}" type="pres">
      <dgm:prSet presAssocID="{B2FB9E23-7034-4241-A374-D3802C41DEDE}" presName="hierChild5" presStyleCnt="0"/>
      <dgm:spPr/>
    </dgm:pt>
    <dgm:pt modelId="{A7BFDCD1-27A2-47F1-B2BE-46EC59B091B5}" type="pres">
      <dgm:prSet presAssocID="{27C65AB7-1572-4293-A309-EABDFB6AF975}" presName="Name50" presStyleLbl="parChTrans1D4" presStyleIdx="7" presStyleCnt="24"/>
      <dgm:spPr/>
      <dgm:t>
        <a:bodyPr/>
        <a:lstStyle/>
        <a:p>
          <a:endParaRPr lang="ru-RU"/>
        </a:p>
      </dgm:t>
    </dgm:pt>
    <dgm:pt modelId="{D1C2DA46-6699-4632-8689-E5A70E669644}" type="pres">
      <dgm:prSet presAssocID="{2187DA6A-E767-44D3-987A-91283721F134}" presName="hierRoot2" presStyleCnt="0">
        <dgm:presLayoutVars>
          <dgm:hierBranch val="init"/>
        </dgm:presLayoutVars>
      </dgm:prSet>
      <dgm:spPr/>
    </dgm:pt>
    <dgm:pt modelId="{1AF9D194-B547-4B8D-B28E-52EB83C1B660}" type="pres">
      <dgm:prSet presAssocID="{2187DA6A-E767-44D3-987A-91283721F134}" presName="rootComposite" presStyleCnt="0"/>
      <dgm:spPr/>
    </dgm:pt>
    <dgm:pt modelId="{2106394A-58A8-4126-8C08-828158765D48}" type="pres">
      <dgm:prSet presAssocID="{2187DA6A-E767-44D3-987A-91283721F134}" presName="rootText" presStyleLbl="node4" presStyleIdx="7" presStyleCnt="24" custScaleX="1464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1A1FE6A-9EF9-4006-AD51-2B0E6B8B46EE}" type="pres">
      <dgm:prSet presAssocID="{2187DA6A-E767-44D3-987A-91283721F134}" presName="rootConnector" presStyleLbl="node4" presStyleIdx="7" presStyleCnt="24"/>
      <dgm:spPr/>
      <dgm:t>
        <a:bodyPr/>
        <a:lstStyle/>
        <a:p>
          <a:endParaRPr lang="ru-RU"/>
        </a:p>
      </dgm:t>
    </dgm:pt>
    <dgm:pt modelId="{E2F78249-88B6-4B3C-8428-2A99407BF842}" type="pres">
      <dgm:prSet presAssocID="{2187DA6A-E767-44D3-987A-91283721F134}" presName="hierChild4" presStyleCnt="0"/>
      <dgm:spPr/>
    </dgm:pt>
    <dgm:pt modelId="{20DD06D3-2382-444D-9596-42F733255A32}" type="pres">
      <dgm:prSet presAssocID="{2187DA6A-E767-44D3-987A-91283721F134}" presName="hierChild5" presStyleCnt="0"/>
      <dgm:spPr/>
    </dgm:pt>
    <dgm:pt modelId="{A8DDA066-E236-4997-8BC4-46F2AA6A6A45}" type="pres">
      <dgm:prSet presAssocID="{7DCDAB3F-53A9-4DB2-80FF-9AAA247ABF75}" presName="hierChild5" presStyleCnt="0"/>
      <dgm:spPr/>
    </dgm:pt>
    <dgm:pt modelId="{8C060643-E0A1-4A22-BECF-791B884EDD43}" type="pres">
      <dgm:prSet presAssocID="{77713941-EC94-4A2C-AFCD-9F81BBAEF485}" presName="Name50" presStyleLbl="parChTrans1D4" presStyleIdx="8" presStyleCnt="24"/>
      <dgm:spPr/>
      <dgm:t>
        <a:bodyPr/>
        <a:lstStyle/>
        <a:p>
          <a:endParaRPr lang="ru-RU"/>
        </a:p>
      </dgm:t>
    </dgm:pt>
    <dgm:pt modelId="{8DF27281-85AA-4920-A165-6E7A9A0662B3}" type="pres">
      <dgm:prSet presAssocID="{EAFF43EE-55BC-4925-A810-C7C9D0218673}" presName="hierRoot2" presStyleCnt="0">
        <dgm:presLayoutVars>
          <dgm:hierBranch val="init"/>
        </dgm:presLayoutVars>
      </dgm:prSet>
      <dgm:spPr/>
    </dgm:pt>
    <dgm:pt modelId="{F5FE06A6-2900-4B4B-9288-FE43962A0431}" type="pres">
      <dgm:prSet presAssocID="{EAFF43EE-55BC-4925-A810-C7C9D0218673}" presName="rootComposite" presStyleCnt="0"/>
      <dgm:spPr/>
    </dgm:pt>
    <dgm:pt modelId="{FC3B3302-6B6C-485A-B447-2BF6EA266312}" type="pres">
      <dgm:prSet presAssocID="{EAFF43EE-55BC-4925-A810-C7C9D0218673}" presName="rootText" presStyleLbl="node4" presStyleIdx="8" presStyleCnt="24" custScaleX="1464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5E526EB-C48A-4219-8634-F393244AECA0}" type="pres">
      <dgm:prSet presAssocID="{EAFF43EE-55BC-4925-A810-C7C9D0218673}" presName="rootConnector" presStyleLbl="node4" presStyleIdx="8" presStyleCnt="24"/>
      <dgm:spPr/>
      <dgm:t>
        <a:bodyPr/>
        <a:lstStyle/>
        <a:p>
          <a:endParaRPr lang="ru-RU"/>
        </a:p>
      </dgm:t>
    </dgm:pt>
    <dgm:pt modelId="{CB6EBC4C-F28C-4836-9FC9-4C0F962CF888}" type="pres">
      <dgm:prSet presAssocID="{EAFF43EE-55BC-4925-A810-C7C9D0218673}" presName="hierChild4" presStyleCnt="0"/>
      <dgm:spPr/>
    </dgm:pt>
    <dgm:pt modelId="{5ED5BC5A-664E-4D16-B032-9C2FE39C8DF8}" type="pres">
      <dgm:prSet presAssocID="{EAFF43EE-55BC-4925-A810-C7C9D0218673}" presName="hierChild5" presStyleCnt="0"/>
      <dgm:spPr/>
    </dgm:pt>
    <dgm:pt modelId="{77706AF2-CACE-4A6E-AD38-8095341C6E35}" type="pres">
      <dgm:prSet presAssocID="{633EC1D5-0E1F-40DD-B351-25CF67834F71}" presName="hierChild5" presStyleCnt="0"/>
      <dgm:spPr/>
    </dgm:pt>
    <dgm:pt modelId="{CA5A6745-4F45-4491-8B30-81BA5B2AE953}" type="pres">
      <dgm:prSet presAssocID="{3B1A88CB-63FC-46ED-8EFB-89C230D9B221}" presName="hierChild5" presStyleCnt="0"/>
      <dgm:spPr/>
    </dgm:pt>
    <dgm:pt modelId="{B7519E81-BBD4-4A19-B0A8-A54942B1ABA4}" type="pres">
      <dgm:prSet presAssocID="{DF1CF351-1837-45FB-B738-D64DEC5FEB2A}" presName="hierChild5" presStyleCnt="0"/>
      <dgm:spPr/>
    </dgm:pt>
    <dgm:pt modelId="{4370DA2D-47F6-4957-9BF6-2E4BF0857239}" type="pres">
      <dgm:prSet presAssocID="{9DE68693-6A0D-4A91-B955-7B7A735C425B}" presName="Name35" presStyleLbl="parChTrans1D2" presStyleIdx="1" presStyleCnt="2"/>
      <dgm:spPr/>
      <dgm:t>
        <a:bodyPr/>
        <a:lstStyle/>
        <a:p>
          <a:endParaRPr lang="ru-RU"/>
        </a:p>
      </dgm:t>
    </dgm:pt>
    <dgm:pt modelId="{2FF1CF0E-6248-4016-BE71-2F7C54AF16CA}" type="pres">
      <dgm:prSet presAssocID="{B68BF9DF-511C-40AA-AED1-FD12335BAE4E}" presName="hierRoot2" presStyleCnt="0">
        <dgm:presLayoutVars>
          <dgm:hierBranch/>
        </dgm:presLayoutVars>
      </dgm:prSet>
      <dgm:spPr/>
    </dgm:pt>
    <dgm:pt modelId="{B7DB38AD-416E-4F5B-9667-3F884EB41E95}" type="pres">
      <dgm:prSet presAssocID="{B68BF9DF-511C-40AA-AED1-FD12335BAE4E}" presName="rootComposite" presStyleCnt="0"/>
      <dgm:spPr/>
    </dgm:pt>
    <dgm:pt modelId="{C09E933A-CBA7-488C-8FE0-23B6EA4163D8}" type="pres">
      <dgm:prSet presAssocID="{B68BF9DF-511C-40AA-AED1-FD12335BAE4E}" presName="rootText" presStyleLbl="node2" presStyleIdx="1" presStyleCnt="2" custScaleX="285313" custLinFactNeighborX="187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ECD2F91-6D97-4A3A-8CF5-5C3A95D3ECA5}" type="pres">
      <dgm:prSet presAssocID="{B68BF9DF-511C-40AA-AED1-FD12335BAE4E}" presName="rootConnector" presStyleLbl="node2" presStyleIdx="1" presStyleCnt="2"/>
      <dgm:spPr/>
      <dgm:t>
        <a:bodyPr/>
        <a:lstStyle/>
        <a:p>
          <a:endParaRPr lang="ru-RU"/>
        </a:p>
      </dgm:t>
    </dgm:pt>
    <dgm:pt modelId="{5335719C-F9D6-4DBA-8C12-5C37E71689F1}" type="pres">
      <dgm:prSet presAssocID="{B68BF9DF-511C-40AA-AED1-FD12335BAE4E}" presName="hierChild4" presStyleCnt="0"/>
      <dgm:spPr/>
    </dgm:pt>
    <dgm:pt modelId="{880693FE-4378-4F00-8A1E-FD52808F6F79}" type="pres">
      <dgm:prSet presAssocID="{2C6A915B-E6F7-44E8-A212-98BE89911F96}" presName="Name35" presStyleLbl="parChTrans1D3" presStyleIdx="1" presStyleCnt="2"/>
      <dgm:spPr/>
      <dgm:t>
        <a:bodyPr/>
        <a:lstStyle/>
        <a:p>
          <a:endParaRPr lang="ru-RU"/>
        </a:p>
      </dgm:t>
    </dgm:pt>
    <dgm:pt modelId="{C3075535-D7AF-4236-8D0E-CD21277962E1}" type="pres">
      <dgm:prSet presAssocID="{38DC616F-21A3-45EC-861D-CCB1D2DC7EE0}" presName="hierRoot2" presStyleCnt="0">
        <dgm:presLayoutVars>
          <dgm:hierBranch val="r"/>
        </dgm:presLayoutVars>
      </dgm:prSet>
      <dgm:spPr/>
    </dgm:pt>
    <dgm:pt modelId="{ABAD2787-DCA3-4AD0-ADA4-2C00ADC4E102}" type="pres">
      <dgm:prSet presAssocID="{38DC616F-21A3-45EC-861D-CCB1D2DC7EE0}" presName="rootComposite" presStyleCnt="0"/>
      <dgm:spPr/>
    </dgm:pt>
    <dgm:pt modelId="{FA6986FD-8525-4991-8C67-BCBBF2113B49}" type="pres">
      <dgm:prSet presAssocID="{38DC616F-21A3-45EC-861D-CCB1D2DC7EE0}" presName="rootText" presStyleLbl="node3" presStyleIdx="1" presStyleCnt="2" custScaleX="285313" custLinFactNeighborX="187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D9C4BA7-7416-4A20-8E38-C0C8B1CA5E50}" type="pres">
      <dgm:prSet presAssocID="{38DC616F-21A3-45EC-861D-CCB1D2DC7EE0}" presName="rootConnector" presStyleLbl="node3" presStyleIdx="1" presStyleCnt="2"/>
      <dgm:spPr/>
      <dgm:t>
        <a:bodyPr/>
        <a:lstStyle/>
        <a:p>
          <a:endParaRPr lang="ru-RU"/>
        </a:p>
      </dgm:t>
    </dgm:pt>
    <dgm:pt modelId="{B5337126-0E0F-496F-9594-35676B98DB31}" type="pres">
      <dgm:prSet presAssocID="{38DC616F-21A3-45EC-861D-CCB1D2DC7EE0}" presName="hierChild4" presStyleCnt="0"/>
      <dgm:spPr/>
    </dgm:pt>
    <dgm:pt modelId="{EA39DD81-E3A3-4A90-AC16-B238812F608B}" type="pres">
      <dgm:prSet presAssocID="{62F2A7D4-2484-4DBA-A95C-D18493620EB6}" presName="Name50" presStyleLbl="parChTrans1D4" presStyleIdx="9" presStyleCnt="24"/>
      <dgm:spPr/>
      <dgm:t>
        <a:bodyPr/>
        <a:lstStyle/>
        <a:p>
          <a:endParaRPr lang="ru-RU"/>
        </a:p>
      </dgm:t>
    </dgm:pt>
    <dgm:pt modelId="{E079489A-E733-4FC9-909B-D8A15FEEB050}" type="pres">
      <dgm:prSet presAssocID="{97FBE0E3-8429-4FC3-BC3C-BB59462DB217}" presName="hierRoot2" presStyleCnt="0">
        <dgm:presLayoutVars>
          <dgm:hierBranch val="init"/>
        </dgm:presLayoutVars>
      </dgm:prSet>
      <dgm:spPr/>
    </dgm:pt>
    <dgm:pt modelId="{A25BBB03-BEBD-4B35-A729-587D405554B4}" type="pres">
      <dgm:prSet presAssocID="{97FBE0E3-8429-4FC3-BC3C-BB59462DB217}" presName="rootComposite" presStyleCnt="0"/>
      <dgm:spPr/>
    </dgm:pt>
    <dgm:pt modelId="{D751F07B-6A6B-4243-BB82-8AF687D279A5}" type="pres">
      <dgm:prSet presAssocID="{97FBE0E3-8429-4FC3-BC3C-BB59462DB217}" presName="rootText" presStyleLbl="node4" presStyleIdx="9" presStyleCnt="24" custScaleX="259375" custLinFactNeighborX="187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D96226-CB52-43BC-8970-9A47D224F7A6}" type="pres">
      <dgm:prSet presAssocID="{97FBE0E3-8429-4FC3-BC3C-BB59462DB217}" presName="rootConnector" presStyleLbl="node4" presStyleIdx="9" presStyleCnt="24"/>
      <dgm:spPr/>
      <dgm:t>
        <a:bodyPr/>
        <a:lstStyle/>
        <a:p>
          <a:endParaRPr lang="ru-RU"/>
        </a:p>
      </dgm:t>
    </dgm:pt>
    <dgm:pt modelId="{81536E18-5A37-4D97-86BF-F38CD90118BC}" type="pres">
      <dgm:prSet presAssocID="{97FBE0E3-8429-4FC3-BC3C-BB59462DB217}" presName="hierChild4" presStyleCnt="0"/>
      <dgm:spPr/>
    </dgm:pt>
    <dgm:pt modelId="{E1FECD74-F73B-49C7-B79E-5F4C65214CFC}" type="pres">
      <dgm:prSet presAssocID="{97FBE0E3-8429-4FC3-BC3C-BB59462DB217}" presName="hierChild5" presStyleCnt="0"/>
      <dgm:spPr/>
    </dgm:pt>
    <dgm:pt modelId="{1FCF2B7E-3ABF-49E9-B18C-7D63462E0F7B}" type="pres">
      <dgm:prSet presAssocID="{2F1B6778-F2BD-4C28-A556-16D50A268A68}" presName="Name50" presStyleLbl="parChTrans1D4" presStyleIdx="10" presStyleCnt="24"/>
      <dgm:spPr/>
      <dgm:t>
        <a:bodyPr/>
        <a:lstStyle/>
        <a:p>
          <a:endParaRPr lang="ru-RU"/>
        </a:p>
      </dgm:t>
    </dgm:pt>
    <dgm:pt modelId="{CD8DABF8-6ADA-4CBA-B02B-93C4DF073E5F}" type="pres">
      <dgm:prSet presAssocID="{E79D7158-2F3F-4218-B13D-86CA051BF6C6}" presName="hierRoot2" presStyleCnt="0">
        <dgm:presLayoutVars>
          <dgm:hierBranch val="init"/>
        </dgm:presLayoutVars>
      </dgm:prSet>
      <dgm:spPr/>
    </dgm:pt>
    <dgm:pt modelId="{F8DC7399-B64D-42A5-BDCF-AF123C9A99D9}" type="pres">
      <dgm:prSet presAssocID="{E79D7158-2F3F-4218-B13D-86CA051BF6C6}" presName="rootComposite" presStyleCnt="0"/>
      <dgm:spPr/>
    </dgm:pt>
    <dgm:pt modelId="{42F2B340-1DAD-4862-A3D1-C6172DDDAA90}" type="pres">
      <dgm:prSet presAssocID="{E79D7158-2F3F-4218-B13D-86CA051BF6C6}" presName="rootText" presStyleLbl="node4" presStyleIdx="10" presStyleCnt="24" custScaleX="259375" custLinFactNeighborX="187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7DB1EE4-34BB-4CAA-A0F5-A417B3DA595A}" type="pres">
      <dgm:prSet presAssocID="{E79D7158-2F3F-4218-B13D-86CA051BF6C6}" presName="rootConnector" presStyleLbl="node4" presStyleIdx="10" presStyleCnt="24"/>
      <dgm:spPr/>
      <dgm:t>
        <a:bodyPr/>
        <a:lstStyle/>
        <a:p>
          <a:endParaRPr lang="ru-RU"/>
        </a:p>
      </dgm:t>
    </dgm:pt>
    <dgm:pt modelId="{613A3E1A-71C0-4AC9-B0C5-B39414361A2E}" type="pres">
      <dgm:prSet presAssocID="{E79D7158-2F3F-4218-B13D-86CA051BF6C6}" presName="hierChild4" presStyleCnt="0"/>
      <dgm:spPr/>
    </dgm:pt>
    <dgm:pt modelId="{A32D5847-EF26-4C3C-B370-149519647708}" type="pres">
      <dgm:prSet presAssocID="{747A751F-0903-40A8-9460-2D22366A1B6A}" presName="Name37" presStyleLbl="parChTrans1D4" presStyleIdx="11" presStyleCnt="24"/>
      <dgm:spPr/>
      <dgm:t>
        <a:bodyPr/>
        <a:lstStyle/>
        <a:p>
          <a:endParaRPr lang="ru-RU"/>
        </a:p>
      </dgm:t>
    </dgm:pt>
    <dgm:pt modelId="{960CE0F9-E3FC-4545-8956-5E107B7F2B50}" type="pres">
      <dgm:prSet presAssocID="{85477FA6-92A2-4285-9BC8-CAD9E4DCFE33}" presName="hierRoot2" presStyleCnt="0">
        <dgm:presLayoutVars>
          <dgm:hierBranch val="init"/>
        </dgm:presLayoutVars>
      </dgm:prSet>
      <dgm:spPr/>
    </dgm:pt>
    <dgm:pt modelId="{43FC02F2-136A-4B01-84AA-1435F87D1833}" type="pres">
      <dgm:prSet presAssocID="{85477FA6-92A2-4285-9BC8-CAD9E4DCFE33}" presName="rootComposite" presStyleCnt="0"/>
      <dgm:spPr/>
    </dgm:pt>
    <dgm:pt modelId="{FF0C1B63-C60E-4FE3-AC12-06210A4E1672}" type="pres">
      <dgm:prSet presAssocID="{85477FA6-92A2-4285-9BC8-CAD9E4DCFE33}" presName="rootText" presStyleLbl="node4" presStyleIdx="11" presStyleCnt="24" custScaleX="285313" custLinFactNeighborX="187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6FC9450-1216-4E77-AEE3-05565C6B0310}" type="pres">
      <dgm:prSet presAssocID="{85477FA6-92A2-4285-9BC8-CAD9E4DCFE33}" presName="rootConnector" presStyleLbl="node4" presStyleIdx="11" presStyleCnt="24"/>
      <dgm:spPr/>
      <dgm:t>
        <a:bodyPr/>
        <a:lstStyle/>
        <a:p>
          <a:endParaRPr lang="ru-RU"/>
        </a:p>
      </dgm:t>
    </dgm:pt>
    <dgm:pt modelId="{719A32AD-8861-4ED3-8F47-6B469C4740CF}" type="pres">
      <dgm:prSet presAssocID="{85477FA6-92A2-4285-9BC8-CAD9E4DCFE33}" presName="hierChild4" presStyleCnt="0"/>
      <dgm:spPr/>
    </dgm:pt>
    <dgm:pt modelId="{CAEBDF68-CC66-4105-8CA9-F84EEB0C061E}" type="pres">
      <dgm:prSet presAssocID="{85477FA6-92A2-4285-9BC8-CAD9E4DCFE33}" presName="hierChild5" presStyleCnt="0"/>
      <dgm:spPr/>
    </dgm:pt>
    <dgm:pt modelId="{4B8EB1DC-A72B-4AF3-BA2A-1B372385946D}" type="pres">
      <dgm:prSet presAssocID="{03EBCC1B-759A-4405-AAF4-4D53420F77B7}" presName="Name37" presStyleLbl="parChTrans1D4" presStyleIdx="12" presStyleCnt="24"/>
      <dgm:spPr/>
      <dgm:t>
        <a:bodyPr/>
        <a:lstStyle/>
        <a:p>
          <a:endParaRPr lang="ru-RU"/>
        </a:p>
      </dgm:t>
    </dgm:pt>
    <dgm:pt modelId="{47472943-AE47-4C57-A614-B73896A60ECB}" type="pres">
      <dgm:prSet presAssocID="{7A554C3E-AAAF-465C-B1DE-BD06AE82A19A}" presName="hierRoot2" presStyleCnt="0">
        <dgm:presLayoutVars>
          <dgm:hierBranch val="init"/>
        </dgm:presLayoutVars>
      </dgm:prSet>
      <dgm:spPr/>
    </dgm:pt>
    <dgm:pt modelId="{EAD3D4F1-0D6F-4C68-83D3-E7A277217ADD}" type="pres">
      <dgm:prSet presAssocID="{7A554C3E-AAAF-465C-B1DE-BD06AE82A19A}" presName="rootComposite" presStyleCnt="0"/>
      <dgm:spPr/>
    </dgm:pt>
    <dgm:pt modelId="{412826DB-FEC4-4395-88D9-D81335029B8C}" type="pres">
      <dgm:prSet presAssocID="{7A554C3E-AAAF-465C-B1DE-BD06AE82A19A}" presName="rootText" presStyleLbl="node4" presStyleIdx="12" presStyleCnt="24" custScaleX="298983" custScaleY="93109" custLinFactNeighborX="1596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97DDEF-F50E-4E2F-94D6-D60FD3AF3877}" type="pres">
      <dgm:prSet presAssocID="{7A554C3E-AAAF-465C-B1DE-BD06AE82A19A}" presName="rootConnector" presStyleLbl="node4" presStyleIdx="12" presStyleCnt="24"/>
      <dgm:spPr/>
      <dgm:t>
        <a:bodyPr/>
        <a:lstStyle/>
        <a:p>
          <a:endParaRPr lang="ru-RU"/>
        </a:p>
      </dgm:t>
    </dgm:pt>
    <dgm:pt modelId="{629AEA2D-5B4E-470C-B0CF-D09C7CC46C3E}" type="pres">
      <dgm:prSet presAssocID="{7A554C3E-AAAF-465C-B1DE-BD06AE82A19A}" presName="hierChild4" presStyleCnt="0"/>
      <dgm:spPr/>
    </dgm:pt>
    <dgm:pt modelId="{12BFFE94-8F06-424D-8FC5-9A853D097B22}" type="pres">
      <dgm:prSet presAssocID="{7A554C3E-AAAF-465C-B1DE-BD06AE82A19A}" presName="hierChild5" presStyleCnt="0"/>
      <dgm:spPr/>
    </dgm:pt>
    <dgm:pt modelId="{C35D2F80-07AE-4BC0-8C0E-2583572C15AD}" type="pres">
      <dgm:prSet presAssocID="{E79D7158-2F3F-4218-B13D-86CA051BF6C6}" presName="hierChild5" presStyleCnt="0"/>
      <dgm:spPr/>
    </dgm:pt>
    <dgm:pt modelId="{1F9BBA01-85E8-4D74-A64D-9161F817A533}" type="pres">
      <dgm:prSet presAssocID="{8E8A09B4-159D-4F71-8710-465A60D3FB40}" presName="Name50" presStyleLbl="parChTrans1D4" presStyleIdx="13" presStyleCnt="24"/>
      <dgm:spPr/>
      <dgm:t>
        <a:bodyPr/>
        <a:lstStyle/>
        <a:p>
          <a:endParaRPr lang="ru-RU"/>
        </a:p>
      </dgm:t>
    </dgm:pt>
    <dgm:pt modelId="{B8148604-5872-4419-82D3-6F818276CDF3}" type="pres">
      <dgm:prSet presAssocID="{AC68D4A3-7987-42AE-ADE8-ECF5604017D7}" presName="hierRoot2" presStyleCnt="0">
        <dgm:presLayoutVars>
          <dgm:hierBranch val="init"/>
        </dgm:presLayoutVars>
      </dgm:prSet>
      <dgm:spPr/>
    </dgm:pt>
    <dgm:pt modelId="{029B6B16-98E9-4F93-9511-C4B93C8094B1}" type="pres">
      <dgm:prSet presAssocID="{AC68D4A3-7987-42AE-ADE8-ECF5604017D7}" presName="rootComposite" presStyleCnt="0"/>
      <dgm:spPr/>
    </dgm:pt>
    <dgm:pt modelId="{0D204738-7F2B-4CE6-A327-F8C3ACA3BE40}" type="pres">
      <dgm:prSet presAssocID="{AC68D4A3-7987-42AE-ADE8-ECF5604017D7}" presName="rootText" presStyleLbl="node4" presStyleIdx="13" presStyleCnt="24" custScaleX="313844" custLinFactNeighborX="187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13D2B5E-5530-48AD-86FE-42973243A35A}" type="pres">
      <dgm:prSet presAssocID="{AC68D4A3-7987-42AE-ADE8-ECF5604017D7}" presName="rootConnector" presStyleLbl="node4" presStyleIdx="13" presStyleCnt="24"/>
      <dgm:spPr/>
      <dgm:t>
        <a:bodyPr/>
        <a:lstStyle/>
        <a:p>
          <a:endParaRPr lang="ru-RU"/>
        </a:p>
      </dgm:t>
    </dgm:pt>
    <dgm:pt modelId="{1B50B3F9-8834-4EF9-B52A-5F2C69886C39}" type="pres">
      <dgm:prSet presAssocID="{AC68D4A3-7987-42AE-ADE8-ECF5604017D7}" presName="hierChild4" presStyleCnt="0"/>
      <dgm:spPr/>
    </dgm:pt>
    <dgm:pt modelId="{69E459CA-73D0-4152-AA73-3663D43DD9C1}" type="pres">
      <dgm:prSet presAssocID="{AC68D4A3-7987-42AE-ADE8-ECF5604017D7}" presName="hierChild5" presStyleCnt="0"/>
      <dgm:spPr/>
    </dgm:pt>
    <dgm:pt modelId="{6F105808-D1D0-4BAA-8F74-441DC946E9CC}" type="pres">
      <dgm:prSet presAssocID="{4A0370B8-8A3B-4632-95B2-FCDD89FEF7F6}" presName="Name50" presStyleLbl="parChTrans1D4" presStyleIdx="14" presStyleCnt="24"/>
      <dgm:spPr/>
      <dgm:t>
        <a:bodyPr/>
        <a:lstStyle/>
        <a:p>
          <a:endParaRPr lang="ru-RU"/>
        </a:p>
      </dgm:t>
    </dgm:pt>
    <dgm:pt modelId="{2C75529D-9201-41F7-996C-F9E42411099C}" type="pres">
      <dgm:prSet presAssocID="{E9999DB9-9103-4F16-A984-400735496F6E}" presName="hierRoot2" presStyleCnt="0">
        <dgm:presLayoutVars>
          <dgm:hierBranch val="r"/>
        </dgm:presLayoutVars>
      </dgm:prSet>
      <dgm:spPr/>
    </dgm:pt>
    <dgm:pt modelId="{2B4A9FE9-163B-4E33-8598-F54AA09144BF}" type="pres">
      <dgm:prSet presAssocID="{E9999DB9-9103-4F16-A984-400735496F6E}" presName="rootComposite" presStyleCnt="0"/>
      <dgm:spPr/>
    </dgm:pt>
    <dgm:pt modelId="{9DDB8040-1445-491C-9A1E-FD3755268A7D}" type="pres">
      <dgm:prSet presAssocID="{E9999DB9-9103-4F16-A984-400735496F6E}" presName="rootText" presStyleLbl="node4" presStyleIdx="14" presStyleCnt="24" custScaleX="214359" custLinFactNeighborX="187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70EC890-0332-45C0-8E13-C29459B90670}" type="pres">
      <dgm:prSet presAssocID="{E9999DB9-9103-4F16-A984-400735496F6E}" presName="rootConnector" presStyleLbl="node4" presStyleIdx="14" presStyleCnt="24"/>
      <dgm:spPr/>
      <dgm:t>
        <a:bodyPr/>
        <a:lstStyle/>
        <a:p>
          <a:endParaRPr lang="ru-RU"/>
        </a:p>
      </dgm:t>
    </dgm:pt>
    <dgm:pt modelId="{99E827AD-2B34-44B6-BACB-8C349AD8BB1F}" type="pres">
      <dgm:prSet presAssocID="{E9999DB9-9103-4F16-A984-400735496F6E}" presName="hierChild4" presStyleCnt="0"/>
      <dgm:spPr/>
    </dgm:pt>
    <dgm:pt modelId="{964B902B-E406-439A-879F-5850E8480604}" type="pres">
      <dgm:prSet presAssocID="{808E8007-8897-48D4-B46D-D09F4B677C35}" presName="Name50" presStyleLbl="parChTrans1D4" presStyleIdx="15" presStyleCnt="24"/>
      <dgm:spPr/>
      <dgm:t>
        <a:bodyPr/>
        <a:lstStyle/>
        <a:p>
          <a:endParaRPr lang="ru-RU"/>
        </a:p>
      </dgm:t>
    </dgm:pt>
    <dgm:pt modelId="{AD07799C-D8D5-4B17-AF70-D12B07869B7E}" type="pres">
      <dgm:prSet presAssocID="{8E4D0833-5CF1-432B-8098-FEBDA96EBE31}" presName="hierRoot2" presStyleCnt="0">
        <dgm:presLayoutVars>
          <dgm:hierBranch val="init"/>
        </dgm:presLayoutVars>
      </dgm:prSet>
      <dgm:spPr/>
    </dgm:pt>
    <dgm:pt modelId="{EFFC1674-F22D-480F-AF08-BB0E19C083B9}" type="pres">
      <dgm:prSet presAssocID="{8E4D0833-5CF1-432B-8098-FEBDA96EBE31}" presName="rootComposite" presStyleCnt="0"/>
      <dgm:spPr/>
    </dgm:pt>
    <dgm:pt modelId="{DFF36099-1CB9-4B53-ACF3-178DC5ADA8CA}" type="pres">
      <dgm:prSet presAssocID="{8E4D0833-5CF1-432B-8098-FEBDA96EBE31}" presName="rootText" presStyleLbl="node4" presStyleIdx="15" presStyleCnt="24" custScaleX="285313" custLinFactNeighborX="187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AF2C429-1ED7-4718-A647-2D103B533ABF}" type="pres">
      <dgm:prSet presAssocID="{8E4D0833-5CF1-432B-8098-FEBDA96EBE31}" presName="rootConnector" presStyleLbl="node4" presStyleIdx="15" presStyleCnt="24"/>
      <dgm:spPr/>
      <dgm:t>
        <a:bodyPr/>
        <a:lstStyle/>
        <a:p>
          <a:endParaRPr lang="ru-RU"/>
        </a:p>
      </dgm:t>
    </dgm:pt>
    <dgm:pt modelId="{0DF6B229-04EA-44D2-A478-A1D58C7F96DE}" type="pres">
      <dgm:prSet presAssocID="{8E4D0833-5CF1-432B-8098-FEBDA96EBE31}" presName="hierChild4" presStyleCnt="0"/>
      <dgm:spPr/>
    </dgm:pt>
    <dgm:pt modelId="{378A76D9-D193-4CC5-AC54-A18F3F74BB8F}" type="pres">
      <dgm:prSet presAssocID="{8E4D0833-5CF1-432B-8098-FEBDA96EBE31}" presName="hierChild5" presStyleCnt="0"/>
      <dgm:spPr/>
    </dgm:pt>
    <dgm:pt modelId="{01A479A3-413C-4D9D-A5DA-8F69E376EFDA}" type="pres">
      <dgm:prSet presAssocID="{4674B9D6-C662-4FA3-9C2F-5DE235FD453A}" presName="Name50" presStyleLbl="parChTrans1D4" presStyleIdx="16" presStyleCnt="24"/>
      <dgm:spPr/>
      <dgm:t>
        <a:bodyPr/>
        <a:lstStyle/>
        <a:p>
          <a:endParaRPr lang="ru-RU"/>
        </a:p>
      </dgm:t>
    </dgm:pt>
    <dgm:pt modelId="{9F5D3B9B-A17A-4CCA-A5AA-36BD9390CCE5}" type="pres">
      <dgm:prSet presAssocID="{5380A343-B579-4F62-822A-58E54282838E}" presName="hierRoot2" presStyleCnt="0">
        <dgm:presLayoutVars>
          <dgm:hierBranch val="init"/>
        </dgm:presLayoutVars>
      </dgm:prSet>
      <dgm:spPr/>
    </dgm:pt>
    <dgm:pt modelId="{89CA53DF-759B-4609-A111-487924011FDC}" type="pres">
      <dgm:prSet presAssocID="{5380A343-B579-4F62-822A-58E54282838E}" presName="rootComposite" presStyleCnt="0"/>
      <dgm:spPr/>
    </dgm:pt>
    <dgm:pt modelId="{5311764B-B973-48CC-B5DE-98895E1B41F0}" type="pres">
      <dgm:prSet presAssocID="{5380A343-B579-4F62-822A-58E54282838E}" presName="rootText" presStyleLbl="node4" presStyleIdx="16" presStyleCnt="24" custScaleX="285313" custLinFactNeighborX="187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63506A-F4EA-4C12-A437-EDFB14D4036D}" type="pres">
      <dgm:prSet presAssocID="{5380A343-B579-4F62-822A-58E54282838E}" presName="rootConnector" presStyleLbl="node4" presStyleIdx="16" presStyleCnt="24"/>
      <dgm:spPr/>
      <dgm:t>
        <a:bodyPr/>
        <a:lstStyle/>
        <a:p>
          <a:endParaRPr lang="ru-RU"/>
        </a:p>
      </dgm:t>
    </dgm:pt>
    <dgm:pt modelId="{B3CCC05E-2F56-45D3-B78A-D75F11541B56}" type="pres">
      <dgm:prSet presAssocID="{5380A343-B579-4F62-822A-58E54282838E}" presName="hierChild4" presStyleCnt="0"/>
      <dgm:spPr/>
    </dgm:pt>
    <dgm:pt modelId="{DF708AD5-40C4-4467-8CDF-BAAA25ED01AC}" type="pres">
      <dgm:prSet presAssocID="{5380A343-B579-4F62-822A-58E54282838E}" presName="hierChild5" presStyleCnt="0"/>
      <dgm:spPr/>
    </dgm:pt>
    <dgm:pt modelId="{EB1016D1-DA24-4F0A-879C-BEAFEA26DB39}" type="pres">
      <dgm:prSet presAssocID="{BB0C20CF-A5D1-4908-8149-11F9903C63DD}" presName="Name50" presStyleLbl="parChTrans1D4" presStyleIdx="17" presStyleCnt="24"/>
      <dgm:spPr/>
      <dgm:t>
        <a:bodyPr/>
        <a:lstStyle/>
        <a:p>
          <a:endParaRPr lang="ru-RU"/>
        </a:p>
      </dgm:t>
    </dgm:pt>
    <dgm:pt modelId="{6A92BD07-DC19-434E-B416-6836DE8844C3}" type="pres">
      <dgm:prSet presAssocID="{2F3683B2-B2EC-4597-B362-8B7658A5F83D}" presName="hierRoot2" presStyleCnt="0">
        <dgm:presLayoutVars>
          <dgm:hierBranch val="init"/>
        </dgm:presLayoutVars>
      </dgm:prSet>
      <dgm:spPr/>
    </dgm:pt>
    <dgm:pt modelId="{3409635A-10D6-4AC8-8DEF-CCB3D9839983}" type="pres">
      <dgm:prSet presAssocID="{2F3683B2-B2EC-4597-B362-8B7658A5F83D}" presName="rootComposite" presStyleCnt="0"/>
      <dgm:spPr/>
    </dgm:pt>
    <dgm:pt modelId="{1FD61251-D23D-460C-9858-011A708CCD32}" type="pres">
      <dgm:prSet presAssocID="{2F3683B2-B2EC-4597-B362-8B7658A5F83D}" presName="rootText" presStyleLbl="node4" presStyleIdx="17" presStyleCnt="24" custScaleX="285313" custLinFactNeighborX="187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059FCF5-9BC5-4691-9CF8-6BD69A20E659}" type="pres">
      <dgm:prSet presAssocID="{2F3683B2-B2EC-4597-B362-8B7658A5F83D}" presName="rootConnector" presStyleLbl="node4" presStyleIdx="17" presStyleCnt="24"/>
      <dgm:spPr/>
      <dgm:t>
        <a:bodyPr/>
        <a:lstStyle/>
        <a:p>
          <a:endParaRPr lang="ru-RU"/>
        </a:p>
      </dgm:t>
    </dgm:pt>
    <dgm:pt modelId="{81921760-29E7-499E-BD14-D38CCD54714B}" type="pres">
      <dgm:prSet presAssocID="{2F3683B2-B2EC-4597-B362-8B7658A5F83D}" presName="hierChild4" presStyleCnt="0"/>
      <dgm:spPr/>
    </dgm:pt>
    <dgm:pt modelId="{B4280E21-C835-4111-BF0C-64873298DDA1}" type="pres">
      <dgm:prSet presAssocID="{2F3683B2-B2EC-4597-B362-8B7658A5F83D}" presName="hierChild5" presStyleCnt="0"/>
      <dgm:spPr/>
    </dgm:pt>
    <dgm:pt modelId="{3D5C0A6B-40EE-42AE-87C5-C976FAD113F2}" type="pres">
      <dgm:prSet presAssocID="{E9999DB9-9103-4F16-A984-400735496F6E}" presName="hierChild5" presStyleCnt="0"/>
      <dgm:spPr/>
    </dgm:pt>
    <dgm:pt modelId="{0CCCA755-1DC5-4DDC-B4AC-CE7218D3FB1F}" type="pres">
      <dgm:prSet presAssocID="{68EB6EB7-58A2-45D1-BC00-672625999B16}" presName="Name50" presStyleLbl="parChTrans1D4" presStyleIdx="18" presStyleCnt="24"/>
      <dgm:spPr/>
      <dgm:t>
        <a:bodyPr/>
        <a:lstStyle/>
        <a:p>
          <a:endParaRPr lang="ru-RU"/>
        </a:p>
      </dgm:t>
    </dgm:pt>
    <dgm:pt modelId="{1EE4E9A4-5D17-4E5C-B2B1-C1C5013370D8}" type="pres">
      <dgm:prSet presAssocID="{931836D0-8DE7-495A-96CE-7040C01F500C}" presName="hierRoot2" presStyleCnt="0">
        <dgm:presLayoutVars>
          <dgm:hierBranch val="r"/>
        </dgm:presLayoutVars>
      </dgm:prSet>
      <dgm:spPr/>
    </dgm:pt>
    <dgm:pt modelId="{12B1F172-91F4-4146-8F0E-549ACCCD9689}" type="pres">
      <dgm:prSet presAssocID="{931836D0-8DE7-495A-96CE-7040C01F500C}" presName="rootComposite" presStyleCnt="0"/>
      <dgm:spPr/>
    </dgm:pt>
    <dgm:pt modelId="{00C5D650-6230-44C2-9341-5A1D243EE81D}" type="pres">
      <dgm:prSet presAssocID="{931836D0-8DE7-495A-96CE-7040C01F500C}" presName="rootText" presStyleLbl="node4" presStyleIdx="18" presStyleCnt="24" custScaleX="313844" custLinFactNeighborX="18776" custLinFactNeighborY="150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6D753B5-8765-41AC-98A3-2134FE2F685F}" type="pres">
      <dgm:prSet presAssocID="{931836D0-8DE7-495A-96CE-7040C01F500C}" presName="rootConnector" presStyleLbl="node4" presStyleIdx="18" presStyleCnt="24"/>
      <dgm:spPr/>
      <dgm:t>
        <a:bodyPr/>
        <a:lstStyle/>
        <a:p>
          <a:endParaRPr lang="ru-RU"/>
        </a:p>
      </dgm:t>
    </dgm:pt>
    <dgm:pt modelId="{39EEE057-C575-4D47-9E63-7FD473B8050D}" type="pres">
      <dgm:prSet presAssocID="{931836D0-8DE7-495A-96CE-7040C01F500C}" presName="hierChild4" presStyleCnt="0"/>
      <dgm:spPr/>
    </dgm:pt>
    <dgm:pt modelId="{ED194413-23E3-4343-8538-79BBAD305403}" type="pres">
      <dgm:prSet presAssocID="{6EDD7FDF-D7F2-48B9-BC47-916D77CF4D3E}" presName="Name50" presStyleLbl="parChTrans1D4" presStyleIdx="19" presStyleCnt="24"/>
      <dgm:spPr/>
      <dgm:t>
        <a:bodyPr/>
        <a:lstStyle/>
        <a:p>
          <a:endParaRPr lang="ru-RU"/>
        </a:p>
      </dgm:t>
    </dgm:pt>
    <dgm:pt modelId="{E8D8C406-C04F-4EC0-9F8B-12DBF80061FF}" type="pres">
      <dgm:prSet presAssocID="{270A4678-EB0D-4500-8904-072EB9B22D31}" presName="hierRoot2" presStyleCnt="0">
        <dgm:presLayoutVars>
          <dgm:hierBranch val="init"/>
        </dgm:presLayoutVars>
      </dgm:prSet>
      <dgm:spPr/>
    </dgm:pt>
    <dgm:pt modelId="{35DF90CB-568C-47AE-AC62-3F5F191AA3A4}" type="pres">
      <dgm:prSet presAssocID="{270A4678-EB0D-4500-8904-072EB9B22D31}" presName="rootComposite" presStyleCnt="0"/>
      <dgm:spPr/>
    </dgm:pt>
    <dgm:pt modelId="{418019E8-E667-496C-8D89-4674D4B6ADE4}" type="pres">
      <dgm:prSet presAssocID="{270A4678-EB0D-4500-8904-072EB9B22D31}" presName="rootText" presStyleLbl="node4" presStyleIdx="19" presStyleCnt="24" custScaleX="214359" custLinFactNeighborX="18776" custLinFactNeighborY="150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CD47B48-B702-4002-B2AE-39132FBB1740}" type="pres">
      <dgm:prSet presAssocID="{270A4678-EB0D-4500-8904-072EB9B22D31}" presName="rootConnector" presStyleLbl="node4" presStyleIdx="19" presStyleCnt="24"/>
      <dgm:spPr/>
      <dgm:t>
        <a:bodyPr/>
        <a:lstStyle/>
        <a:p>
          <a:endParaRPr lang="ru-RU"/>
        </a:p>
      </dgm:t>
    </dgm:pt>
    <dgm:pt modelId="{F2E4A3BB-0D3E-4877-A121-974DF4895491}" type="pres">
      <dgm:prSet presAssocID="{270A4678-EB0D-4500-8904-072EB9B22D31}" presName="hierChild4" presStyleCnt="0"/>
      <dgm:spPr/>
    </dgm:pt>
    <dgm:pt modelId="{0EBBB3D0-568F-4261-BE46-A17D1FDE1566}" type="pres">
      <dgm:prSet presAssocID="{270A4678-EB0D-4500-8904-072EB9B22D31}" presName="hierChild5" presStyleCnt="0"/>
      <dgm:spPr/>
    </dgm:pt>
    <dgm:pt modelId="{07C37478-4DAA-47FB-BAF8-3AB38C438A31}" type="pres">
      <dgm:prSet presAssocID="{80993EE2-8AD1-47A6-9A9A-E68B0685B975}" presName="Name50" presStyleLbl="parChTrans1D4" presStyleIdx="20" presStyleCnt="24"/>
      <dgm:spPr/>
      <dgm:t>
        <a:bodyPr/>
        <a:lstStyle/>
        <a:p>
          <a:endParaRPr lang="ru-RU"/>
        </a:p>
      </dgm:t>
    </dgm:pt>
    <dgm:pt modelId="{72B006D9-934C-42D5-AA1B-AF5D3CBFD9C3}" type="pres">
      <dgm:prSet presAssocID="{581CCFEF-0BF8-4F53-AEC2-7F9179C8DAF0}" presName="hierRoot2" presStyleCnt="0">
        <dgm:presLayoutVars>
          <dgm:hierBranch val="r"/>
        </dgm:presLayoutVars>
      </dgm:prSet>
      <dgm:spPr/>
    </dgm:pt>
    <dgm:pt modelId="{EC613919-24FE-4A7E-81DF-84843231B816}" type="pres">
      <dgm:prSet presAssocID="{581CCFEF-0BF8-4F53-AEC2-7F9179C8DAF0}" presName="rootComposite" presStyleCnt="0"/>
      <dgm:spPr/>
    </dgm:pt>
    <dgm:pt modelId="{06AE3BD8-CCE6-4CA2-BD7A-88021640D3E0}" type="pres">
      <dgm:prSet presAssocID="{581CCFEF-0BF8-4F53-AEC2-7F9179C8DAF0}" presName="rootText" presStyleLbl="node4" presStyleIdx="20" presStyleCnt="24" custScaleX="214359" custLinFactNeighborX="18776" custLinFactNeighborY="150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956E577-D31E-4876-9DF2-524F2CBE570A}" type="pres">
      <dgm:prSet presAssocID="{581CCFEF-0BF8-4F53-AEC2-7F9179C8DAF0}" presName="rootConnector" presStyleLbl="node4" presStyleIdx="20" presStyleCnt="24"/>
      <dgm:spPr/>
      <dgm:t>
        <a:bodyPr/>
        <a:lstStyle/>
        <a:p>
          <a:endParaRPr lang="ru-RU"/>
        </a:p>
      </dgm:t>
    </dgm:pt>
    <dgm:pt modelId="{1C310950-D8F1-4484-956F-A0CB3DA4CEF8}" type="pres">
      <dgm:prSet presAssocID="{581CCFEF-0BF8-4F53-AEC2-7F9179C8DAF0}" presName="hierChild4" presStyleCnt="0"/>
      <dgm:spPr/>
    </dgm:pt>
    <dgm:pt modelId="{A8451F49-6146-4F36-BE6D-F6B42F3CC2E6}" type="pres">
      <dgm:prSet presAssocID="{88441B61-DBEA-4BB6-BA3E-95CCA6B39409}" presName="Name50" presStyleLbl="parChTrans1D4" presStyleIdx="21" presStyleCnt="24"/>
      <dgm:spPr/>
      <dgm:t>
        <a:bodyPr/>
        <a:lstStyle/>
        <a:p>
          <a:endParaRPr lang="ru-RU"/>
        </a:p>
      </dgm:t>
    </dgm:pt>
    <dgm:pt modelId="{5EF8C5E8-B673-4B78-BB63-1FA9028C90FF}" type="pres">
      <dgm:prSet presAssocID="{1D335313-A25E-45CB-B66A-BD29450B08D0}" presName="hierRoot2" presStyleCnt="0">
        <dgm:presLayoutVars>
          <dgm:hierBranch val="init"/>
        </dgm:presLayoutVars>
      </dgm:prSet>
      <dgm:spPr/>
    </dgm:pt>
    <dgm:pt modelId="{02D7061C-67E9-4520-9B4C-B84A4CCDA706}" type="pres">
      <dgm:prSet presAssocID="{1D335313-A25E-45CB-B66A-BD29450B08D0}" presName="rootComposite" presStyleCnt="0"/>
      <dgm:spPr/>
    </dgm:pt>
    <dgm:pt modelId="{1CC17BA3-87E9-4F7C-B726-385645374A43}" type="pres">
      <dgm:prSet presAssocID="{1D335313-A25E-45CB-B66A-BD29450B08D0}" presName="rootText" presStyleLbl="node4" presStyleIdx="21" presStyleCnt="24" custScaleX="235795" custLinFactNeighborX="22500" custLinFactNeighborY="150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5059FBB-7636-48A3-90D5-0482B01C7417}" type="pres">
      <dgm:prSet presAssocID="{1D335313-A25E-45CB-B66A-BD29450B08D0}" presName="rootConnector" presStyleLbl="node4" presStyleIdx="21" presStyleCnt="24"/>
      <dgm:spPr/>
      <dgm:t>
        <a:bodyPr/>
        <a:lstStyle/>
        <a:p>
          <a:endParaRPr lang="ru-RU"/>
        </a:p>
      </dgm:t>
    </dgm:pt>
    <dgm:pt modelId="{011CFDDD-15A3-4ECE-99DF-3DA302F63372}" type="pres">
      <dgm:prSet presAssocID="{1D335313-A25E-45CB-B66A-BD29450B08D0}" presName="hierChild4" presStyleCnt="0"/>
      <dgm:spPr/>
    </dgm:pt>
    <dgm:pt modelId="{7B1D1F68-1F29-444F-8371-0091C5A4E13B}" type="pres">
      <dgm:prSet presAssocID="{1D335313-A25E-45CB-B66A-BD29450B08D0}" presName="hierChild5" presStyleCnt="0"/>
      <dgm:spPr/>
    </dgm:pt>
    <dgm:pt modelId="{A4F7D582-475E-4880-AAB0-8217D0E316DC}" type="pres">
      <dgm:prSet presAssocID="{BD935CEF-A7D5-4287-8933-E3181883BE6A}" presName="Name50" presStyleLbl="parChTrans1D4" presStyleIdx="22" presStyleCnt="24"/>
      <dgm:spPr/>
      <dgm:t>
        <a:bodyPr/>
        <a:lstStyle/>
        <a:p>
          <a:endParaRPr lang="ru-RU"/>
        </a:p>
      </dgm:t>
    </dgm:pt>
    <dgm:pt modelId="{A0F076A8-F8C3-4D16-9A22-0611798C5561}" type="pres">
      <dgm:prSet presAssocID="{7B8A7D97-E22E-4254-ACDC-41C71DEAA476}" presName="hierRoot2" presStyleCnt="0">
        <dgm:presLayoutVars>
          <dgm:hierBranch val="init"/>
        </dgm:presLayoutVars>
      </dgm:prSet>
      <dgm:spPr/>
    </dgm:pt>
    <dgm:pt modelId="{D9096D7F-F8EC-4177-AD74-849D24D3C83A}" type="pres">
      <dgm:prSet presAssocID="{7B8A7D97-E22E-4254-ACDC-41C71DEAA476}" presName="rootComposite" presStyleCnt="0"/>
      <dgm:spPr/>
    </dgm:pt>
    <dgm:pt modelId="{1BDA1801-4CC8-468A-BB97-43B32C7E419D}" type="pres">
      <dgm:prSet presAssocID="{7B8A7D97-E22E-4254-ACDC-41C71DEAA476}" presName="rootText" presStyleLbl="node4" presStyleIdx="22" presStyleCnt="24" custScaleX="235795" custLinFactNeighborX="2383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895B921-1193-4F52-BA91-92789405C70A}" type="pres">
      <dgm:prSet presAssocID="{7B8A7D97-E22E-4254-ACDC-41C71DEAA476}" presName="rootConnector" presStyleLbl="node4" presStyleIdx="22" presStyleCnt="24"/>
      <dgm:spPr/>
      <dgm:t>
        <a:bodyPr/>
        <a:lstStyle/>
        <a:p>
          <a:endParaRPr lang="ru-RU"/>
        </a:p>
      </dgm:t>
    </dgm:pt>
    <dgm:pt modelId="{B3D4B358-C8ED-47B1-937B-7A5618F96623}" type="pres">
      <dgm:prSet presAssocID="{7B8A7D97-E22E-4254-ACDC-41C71DEAA476}" presName="hierChild4" presStyleCnt="0"/>
      <dgm:spPr/>
    </dgm:pt>
    <dgm:pt modelId="{7EDBEA1A-9514-4374-828D-F22CA1131425}" type="pres">
      <dgm:prSet presAssocID="{7B8A7D97-E22E-4254-ACDC-41C71DEAA476}" presName="hierChild5" presStyleCnt="0"/>
      <dgm:spPr/>
    </dgm:pt>
    <dgm:pt modelId="{65C1F232-165F-4D4D-B3CD-85600C7BA40D}" type="pres">
      <dgm:prSet presAssocID="{8625F03E-D065-4C9A-A5BD-0402E706AE06}" presName="Name50" presStyleLbl="parChTrans1D4" presStyleIdx="23" presStyleCnt="24"/>
      <dgm:spPr/>
      <dgm:t>
        <a:bodyPr/>
        <a:lstStyle/>
        <a:p>
          <a:endParaRPr lang="ru-RU"/>
        </a:p>
      </dgm:t>
    </dgm:pt>
    <dgm:pt modelId="{5FB5EF5F-2EF1-4E3E-8D11-1A69E23F7923}" type="pres">
      <dgm:prSet presAssocID="{B156E515-F063-435D-AC4C-241C9428B294}" presName="hierRoot2" presStyleCnt="0">
        <dgm:presLayoutVars>
          <dgm:hierBranch val="init"/>
        </dgm:presLayoutVars>
      </dgm:prSet>
      <dgm:spPr/>
    </dgm:pt>
    <dgm:pt modelId="{F536B5B5-050A-470D-AFDF-4C76028DD922}" type="pres">
      <dgm:prSet presAssocID="{B156E515-F063-435D-AC4C-241C9428B294}" presName="rootComposite" presStyleCnt="0"/>
      <dgm:spPr/>
    </dgm:pt>
    <dgm:pt modelId="{E5C1175F-1E98-4CC3-B85B-50E38B67D2AF}" type="pres">
      <dgm:prSet presAssocID="{B156E515-F063-435D-AC4C-241C9428B294}" presName="rootText" presStyleLbl="node4" presStyleIdx="23" presStyleCnt="24" custScaleX="235795" custLinFactNeighborX="2383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F984EA6-0CE0-48C1-A3FA-6D8CE16CB54B}" type="pres">
      <dgm:prSet presAssocID="{B156E515-F063-435D-AC4C-241C9428B294}" presName="rootConnector" presStyleLbl="node4" presStyleIdx="23" presStyleCnt="24"/>
      <dgm:spPr/>
      <dgm:t>
        <a:bodyPr/>
        <a:lstStyle/>
        <a:p>
          <a:endParaRPr lang="ru-RU"/>
        </a:p>
      </dgm:t>
    </dgm:pt>
    <dgm:pt modelId="{2A93598C-F033-4279-8C31-0DFCD0521E22}" type="pres">
      <dgm:prSet presAssocID="{B156E515-F063-435D-AC4C-241C9428B294}" presName="hierChild4" presStyleCnt="0"/>
      <dgm:spPr/>
    </dgm:pt>
    <dgm:pt modelId="{D8D18562-4E51-4352-B13B-73A18007862B}" type="pres">
      <dgm:prSet presAssocID="{B156E515-F063-435D-AC4C-241C9428B294}" presName="hierChild5" presStyleCnt="0"/>
      <dgm:spPr/>
    </dgm:pt>
    <dgm:pt modelId="{6D101AA4-9825-462A-9F13-DEF7E6A103D1}" type="pres">
      <dgm:prSet presAssocID="{581CCFEF-0BF8-4F53-AEC2-7F9179C8DAF0}" presName="hierChild5" presStyleCnt="0"/>
      <dgm:spPr/>
    </dgm:pt>
    <dgm:pt modelId="{9B351FBE-25B9-4554-BB01-1CB6A43F2F72}" type="pres">
      <dgm:prSet presAssocID="{931836D0-8DE7-495A-96CE-7040C01F500C}" presName="hierChild5" presStyleCnt="0"/>
      <dgm:spPr/>
    </dgm:pt>
    <dgm:pt modelId="{73EA2219-4AD9-425C-A577-F50D1208BBA2}" type="pres">
      <dgm:prSet presAssocID="{38DC616F-21A3-45EC-861D-CCB1D2DC7EE0}" presName="hierChild5" presStyleCnt="0"/>
      <dgm:spPr/>
    </dgm:pt>
    <dgm:pt modelId="{F4370454-562D-4DAB-9C6C-28AD99B925C2}" type="pres">
      <dgm:prSet presAssocID="{B68BF9DF-511C-40AA-AED1-FD12335BAE4E}" presName="hierChild5" presStyleCnt="0"/>
      <dgm:spPr/>
    </dgm:pt>
    <dgm:pt modelId="{F3C37605-23C5-433C-BB15-4BADF0387CA1}" type="pres">
      <dgm:prSet presAssocID="{2E930D7F-0A7A-4103-9022-1FE2352AE6BF}" presName="hierChild3" presStyleCnt="0"/>
      <dgm:spPr/>
    </dgm:pt>
  </dgm:ptLst>
  <dgm:cxnLst>
    <dgm:cxn modelId="{EAE703E8-92CD-4B7E-81A7-D060611D4CD2}" type="presOf" srcId="{BB0C20CF-A5D1-4908-8149-11F9903C63DD}" destId="{EB1016D1-DA24-4F0A-879C-BEAFEA26DB39}" srcOrd="0" destOrd="0" presId="urn:microsoft.com/office/officeart/2005/8/layout/orgChart1"/>
    <dgm:cxn modelId="{6BA14C88-A99B-42EA-BF4B-1BB05BEB31DC}" type="presOf" srcId="{931836D0-8DE7-495A-96CE-7040C01F500C}" destId="{00C5D650-6230-44C2-9341-5A1D243EE81D}" srcOrd="0" destOrd="0" presId="urn:microsoft.com/office/officeart/2005/8/layout/orgChart1"/>
    <dgm:cxn modelId="{2AD18AE8-853D-4D80-BABB-C59BF584834E}" type="presOf" srcId="{4A0370B8-8A3B-4632-95B2-FCDD89FEF7F6}" destId="{6F105808-D1D0-4BAA-8F74-441DC946E9CC}" srcOrd="0" destOrd="0" presId="urn:microsoft.com/office/officeart/2005/8/layout/orgChart1"/>
    <dgm:cxn modelId="{A8C3B69D-CF58-4735-8D13-C0E14BA458AE}" type="presOf" srcId="{5380A343-B579-4F62-822A-58E54282838E}" destId="{5863506A-F4EA-4C12-A437-EDFB14D4036D}" srcOrd="1" destOrd="0" presId="urn:microsoft.com/office/officeart/2005/8/layout/orgChart1"/>
    <dgm:cxn modelId="{E7E6B2CE-CE87-4214-B753-C69654935829}" type="presOf" srcId="{6EDD7FDF-D7F2-48B9-BC47-916D77CF4D3E}" destId="{ED194413-23E3-4343-8538-79BBAD305403}" srcOrd="0" destOrd="0" presId="urn:microsoft.com/office/officeart/2005/8/layout/orgChart1"/>
    <dgm:cxn modelId="{AC1DB7CF-B81F-4C6B-B359-08CF3827DAD2}" type="presOf" srcId="{3ABF71C1-9E27-46D3-B7BC-07E0245527AC}" destId="{E4AC34E5-E2F6-4817-84F9-E9FA15B40351}" srcOrd="0" destOrd="0" presId="urn:microsoft.com/office/officeart/2005/8/layout/orgChart1"/>
    <dgm:cxn modelId="{111757FF-0891-4AC4-9EAB-87EDE7C09AF5}" type="presOf" srcId="{E79D7158-2F3F-4218-B13D-86CA051BF6C6}" destId="{07DB1EE4-34BB-4CAA-A0F5-A417B3DA595A}" srcOrd="1" destOrd="0" presId="urn:microsoft.com/office/officeart/2005/8/layout/orgChart1"/>
    <dgm:cxn modelId="{E8576FA8-0FFE-4873-B7FD-123B7316CFEC}" type="presOf" srcId="{AC68D4A3-7987-42AE-ADE8-ECF5604017D7}" destId="{E13D2B5E-5530-48AD-86FE-42973243A35A}" srcOrd="1" destOrd="0" presId="urn:microsoft.com/office/officeart/2005/8/layout/orgChart1"/>
    <dgm:cxn modelId="{D7CE3CB8-7CDE-4603-BF5E-BEC5D64EE9E0}" type="presOf" srcId="{8E8A09B4-159D-4F71-8710-465A60D3FB40}" destId="{1F9BBA01-85E8-4D74-A64D-9161F817A533}" srcOrd="0" destOrd="0" presId="urn:microsoft.com/office/officeart/2005/8/layout/orgChart1"/>
    <dgm:cxn modelId="{03535713-735F-4E46-9A97-F85F8C1D38D1}" type="presOf" srcId="{03EBCC1B-759A-4405-AAF4-4D53420F77B7}" destId="{4B8EB1DC-A72B-4AF3-BA2A-1B372385946D}" srcOrd="0" destOrd="0" presId="urn:microsoft.com/office/officeart/2005/8/layout/orgChart1"/>
    <dgm:cxn modelId="{E87DEB85-1DFE-4EAD-ADF0-B58FB5F9FDB5}" srcId="{581CCFEF-0BF8-4F53-AEC2-7F9179C8DAF0}" destId="{7B8A7D97-E22E-4254-ACDC-41C71DEAA476}" srcOrd="1" destOrd="0" parTransId="{BD935CEF-A7D5-4287-8933-E3181883BE6A}" sibTransId="{9B20AB36-4D1A-4DCD-A74B-1A29EAAA1391}"/>
    <dgm:cxn modelId="{D7BA4A04-A503-40CA-A656-49CF907A0EA8}" type="presOf" srcId="{B2FB9E23-7034-4241-A374-D3802C41DEDE}" destId="{BC7F6309-505B-4BFF-8512-DEB3B9A11174}" srcOrd="0" destOrd="0" presId="urn:microsoft.com/office/officeart/2005/8/layout/orgChart1"/>
    <dgm:cxn modelId="{52D99FA6-8FBE-476E-B45C-9A95F7AF4F8E}" type="presOf" srcId="{2F1B6778-F2BD-4C28-A556-16D50A268A68}" destId="{1FCF2B7E-3ABF-49E9-B18C-7D63462E0F7B}" srcOrd="0" destOrd="0" presId="urn:microsoft.com/office/officeart/2005/8/layout/orgChart1"/>
    <dgm:cxn modelId="{651983C5-A7B8-43BF-98B3-D89632733196}" type="presOf" srcId="{7DCDAB3F-53A9-4DB2-80FF-9AAA247ABF75}" destId="{725116AB-78CF-47D6-90B0-6D12E3513961}" srcOrd="1" destOrd="0" presId="urn:microsoft.com/office/officeart/2005/8/layout/orgChart1"/>
    <dgm:cxn modelId="{9D5C555A-EDE0-449E-BC35-3AE1A5D86226}" type="presOf" srcId="{E0BDBFEF-5C9C-427A-B315-05BF7F9C9A52}" destId="{E3042D1D-005F-4ED2-9E0B-343B8D6C40F6}" srcOrd="0" destOrd="0" presId="urn:microsoft.com/office/officeart/2005/8/layout/orgChart1"/>
    <dgm:cxn modelId="{4FB163DB-B618-4CF3-B731-09BD1D2BC63F}" type="presOf" srcId="{DF1CF351-1837-45FB-B738-D64DEC5FEB2A}" destId="{1AA6166C-6169-422A-ACFE-FD51524A5762}" srcOrd="1" destOrd="0" presId="urn:microsoft.com/office/officeart/2005/8/layout/orgChart1"/>
    <dgm:cxn modelId="{29765E46-A149-45EA-BE5D-46DF8867987B}" type="presOf" srcId="{4A599B4A-F557-48B8-84BD-7EE631A9D77B}" destId="{64304B45-DB2D-4A0B-AD7A-53903D19A0B6}" srcOrd="0" destOrd="0" presId="urn:microsoft.com/office/officeart/2005/8/layout/orgChart1"/>
    <dgm:cxn modelId="{C4F11AAB-F14E-4BA5-8E42-4DE5B1BD19C4}" type="presOf" srcId="{4A599B4A-F557-48B8-84BD-7EE631A9D77B}" destId="{6E88F98D-141D-4375-AFDE-7B473D3070BB}" srcOrd="1" destOrd="0" presId="urn:microsoft.com/office/officeart/2005/8/layout/orgChart1"/>
    <dgm:cxn modelId="{FF7A870D-242B-4A98-95CB-A93194BAD967}" type="presOf" srcId="{E9999DB9-9103-4F16-A984-400735496F6E}" destId="{E70EC890-0332-45C0-8E13-C29459B90670}" srcOrd="1" destOrd="0" presId="urn:microsoft.com/office/officeart/2005/8/layout/orgChart1"/>
    <dgm:cxn modelId="{B2F783F8-744B-4C44-A556-1DD91355D063}" type="presOf" srcId="{7A554C3E-AAAF-465C-B1DE-BD06AE82A19A}" destId="{4997DDEF-F50E-4E2F-94D6-D60FD3AF3877}" srcOrd="1" destOrd="0" presId="urn:microsoft.com/office/officeart/2005/8/layout/orgChart1"/>
    <dgm:cxn modelId="{9406DC21-216E-4EF9-8288-797558AF1289}" type="presOf" srcId="{B68BF9DF-511C-40AA-AED1-FD12335BAE4E}" destId="{C09E933A-CBA7-488C-8FE0-23B6EA4163D8}" srcOrd="0" destOrd="0" presId="urn:microsoft.com/office/officeart/2005/8/layout/orgChart1"/>
    <dgm:cxn modelId="{0B8BA97C-A74B-4D2B-9739-12F42F7B37DF}" srcId="{2E930D7F-0A7A-4103-9022-1FE2352AE6BF}" destId="{B68BF9DF-511C-40AA-AED1-FD12335BAE4E}" srcOrd="1" destOrd="0" parTransId="{9DE68693-6A0D-4A91-B955-7B7A735C425B}" sibTransId="{B5B4E3DC-DC5D-48BD-B02D-BBE153298782}"/>
    <dgm:cxn modelId="{28C24A38-DC19-4B81-8C0B-861111A78787}" type="presOf" srcId="{EAFF43EE-55BC-4925-A810-C7C9D0218673}" destId="{D5E526EB-C48A-4219-8634-F393244AECA0}" srcOrd="1" destOrd="0" presId="urn:microsoft.com/office/officeart/2005/8/layout/orgChart1"/>
    <dgm:cxn modelId="{4EE5438E-0870-41BD-A18F-8DB2E950F216}" srcId="{581CCFEF-0BF8-4F53-AEC2-7F9179C8DAF0}" destId="{1D335313-A25E-45CB-B66A-BD29450B08D0}" srcOrd="0" destOrd="0" parTransId="{88441B61-DBEA-4BB6-BA3E-95CCA6B39409}" sibTransId="{ACEA6990-30AA-4C7F-B432-1EF93CDF684C}"/>
    <dgm:cxn modelId="{4C245290-BA4E-4F76-9508-2F8DCFE25BAF}" srcId="{7DCDAB3F-53A9-4DB2-80FF-9AAA247ABF75}" destId="{F84C8C33-76FA-4CA0-8486-78074D154AF0}" srcOrd="0" destOrd="0" parTransId="{B89A4CC9-AC0B-49A7-A2EF-94A79078DE6D}" sibTransId="{5AC4CBF3-75D8-45BD-9FD4-03E27F28B949}"/>
    <dgm:cxn modelId="{DCB21164-4BB5-4A6B-B022-F4BF6284EB8F}" type="presOf" srcId="{F84C8C33-76FA-4CA0-8486-78074D154AF0}" destId="{1DA89829-CEE2-489D-8C5E-29BC813954CB}" srcOrd="1" destOrd="0" presId="urn:microsoft.com/office/officeart/2005/8/layout/orgChart1"/>
    <dgm:cxn modelId="{8A66F017-BB94-4F1B-B5CB-BA172D54F294}" srcId="{38DC616F-21A3-45EC-861D-CCB1D2DC7EE0}" destId="{97FBE0E3-8429-4FC3-BC3C-BB59462DB217}" srcOrd="0" destOrd="0" parTransId="{62F2A7D4-2484-4DBA-A95C-D18493620EB6}" sibTransId="{9391CB92-CC53-481A-B037-75E0D43E32D7}"/>
    <dgm:cxn modelId="{163F3EF2-BD5C-4BBA-A316-27759DB4D517}" srcId="{7DCDAB3F-53A9-4DB2-80FF-9AAA247ABF75}" destId="{D9E7ED8B-6769-4375-884C-2E4F54C5BB50}" srcOrd="2" destOrd="0" parTransId="{0F294750-D8FF-4A0F-9CC9-C1B0696D9CB5}" sibTransId="{B6F4DC64-A56B-4C0B-9C40-6F07110F19A5}"/>
    <dgm:cxn modelId="{1C3D77E6-BAF8-4E4E-A63B-8612472E2D96}" type="presOf" srcId="{85477FA6-92A2-4285-9BC8-CAD9E4DCFE33}" destId="{FF0C1B63-C60E-4FE3-AC12-06210A4E1672}" srcOrd="0" destOrd="0" presId="urn:microsoft.com/office/officeart/2005/8/layout/orgChart1"/>
    <dgm:cxn modelId="{1D1402F3-6CBF-4C13-A8FE-F6B1B5F6A350}" type="presOf" srcId="{E79D7158-2F3F-4218-B13D-86CA051BF6C6}" destId="{42F2B340-1DAD-4862-A3D1-C6172DDDAA90}" srcOrd="0" destOrd="0" presId="urn:microsoft.com/office/officeart/2005/8/layout/orgChart1"/>
    <dgm:cxn modelId="{8682F653-4F51-4BFE-A5B3-EBD36E0E3D52}" type="presOf" srcId="{2C6A915B-E6F7-44E8-A212-98BE89911F96}" destId="{880693FE-4378-4F00-8A1E-FD52808F6F79}" srcOrd="0" destOrd="0" presId="urn:microsoft.com/office/officeart/2005/8/layout/orgChart1"/>
    <dgm:cxn modelId="{FFA57C8E-CC0B-4A39-81E5-19C93172BFD9}" type="presOf" srcId="{77713941-EC94-4A2C-AFCD-9F81BBAEF485}" destId="{8C060643-E0A1-4A22-BECF-791B884EDD43}" srcOrd="0" destOrd="0" presId="urn:microsoft.com/office/officeart/2005/8/layout/orgChart1"/>
    <dgm:cxn modelId="{CA092B8A-0C86-4F80-B152-171C86E6F2DC}" type="presOf" srcId="{0F294750-D8FF-4A0F-9CC9-C1B0696D9CB5}" destId="{08B2BAF9-2C65-4E1A-990F-512AEDC3679D}" srcOrd="0" destOrd="0" presId="urn:microsoft.com/office/officeart/2005/8/layout/orgChart1"/>
    <dgm:cxn modelId="{930AA86E-6D27-4A6B-AD84-5EB54D1FBC30}" type="presOf" srcId="{7A554C3E-AAAF-465C-B1DE-BD06AE82A19A}" destId="{412826DB-FEC4-4395-88D9-D81335029B8C}" srcOrd="0" destOrd="0" presId="urn:microsoft.com/office/officeart/2005/8/layout/orgChart1"/>
    <dgm:cxn modelId="{8FBA4E57-0487-44D4-8420-DB391B3D003E}" type="presOf" srcId="{B156E515-F063-435D-AC4C-241C9428B294}" destId="{DF984EA6-0CE0-48C1-A3FA-6D8CE16CB54B}" srcOrd="1" destOrd="0" presId="urn:microsoft.com/office/officeart/2005/8/layout/orgChart1"/>
    <dgm:cxn modelId="{D4387B9F-C5CC-439F-8B85-24BC85A0B6E5}" type="presOf" srcId="{B2FB9E23-7034-4241-A374-D3802C41DEDE}" destId="{30694426-1078-48B9-AEEA-0AA7BDEDBB8D}" srcOrd="1" destOrd="0" presId="urn:microsoft.com/office/officeart/2005/8/layout/orgChart1"/>
    <dgm:cxn modelId="{9D51FFAF-EB48-4F6A-95FA-35E0D63A5C26}" type="presOf" srcId="{EAFF43EE-55BC-4925-A810-C7C9D0218673}" destId="{FC3B3302-6B6C-485A-B447-2BF6EA266312}" srcOrd="0" destOrd="0" presId="urn:microsoft.com/office/officeart/2005/8/layout/orgChart1"/>
    <dgm:cxn modelId="{F6DED8E9-2D5D-4E4C-ABB9-BB998568AD70}" type="presOf" srcId="{633EC1D5-0E1F-40DD-B351-25CF67834F71}" destId="{6E3343D3-F751-4CA4-A137-2DF5B7D70606}" srcOrd="1" destOrd="0" presId="urn:microsoft.com/office/officeart/2005/8/layout/orgChart1"/>
    <dgm:cxn modelId="{79769F06-9DDB-4DBD-954B-5EA8EF76D1CC}" type="presOf" srcId="{8E4D0833-5CF1-432B-8098-FEBDA96EBE31}" destId="{DFF36099-1CB9-4B53-ACF3-178DC5ADA8CA}" srcOrd="0" destOrd="0" presId="urn:microsoft.com/office/officeart/2005/8/layout/orgChart1"/>
    <dgm:cxn modelId="{E2F71F4E-78CF-4E68-8E1F-C7C9EAD09592}" type="presOf" srcId="{2F3683B2-B2EC-4597-B362-8B7658A5F83D}" destId="{9059FCF5-9BC5-4691-9CF8-6BD69A20E659}" srcOrd="1" destOrd="0" presId="urn:microsoft.com/office/officeart/2005/8/layout/orgChart1"/>
    <dgm:cxn modelId="{73C8A95B-DC94-41DE-8A5F-A07B3FB861EF}" srcId="{38DC616F-21A3-45EC-861D-CCB1D2DC7EE0}" destId="{AC68D4A3-7987-42AE-ADE8-ECF5604017D7}" srcOrd="2" destOrd="0" parTransId="{8E8A09B4-159D-4F71-8710-465A60D3FB40}" sibTransId="{986F8AC6-E9D4-4BA3-93D5-2CADF3194FF3}"/>
    <dgm:cxn modelId="{FCB5084D-6F6C-45FD-A5A4-AC3571717A37}" type="presOf" srcId="{27C65AB7-1572-4293-A309-EABDFB6AF975}" destId="{A7BFDCD1-27A2-47F1-B2BE-46EC59B091B5}" srcOrd="0" destOrd="0" presId="urn:microsoft.com/office/officeart/2005/8/layout/orgChart1"/>
    <dgm:cxn modelId="{7F06A88D-E5B8-436F-9AFA-A9BC1AD3D92B}" type="presOf" srcId="{7B8A7D97-E22E-4254-ACDC-41C71DEAA476}" destId="{1BDA1801-4CC8-468A-BB97-43B32C7E419D}" srcOrd="0" destOrd="0" presId="urn:microsoft.com/office/officeart/2005/8/layout/orgChart1"/>
    <dgm:cxn modelId="{55F00C4B-E36A-4523-87C5-3A2CA39291BC}" type="presOf" srcId="{581CCFEF-0BF8-4F53-AEC2-7F9179C8DAF0}" destId="{06AE3BD8-CCE6-4CA2-BD7A-88021640D3E0}" srcOrd="0" destOrd="0" presId="urn:microsoft.com/office/officeart/2005/8/layout/orgChart1"/>
    <dgm:cxn modelId="{AF62EECB-B6D3-4850-9C73-D7318DCFA262}" type="presOf" srcId="{3B1A88CB-63FC-46ED-8EFB-89C230D9B221}" destId="{89082D70-E49C-4403-8F8D-968715B9215D}" srcOrd="0" destOrd="0" presId="urn:microsoft.com/office/officeart/2005/8/layout/orgChart1"/>
    <dgm:cxn modelId="{70F8FD72-490A-4B0A-98BE-95FD4B706E51}" srcId="{38DC616F-21A3-45EC-861D-CCB1D2DC7EE0}" destId="{E79D7158-2F3F-4218-B13D-86CA051BF6C6}" srcOrd="1" destOrd="0" parTransId="{2F1B6778-F2BD-4C28-A556-16D50A268A68}" sibTransId="{40AE601C-C164-4ED5-BF84-DCB3C87B2E7D}"/>
    <dgm:cxn modelId="{4BA39A69-0E3F-4917-8C50-190555402DB4}" srcId="{3B1A88CB-63FC-46ED-8EFB-89C230D9B221}" destId="{633EC1D5-0E1F-40DD-B351-25CF67834F71}" srcOrd="0" destOrd="0" parTransId="{719A1DBB-1624-4B27-9D86-DA5AA9713573}" sibTransId="{924666F1-F104-473F-8C61-5F8CB426C497}"/>
    <dgm:cxn modelId="{DA1521EF-A8DF-43A0-A6A9-E4D87FF06214}" srcId="{7DCDAB3F-53A9-4DB2-80FF-9AAA247ABF75}" destId="{4A599B4A-F557-48B8-84BD-7EE631A9D77B}" srcOrd="3" destOrd="0" parTransId="{16A73C69-38E3-4675-A91C-F5A899AD5D4E}" sibTransId="{577279A3-BA85-4C70-BB1C-746B00139790}"/>
    <dgm:cxn modelId="{550D34E3-45E0-48E7-8B32-825552F9BA9E}" type="presOf" srcId="{E9999DB9-9103-4F16-A984-400735496F6E}" destId="{9DDB8040-1445-491C-9A1E-FD3755268A7D}" srcOrd="0" destOrd="0" presId="urn:microsoft.com/office/officeart/2005/8/layout/orgChart1"/>
    <dgm:cxn modelId="{27D08150-A7FD-4BBC-97A5-558015F42D34}" srcId="{7DCDAB3F-53A9-4DB2-80FF-9AAA247ABF75}" destId="{CD2FE4CD-9E4A-4894-840C-6B10B2178721}" srcOrd="1" destOrd="0" parTransId="{3ABF71C1-9E27-46D3-B7BC-07E0245527AC}" sibTransId="{2F119583-7F54-4A57-9351-9B41D44C5F5C}"/>
    <dgm:cxn modelId="{C0A34910-CB2F-42EC-B705-67E782442842}" type="presOf" srcId="{5380A343-B579-4F62-822A-58E54282838E}" destId="{5311764B-B973-48CC-B5DE-98895E1B41F0}" srcOrd="0" destOrd="0" presId="urn:microsoft.com/office/officeart/2005/8/layout/orgChart1"/>
    <dgm:cxn modelId="{AE2D63F4-488C-453B-997F-4A0537076B33}" type="presOf" srcId="{F84C8C33-76FA-4CA0-8486-78074D154AF0}" destId="{47426A5B-D77E-4192-AD53-B71579427558}" srcOrd="0" destOrd="0" presId="urn:microsoft.com/office/officeart/2005/8/layout/orgChart1"/>
    <dgm:cxn modelId="{7ECF6A5E-1F90-488E-A76A-469B08AF275D}" type="presOf" srcId="{68EB6EB7-58A2-45D1-BC00-672625999B16}" destId="{0CCCA755-1DC5-4DDC-B4AC-CE7218D3FB1F}" srcOrd="0" destOrd="0" presId="urn:microsoft.com/office/officeart/2005/8/layout/orgChart1"/>
    <dgm:cxn modelId="{DC573755-7BC9-4139-8BDA-B3F8AD5D3467}" srcId="{E9999DB9-9103-4F16-A984-400735496F6E}" destId="{5380A343-B579-4F62-822A-58E54282838E}" srcOrd="1" destOrd="0" parTransId="{4674B9D6-C662-4FA3-9C2F-5DE235FD453A}" sibTransId="{C2F43D51-F524-4AF7-ACC9-A5090AE30BCA}"/>
    <dgm:cxn modelId="{484A6DF8-023D-40C2-B27F-9A225CF75050}" type="presOf" srcId="{B156E515-F063-435D-AC4C-241C9428B294}" destId="{E5C1175F-1E98-4CC3-B85B-50E38B67D2AF}" srcOrd="0" destOrd="0" presId="urn:microsoft.com/office/officeart/2005/8/layout/orgChart1"/>
    <dgm:cxn modelId="{759C39A5-1E12-4210-B73B-A8B4CBAC46DD}" srcId="{E79D7158-2F3F-4218-B13D-86CA051BF6C6}" destId="{7A554C3E-AAAF-465C-B1DE-BD06AE82A19A}" srcOrd="1" destOrd="0" parTransId="{03EBCC1B-759A-4405-AAF4-4D53420F77B7}" sibTransId="{866DC7DD-A618-4C56-B075-F61BDC7F5829}"/>
    <dgm:cxn modelId="{BBAED13A-6D7A-45DD-B5EB-59CA9F527B4A}" type="presOf" srcId="{B68BF9DF-511C-40AA-AED1-FD12335BAE4E}" destId="{2ECD2F91-6D97-4A3A-8CF5-5C3A95D3ECA5}" srcOrd="1" destOrd="0" presId="urn:microsoft.com/office/officeart/2005/8/layout/orgChart1"/>
    <dgm:cxn modelId="{B1DB6721-BD68-426B-B5BF-CA3F702E3B34}" type="presOf" srcId="{581CCFEF-0BF8-4F53-AEC2-7F9179C8DAF0}" destId="{C956E577-D31E-4876-9DF2-524F2CBE570A}" srcOrd="1" destOrd="0" presId="urn:microsoft.com/office/officeart/2005/8/layout/orgChart1"/>
    <dgm:cxn modelId="{03264EF7-636F-4546-9213-B6A518053CD0}" srcId="{931836D0-8DE7-495A-96CE-7040C01F500C}" destId="{270A4678-EB0D-4500-8904-072EB9B22D31}" srcOrd="0" destOrd="0" parTransId="{6EDD7FDF-D7F2-48B9-BC47-916D77CF4D3E}" sibTransId="{4825B397-84CC-48DF-8559-2DF70F1E0C89}"/>
    <dgm:cxn modelId="{E1BEA8FB-71F7-4420-B387-1F467386334D}" srcId="{B68BF9DF-511C-40AA-AED1-FD12335BAE4E}" destId="{38DC616F-21A3-45EC-861D-CCB1D2DC7EE0}" srcOrd="0" destOrd="0" parTransId="{2C6A915B-E6F7-44E8-A212-98BE89911F96}" sibTransId="{F074672D-448A-4074-8BEA-EAB313DFC7A6}"/>
    <dgm:cxn modelId="{03B3EACD-88FC-4C5B-8E46-C649AD629FB9}" type="presOf" srcId="{0EE966D4-DB9F-4D50-8DB0-5F5AA506F0B2}" destId="{32EDB023-1A85-48DF-A61C-FC747820AB86}" srcOrd="0" destOrd="0" presId="urn:microsoft.com/office/officeart/2005/8/layout/orgChart1"/>
    <dgm:cxn modelId="{7F1B8D71-48EE-4618-B2A6-9793E470B0CF}" srcId="{DF1CF351-1837-45FB-B738-D64DEC5FEB2A}" destId="{3B1A88CB-63FC-46ED-8EFB-89C230D9B221}" srcOrd="0" destOrd="0" parTransId="{6AF39DAD-06AC-41DC-BC6B-7306EBD5F7FA}" sibTransId="{F4056494-6984-469A-BB0C-55DA5626903C}"/>
    <dgm:cxn modelId="{ED7B2751-FB16-4288-AD61-7A0916A973F9}" type="presOf" srcId="{80993EE2-8AD1-47A6-9A9A-E68B0685B975}" destId="{07C37478-4DAA-47FB-BAF8-3AB38C438A31}" srcOrd="0" destOrd="0" presId="urn:microsoft.com/office/officeart/2005/8/layout/orgChart1"/>
    <dgm:cxn modelId="{83D3A8FF-F4BF-42F1-B5D7-F95E61596ED4}" type="presOf" srcId="{B89A4CC9-AC0B-49A7-A2EF-94A79078DE6D}" destId="{21445E5B-9D32-4D8E-8129-7A1D0BB69DF4}" srcOrd="0" destOrd="0" presId="urn:microsoft.com/office/officeart/2005/8/layout/orgChart1"/>
    <dgm:cxn modelId="{6EC914D9-B60F-4966-9724-E0633CA09D57}" type="presOf" srcId="{CD2FE4CD-9E4A-4894-840C-6B10B2178721}" destId="{149CEC42-71BA-4DC6-85BA-6C74DB674A2C}" srcOrd="1" destOrd="0" presId="urn:microsoft.com/office/officeart/2005/8/layout/orgChart1"/>
    <dgm:cxn modelId="{98A1D9DD-168C-4214-B3E8-1ABC9A0F247A}" srcId="{E79D7158-2F3F-4218-B13D-86CA051BF6C6}" destId="{85477FA6-92A2-4285-9BC8-CAD9E4DCFE33}" srcOrd="0" destOrd="0" parTransId="{747A751F-0903-40A8-9460-2D22366A1B6A}" sibTransId="{2DA10F9F-690A-4B8E-8B77-A96D266CA349}"/>
    <dgm:cxn modelId="{F5887BB1-4484-4FE0-814E-59C5EAD71592}" type="presOf" srcId="{D9E7ED8B-6769-4375-884C-2E4F54C5BB50}" destId="{C54FA79B-AF92-49DC-95B1-68979263EC1B}" srcOrd="0" destOrd="0" presId="urn:microsoft.com/office/officeart/2005/8/layout/orgChart1"/>
    <dgm:cxn modelId="{E96FCF71-9F95-441F-B6ED-ECBC971F5956}" type="presOf" srcId="{97FBE0E3-8429-4FC3-BC3C-BB59462DB217}" destId="{59D96226-CB52-43BC-8970-9A47D224F7A6}" srcOrd="1" destOrd="0" presId="urn:microsoft.com/office/officeart/2005/8/layout/orgChart1"/>
    <dgm:cxn modelId="{D7A4D2D8-335B-4387-9605-5D8FCB26E165}" type="presOf" srcId="{D9E7ED8B-6769-4375-884C-2E4F54C5BB50}" destId="{48B95D76-0952-44ED-8867-529DB21063D5}" srcOrd="1" destOrd="0" presId="urn:microsoft.com/office/officeart/2005/8/layout/orgChart1"/>
    <dgm:cxn modelId="{BD4F101A-692A-4C58-B7BB-4158B90996A2}" type="presOf" srcId="{6AF39DAD-06AC-41DC-BC6B-7306EBD5F7FA}" destId="{E24F992A-1BDC-4E79-A48E-D4A3E89E7FCE}" srcOrd="0" destOrd="0" presId="urn:microsoft.com/office/officeart/2005/8/layout/orgChart1"/>
    <dgm:cxn modelId="{E1F88B1F-E2C5-4F1F-9874-BDB262EA0B69}" srcId="{E9999DB9-9103-4F16-A984-400735496F6E}" destId="{8E4D0833-5CF1-432B-8098-FEBDA96EBE31}" srcOrd="0" destOrd="0" parTransId="{808E8007-8897-48D4-B46D-D09F4B677C35}" sibTransId="{B3CD3D29-B7B2-4AB7-80F3-36CA6BE23BC4}"/>
    <dgm:cxn modelId="{F6070529-E837-493A-AED3-9E1097F5213B}" type="presOf" srcId="{2F3683B2-B2EC-4597-B362-8B7658A5F83D}" destId="{1FD61251-D23D-460C-9858-011A708CCD32}" srcOrd="0" destOrd="0" presId="urn:microsoft.com/office/officeart/2005/8/layout/orgChart1"/>
    <dgm:cxn modelId="{E8EB9636-016E-4972-85FB-AFDDEC239407}" type="presOf" srcId="{808E8007-8897-48D4-B46D-D09F4B677C35}" destId="{964B902B-E406-439A-879F-5850E8480604}" srcOrd="0" destOrd="0" presId="urn:microsoft.com/office/officeart/2005/8/layout/orgChart1"/>
    <dgm:cxn modelId="{776AA507-2A06-4805-919A-F87A2D0B7A45}" type="presOf" srcId="{2E930D7F-0A7A-4103-9022-1FE2352AE6BF}" destId="{BAD5F72C-6AC7-447B-8832-114A4B62A70F}" srcOrd="0" destOrd="0" presId="urn:microsoft.com/office/officeart/2005/8/layout/orgChart1"/>
    <dgm:cxn modelId="{D8B90037-3297-404D-B96C-7D67F8FB2CF1}" type="presOf" srcId="{270A4678-EB0D-4500-8904-072EB9B22D31}" destId="{FCD47B48-B702-4002-B2AE-39132FBB1740}" srcOrd="1" destOrd="0" presId="urn:microsoft.com/office/officeart/2005/8/layout/orgChart1"/>
    <dgm:cxn modelId="{AE398275-1EA5-4E82-941B-7670B91D165F}" srcId="{38DC616F-21A3-45EC-861D-CCB1D2DC7EE0}" destId="{931836D0-8DE7-495A-96CE-7040C01F500C}" srcOrd="4" destOrd="0" parTransId="{68EB6EB7-58A2-45D1-BC00-672625999B16}" sibTransId="{BBA6FA35-B545-4832-9779-FAFAA0CE1D71}"/>
    <dgm:cxn modelId="{6817548B-FA04-48E6-A4E5-9723AAA4013D}" type="presOf" srcId="{413D3460-51B0-40C0-B062-681F3108AE26}" destId="{1590D3B6-11AD-4B1C-8D71-D76F5E7FEDB6}" srcOrd="0" destOrd="0" presId="urn:microsoft.com/office/officeart/2005/8/layout/orgChart1"/>
    <dgm:cxn modelId="{E592DAED-37B5-4337-BA92-D2BB9601EC7D}" type="presOf" srcId="{BD935CEF-A7D5-4287-8933-E3181883BE6A}" destId="{A4F7D582-475E-4880-AAB0-8217D0E316DC}" srcOrd="0" destOrd="0" presId="urn:microsoft.com/office/officeart/2005/8/layout/orgChart1"/>
    <dgm:cxn modelId="{8F3F3035-F2DC-4C91-8DEA-67C513EA31D8}" type="presOf" srcId="{7B8A7D97-E22E-4254-ACDC-41C71DEAA476}" destId="{9895B921-1193-4F52-BA91-92789405C70A}" srcOrd="1" destOrd="0" presId="urn:microsoft.com/office/officeart/2005/8/layout/orgChart1"/>
    <dgm:cxn modelId="{B9F515EE-9304-4060-BFB5-A3A6191E8603}" type="presOf" srcId="{38DC616F-21A3-45EC-861D-CCB1D2DC7EE0}" destId="{1D9C4BA7-7416-4A20-8E38-C0C8B1CA5E50}" srcOrd="1" destOrd="0" presId="urn:microsoft.com/office/officeart/2005/8/layout/orgChart1"/>
    <dgm:cxn modelId="{3C081B41-F856-4A81-A50A-C19926FAFB25}" type="presOf" srcId="{2187DA6A-E767-44D3-987A-91283721F134}" destId="{2106394A-58A8-4126-8C08-828158765D48}" srcOrd="0" destOrd="0" presId="urn:microsoft.com/office/officeart/2005/8/layout/orgChart1"/>
    <dgm:cxn modelId="{391C06A7-9495-4FC6-97C7-9DA2874F3F3D}" type="presOf" srcId="{1D335313-A25E-45CB-B66A-BD29450B08D0}" destId="{1CC17BA3-87E9-4F7C-B726-385645374A43}" srcOrd="0" destOrd="0" presId="urn:microsoft.com/office/officeart/2005/8/layout/orgChart1"/>
    <dgm:cxn modelId="{17C86234-01BD-4D03-BE5B-00FD0A4797F7}" type="presOf" srcId="{09F76398-D6C0-4A25-8B8B-5C9AA66C4280}" destId="{F9966465-0617-4CB2-B189-B8D5C6208FE1}" srcOrd="0" destOrd="0" presId="urn:microsoft.com/office/officeart/2005/8/layout/orgChart1"/>
    <dgm:cxn modelId="{A8219E5C-6359-401E-875C-67E7DD43A949}" type="presOf" srcId="{7DCDAB3F-53A9-4DB2-80FF-9AAA247ABF75}" destId="{BA93CDCF-A7E6-444B-AC57-A1E835048932}" srcOrd="0" destOrd="0" presId="urn:microsoft.com/office/officeart/2005/8/layout/orgChart1"/>
    <dgm:cxn modelId="{F8DD8B8E-3B2E-4828-8459-CF461000F006}" srcId="{E9999DB9-9103-4F16-A984-400735496F6E}" destId="{2F3683B2-B2EC-4597-B362-8B7658A5F83D}" srcOrd="2" destOrd="0" parTransId="{BB0C20CF-A5D1-4908-8149-11F9903C63DD}" sibTransId="{A0B52085-CEAB-4730-BA3A-4C26FB4593D2}"/>
    <dgm:cxn modelId="{3E78021B-AA04-42DC-9A41-1828234D447D}" type="presOf" srcId="{1D335313-A25E-45CB-B66A-BD29450B08D0}" destId="{E5059FBB-7636-48A3-90D5-0482B01C7417}" srcOrd="1" destOrd="0" presId="urn:microsoft.com/office/officeart/2005/8/layout/orgChart1"/>
    <dgm:cxn modelId="{4125A864-6493-4E3C-A524-B7F626B95D5C}" type="presOf" srcId="{3B1A88CB-63FC-46ED-8EFB-89C230D9B221}" destId="{60E9F534-AE21-473A-9E6B-0248879EBF02}" srcOrd="1" destOrd="0" presId="urn:microsoft.com/office/officeart/2005/8/layout/orgChart1"/>
    <dgm:cxn modelId="{75D6F795-AFD1-4803-98CE-39026A000C0E}" type="presOf" srcId="{DF1CF351-1837-45FB-B738-D64DEC5FEB2A}" destId="{95F3094F-2EB7-4C4C-9704-92F35812DA5E}" srcOrd="0" destOrd="0" presId="urn:microsoft.com/office/officeart/2005/8/layout/orgChart1"/>
    <dgm:cxn modelId="{B632F1DD-BD11-40AF-923A-598A8A59DB12}" type="presOf" srcId="{88441B61-DBEA-4BB6-BA3E-95CCA6B39409}" destId="{A8451F49-6146-4F36-BE6D-F6B42F3CC2E6}" srcOrd="0" destOrd="0" presId="urn:microsoft.com/office/officeart/2005/8/layout/orgChart1"/>
    <dgm:cxn modelId="{D6D20D96-1501-49FD-ADC7-55CC17FB37AF}" type="presOf" srcId="{97FBE0E3-8429-4FC3-BC3C-BB59462DB217}" destId="{D751F07B-6A6B-4243-BB82-8AF687D279A5}" srcOrd="0" destOrd="0" presId="urn:microsoft.com/office/officeart/2005/8/layout/orgChart1"/>
    <dgm:cxn modelId="{5F021393-1EFB-4102-A8BB-58DB1BDD7E5E}" srcId="{581CCFEF-0BF8-4F53-AEC2-7F9179C8DAF0}" destId="{B156E515-F063-435D-AC4C-241C9428B294}" srcOrd="2" destOrd="0" parTransId="{8625F03E-D065-4C9A-A5BD-0402E706AE06}" sibTransId="{98978469-6812-4ED0-83D9-CEB3F67D6871}"/>
    <dgm:cxn modelId="{65FE4A43-2F79-417A-87B0-E8D799B50ED6}" type="presOf" srcId="{16A73C69-38E3-4675-A91C-F5A899AD5D4E}" destId="{4BDC567D-B769-4B6B-B7BD-0FBDFD577CA8}" srcOrd="0" destOrd="0" presId="urn:microsoft.com/office/officeart/2005/8/layout/orgChart1"/>
    <dgm:cxn modelId="{F2EB196B-4F43-417D-B7B0-459741980F55}" srcId="{633EC1D5-0E1F-40DD-B351-25CF67834F71}" destId="{7DCDAB3F-53A9-4DB2-80FF-9AAA247ABF75}" srcOrd="0" destOrd="0" parTransId="{E0BDBFEF-5C9C-427A-B315-05BF7F9C9A52}" sibTransId="{D3257883-52D2-4C7C-8384-495A9FD5E860}"/>
    <dgm:cxn modelId="{B43DEC30-8E13-49CF-927A-D4AAF781D38A}" srcId="{931836D0-8DE7-495A-96CE-7040C01F500C}" destId="{581CCFEF-0BF8-4F53-AEC2-7F9179C8DAF0}" srcOrd="1" destOrd="0" parTransId="{80993EE2-8AD1-47A6-9A9A-E68B0685B975}" sibTransId="{BF87740D-5FB3-422B-8AE0-AFA930ED2D07}"/>
    <dgm:cxn modelId="{98101586-BA42-4AD7-941C-D77960902A84}" srcId="{7DCDAB3F-53A9-4DB2-80FF-9AAA247ABF75}" destId="{B2FB9E23-7034-4241-A374-D3802C41DEDE}" srcOrd="4" destOrd="0" parTransId="{0EE966D4-DB9F-4D50-8DB0-5F5AA506F0B2}" sibTransId="{1F51EC4F-9404-4C9F-BB00-581074F61F8B}"/>
    <dgm:cxn modelId="{D3C649D2-B151-4249-A0C9-CD1D11DAD5F3}" type="presOf" srcId="{270A4678-EB0D-4500-8904-072EB9B22D31}" destId="{418019E8-E667-496C-8D89-4674D4B6ADE4}" srcOrd="0" destOrd="0" presId="urn:microsoft.com/office/officeart/2005/8/layout/orgChart1"/>
    <dgm:cxn modelId="{D1B202A4-2DDF-406F-B075-74B4C6D3312B}" type="presOf" srcId="{931836D0-8DE7-495A-96CE-7040C01F500C}" destId="{F6D753B5-8765-41AC-98A3-2134FE2F685F}" srcOrd="1" destOrd="0" presId="urn:microsoft.com/office/officeart/2005/8/layout/orgChart1"/>
    <dgm:cxn modelId="{D34FA2D4-7B8D-46CA-B076-85E0A14C1A03}" srcId="{7DCDAB3F-53A9-4DB2-80FF-9AAA247ABF75}" destId="{2187DA6A-E767-44D3-987A-91283721F134}" srcOrd="5" destOrd="0" parTransId="{27C65AB7-1572-4293-A309-EABDFB6AF975}" sibTransId="{A321D816-ADE9-4967-971C-AD4DD0BCE64C}"/>
    <dgm:cxn modelId="{1446EE7D-C206-4404-8053-F1DDF941327B}" type="presOf" srcId="{AC68D4A3-7987-42AE-ADE8-ECF5604017D7}" destId="{0D204738-7F2B-4CE6-A327-F8C3ACA3BE40}" srcOrd="0" destOrd="0" presId="urn:microsoft.com/office/officeart/2005/8/layout/orgChart1"/>
    <dgm:cxn modelId="{77291EBF-1C34-4805-A103-3AB0EABDE284}" type="presOf" srcId="{8625F03E-D065-4C9A-A5BD-0402E706AE06}" destId="{65C1F232-165F-4D4D-B3CD-85600C7BA40D}" srcOrd="0" destOrd="0" presId="urn:microsoft.com/office/officeart/2005/8/layout/orgChart1"/>
    <dgm:cxn modelId="{D3D782C6-2C88-4558-AD9D-82F707D4F953}" type="presOf" srcId="{2E930D7F-0A7A-4103-9022-1FE2352AE6BF}" destId="{84CDAFBB-413C-4E8A-ADBF-95C872E7A095}" srcOrd="1" destOrd="0" presId="urn:microsoft.com/office/officeart/2005/8/layout/orgChart1"/>
    <dgm:cxn modelId="{A6C99CCA-6E5F-4F2B-A526-3DE66C3B3580}" type="presOf" srcId="{9DE68693-6A0D-4A91-B955-7B7A735C425B}" destId="{4370DA2D-47F6-4957-9BF6-2E4BF0857239}" srcOrd="0" destOrd="0" presId="urn:microsoft.com/office/officeart/2005/8/layout/orgChart1"/>
    <dgm:cxn modelId="{E3065D70-C0A4-4C0C-AC49-1731CF2B63E0}" srcId="{38DC616F-21A3-45EC-861D-CCB1D2DC7EE0}" destId="{E9999DB9-9103-4F16-A984-400735496F6E}" srcOrd="3" destOrd="0" parTransId="{4A0370B8-8A3B-4632-95B2-FCDD89FEF7F6}" sibTransId="{62B793AC-8EBF-45DB-8D64-A6654DE8C64B}"/>
    <dgm:cxn modelId="{BDC3A3F3-E1E0-4400-BB50-7ADC247A76D3}" type="presOf" srcId="{8E4D0833-5CF1-432B-8098-FEBDA96EBE31}" destId="{5AF2C429-1ED7-4718-A647-2D103B533ABF}" srcOrd="1" destOrd="0" presId="urn:microsoft.com/office/officeart/2005/8/layout/orgChart1"/>
    <dgm:cxn modelId="{91BC10F8-8427-4EC1-8385-78332B6BD80F}" srcId="{413D3460-51B0-40C0-B062-681F3108AE26}" destId="{2E930D7F-0A7A-4103-9022-1FE2352AE6BF}" srcOrd="0" destOrd="0" parTransId="{4D73CAA2-BFAD-4C8D-9D9D-41A10C671187}" sibTransId="{881DF84D-C297-4560-B7FD-1D9F8B436BDA}"/>
    <dgm:cxn modelId="{D33B2DD2-76F5-4189-9C21-93074B6B676E}" srcId="{633EC1D5-0E1F-40DD-B351-25CF67834F71}" destId="{EAFF43EE-55BC-4925-A810-C7C9D0218673}" srcOrd="1" destOrd="0" parTransId="{77713941-EC94-4A2C-AFCD-9F81BBAEF485}" sibTransId="{AC1DF0E3-4271-4CF0-B18F-1B98FB058086}"/>
    <dgm:cxn modelId="{3554A0A8-FF05-4788-A2B0-70686FF19B18}" type="presOf" srcId="{2187DA6A-E767-44D3-987A-91283721F134}" destId="{A1A1FE6A-9EF9-4006-AD51-2B0E6B8B46EE}" srcOrd="1" destOrd="0" presId="urn:microsoft.com/office/officeart/2005/8/layout/orgChart1"/>
    <dgm:cxn modelId="{9D66EA6B-E0D6-4289-8FF9-EF8FE85A39BB}" srcId="{2E930D7F-0A7A-4103-9022-1FE2352AE6BF}" destId="{DF1CF351-1837-45FB-B738-D64DEC5FEB2A}" srcOrd="0" destOrd="0" parTransId="{09F76398-D6C0-4A25-8B8B-5C9AA66C4280}" sibTransId="{FF878BB7-6B49-4936-B67C-5D6754D68C16}"/>
    <dgm:cxn modelId="{E3D6488B-309D-4601-A514-BB8FF7213C62}" type="presOf" srcId="{747A751F-0903-40A8-9460-2D22366A1B6A}" destId="{A32D5847-EF26-4C3C-B370-149519647708}" srcOrd="0" destOrd="0" presId="urn:microsoft.com/office/officeart/2005/8/layout/orgChart1"/>
    <dgm:cxn modelId="{A4B348ED-C93E-49FD-86D2-31C1E2B6E552}" type="presOf" srcId="{CD2FE4CD-9E4A-4894-840C-6B10B2178721}" destId="{9C559CA5-6FD8-44E8-A89C-F4BE29C798F6}" srcOrd="0" destOrd="0" presId="urn:microsoft.com/office/officeart/2005/8/layout/orgChart1"/>
    <dgm:cxn modelId="{26C93680-791E-4A73-9865-5DD91EF7312F}" type="presOf" srcId="{85477FA6-92A2-4285-9BC8-CAD9E4DCFE33}" destId="{66FC9450-1216-4E77-AEE3-05565C6B0310}" srcOrd="1" destOrd="0" presId="urn:microsoft.com/office/officeart/2005/8/layout/orgChart1"/>
    <dgm:cxn modelId="{DB306300-1B49-4A98-8F3F-02592175EACE}" type="presOf" srcId="{38DC616F-21A3-45EC-861D-CCB1D2DC7EE0}" destId="{FA6986FD-8525-4991-8C67-BCBBF2113B49}" srcOrd="0" destOrd="0" presId="urn:microsoft.com/office/officeart/2005/8/layout/orgChart1"/>
    <dgm:cxn modelId="{0F41714E-DB2F-407F-8330-6E2D2719BAD8}" type="presOf" srcId="{62F2A7D4-2484-4DBA-A95C-D18493620EB6}" destId="{EA39DD81-E3A3-4A90-AC16-B238812F608B}" srcOrd="0" destOrd="0" presId="urn:microsoft.com/office/officeart/2005/8/layout/orgChart1"/>
    <dgm:cxn modelId="{FCDF0E86-5431-4715-914E-CD1CED9500F3}" type="presOf" srcId="{719A1DBB-1624-4B27-9D86-DA5AA9713573}" destId="{93C0D6D3-504C-401F-AD1B-B63EE06B8872}" srcOrd="0" destOrd="0" presId="urn:microsoft.com/office/officeart/2005/8/layout/orgChart1"/>
    <dgm:cxn modelId="{2D9192AA-73D0-4FA5-A39A-89EDFEA3373B}" type="presOf" srcId="{633EC1D5-0E1F-40DD-B351-25CF67834F71}" destId="{0BD8F6CF-101C-4F56-9854-CA92BDE8B6D0}" srcOrd="0" destOrd="0" presId="urn:microsoft.com/office/officeart/2005/8/layout/orgChart1"/>
    <dgm:cxn modelId="{15EAB367-9F5C-4D8B-A5C5-D053FEF5CECC}" type="presOf" srcId="{4674B9D6-C662-4FA3-9C2F-5DE235FD453A}" destId="{01A479A3-413C-4D9D-A5DA-8F69E376EFDA}" srcOrd="0" destOrd="0" presId="urn:microsoft.com/office/officeart/2005/8/layout/orgChart1"/>
    <dgm:cxn modelId="{D8B461A1-77DC-4B0F-919E-41F099AB1FE3}" type="presParOf" srcId="{1590D3B6-11AD-4B1C-8D71-D76F5E7FEDB6}" destId="{9B08437E-1A6C-42A2-9EF7-3F0BF113E090}" srcOrd="0" destOrd="0" presId="urn:microsoft.com/office/officeart/2005/8/layout/orgChart1"/>
    <dgm:cxn modelId="{8B30B637-D839-49CA-9F23-B22287FA3483}" type="presParOf" srcId="{9B08437E-1A6C-42A2-9EF7-3F0BF113E090}" destId="{FA0F6326-B2D1-4EF6-A85D-4A56635BAE6C}" srcOrd="0" destOrd="0" presId="urn:microsoft.com/office/officeart/2005/8/layout/orgChart1"/>
    <dgm:cxn modelId="{C822E3CD-A41D-47DD-B961-B187111FB24D}" type="presParOf" srcId="{FA0F6326-B2D1-4EF6-A85D-4A56635BAE6C}" destId="{BAD5F72C-6AC7-447B-8832-114A4B62A70F}" srcOrd="0" destOrd="0" presId="urn:microsoft.com/office/officeart/2005/8/layout/orgChart1"/>
    <dgm:cxn modelId="{2AEE17FF-5B33-4B91-B0F9-62D831D25898}" type="presParOf" srcId="{FA0F6326-B2D1-4EF6-A85D-4A56635BAE6C}" destId="{84CDAFBB-413C-4E8A-ADBF-95C872E7A095}" srcOrd="1" destOrd="0" presId="urn:microsoft.com/office/officeart/2005/8/layout/orgChart1"/>
    <dgm:cxn modelId="{F0DAF536-21D7-4AA7-832B-D5AB37E1E7B1}" type="presParOf" srcId="{9B08437E-1A6C-42A2-9EF7-3F0BF113E090}" destId="{4B56E97B-A0F3-494A-BC7C-98B69B9E31E0}" srcOrd="1" destOrd="0" presId="urn:microsoft.com/office/officeart/2005/8/layout/orgChart1"/>
    <dgm:cxn modelId="{3C6730F4-F40C-47E3-9C8A-9A622BE536D9}" type="presParOf" srcId="{4B56E97B-A0F3-494A-BC7C-98B69B9E31E0}" destId="{F9966465-0617-4CB2-B189-B8D5C6208FE1}" srcOrd="0" destOrd="0" presId="urn:microsoft.com/office/officeart/2005/8/layout/orgChart1"/>
    <dgm:cxn modelId="{D7775AAF-D21E-43CA-A62E-7543BC0765C1}" type="presParOf" srcId="{4B56E97B-A0F3-494A-BC7C-98B69B9E31E0}" destId="{F7E2025F-5160-441B-ABB5-1FB7425264BA}" srcOrd="1" destOrd="0" presId="urn:microsoft.com/office/officeart/2005/8/layout/orgChart1"/>
    <dgm:cxn modelId="{A8B4FE1B-D8CB-46B6-89D9-09CC072671E0}" type="presParOf" srcId="{F7E2025F-5160-441B-ABB5-1FB7425264BA}" destId="{8B433170-658D-4E55-B174-619CD2D87EEF}" srcOrd="0" destOrd="0" presId="urn:microsoft.com/office/officeart/2005/8/layout/orgChart1"/>
    <dgm:cxn modelId="{E56ED0F5-31EE-4321-A6DB-62D2E3CECD4C}" type="presParOf" srcId="{8B433170-658D-4E55-B174-619CD2D87EEF}" destId="{95F3094F-2EB7-4C4C-9704-92F35812DA5E}" srcOrd="0" destOrd="0" presId="urn:microsoft.com/office/officeart/2005/8/layout/orgChart1"/>
    <dgm:cxn modelId="{569B1449-E96A-4754-B285-C69FA9136E48}" type="presParOf" srcId="{8B433170-658D-4E55-B174-619CD2D87EEF}" destId="{1AA6166C-6169-422A-ACFE-FD51524A5762}" srcOrd="1" destOrd="0" presId="urn:microsoft.com/office/officeart/2005/8/layout/orgChart1"/>
    <dgm:cxn modelId="{609B2491-93F2-47CD-82A9-B23F3B6F3F4D}" type="presParOf" srcId="{F7E2025F-5160-441B-ABB5-1FB7425264BA}" destId="{DF2ECF24-46D5-4E56-908D-093A39FE23BD}" srcOrd="1" destOrd="0" presId="urn:microsoft.com/office/officeart/2005/8/layout/orgChart1"/>
    <dgm:cxn modelId="{778638AB-553A-477F-A48B-58CBE71BF78E}" type="presParOf" srcId="{DF2ECF24-46D5-4E56-908D-093A39FE23BD}" destId="{E24F992A-1BDC-4E79-A48E-D4A3E89E7FCE}" srcOrd="0" destOrd="0" presId="urn:microsoft.com/office/officeart/2005/8/layout/orgChart1"/>
    <dgm:cxn modelId="{C3E86D29-A130-4B93-A912-C27BBB20A522}" type="presParOf" srcId="{DF2ECF24-46D5-4E56-908D-093A39FE23BD}" destId="{E5A3F479-BD65-4CA9-A38B-92B78A917DD5}" srcOrd="1" destOrd="0" presId="urn:microsoft.com/office/officeart/2005/8/layout/orgChart1"/>
    <dgm:cxn modelId="{782C9E84-74EC-4EEC-B368-314A7DE6691D}" type="presParOf" srcId="{E5A3F479-BD65-4CA9-A38B-92B78A917DD5}" destId="{9121595C-0B6C-4D0B-8A81-DFF8268DEF11}" srcOrd="0" destOrd="0" presId="urn:microsoft.com/office/officeart/2005/8/layout/orgChart1"/>
    <dgm:cxn modelId="{23781B0B-A1A3-4873-8E10-4243D480E4BA}" type="presParOf" srcId="{9121595C-0B6C-4D0B-8A81-DFF8268DEF11}" destId="{89082D70-E49C-4403-8F8D-968715B9215D}" srcOrd="0" destOrd="0" presId="urn:microsoft.com/office/officeart/2005/8/layout/orgChart1"/>
    <dgm:cxn modelId="{44649649-2D1D-4ED9-A8F1-9D53FAE2B946}" type="presParOf" srcId="{9121595C-0B6C-4D0B-8A81-DFF8268DEF11}" destId="{60E9F534-AE21-473A-9E6B-0248879EBF02}" srcOrd="1" destOrd="0" presId="urn:microsoft.com/office/officeart/2005/8/layout/orgChart1"/>
    <dgm:cxn modelId="{FEDF25B6-EAAC-4371-8150-350C24115221}" type="presParOf" srcId="{E5A3F479-BD65-4CA9-A38B-92B78A917DD5}" destId="{3CE73A68-8F53-4DE3-9195-93F193AAE7C1}" srcOrd="1" destOrd="0" presId="urn:microsoft.com/office/officeart/2005/8/layout/orgChart1"/>
    <dgm:cxn modelId="{667A767F-8FEC-4823-9FC0-E5D137925BB2}" type="presParOf" srcId="{3CE73A68-8F53-4DE3-9195-93F193AAE7C1}" destId="{93C0D6D3-504C-401F-AD1B-B63EE06B8872}" srcOrd="0" destOrd="0" presId="urn:microsoft.com/office/officeart/2005/8/layout/orgChart1"/>
    <dgm:cxn modelId="{93667C13-D4A5-47D1-9B86-5541B51AE18C}" type="presParOf" srcId="{3CE73A68-8F53-4DE3-9195-93F193AAE7C1}" destId="{37B27E88-F90E-47BA-8F4D-C1E7A9EC8991}" srcOrd="1" destOrd="0" presId="urn:microsoft.com/office/officeart/2005/8/layout/orgChart1"/>
    <dgm:cxn modelId="{0A175D60-04A6-40BA-934C-B5D906744F56}" type="presParOf" srcId="{37B27E88-F90E-47BA-8F4D-C1E7A9EC8991}" destId="{5CC90FAA-B3EB-4E03-AB6A-A6FC82AB5339}" srcOrd="0" destOrd="0" presId="urn:microsoft.com/office/officeart/2005/8/layout/orgChart1"/>
    <dgm:cxn modelId="{9C58F2FB-1AC3-407A-A2E9-6B80A3CD4192}" type="presParOf" srcId="{5CC90FAA-B3EB-4E03-AB6A-A6FC82AB5339}" destId="{0BD8F6CF-101C-4F56-9854-CA92BDE8B6D0}" srcOrd="0" destOrd="0" presId="urn:microsoft.com/office/officeart/2005/8/layout/orgChart1"/>
    <dgm:cxn modelId="{2D38143D-BEC6-45E2-998A-16D3C6752D59}" type="presParOf" srcId="{5CC90FAA-B3EB-4E03-AB6A-A6FC82AB5339}" destId="{6E3343D3-F751-4CA4-A137-2DF5B7D70606}" srcOrd="1" destOrd="0" presId="urn:microsoft.com/office/officeart/2005/8/layout/orgChart1"/>
    <dgm:cxn modelId="{23DB978C-E756-4BBF-8183-3C7597301FC8}" type="presParOf" srcId="{37B27E88-F90E-47BA-8F4D-C1E7A9EC8991}" destId="{C4DB08CD-FFE5-4596-9EA3-1127585CF040}" srcOrd="1" destOrd="0" presId="urn:microsoft.com/office/officeart/2005/8/layout/orgChart1"/>
    <dgm:cxn modelId="{E54509F2-1ABB-40EC-925A-5CE6405D92B6}" type="presParOf" srcId="{C4DB08CD-FFE5-4596-9EA3-1127585CF040}" destId="{E3042D1D-005F-4ED2-9E0B-343B8D6C40F6}" srcOrd="0" destOrd="0" presId="urn:microsoft.com/office/officeart/2005/8/layout/orgChart1"/>
    <dgm:cxn modelId="{C94AABD6-FB11-46CF-AE57-47E948C54E7B}" type="presParOf" srcId="{C4DB08CD-FFE5-4596-9EA3-1127585CF040}" destId="{4BDDCF2F-98F7-460E-B331-40EB1691C5FA}" srcOrd="1" destOrd="0" presId="urn:microsoft.com/office/officeart/2005/8/layout/orgChart1"/>
    <dgm:cxn modelId="{A69FD991-21AD-4F79-B42E-00CA761945BD}" type="presParOf" srcId="{4BDDCF2F-98F7-460E-B331-40EB1691C5FA}" destId="{ECE7AEF9-4096-402E-9560-66794F8C99F6}" srcOrd="0" destOrd="0" presId="urn:microsoft.com/office/officeart/2005/8/layout/orgChart1"/>
    <dgm:cxn modelId="{BEF4A7E4-9BA8-4D06-BCAF-01818A357210}" type="presParOf" srcId="{ECE7AEF9-4096-402E-9560-66794F8C99F6}" destId="{BA93CDCF-A7E6-444B-AC57-A1E835048932}" srcOrd="0" destOrd="0" presId="urn:microsoft.com/office/officeart/2005/8/layout/orgChart1"/>
    <dgm:cxn modelId="{6CD22A38-FF2D-4B73-B039-6F02F7292F57}" type="presParOf" srcId="{ECE7AEF9-4096-402E-9560-66794F8C99F6}" destId="{725116AB-78CF-47D6-90B0-6D12E3513961}" srcOrd="1" destOrd="0" presId="urn:microsoft.com/office/officeart/2005/8/layout/orgChart1"/>
    <dgm:cxn modelId="{7263D483-7B4E-452B-9349-ED1A374006DF}" type="presParOf" srcId="{4BDDCF2F-98F7-460E-B331-40EB1691C5FA}" destId="{39AB9CC5-6898-4BE7-AA27-7C6CCC353341}" srcOrd="1" destOrd="0" presId="urn:microsoft.com/office/officeart/2005/8/layout/orgChart1"/>
    <dgm:cxn modelId="{30C48EA9-0A49-4072-AA7A-F5818EBA04DC}" type="presParOf" srcId="{39AB9CC5-6898-4BE7-AA27-7C6CCC353341}" destId="{21445E5B-9D32-4D8E-8129-7A1D0BB69DF4}" srcOrd="0" destOrd="0" presId="urn:microsoft.com/office/officeart/2005/8/layout/orgChart1"/>
    <dgm:cxn modelId="{229B8329-2A3A-4C07-B691-CA3E261631F7}" type="presParOf" srcId="{39AB9CC5-6898-4BE7-AA27-7C6CCC353341}" destId="{44A7DD03-EB67-4480-ABB9-19AB4CCF70CF}" srcOrd="1" destOrd="0" presId="urn:microsoft.com/office/officeart/2005/8/layout/orgChart1"/>
    <dgm:cxn modelId="{3D78F596-15C0-4744-B069-F7B7DCB83E24}" type="presParOf" srcId="{44A7DD03-EB67-4480-ABB9-19AB4CCF70CF}" destId="{5F1127CB-A15B-436B-B112-D9AE9E3E63AE}" srcOrd="0" destOrd="0" presId="urn:microsoft.com/office/officeart/2005/8/layout/orgChart1"/>
    <dgm:cxn modelId="{28BE0214-6003-47D2-83A4-9901EB9F41F5}" type="presParOf" srcId="{5F1127CB-A15B-436B-B112-D9AE9E3E63AE}" destId="{47426A5B-D77E-4192-AD53-B71579427558}" srcOrd="0" destOrd="0" presId="urn:microsoft.com/office/officeart/2005/8/layout/orgChart1"/>
    <dgm:cxn modelId="{9813F593-43D2-449C-927F-0138D5F065C8}" type="presParOf" srcId="{5F1127CB-A15B-436B-B112-D9AE9E3E63AE}" destId="{1DA89829-CEE2-489D-8C5E-29BC813954CB}" srcOrd="1" destOrd="0" presId="urn:microsoft.com/office/officeart/2005/8/layout/orgChart1"/>
    <dgm:cxn modelId="{8753650E-9A25-4B40-AF36-54EBEA283B4A}" type="presParOf" srcId="{44A7DD03-EB67-4480-ABB9-19AB4CCF70CF}" destId="{C452514F-459A-4B55-8375-542BDD9CE76C}" srcOrd="1" destOrd="0" presId="urn:microsoft.com/office/officeart/2005/8/layout/orgChart1"/>
    <dgm:cxn modelId="{F204F027-3139-4B0A-9923-F5C8A8C020DA}" type="presParOf" srcId="{44A7DD03-EB67-4480-ABB9-19AB4CCF70CF}" destId="{E38664BB-F35C-4C20-B47B-2828DD6EDFFA}" srcOrd="2" destOrd="0" presId="urn:microsoft.com/office/officeart/2005/8/layout/orgChart1"/>
    <dgm:cxn modelId="{7C75D18B-1017-4349-9B8B-1F92263B6C4F}" type="presParOf" srcId="{39AB9CC5-6898-4BE7-AA27-7C6CCC353341}" destId="{E4AC34E5-E2F6-4817-84F9-E9FA15B40351}" srcOrd="2" destOrd="0" presId="urn:microsoft.com/office/officeart/2005/8/layout/orgChart1"/>
    <dgm:cxn modelId="{5A4FDB6E-CA0C-4513-A20F-63F9870329CB}" type="presParOf" srcId="{39AB9CC5-6898-4BE7-AA27-7C6CCC353341}" destId="{C33CB407-F5CD-4834-900A-254D373F3BA1}" srcOrd="3" destOrd="0" presId="urn:microsoft.com/office/officeart/2005/8/layout/orgChart1"/>
    <dgm:cxn modelId="{1BE75719-84EC-49C9-9459-DFB080BF8D9D}" type="presParOf" srcId="{C33CB407-F5CD-4834-900A-254D373F3BA1}" destId="{AD22EFA9-98D0-488E-91D4-9E392A556284}" srcOrd="0" destOrd="0" presId="urn:microsoft.com/office/officeart/2005/8/layout/orgChart1"/>
    <dgm:cxn modelId="{3F245146-25A4-41E7-A4EE-2EC0429A0455}" type="presParOf" srcId="{AD22EFA9-98D0-488E-91D4-9E392A556284}" destId="{9C559CA5-6FD8-44E8-A89C-F4BE29C798F6}" srcOrd="0" destOrd="0" presId="urn:microsoft.com/office/officeart/2005/8/layout/orgChart1"/>
    <dgm:cxn modelId="{916A24B0-1A82-4905-945A-D046A211DB21}" type="presParOf" srcId="{AD22EFA9-98D0-488E-91D4-9E392A556284}" destId="{149CEC42-71BA-4DC6-85BA-6C74DB674A2C}" srcOrd="1" destOrd="0" presId="urn:microsoft.com/office/officeart/2005/8/layout/orgChart1"/>
    <dgm:cxn modelId="{E843AE3A-C749-41F4-B513-8AD3A63897F7}" type="presParOf" srcId="{C33CB407-F5CD-4834-900A-254D373F3BA1}" destId="{925AC56D-4C54-4885-9A52-7F9554D737A6}" srcOrd="1" destOrd="0" presId="urn:microsoft.com/office/officeart/2005/8/layout/orgChart1"/>
    <dgm:cxn modelId="{A5D81043-35EC-4F3B-BAD5-AE37252F9ECD}" type="presParOf" srcId="{C33CB407-F5CD-4834-900A-254D373F3BA1}" destId="{6EF13180-CACD-4365-B81A-9016313FB40B}" srcOrd="2" destOrd="0" presId="urn:microsoft.com/office/officeart/2005/8/layout/orgChart1"/>
    <dgm:cxn modelId="{F8E2497F-8F89-4688-A6F6-9ABA6DAF0947}" type="presParOf" srcId="{39AB9CC5-6898-4BE7-AA27-7C6CCC353341}" destId="{08B2BAF9-2C65-4E1A-990F-512AEDC3679D}" srcOrd="4" destOrd="0" presId="urn:microsoft.com/office/officeart/2005/8/layout/orgChart1"/>
    <dgm:cxn modelId="{81B29742-F59D-46A2-9B3E-FF8DED75B52F}" type="presParOf" srcId="{39AB9CC5-6898-4BE7-AA27-7C6CCC353341}" destId="{54FFAE8A-53C1-4876-90CA-0938D5A90AD3}" srcOrd="5" destOrd="0" presId="urn:microsoft.com/office/officeart/2005/8/layout/orgChart1"/>
    <dgm:cxn modelId="{9E00EECA-E000-4794-91C1-83A37DC12184}" type="presParOf" srcId="{54FFAE8A-53C1-4876-90CA-0938D5A90AD3}" destId="{85681666-D58F-49C2-8737-28CE10741FC7}" srcOrd="0" destOrd="0" presId="urn:microsoft.com/office/officeart/2005/8/layout/orgChart1"/>
    <dgm:cxn modelId="{927CED70-C194-44BD-B0F7-047BA17A5E76}" type="presParOf" srcId="{85681666-D58F-49C2-8737-28CE10741FC7}" destId="{C54FA79B-AF92-49DC-95B1-68979263EC1B}" srcOrd="0" destOrd="0" presId="urn:microsoft.com/office/officeart/2005/8/layout/orgChart1"/>
    <dgm:cxn modelId="{6578270E-78A4-41F3-A60C-E87B30F165A2}" type="presParOf" srcId="{85681666-D58F-49C2-8737-28CE10741FC7}" destId="{48B95D76-0952-44ED-8867-529DB21063D5}" srcOrd="1" destOrd="0" presId="urn:microsoft.com/office/officeart/2005/8/layout/orgChart1"/>
    <dgm:cxn modelId="{07AD01C1-6FF3-4CF6-9CE0-4E7A555CE3B0}" type="presParOf" srcId="{54FFAE8A-53C1-4876-90CA-0938D5A90AD3}" destId="{AFD61386-B41F-4E0A-A95E-040053F1FADD}" srcOrd="1" destOrd="0" presId="urn:microsoft.com/office/officeart/2005/8/layout/orgChart1"/>
    <dgm:cxn modelId="{0655DE84-4D72-45A3-BAB1-BA5C08835CBC}" type="presParOf" srcId="{54FFAE8A-53C1-4876-90CA-0938D5A90AD3}" destId="{C4154FDA-7338-4FB5-8FBF-14E79AE981A4}" srcOrd="2" destOrd="0" presId="urn:microsoft.com/office/officeart/2005/8/layout/orgChart1"/>
    <dgm:cxn modelId="{DA6655EB-C9AD-40F4-A348-75CACC374E99}" type="presParOf" srcId="{39AB9CC5-6898-4BE7-AA27-7C6CCC353341}" destId="{4BDC567D-B769-4B6B-B7BD-0FBDFD577CA8}" srcOrd="6" destOrd="0" presId="urn:microsoft.com/office/officeart/2005/8/layout/orgChart1"/>
    <dgm:cxn modelId="{B1E95B67-0976-47A0-80DA-5759D44FA814}" type="presParOf" srcId="{39AB9CC5-6898-4BE7-AA27-7C6CCC353341}" destId="{09802BF9-43CD-46EF-8244-31DC78E342DB}" srcOrd="7" destOrd="0" presId="urn:microsoft.com/office/officeart/2005/8/layout/orgChart1"/>
    <dgm:cxn modelId="{AD287B2C-AA1A-41F4-A99B-E849E681E89C}" type="presParOf" srcId="{09802BF9-43CD-46EF-8244-31DC78E342DB}" destId="{ED377AFE-B0CD-4259-BAC2-4F69AF561897}" srcOrd="0" destOrd="0" presId="urn:microsoft.com/office/officeart/2005/8/layout/orgChart1"/>
    <dgm:cxn modelId="{F5EE6BE0-CEA2-4239-A5CF-6E358E807AC1}" type="presParOf" srcId="{ED377AFE-B0CD-4259-BAC2-4F69AF561897}" destId="{64304B45-DB2D-4A0B-AD7A-53903D19A0B6}" srcOrd="0" destOrd="0" presId="urn:microsoft.com/office/officeart/2005/8/layout/orgChart1"/>
    <dgm:cxn modelId="{85B02495-AEEF-44E1-93A6-75C6EC5C5E25}" type="presParOf" srcId="{ED377AFE-B0CD-4259-BAC2-4F69AF561897}" destId="{6E88F98D-141D-4375-AFDE-7B473D3070BB}" srcOrd="1" destOrd="0" presId="urn:microsoft.com/office/officeart/2005/8/layout/orgChart1"/>
    <dgm:cxn modelId="{33946E9E-64D7-445C-A68E-DC1EC9299416}" type="presParOf" srcId="{09802BF9-43CD-46EF-8244-31DC78E342DB}" destId="{F5B32E0B-95A5-4606-BCE9-01A8E4A159F8}" srcOrd="1" destOrd="0" presId="urn:microsoft.com/office/officeart/2005/8/layout/orgChart1"/>
    <dgm:cxn modelId="{99EFD926-6679-48D1-9E48-651C332DB9B9}" type="presParOf" srcId="{09802BF9-43CD-46EF-8244-31DC78E342DB}" destId="{202FF3CB-A8B7-4032-9C5E-8F05C9F5B89C}" srcOrd="2" destOrd="0" presId="urn:microsoft.com/office/officeart/2005/8/layout/orgChart1"/>
    <dgm:cxn modelId="{08535E6B-9C0E-4980-B414-D09E86FE6CD8}" type="presParOf" srcId="{39AB9CC5-6898-4BE7-AA27-7C6CCC353341}" destId="{32EDB023-1A85-48DF-A61C-FC747820AB86}" srcOrd="8" destOrd="0" presId="urn:microsoft.com/office/officeart/2005/8/layout/orgChart1"/>
    <dgm:cxn modelId="{9933D476-A184-4355-9AF1-5A39EC5B9325}" type="presParOf" srcId="{39AB9CC5-6898-4BE7-AA27-7C6CCC353341}" destId="{7829E476-2257-43BA-824D-E1614B4915EC}" srcOrd="9" destOrd="0" presId="urn:microsoft.com/office/officeart/2005/8/layout/orgChart1"/>
    <dgm:cxn modelId="{1019310B-7EAF-4D55-92D2-A33B4CB76BD8}" type="presParOf" srcId="{7829E476-2257-43BA-824D-E1614B4915EC}" destId="{72006EB2-0125-426A-B601-2FD4020E0972}" srcOrd="0" destOrd="0" presId="urn:microsoft.com/office/officeart/2005/8/layout/orgChart1"/>
    <dgm:cxn modelId="{2E749358-C651-4782-92D8-56A0EA8B809C}" type="presParOf" srcId="{72006EB2-0125-426A-B601-2FD4020E0972}" destId="{BC7F6309-505B-4BFF-8512-DEB3B9A11174}" srcOrd="0" destOrd="0" presId="urn:microsoft.com/office/officeart/2005/8/layout/orgChart1"/>
    <dgm:cxn modelId="{6E051C2A-469B-4F30-B43D-FEF0EB206A29}" type="presParOf" srcId="{72006EB2-0125-426A-B601-2FD4020E0972}" destId="{30694426-1078-48B9-AEEA-0AA7BDEDBB8D}" srcOrd="1" destOrd="0" presId="urn:microsoft.com/office/officeart/2005/8/layout/orgChart1"/>
    <dgm:cxn modelId="{2DE0687E-D505-4A9A-A4AB-4B9AA59565C5}" type="presParOf" srcId="{7829E476-2257-43BA-824D-E1614B4915EC}" destId="{4DD7755D-E799-4280-809F-BD1F67AEDD67}" srcOrd="1" destOrd="0" presId="urn:microsoft.com/office/officeart/2005/8/layout/orgChart1"/>
    <dgm:cxn modelId="{DB71989E-F6C9-48FA-9948-DD4AFD250A4A}" type="presParOf" srcId="{7829E476-2257-43BA-824D-E1614B4915EC}" destId="{987BFC85-7C80-4D68-BC0A-ADFD56880ED5}" srcOrd="2" destOrd="0" presId="urn:microsoft.com/office/officeart/2005/8/layout/orgChart1"/>
    <dgm:cxn modelId="{689BCF66-9FA9-4FC1-B2EF-428B6524C7F4}" type="presParOf" srcId="{39AB9CC5-6898-4BE7-AA27-7C6CCC353341}" destId="{A7BFDCD1-27A2-47F1-B2BE-46EC59B091B5}" srcOrd="10" destOrd="0" presId="urn:microsoft.com/office/officeart/2005/8/layout/orgChart1"/>
    <dgm:cxn modelId="{1904B5E7-2CFF-4A0B-ACD3-13BB6A1BC45A}" type="presParOf" srcId="{39AB9CC5-6898-4BE7-AA27-7C6CCC353341}" destId="{D1C2DA46-6699-4632-8689-E5A70E669644}" srcOrd="11" destOrd="0" presId="urn:microsoft.com/office/officeart/2005/8/layout/orgChart1"/>
    <dgm:cxn modelId="{0D0CAB5F-E622-4E8C-81AC-67686066A451}" type="presParOf" srcId="{D1C2DA46-6699-4632-8689-E5A70E669644}" destId="{1AF9D194-B547-4B8D-B28E-52EB83C1B660}" srcOrd="0" destOrd="0" presId="urn:microsoft.com/office/officeart/2005/8/layout/orgChart1"/>
    <dgm:cxn modelId="{62023AC4-85FD-4DA6-871C-CFFDD57433DF}" type="presParOf" srcId="{1AF9D194-B547-4B8D-B28E-52EB83C1B660}" destId="{2106394A-58A8-4126-8C08-828158765D48}" srcOrd="0" destOrd="0" presId="urn:microsoft.com/office/officeart/2005/8/layout/orgChart1"/>
    <dgm:cxn modelId="{435A94DA-3A97-4A85-8BF9-638D7A04FCC1}" type="presParOf" srcId="{1AF9D194-B547-4B8D-B28E-52EB83C1B660}" destId="{A1A1FE6A-9EF9-4006-AD51-2B0E6B8B46EE}" srcOrd="1" destOrd="0" presId="urn:microsoft.com/office/officeart/2005/8/layout/orgChart1"/>
    <dgm:cxn modelId="{3F30E2E5-54EA-4A5C-B38A-4BC798AE1DB6}" type="presParOf" srcId="{D1C2DA46-6699-4632-8689-E5A70E669644}" destId="{E2F78249-88B6-4B3C-8428-2A99407BF842}" srcOrd="1" destOrd="0" presId="urn:microsoft.com/office/officeart/2005/8/layout/orgChart1"/>
    <dgm:cxn modelId="{4B5FBEF3-89AB-47D0-99E8-B317DEFAC1A7}" type="presParOf" srcId="{D1C2DA46-6699-4632-8689-E5A70E669644}" destId="{20DD06D3-2382-444D-9596-42F733255A32}" srcOrd="2" destOrd="0" presId="urn:microsoft.com/office/officeart/2005/8/layout/orgChart1"/>
    <dgm:cxn modelId="{57E053C2-CD48-4F17-9D64-361CFA22518E}" type="presParOf" srcId="{4BDDCF2F-98F7-460E-B331-40EB1691C5FA}" destId="{A8DDA066-E236-4997-8BC4-46F2AA6A6A45}" srcOrd="2" destOrd="0" presId="urn:microsoft.com/office/officeart/2005/8/layout/orgChart1"/>
    <dgm:cxn modelId="{141A2E90-46E3-4B18-9358-FC3FCFCDAB52}" type="presParOf" srcId="{C4DB08CD-FFE5-4596-9EA3-1127585CF040}" destId="{8C060643-E0A1-4A22-BECF-791B884EDD43}" srcOrd="2" destOrd="0" presId="urn:microsoft.com/office/officeart/2005/8/layout/orgChart1"/>
    <dgm:cxn modelId="{8E14A820-C926-4F90-A7E4-E7FF992F33D3}" type="presParOf" srcId="{C4DB08CD-FFE5-4596-9EA3-1127585CF040}" destId="{8DF27281-85AA-4920-A165-6E7A9A0662B3}" srcOrd="3" destOrd="0" presId="urn:microsoft.com/office/officeart/2005/8/layout/orgChart1"/>
    <dgm:cxn modelId="{92475401-9CE2-43DE-A6A6-27079F1593E0}" type="presParOf" srcId="{8DF27281-85AA-4920-A165-6E7A9A0662B3}" destId="{F5FE06A6-2900-4B4B-9288-FE43962A0431}" srcOrd="0" destOrd="0" presId="urn:microsoft.com/office/officeart/2005/8/layout/orgChart1"/>
    <dgm:cxn modelId="{F4E70A3F-6D5A-4DAC-B568-CD8BC7F368B3}" type="presParOf" srcId="{F5FE06A6-2900-4B4B-9288-FE43962A0431}" destId="{FC3B3302-6B6C-485A-B447-2BF6EA266312}" srcOrd="0" destOrd="0" presId="urn:microsoft.com/office/officeart/2005/8/layout/orgChart1"/>
    <dgm:cxn modelId="{A4593F22-2F88-430E-B462-43E2EE203B18}" type="presParOf" srcId="{F5FE06A6-2900-4B4B-9288-FE43962A0431}" destId="{D5E526EB-C48A-4219-8634-F393244AECA0}" srcOrd="1" destOrd="0" presId="urn:microsoft.com/office/officeart/2005/8/layout/orgChart1"/>
    <dgm:cxn modelId="{A12C8926-3395-486C-B2D6-3C1A90287BD7}" type="presParOf" srcId="{8DF27281-85AA-4920-A165-6E7A9A0662B3}" destId="{CB6EBC4C-F28C-4836-9FC9-4C0F962CF888}" srcOrd="1" destOrd="0" presId="urn:microsoft.com/office/officeart/2005/8/layout/orgChart1"/>
    <dgm:cxn modelId="{D0909406-0692-4502-9A94-33616DD2AB2A}" type="presParOf" srcId="{8DF27281-85AA-4920-A165-6E7A9A0662B3}" destId="{5ED5BC5A-664E-4D16-B032-9C2FE39C8DF8}" srcOrd="2" destOrd="0" presId="urn:microsoft.com/office/officeart/2005/8/layout/orgChart1"/>
    <dgm:cxn modelId="{ABDBF379-E09F-4C8E-819A-7114CF405141}" type="presParOf" srcId="{37B27E88-F90E-47BA-8F4D-C1E7A9EC8991}" destId="{77706AF2-CACE-4A6E-AD38-8095341C6E35}" srcOrd="2" destOrd="0" presId="urn:microsoft.com/office/officeart/2005/8/layout/orgChart1"/>
    <dgm:cxn modelId="{67F4119B-5EB6-42FC-9F36-EDAA2F075720}" type="presParOf" srcId="{E5A3F479-BD65-4CA9-A38B-92B78A917DD5}" destId="{CA5A6745-4F45-4491-8B30-81BA5B2AE953}" srcOrd="2" destOrd="0" presId="urn:microsoft.com/office/officeart/2005/8/layout/orgChart1"/>
    <dgm:cxn modelId="{C7964670-75A9-40D1-8578-1349A380094D}" type="presParOf" srcId="{F7E2025F-5160-441B-ABB5-1FB7425264BA}" destId="{B7519E81-BBD4-4A19-B0A8-A54942B1ABA4}" srcOrd="2" destOrd="0" presId="urn:microsoft.com/office/officeart/2005/8/layout/orgChart1"/>
    <dgm:cxn modelId="{EA2F4564-EE36-41D5-AB24-FA322F716055}" type="presParOf" srcId="{4B56E97B-A0F3-494A-BC7C-98B69B9E31E0}" destId="{4370DA2D-47F6-4957-9BF6-2E4BF0857239}" srcOrd="2" destOrd="0" presId="urn:microsoft.com/office/officeart/2005/8/layout/orgChart1"/>
    <dgm:cxn modelId="{9EC71DA1-A7C3-4353-A00D-311223EE9184}" type="presParOf" srcId="{4B56E97B-A0F3-494A-BC7C-98B69B9E31E0}" destId="{2FF1CF0E-6248-4016-BE71-2F7C54AF16CA}" srcOrd="3" destOrd="0" presId="urn:microsoft.com/office/officeart/2005/8/layout/orgChart1"/>
    <dgm:cxn modelId="{89DFD731-E387-4AC8-8135-17E11BEECF13}" type="presParOf" srcId="{2FF1CF0E-6248-4016-BE71-2F7C54AF16CA}" destId="{B7DB38AD-416E-4F5B-9667-3F884EB41E95}" srcOrd="0" destOrd="0" presId="urn:microsoft.com/office/officeart/2005/8/layout/orgChart1"/>
    <dgm:cxn modelId="{ABD406FB-C23F-42FA-A8ED-65F88D27F089}" type="presParOf" srcId="{B7DB38AD-416E-4F5B-9667-3F884EB41E95}" destId="{C09E933A-CBA7-488C-8FE0-23B6EA4163D8}" srcOrd="0" destOrd="0" presId="urn:microsoft.com/office/officeart/2005/8/layout/orgChart1"/>
    <dgm:cxn modelId="{8767D187-67E3-420B-B5F8-15959A3CE8D1}" type="presParOf" srcId="{B7DB38AD-416E-4F5B-9667-3F884EB41E95}" destId="{2ECD2F91-6D97-4A3A-8CF5-5C3A95D3ECA5}" srcOrd="1" destOrd="0" presId="urn:microsoft.com/office/officeart/2005/8/layout/orgChart1"/>
    <dgm:cxn modelId="{1BA83A08-95A4-4982-BFDC-D009845DD225}" type="presParOf" srcId="{2FF1CF0E-6248-4016-BE71-2F7C54AF16CA}" destId="{5335719C-F9D6-4DBA-8C12-5C37E71689F1}" srcOrd="1" destOrd="0" presId="urn:microsoft.com/office/officeart/2005/8/layout/orgChart1"/>
    <dgm:cxn modelId="{7DA1DA15-58BF-450C-BFAD-2A888EE73181}" type="presParOf" srcId="{5335719C-F9D6-4DBA-8C12-5C37E71689F1}" destId="{880693FE-4378-4F00-8A1E-FD52808F6F79}" srcOrd="0" destOrd="0" presId="urn:microsoft.com/office/officeart/2005/8/layout/orgChart1"/>
    <dgm:cxn modelId="{0B542EDF-EB30-4A10-BA06-81BFC0759E58}" type="presParOf" srcId="{5335719C-F9D6-4DBA-8C12-5C37E71689F1}" destId="{C3075535-D7AF-4236-8D0E-CD21277962E1}" srcOrd="1" destOrd="0" presId="urn:microsoft.com/office/officeart/2005/8/layout/orgChart1"/>
    <dgm:cxn modelId="{AD4AF75E-F893-4884-A05C-3F79B2AF03F3}" type="presParOf" srcId="{C3075535-D7AF-4236-8D0E-CD21277962E1}" destId="{ABAD2787-DCA3-4AD0-ADA4-2C00ADC4E102}" srcOrd="0" destOrd="0" presId="urn:microsoft.com/office/officeart/2005/8/layout/orgChart1"/>
    <dgm:cxn modelId="{B4D7259A-7E6B-464A-A988-DE4276004CA5}" type="presParOf" srcId="{ABAD2787-DCA3-4AD0-ADA4-2C00ADC4E102}" destId="{FA6986FD-8525-4991-8C67-BCBBF2113B49}" srcOrd="0" destOrd="0" presId="urn:microsoft.com/office/officeart/2005/8/layout/orgChart1"/>
    <dgm:cxn modelId="{E5D1F5A6-00F2-4854-80C1-CF949E2FD2CE}" type="presParOf" srcId="{ABAD2787-DCA3-4AD0-ADA4-2C00ADC4E102}" destId="{1D9C4BA7-7416-4A20-8E38-C0C8B1CA5E50}" srcOrd="1" destOrd="0" presId="urn:microsoft.com/office/officeart/2005/8/layout/orgChart1"/>
    <dgm:cxn modelId="{BF4306BA-E105-4C67-8334-412542D3A034}" type="presParOf" srcId="{C3075535-D7AF-4236-8D0E-CD21277962E1}" destId="{B5337126-0E0F-496F-9594-35676B98DB31}" srcOrd="1" destOrd="0" presId="urn:microsoft.com/office/officeart/2005/8/layout/orgChart1"/>
    <dgm:cxn modelId="{5FA45A2E-DBFE-4DE6-B840-1A5077E2F24B}" type="presParOf" srcId="{B5337126-0E0F-496F-9594-35676B98DB31}" destId="{EA39DD81-E3A3-4A90-AC16-B238812F608B}" srcOrd="0" destOrd="0" presId="urn:microsoft.com/office/officeart/2005/8/layout/orgChart1"/>
    <dgm:cxn modelId="{FA69A51D-1C96-4F6F-AEBC-F8B148204ADB}" type="presParOf" srcId="{B5337126-0E0F-496F-9594-35676B98DB31}" destId="{E079489A-E733-4FC9-909B-D8A15FEEB050}" srcOrd="1" destOrd="0" presId="urn:microsoft.com/office/officeart/2005/8/layout/orgChart1"/>
    <dgm:cxn modelId="{212FA290-6545-49B6-8BFF-11E9CBA5BBE2}" type="presParOf" srcId="{E079489A-E733-4FC9-909B-D8A15FEEB050}" destId="{A25BBB03-BEBD-4B35-A729-587D405554B4}" srcOrd="0" destOrd="0" presId="urn:microsoft.com/office/officeart/2005/8/layout/orgChart1"/>
    <dgm:cxn modelId="{76A6F9F6-7C95-48FB-A261-D7FD4EB832C1}" type="presParOf" srcId="{A25BBB03-BEBD-4B35-A729-587D405554B4}" destId="{D751F07B-6A6B-4243-BB82-8AF687D279A5}" srcOrd="0" destOrd="0" presId="urn:microsoft.com/office/officeart/2005/8/layout/orgChart1"/>
    <dgm:cxn modelId="{123A1108-9A9F-4ED1-9BD0-74F8D003F6C4}" type="presParOf" srcId="{A25BBB03-BEBD-4B35-A729-587D405554B4}" destId="{59D96226-CB52-43BC-8970-9A47D224F7A6}" srcOrd="1" destOrd="0" presId="urn:microsoft.com/office/officeart/2005/8/layout/orgChart1"/>
    <dgm:cxn modelId="{F3CE3745-0455-4552-BAE9-3502F508A6C8}" type="presParOf" srcId="{E079489A-E733-4FC9-909B-D8A15FEEB050}" destId="{81536E18-5A37-4D97-86BF-F38CD90118BC}" srcOrd="1" destOrd="0" presId="urn:microsoft.com/office/officeart/2005/8/layout/orgChart1"/>
    <dgm:cxn modelId="{83CBDD96-A7E7-461A-862E-1A3FEEB7DF27}" type="presParOf" srcId="{E079489A-E733-4FC9-909B-D8A15FEEB050}" destId="{E1FECD74-F73B-49C7-B79E-5F4C65214CFC}" srcOrd="2" destOrd="0" presId="urn:microsoft.com/office/officeart/2005/8/layout/orgChart1"/>
    <dgm:cxn modelId="{9B303594-380A-4DB0-B53B-0F99D9EC9EE7}" type="presParOf" srcId="{B5337126-0E0F-496F-9594-35676B98DB31}" destId="{1FCF2B7E-3ABF-49E9-B18C-7D63462E0F7B}" srcOrd="2" destOrd="0" presId="urn:microsoft.com/office/officeart/2005/8/layout/orgChart1"/>
    <dgm:cxn modelId="{028E2296-E248-4883-87BE-D61A5403AB9C}" type="presParOf" srcId="{B5337126-0E0F-496F-9594-35676B98DB31}" destId="{CD8DABF8-6ADA-4CBA-B02B-93C4DF073E5F}" srcOrd="3" destOrd="0" presId="urn:microsoft.com/office/officeart/2005/8/layout/orgChart1"/>
    <dgm:cxn modelId="{28623A18-39E4-4D30-8C1F-8B64792AB16A}" type="presParOf" srcId="{CD8DABF8-6ADA-4CBA-B02B-93C4DF073E5F}" destId="{F8DC7399-B64D-42A5-BDCF-AF123C9A99D9}" srcOrd="0" destOrd="0" presId="urn:microsoft.com/office/officeart/2005/8/layout/orgChart1"/>
    <dgm:cxn modelId="{5F34E1FD-B75F-4FCA-97E0-94EA4D9C7C5B}" type="presParOf" srcId="{F8DC7399-B64D-42A5-BDCF-AF123C9A99D9}" destId="{42F2B340-1DAD-4862-A3D1-C6172DDDAA90}" srcOrd="0" destOrd="0" presId="urn:microsoft.com/office/officeart/2005/8/layout/orgChart1"/>
    <dgm:cxn modelId="{7E3CCD9B-8D66-4190-BAD2-E36F4BA17939}" type="presParOf" srcId="{F8DC7399-B64D-42A5-BDCF-AF123C9A99D9}" destId="{07DB1EE4-34BB-4CAA-A0F5-A417B3DA595A}" srcOrd="1" destOrd="0" presId="urn:microsoft.com/office/officeart/2005/8/layout/orgChart1"/>
    <dgm:cxn modelId="{57E2FBF1-B32E-4941-BCE7-2292E91D0D63}" type="presParOf" srcId="{CD8DABF8-6ADA-4CBA-B02B-93C4DF073E5F}" destId="{613A3E1A-71C0-4AC9-B0C5-B39414361A2E}" srcOrd="1" destOrd="0" presId="urn:microsoft.com/office/officeart/2005/8/layout/orgChart1"/>
    <dgm:cxn modelId="{46E1E31C-E477-4E77-BFA3-8B4F71073E33}" type="presParOf" srcId="{613A3E1A-71C0-4AC9-B0C5-B39414361A2E}" destId="{A32D5847-EF26-4C3C-B370-149519647708}" srcOrd="0" destOrd="0" presId="urn:microsoft.com/office/officeart/2005/8/layout/orgChart1"/>
    <dgm:cxn modelId="{369C7601-4242-4E09-8B77-F9FAF7ECF497}" type="presParOf" srcId="{613A3E1A-71C0-4AC9-B0C5-B39414361A2E}" destId="{960CE0F9-E3FC-4545-8956-5E107B7F2B50}" srcOrd="1" destOrd="0" presId="urn:microsoft.com/office/officeart/2005/8/layout/orgChart1"/>
    <dgm:cxn modelId="{9B46BD7C-73CA-4201-B928-1B911B7D5C98}" type="presParOf" srcId="{960CE0F9-E3FC-4545-8956-5E107B7F2B50}" destId="{43FC02F2-136A-4B01-84AA-1435F87D1833}" srcOrd="0" destOrd="0" presId="urn:microsoft.com/office/officeart/2005/8/layout/orgChart1"/>
    <dgm:cxn modelId="{10E90C0C-9F67-4BE6-9D18-C7E5702267AF}" type="presParOf" srcId="{43FC02F2-136A-4B01-84AA-1435F87D1833}" destId="{FF0C1B63-C60E-4FE3-AC12-06210A4E1672}" srcOrd="0" destOrd="0" presId="urn:microsoft.com/office/officeart/2005/8/layout/orgChart1"/>
    <dgm:cxn modelId="{C889B51D-D4D6-42EB-AA28-0F2B8E03DDD1}" type="presParOf" srcId="{43FC02F2-136A-4B01-84AA-1435F87D1833}" destId="{66FC9450-1216-4E77-AEE3-05565C6B0310}" srcOrd="1" destOrd="0" presId="urn:microsoft.com/office/officeart/2005/8/layout/orgChart1"/>
    <dgm:cxn modelId="{9DFB0B0D-08D1-429A-8E22-DDA4BA67B256}" type="presParOf" srcId="{960CE0F9-E3FC-4545-8956-5E107B7F2B50}" destId="{719A32AD-8861-4ED3-8F47-6B469C4740CF}" srcOrd="1" destOrd="0" presId="urn:microsoft.com/office/officeart/2005/8/layout/orgChart1"/>
    <dgm:cxn modelId="{7B97B60B-52BA-47DE-802E-A5566881D832}" type="presParOf" srcId="{960CE0F9-E3FC-4545-8956-5E107B7F2B50}" destId="{CAEBDF68-CC66-4105-8CA9-F84EEB0C061E}" srcOrd="2" destOrd="0" presId="urn:microsoft.com/office/officeart/2005/8/layout/orgChart1"/>
    <dgm:cxn modelId="{2FA7DF55-96D4-4A77-9FF2-6F0BBAF462CA}" type="presParOf" srcId="{613A3E1A-71C0-4AC9-B0C5-B39414361A2E}" destId="{4B8EB1DC-A72B-4AF3-BA2A-1B372385946D}" srcOrd="2" destOrd="0" presId="urn:microsoft.com/office/officeart/2005/8/layout/orgChart1"/>
    <dgm:cxn modelId="{F0F07DBF-A741-4E6B-8E7F-18E78DAE0E21}" type="presParOf" srcId="{613A3E1A-71C0-4AC9-B0C5-B39414361A2E}" destId="{47472943-AE47-4C57-A614-B73896A60ECB}" srcOrd="3" destOrd="0" presId="urn:microsoft.com/office/officeart/2005/8/layout/orgChart1"/>
    <dgm:cxn modelId="{A70C7C2F-4513-42EA-A7B1-7905D2A5E23B}" type="presParOf" srcId="{47472943-AE47-4C57-A614-B73896A60ECB}" destId="{EAD3D4F1-0D6F-4C68-83D3-E7A277217ADD}" srcOrd="0" destOrd="0" presId="urn:microsoft.com/office/officeart/2005/8/layout/orgChart1"/>
    <dgm:cxn modelId="{01667CED-E8EA-4A76-A485-EDA6E68A39EF}" type="presParOf" srcId="{EAD3D4F1-0D6F-4C68-83D3-E7A277217ADD}" destId="{412826DB-FEC4-4395-88D9-D81335029B8C}" srcOrd="0" destOrd="0" presId="urn:microsoft.com/office/officeart/2005/8/layout/orgChart1"/>
    <dgm:cxn modelId="{1CADCF04-0826-422D-926B-1EC3A7F73AC1}" type="presParOf" srcId="{EAD3D4F1-0D6F-4C68-83D3-E7A277217ADD}" destId="{4997DDEF-F50E-4E2F-94D6-D60FD3AF3877}" srcOrd="1" destOrd="0" presId="urn:microsoft.com/office/officeart/2005/8/layout/orgChart1"/>
    <dgm:cxn modelId="{1F41B900-8C85-47B9-8D95-97D980279217}" type="presParOf" srcId="{47472943-AE47-4C57-A614-B73896A60ECB}" destId="{629AEA2D-5B4E-470C-B0CF-D09C7CC46C3E}" srcOrd="1" destOrd="0" presId="urn:microsoft.com/office/officeart/2005/8/layout/orgChart1"/>
    <dgm:cxn modelId="{6289B924-1ECD-4AF2-9D58-3B1BD72D6E38}" type="presParOf" srcId="{47472943-AE47-4C57-A614-B73896A60ECB}" destId="{12BFFE94-8F06-424D-8FC5-9A853D097B22}" srcOrd="2" destOrd="0" presId="urn:microsoft.com/office/officeart/2005/8/layout/orgChart1"/>
    <dgm:cxn modelId="{3CF3960F-BF90-491E-BC6A-964FFE92882D}" type="presParOf" srcId="{CD8DABF8-6ADA-4CBA-B02B-93C4DF073E5F}" destId="{C35D2F80-07AE-4BC0-8C0E-2583572C15AD}" srcOrd="2" destOrd="0" presId="urn:microsoft.com/office/officeart/2005/8/layout/orgChart1"/>
    <dgm:cxn modelId="{99646B5D-FDDA-4BE2-B0E9-6CFBC02511EF}" type="presParOf" srcId="{B5337126-0E0F-496F-9594-35676B98DB31}" destId="{1F9BBA01-85E8-4D74-A64D-9161F817A533}" srcOrd="4" destOrd="0" presId="urn:microsoft.com/office/officeart/2005/8/layout/orgChart1"/>
    <dgm:cxn modelId="{2084A5D2-644F-44B2-B50A-09A95ADC668F}" type="presParOf" srcId="{B5337126-0E0F-496F-9594-35676B98DB31}" destId="{B8148604-5872-4419-82D3-6F818276CDF3}" srcOrd="5" destOrd="0" presId="urn:microsoft.com/office/officeart/2005/8/layout/orgChart1"/>
    <dgm:cxn modelId="{6923D0B2-E814-40D2-A2F0-CA1C098DACA0}" type="presParOf" srcId="{B8148604-5872-4419-82D3-6F818276CDF3}" destId="{029B6B16-98E9-4F93-9511-C4B93C8094B1}" srcOrd="0" destOrd="0" presId="urn:microsoft.com/office/officeart/2005/8/layout/orgChart1"/>
    <dgm:cxn modelId="{7DBE58A6-2693-4DDD-85DB-2984A63C1D54}" type="presParOf" srcId="{029B6B16-98E9-4F93-9511-C4B93C8094B1}" destId="{0D204738-7F2B-4CE6-A327-F8C3ACA3BE40}" srcOrd="0" destOrd="0" presId="urn:microsoft.com/office/officeart/2005/8/layout/orgChart1"/>
    <dgm:cxn modelId="{CFF4CCA4-A768-426B-93C4-AB5D561361D9}" type="presParOf" srcId="{029B6B16-98E9-4F93-9511-C4B93C8094B1}" destId="{E13D2B5E-5530-48AD-86FE-42973243A35A}" srcOrd="1" destOrd="0" presId="urn:microsoft.com/office/officeart/2005/8/layout/orgChart1"/>
    <dgm:cxn modelId="{BCC94857-F0AB-4FA4-8CFA-2FAB3134400A}" type="presParOf" srcId="{B8148604-5872-4419-82D3-6F818276CDF3}" destId="{1B50B3F9-8834-4EF9-B52A-5F2C69886C39}" srcOrd="1" destOrd="0" presId="urn:microsoft.com/office/officeart/2005/8/layout/orgChart1"/>
    <dgm:cxn modelId="{DC415485-36BE-4780-AF17-02F2017CBECB}" type="presParOf" srcId="{B8148604-5872-4419-82D3-6F818276CDF3}" destId="{69E459CA-73D0-4152-AA73-3663D43DD9C1}" srcOrd="2" destOrd="0" presId="urn:microsoft.com/office/officeart/2005/8/layout/orgChart1"/>
    <dgm:cxn modelId="{79D872C8-F85C-41B2-A40D-B7BBBD666C12}" type="presParOf" srcId="{B5337126-0E0F-496F-9594-35676B98DB31}" destId="{6F105808-D1D0-4BAA-8F74-441DC946E9CC}" srcOrd="6" destOrd="0" presId="urn:microsoft.com/office/officeart/2005/8/layout/orgChart1"/>
    <dgm:cxn modelId="{6574787F-11C6-49F8-A352-5AEBC2975587}" type="presParOf" srcId="{B5337126-0E0F-496F-9594-35676B98DB31}" destId="{2C75529D-9201-41F7-996C-F9E42411099C}" srcOrd="7" destOrd="0" presId="urn:microsoft.com/office/officeart/2005/8/layout/orgChart1"/>
    <dgm:cxn modelId="{DCE041F6-E412-4EE0-BB1C-B4F7D8FB38F5}" type="presParOf" srcId="{2C75529D-9201-41F7-996C-F9E42411099C}" destId="{2B4A9FE9-163B-4E33-8598-F54AA09144BF}" srcOrd="0" destOrd="0" presId="urn:microsoft.com/office/officeart/2005/8/layout/orgChart1"/>
    <dgm:cxn modelId="{E94C41F7-0E42-45C7-94E9-90E7CEB61789}" type="presParOf" srcId="{2B4A9FE9-163B-4E33-8598-F54AA09144BF}" destId="{9DDB8040-1445-491C-9A1E-FD3755268A7D}" srcOrd="0" destOrd="0" presId="urn:microsoft.com/office/officeart/2005/8/layout/orgChart1"/>
    <dgm:cxn modelId="{60FE08D6-8F4F-468B-BC61-1958D293CA3C}" type="presParOf" srcId="{2B4A9FE9-163B-4E33-8598-F54AA09144BF}" destId="{E70EC890-0332-45C0-8E13-C29459B90670}" srcOrd="1" destOrd="0" presId="urn:microsoft.com/office/officeart/2005/8/layout/orgChart1"/>
    <dgm:cxn modelId="{11074C35-23C1-4A93-B99C-659FD4A4DB98}" type="presParOf" srcId="{2C75529D-9201-41F7-996C-F9E42411099C}" destId="{99E827AD-2B34-44B6-BACB-8C349AD8BB1F}" srcOrd="1" destOrd="0" presId="urn:microsoft.com/office/officeart/2005/8/layout/orgChart1"/>
    <dgm:cxn modelId="{522A6C02-EF9A-4BA5-9058-37F854091CAD}" type="presParOf" srcId="{99E827AD-2B34-44B6-BACB-8C349AD8BB1F}" destId="{964B902B-E406-439A-879F-5850E8480604}" srcOrd="0" destOrd="0" presId="urn:microsoft.com/office/officeart/2005/8/layout/orgChart1"/>
    <dgm:cxn modelId="{A81D4B6E-ABC1-4C47-AC11-FA6061C7DB11}" type="presParOf" srcId="{99E827AD-2B34-44B6-BACB-8C349AD8BB1F}" destId="{AD07799C-D8D5-4B17-AF70-D12B07869B7E}" srcOrd="1" destOrd="0" presId="urn:microsoft.com/office/officeart/2005/8/layout/orgChart1"/>
    <dgm:cxn modelId="{3634E043-84F0-473D-AB1F-87E898867CCB}" type="presParOf" srcId="{AD07799C-D8D5-4B17-AF70-D12B07869B7E}" destId="{EFFC1674-F22D-480F-AF08-BB0E19C083B9}" srcOrd="0" destOrd="0" presId="urn:microsoft.com/office/officeart/2005/8/layout/orgChart1"/>
    <dgm:cxn modelId="{71804149-7856-4462-8925-34C4A5C3C041}" type="presParOf" srcId="{EFFC1674-F22D-480F-AF08-BB0E19C083B9}" destId="{DFF36099-1CB9-4B53-ACF3-178DC5ADA8CA}" srcOrd="0" destOrd="0" presId="urn:microsoft.com/office/officeart/2005/8/layout/orgChart1"/>
    <dgm:cxn modelId="{700AEA16-79C7-47A7-98BF-40A3E8B43BAE}" type="presParOf" srcId="{EFFC1674-F22D-480F-AF08-BB0E19C083B9}" destId="{5AF2C429-1ED7-4718-A647-2D103B533ABF}" srcOrd="1" destOrd="0" presId="urn:microsoft.com/office/officeart/2005/8/layout/orgChart1"/>
    <dgm:cxn modelId="{8C820322-13B5-4C1B-A30A-5AB1F2D759A3}" type="presParOf" srcId="{AD07799C-D8D5-4B17-AF70-D12B07869B7E}" destId="{0DF6B229-04EA-44D2-A478-A1D58C7F96DE}" srcOrd="1" destOrd="0" presId="urn:microsoft.com/office/officeart/2005/8/layout/orgChart1"/>
    <dgm:cxn modelId="{DC83CDC2-9260-4357-B249-93FE93D49EB0}" type="presParOf" srcId="{AD07799C-D8D5-4B17-AF70-D12B07869B7E}" destId="{378A76D9-D193-4CC5-AC54-A18F3F74BB8F}" srcOrd="2" destOrd="0" presId="urn:microsoft.com/office/officeart/2005/8/layout/orgChart1"/>
    <dgm:cxn modelId="{CDE0B268-B01F-4666-A7D9-A156A766C423}" type="presParOf" srcId="{99E827AD-2B34-44B6-BACB-8C349AD8BB1F}" destId="{01A479A3-413C-4D9D-A5DA-8F69E376EFDA}" srcOrd="2" destOrd="0" presId="urn:microsoft.com/office/officeart/2005/8/layout/orgChart1"/>
    <dgm:cxn modelId="{F4B9F695-D4C9-436D-976C-48048B4A23CD}" type="presParOf" srcId="{99E827AD-2B34-44B6-BACB-8C349AD8BB1F}" destId="{9F5D3B9B-A17A-4CCA-A5AA-36BD9390CCE5}" srcOrd="3" destOrd="0" presId="urn:microsoft.com/office/officeart/2005/8/layout/orgChart1"/>
    <dgm:cxn modelId="{1DA7ED98-1BBB-4B1B-9284-82305EC9BFBA}" type="presParOf" srcId="{9F5D3B9B-A17A-4CCA-A5AA-36BD9390CCE5}" destId="{89CA53DF-759B-4609-A111-487924011FDC}" srcOrd="0" destOrd="0" presId="urn:microsoft.com/office/officeart/2005/8/layout/orgChart1"/>
    <dgm:cxn modelId="{585AA988-9D04-42A1-8978-A76181849EEA}" type="presParOf" srcId="{89CA53DF-759B-4609-A111-487924011FDC}" destId="{5311764B-B973-48CC-B5DE-98895E1B41F0}" srcOrd="0" destOrd="0" presId="urn:microsoft.com/office/officeart/2005/8/layout/orgChart1"/>
    <dgm:cxn modelId="{6F74EA1E-E881-4523-9949-EDBC94D50AC8}" type="presParOf" srcId="{89CA53DF-759B-4609-A111-487924011FDC}" destId="{5863506A-F4EA-4C12-A437-EDFB14D4036D}" srcOrd="1" destOrd="0" presId="urn:microsoft.com/office/officeart/2005/8/layout/orgChart1"/>
    <dgm:cxn modelId="{7522FABC-EE33-4728-B11D-F0C9241C8947}" type="presParOf" srcId="{9F5D3B9B-A17A-4CCA-A5AA-36BD9390CCE5}" destId="{B3CCC05E-2F56-45D3-B78A-D75F11541B56}" srcOrd="1" destOrd="0" presId="urn:microsoft.com/office/officeart/2005/8/layout/orgChart1"/>
    <dgm:cxn modelId="{76804EE7-D23A-4856-BA5D-BD82E588F667}" type="presParOf" srcId="{9F5D3B9B-A17A-4CCA-A5AA-36BD9390CCE5}" destId="{DF708AD5-40C4-4467-8CDF-BAAA25ED01AC}" srcOrd="2" destOrd="0" presId="urn:microsoft.com/office/officeart/2005/8/layout/orgChart1"/>
    <dgm:cxn modelId="{FF9193A4-CBF2-4C48-BD8C-707A8B1262AE}" type="presParOf" srcId="{99E827AD-2B34-44B6-BACB-8C349AD8BB1F}" destId="{EB1016D1-DA24-4F0A-879C-BEAFEA26DB39}" srcOrd="4" destOrd="0" presId="urn:microsoft.com/office/officeart/2005/8/layout/orgChart1"/>
    <dgm:cxn modelId="{3546B26B-8693-4904-A2C3-805527270241}" type="presParOf" srcId="{99E827AD-2B34-44B6-BACB-8C349AD8BB1F}" destId="{6A92BD07-DC19-434E-B416-6836DE8844C3}" srcOrd="5" destOrd="0" presId="urn:microsoft.com/office/officeart/2005/8/layout/orgChart1"/>
    <dgm:cxn modelId="{4CAA6986-34E2-4238-B072-AB8D3732E08C}" type="presParOf" srcId="{6A92BD07-DC19-434E-B416-6836DE8844C3}" destId="{3409635A-10D6-4AC8-8DEF-CCB3D9839983}" srcOrd="0" destOrd="0" presId="urn:microsoft.com/office/officeart/2005/8/layout/orgChart1"/>
    <dgm:cxn modelId="{1DD77345-26E9-41F2-8AB1-DB80D473AA55}" type="presParOf" srcId="{3409635A-10D6-4AC8-8DEF-CCB3D9839983}" destId="{1FD61251-D23D-460C-9858-011A708CCD32}" srcOrd="0" destOrd="0" presId="urn:microsoft.com/office/officeart/2005/8/layout/orgChart1"/>
    <dgm:cxn modelId="{C5B1B0A5-24B9-4868-AB56-C3870433D180}" type="presParOf" srcId="{3409635A-10D6-4AC8-8DEF-CCB3D9839983}" destId="{9059FCF5-9BC5-4691-9CF8-6BD69A20E659}" srcOrd="1" destOrd="0" presId="urn:microsoft.com/office/officeart/2005/8/layout/orgChart1"/>
    <dgm:cxn modelId="{7D9A25CA-FFD0-49FB-A8AA-8A88DF221924}" type="presParOf" srcId="{6A92BD07-DC19-434E-B416-6836DE8844C3}" destId="{81921760-29E7-499E-BD14-D38CCD54714B}" srcOrd="1" destOrd="0" presId="urn:microsoft.com/office/officeart/2005/8/layout/orgChart1"/>
    <dgm:cxn modelId="{ACC3347D-7B3D-4DB7-A44C-4945854342BB}" type="presParOf" srcId="{6A92BD07-DC19-434E-B416-6836DE8844C3}" destId="{B4280E21-C835-4111-BF0C-64873298DDA1}" srcOrd="2" destOrd="0" presId="urn:microsoft.com/office/officeart/2005/8/layout/orgChart1"/>
    <dgm:cxn modelId="{4A3D4134-E7D4-4585-9D1E-C07470A44BFD}" type="presParOf" srcId="{2C75529D-9201-41F7-996C-F9E42411099C}" destId="{3D5C0A6B-40EE-42AE-87C5-C976FAD113F2}" srcOrd="2" destOrd="0" presId="urn:microsoft.com/office/officeart/2005/8/layout/orgChart1"/>
    <dgm:cxn modelId="{0090740F-19D6-402A-AFED-5C90FFDCD43A}" type="presParOf" srcId="{B5337126-0E0F-496F-9594-35676B98DB31}" destId="{0CCCA755-1DC5-4DDC-B4AC-CE7218D3FB1F}" srcOrd="8" destOrd="0" presId="urn:microsoft.com/office/officeart/2005/8/layout/orgChart1"/>
    <dgm:cxn modelId="{1374AF7E-7759-47D7-B777-B8CEB07AED91}" type="presParOf" srcId="{B5337126-0E0F-496F-9594-35676B98DB31}" destId="{1EE4E9A4-5D17-4E5C-B2B1-C1C5013370D8}" srcOrd="9" destOrd="0" presId="urn:microsoft.com/office/officeart/2005/8/layout/orgChart1"/>
    <dgm:cxn modelId="{F34DCFA6-B87F-444F-B0E3-168734C6CE8D}" type="presParOf" srcId="{1EE4E9A4-5D17-4E5C-B2B1-C1C5013370D8}" destId="{12B1F172-91F4-4146-8F0E-549ACCCD9689}" srcOrd="0" destOrd="0" presId="urn:microsoft.com/office/officeart/2005/8/layout/orgChart1"/>
    <dgm:cxn modelId="{1D4A6A3D-2ED6-4135-BA03-32506E7B1E2F}" type="presParOf" srcId="{12B1F172-91F4-4146-8F0E-549ACCCD9689}" destId="{00C5D650-6230-44C2-9341-5A1D243EE81D}" srcOrd="0" destOrd="0" presId="urn:microsoft.com/office/officeart/2005/8/layout/orgChart1"/>
    <dgm:cxn modelId="{F0F135B5-BC09-4DB9-AC97-DA27B22541AA}" type="presParOf" srcId="{12B1F172-91F4-4146-8F0E-549ACCCD9689}" destId="{F6D753B5-8765-41AC-98A3-2134FE2F685F}" srcOrd="1" destOrd="0" presId="urn:microsoft.com/office/officeart/2005/8/layout/orgChart1"/>
    <dgm:cxn modelId="{5087C299-6ECD-41CD-BE78-730AFE965C86}" type="presParOf" srcId="{1EE4E9A4-5D17-4E5C-B2B1-C1C5013370D8}" destId="{39EEE057-C575-4D47-9E63-7FD473B8050D}" srcOrd="1" destOrd="0" presId="urn:microsoft.com/office/officeart/2005/8/layout/orgChart1"/>
    <dgm:cxn modelId="{1A1D814D-7FE9-42CD-A49E-C038730B7154}" type="presParOf" srcId="{39EEE057-C575-4D47-9E63-7FD473B8050D}" destId="{ED194413-23E3-4343-8538-79BBAD305403}" srcOrd="0" destOrd="0" presId="urn:microsoft.com/office/officeart/2005/8/layout/orgChart1"/>
    <dgm:cxn modelId="{B53D78EE-1080-422D-98EC-35D8D647F6F0}" type="presParOf" srcId="{39EEE057-C575-4D47-9E63-7FD473B8050D}" destId="{E8D8C406-C04F-4EC0-9F8B-12DBF80061FF}" srcOrd="1" destOrd="0" presId="urn:microsoft.com/office/officeart/2005/8/layout/orgChart1"/>
    <dgm:cxn modelId="{FBA818FE-95B4-4459-B251-0DEE6B626676}" type="presParOf" srcId="{E8D8C406-C04F-4EC0-9F8B-12DBF80061FF}" destId="{35DF90CB-568C-47AE-AC62-3F5F191AA3A4}" srcOrd="0" destOrd="0" presId="urn:microsoft.com/office/officeart/2005/8/layout/orgChart1"/>
    <dgm:cxn modelId="{9D9C3735-53C7-4057-AC3B-01873AB4D217}" type="presParOf" srcId="{35DF90CB-568C-47AE-AC62-3F5F191AA3A4}" destId="{418019E8-E667-496C-8D89-4674D4B6ADE4}" srcOrd="0" destOrd="0" presId="urn:microsoft.com/office/officeart/2005/8/layout/orgChart1"/>
    <dgm:cxn modelId="{994AD6A5-9F18-4780-B4D3-D24DB1AE06D5}" type="presParOf" srcId="{35DF90CB-568C-47AE-AC62-3F5F191AA3A4}" destId="{FCD47B48-B702-4002-B2AE-39132FBB1740}" srcOrd="1" destOrd="0" presId="urn:microsoft.com/office/officeart/2005/8/layout/orgChart1"/>
    <dgm:cxn modelId="{EF6C1A3C-D6E0-4657-A2D3-A5DC121D6E5E}" type="presParOf" srcId="{E8D8C406-C04F-4EC0-9F8B-12DBF80061FF}" destId="{F2E4A3BB-0D3E-4877-A121-974DF4895491}" srcOrd="1" destOrd="0" presId="urn:microsoft.com/office/officeart/2005/8/layout/orgChart1"/>
    <dgm:cxn modelId="{D5EF7D02-0E46-4B32-A7A6-31766D89672C}" type="presParOf" srcId="{E8D8C406-C04F-4EC0-9F8B-12DBF80061FF}" destId="{0EBBB3D0-568F-4261-BE46-A17D1FDE1566}" srcOrd="2" destOrd="0" presId="urn:microsoft.com/office/officeart/2005/8/layout/orgChart1"/>
    <dgm:cxn modelId="{A74E7D84-B8B6-4292-B2A3-E675D4916BDD}" type="presParOf" srcId="{39EEE057-C575-4D47-9E63-7FD473B8050D}" destId="{07C37478-4DAA-47FB-BAF8-3AB38C438A31}" srcOrd="2" destOrd="0" presId="urn:microsoft.com/office/officeart/2005/8/layout/orgChart1"/>
    <dgm:cxn modelId="{96A91D29-0667-4571-9C9F-16D3A0AAF7EF}" type="presParOf" srcId="{39EEE057-C575-4D47-9E63-7FD473B8050D}" destId="{72B006D9-934C-42D5-AA1B-AF5D3CBFD9C3}" srcOrd="3" destOrd="0" presId="urn:microsoft.com/office/officeart/2005/8/layout/orgChart1"/>
    <dgm:cxn modelId="{97487043-5991-45D9-B024-C3FD3626DA15}" type="presParOf" srcId="{72B006D9-934C-42D5-AA1B-AF5D3CBFD9C3}" destId="{EC613919-24FE-4A7E-81DF-84843231B816}" srcOrd="0" destOrd="0" presId="urn:microsoft.com/office/officeart/2005/8/layout/orgChart1"/>
    <dgm:cxn modelId="{2DE5770B-3607-4E32-8DD2-B5DF6E2FA999}" type="presParOf" srcId="{EC613919-24FE-4A7E-81DF-84843231B816}" destId="{06AE3BD8-CCE6-4CA2-BD7A-88021640D3E0}" srcOrd="0" destOrd="0" presId="urn:microsoft.com/office/officeart/2005/8/layout/orgChart1"/>
    <dgm:cxn modelId="{DD47C9FE-D855-43FD-935A-292EE559EBC9}" type="presParOf" srcId="{EC613919-24FE-4A7E-81DF-84843231B816}" destId="{C956E577-D31E-4876-9DF2-524F2CBE570A}" srcOrd="1" destOrd="0" presId="urn:microsoft.com/office/officeart/2005/8/layout/orgChart1"/>
    <dgm:cxn modelId="{2A7195B3-26C9-404D-B187-54FB5032942F}" type="presParOf" srcId="{72B006D9-934C-42D5-AA1B-AF5D3CBFD9C3}" destId="{1C310950-D8F1-4484-956F-A0CB3DA4CEF8}" srcOrd="1" destOrd="0" presId="urn:microsoft.com/office/officeart/2005/8/layout/orgChart1"/>
    <dgm:cxn modelId="{64FBF066-8A5C-4E85-996D-9AF171AAA001}" type="presParOf" srcId="{1C310950-D8F1-4484-956F-A0CB3DA4CEF8}" destId="{A8451F49-6146-4F36-BE6D-F6B42F3CC2E6}" srcOrd="0" destOrd="0" presId="urn:microsoft.com/office/officeart/2005/8/layout/orgChart1"/>
    <dgm:cxn modelId="{6948063E-E437-468F-8468-B6DA2FDA8ECF}" type="presParOf" srcId="{1C310950-D8F1-4484-956F-A0CB3DA4CEF8}" destId="{5EF8C5E8-B673-4B78-BB63-1FA9028C90FF}" srcOrd="1" destOrd="0" presId="urn:microsoft.com/office/officeart/2005/8/layout/orgChart1"/>
    <dgm:cxn modelId="{0A7AFBEB-1B0C-4A14-A5F1-8BBA520B1C83}" type="presParOf" srcId="{5EF8C5E8-B673-4B78-BB63-1FA9028C90FF}" destId="{02D7061C-67E9-4520-9B4C-B84A4CCDA706}" srcOrd="0" destOrd="0" presId="urn:microsoft.com/office/officeart/2005/8/layout/orgChart1"/>
    <dgm:cxn modelId="{85063BE9-F747-4DAE-9D0F-78DA79A4F2CD}" type="presParOf" srcId="{02D7061C-67E9-4520-9B4C-B84A4CCDA706}" destId="{1CC17BA3-87E9-4F7C-B726-385645374A43}" srcOrd="0" destOrd="0" presId="urn:microsoft.com/office/officeart/2005/8/layout/orgChart1"/>
    <dgm:cxn modelId="{3E0C915B-A275-4C0E-9A0F-3EC01EFABCBB}" type="presParOf" srcId="{02D7061C-67E9-4520-9B4C-B84A4CCDA706}" destId="{E5059FBB-7636-48A3-90D5-0482B01C7417}" srcOrd="1" destOrd="0" presId="urn:microsoft.com/office/officeart/2005/8/layout/orgChart1"/>
    <dgm:cxn modelId="{7271F810-E9F9-4D9F-BD68-3290008042DE}" type="presParOf" srcId="{5EF8C5E8-B673-4B78-BB63-1FA9028C90FF}" destId="{011CFDDD-15A3-4ECE-99DF-3DA302F63372}" srcOrd="1" destOrd="0" presId="urn:microsoft.com/office/officeart/2005/8/layout/orgChart1"/>
    <dgm:cxn modelId="{56A953D4-35B9-4F34-A7D7-CFC17B21024D}" type="presParOf" srcId="{5EF8C5E8-B673-4B78-BB63-1FA9028C90FF}" destId="{7B1D1F68-1F29-444F-8371-0091C5A4E13B}" srcOrd="2" destOrd="0" presId="urn:microsoft.com/office/officeart/2005/8/layout/orgChart1"/>
    <dgm:cxn modelId="{CBB9149D-AE8E-486D-9CBF-995A19E41E48}" type="presParOf" srcId="{1C310950-D8F1-4484-956F-A0CB3DA4CEF8}" destId="{A4F7D582-475E-4880-AAB0-8217D0E316DC}" srcOrd="2" destOrd="0" presId="urn:microsoft.com/office/officeart/2005/8/layout/orgChart1"/>
    <dgm:cxn modelId="{420F6BFF-55F4-45D1-82B2-C982874863F5}" type="presParOf" srcId="{1C310950-D8F1-4484-956F-A0CB3DA4CEF8}" destId="{A0F076A8-F8C3-4D16-9A22-0611798C5561}" srcOrd="3" destOrd="0" presId="urn:microsoft.com/office/officeart/2005/8/layout/orgChart1"/>
    <dgm:cxn modelId="{FD05A30B-59D4-4B0C-8959-F845ECF96364}" type="presParOf" srcId="{A0F076A8-F8C3-4D16-9A22-0611798C5561}" destId="{D9096D7F-F8EC-4177-AD74-849D24D3C83A}" srcOrd="0" destOrd="0" presId="urn:microsoft.com/office/officeart/2005/8/layout/orgChart1"/>
    <dgm:cxn modelId="{7FBF9022-9057-4EC5-9BC6-A95A09DD70FC}" type="presParOf" srcId="{D9096D7F-F8EC-4177-AD74-849D24D3C83A}" destId="{1BDA1801-4CC8-468A-BB97-43B32C7E419D}" srcOrd="0" destOrd="0" presId="urn:microsoft.com/office/officeart/2005/8/layout/orgChart1"/>
    <dgm:cxn modelId="{14FC18F8-3851-49E1-88B6-FED782E67C17}" type="presParOf" srcId="{D9096D7F-F8EC-4177-AD74-849D24D3C83A}" destId="{9895B921-1193-4F52-BA91-92789405C70A}" srcOrd="1" destOrd="0" presId="urn:microsoft.com/office/officeart/2005/8/layout/orgChart1"/>
    <dgm:cxn modelId="{4895D1E5-4BAA-49D0-BF2A-AFE66CE01A68}" type="presParOf" srcId="{A0F076A8-F8C3-4D16-9A22-0611798C5561}" destId="{B3D4B358-C8ED-47B1-937B-7A5618F96623}" srcOrd="1" destOrd="0" presId="urn:microsoft.com/office/officeart/2005/8/layout/orgChart1"/>
    <dgm:cxn modelId="{49AAAA7E-A873-445A-9FAE-4D39477BC4FD}" type="presParOf" srcId="{A0F076A8-F8C3-4D16-9A22-0611798C5561}" destId="{7EDBEA1A-9514-4374-828D-F22CA1131425}" srcOrd="2" destOrd="0" presId="urn:microsoft.com/office/officeart/2005/8/layout/orgChart1"/>
    <dgm:cxn modelId="{304A0413-D5AF-4C5A-88D4-D64795958A4C}" type="presParOf" srcId="{1C310950-D8F1-4484-956F-A0CB3DA4CEF8}" destId="{65C1F232-165F-4D4D-B3CD-85600C7BA40D}" srcOrd="4" destOrd="0" presId="urn:microsoft.com/office/officeart/2005/8/layout/orgChart1"/>
    <dgm:cxn modelId="{C8AF1ADE-20FD-4930-AE23-7201919AF794}" type="presParOf" srcId="{1C310950-D8F1-4484-956F-A0CB3DA4CEF8}" destId="{5FB5EF5F-2EF1-4E3E-8D11-1A69E23F7923}" srcOrd="5" destOrd="0" presId="urn:microsoft.com/office/officeart/2005/8/layout/orgChart1"/>
    <dgm:cxn modelId="{922D2691-7624-4B81-8219-9E9322F5A5FF}" type="presParOf" srcId="{5FB5EF5F-2EF1-4E3E-8D11-1A69E23F7923}" destId="{F536B5B5-050A-470D-AFDF-4C76028DD922}" srcOrd="0" destOrd="0" presId="urn:microsoft.com/office/officeart/2005/8/layout/orgChart1"/>
    <dgm:cxn modelId="{710B966C-17D8-49C2-94ED-9426CBD35D86}" type="presParOf" srcId="{F536B5B5-050A-470D-AFDF-4C76028DD922}" destId="{E5C1175F-1E98-4CC3-B85B-50E38B67D2AF}" srcOrd="0" destOrd="0" presId="urn:microsoft.com/office/officeart/2005/8/layout/orgChart1"/>
    <dgm:cxn modelId="{595A1C07-C515-445A-AD41-98C453E095E7}" type="presParOf" srcId="{F536B5B5-050A-470D-AFDF-4C76028DD922}" destId="{DF984EA6-0CE0-48C1-A3FA-6D8CE16CB54B}" srcOrd="1" destOrd="0" presId="urn:microsoft.com/office/officeart/2005/8/layout/orgChart1"/>
    <dgm:cxn modelId="{4A6A2F13-E8F1-46E7-A6B6-D48801783E5B}" type="presParOf" srcId="{5FB5EF5F-2EF1-4E3E-8D11-1A69E23F7923}" destId="{2A93598C-F033-4279-8C31-0DFCD0521E22}" srcOrd="1" destOrd="0" presId="urn:microsoft.com/office/officeart/2005/8/layout/orgChart1"/>
    <dgm:cxn modelId="{F19C4786-5222-4661-941E-BCF52449AADD}" type="presParOf" srcId="{5FB5EF5F-2EF1-4E3E-8D11-1A69E23F7923}" destId="{D8D18562-4E51-4352-B13B-73A18007862B}" srcOrd="2" destOrd="0" presId="urn:microsoft.com/office/officeart/2005/8/layout/orgChart1"/>
    <dgm:cxn modelId="{D49C3DC0-2526-41B5-88FE-78A026995FEC}" type="presParOf" srcId="{72B006D9-934C-42D5-AA1B-AF5D3CBFD9C3}" destId="{6D101AA4-9825-462A-9F13-DEF7E6A103D1}" srcOrd="2" destOrd="0" presId="urn:microsoft.com/office/officeart/2005/8/layout/orgChart1"/>
    <dgm:cxn modelId="{372D814E-805E-4478-95FD-B19C7877FFFE}" type="presParOf" srcId="{1EE4E9A4-5D17-4E5C-B2B1-C1C5013370D8}" destId="{9B351FBE-25B9-4554-BB01-1CB6A43F2F72}" srcOrd="2" destOrd="0" presId="urn:microsoft.com/office/officeart/2005/8/layout/orgChart1"/>
    <dgm:cxn modelId="{05258585-B2D6-409E-9596-F5CE8D41E7ED}" type="presParOf" srcId="{C3075535-D7AF-4236-8D0E-CD21277962E1}" destId="{73EA2219-4AD9-425C-A577-F50D1208BBA2}" srcOrd="2" destOrd="0" presId="urn:microsoft.com/office/officeart/2005/8/layout/orgChart1"/>
    <dgm:cxn modelId="{1C3576E3-33C1-492D-A9A7-5866F73EED4E}" type="presParOf" srcId="{2FF1CF0E-6248-4016-BE71-2F7C54AF16CA}" destId="{F4370454-562D-4DAB-9C6C-28AD99B925C2}" srcOrd="2" destOrd="0" presId="urn:microsoft.com/office/officeart/2005/8/layout/orgChart1"/>
    <dgm:cxn modelId="{8714A8CA-2285-47FF-87CE-6BE64DD1EFF6}" type="presParOf" srcId="{9B08437E-1A6C-42A2-9EF7-3F0BF113E090}" destId="{F3C37605-23C5-433C-BB15-4BADF0387CA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C882CBD-1CC9-45C4-9444-4B78B1DE87DE}">
      <dsp:nvSpPr>
        <dsp:cNvPr id="0" name=""/>
        <dsp:cNvSpPr/>
      </dsp:nvSpPr>
      <dsp:spPr>
        <a:xfrm>
          <a:off x="6443749" y="263055"/>
          <a:ext cx="1379436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1379436" y="55156"/>
              </a:lnTo>
              <a:lnTo>
                <a:pt x="1379436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9FD3E3-88E0-477A-A56B-07BC808BF3F4}">
      <dsp:nvSpPr>
        <dsp:cNvPr id="0" name=""/>
        <dsp:cNvSpPr/>
      </dsp:nvSpPr>
      <dsp:spPr>
        <a:xfrm>
          <a:off x="5639220" y="636017"/>
          <a:ext cx="2353458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2353458" y="55156"/>
              </a:lnTo>
              <a:lnTo>
                <a:pt x="2353458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ACF4A4-3653-4EAE-A88B-57D206F74968}">
      <dsp:nvSpPr>
        <dsp:cNvPr id="0" name=""/>
        <dsp:cNvSpPr/>
      </dsp:nvSpPr>
      <dsp:spPr>
        <a:xfrm>
          <a:off x="5639220" y="636017"/>
          <a:ext cx="1028474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1028474" y="55156"/>
              </a:lnTo>
              <a:lnTo>
                <a:pt x="1028474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AAE23E-D403-4459-9F33-2D308F307B3C}">
      <dsp:nvSpPr>
        <dsp:cNvPr id="0" name=""/>
        <dsp:cNvSpPr/>
      </dsp:nvSpPr>
      <dsp:spPr>
        <a:xfrm>
          <a:off x="5698334" y="1381941"/>
          <a:ext cx="91440" cy="1103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B2FB17-BDB2-4CEC-8B1D-97BCBD8258C1}">
      <dsp:nvSpPr>
        <dsp:cNvPr id="0" name=""/>
        <dsp:cNvSpPr/>
      </dsp:nvSpPr>
      <dsp:spPr>
        <a:xfrm>
          <a:off x="4881222" y="1008979"/>
          <a:ext cx="862831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862831" y="55156"/>
              </a:lnTo>
              <a:lnTo>
                <a:pt x="862831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A9156E-0B3A-4FD5-8425-DE8EE19674E4}">
      <dsp:nvSpPr>
        <dsp:cNvPr id="0" name=""/>
        <dsp:cNvSpPr/>
      </dsp:nvSpPr>
      <dsp:spPr>
        <a:xfrm>
          <a:off x="7346315" y="2500827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520455" y="55156"/>
              </a:lnTo>
              <a:lnTo>
                <a:pt x="520455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1C9630-9CDE-4486-BFE1-93E0DBD61F3D}">
      <dsp:nvSpPr>
        <dsp:cNvPr id="0" name=""/>
        <dsp:cNvSpPr/>
      </dsp:nvSpPr>
      <dsp:spPr>
        <a:xfrm>
          <a:off x="6825860" y="2500827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520455" y="0"/>
              </a:moveTo>
              <a:lnTo>
                <a:pt x="520455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9A8419-1327-4B38-8EA7-4CED955139D6}">
      <dsp:nvSpPr>
        <dsp:cNvPr id="0" name=""/>
        <dsp:cNvSpPr/>
      </dsp:nvSpPr>
      <dsp:spPr>
        <a:xfrm>
          <a:off x="3952673" y="2127865"/>
          <a:ext cx="3393642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3393642" y="55156"/>
              </a:lnTo>
              <a:lnTo>
                <a:pt x="3393642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2ADA1A-BAD6-4DFE-953E-67886FCC668D}">
      <dsp:nvSpPr>
        <dsp:cNvPr id="0" name=""/>
        <dsp:cNvSpPr/>
      </dsp:nvSpPr>
      <dsp:spPr>
        <a:xfrm>
          <a:off x="3952673" y="2127865"/>
          <a:ext cx="1985804" cy="1308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700"/>
              </a:lnTo>
              <a:lnTo>
                <a:pt x="1985804" y="75700"/>
              </a:lnTo>
              <a:lnTo>
                <a:pt x="1985804" y="13085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3DDAD6-BCDC-4C57-AD34-A4EEBFD25E82}">
      <dsp:nvSpPr>
        <dsp:cNvPr id="0" name=""/>
        <dsp:cNvSpPr/>
      </dsp:nvSpPr>
      <dsp:spPr>
        <a:xfrm>
          <a:off x="5208001" y="2955673"/>
          <a:ext cx="139589" cy="26763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76378"/>
              </a:lnTo>
              <a:lnTo>
                <a:pt x="139589" y="267637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CC07C4-D477-4F38-B041-15059DF04B07}">
      <dsp:nvSpPr>
        <dsp:cNvPr id="0" name=""/>
        <dsp:cNvSpPr/>
      </dsp:nvSpPr>
      <dsp:spPr>
        <a:xfrm>
          <a:off x="6853800" y="4820483"/>
          <a:ext cx="1040910" cy="1087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583"/>
              </a:lnTo>
              <a:lnTo>
                <a:pt x="1040910" y="53583"/>
              </a:lnTo>
              <a:lnTo>
                <a:pt x="1040910" y="10873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1E6881-38ED-4536-9C05-D42F237297EA}">
      <dsp:nvSpPr>
        <dsp:cNvPr id="0" name=""/>
        <dsp:cNvSpPr/>
      </dsp:nvSpPr>
      <dsp:spPr>
        <a:xfrm>
          <a:off x="6806489" y="5191872"/>
          <a:ext cx="91440" cy="111334"/>
        </a:xfrm>
        <a:custGeom>
          <a:avLst/>
          <a:gdLst/>
          <a:ahLst/>
          <a:cxnLst/>
          <a:rect l="0" t="0" r="0" b="0"/>
          <a:pathLst>
            <a:path>
              <a:moveTo>
                <a:pt x="47311" y="0"/>
              </a:moveTo>
              <a:lnTo>
                <a:pt x="47311" y="56178"/>
              </a:lnTo>
              <a:lnTo>
                <a:pt x="45720" y="56178"/>
              </a:lnTo>
              <a:lnTo>
                <a:pt x="45720" y="11133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E53913-DBBF-477A-9E14-AF1DAD065A0C}">
      <dsp:nvSpPr>
        <dsp:cNvPr id="0" name=""/>
        <dsp:cNvSpPr/>
      </dsp:nvSpPr>
      <dsp:spPr>
        <a:xfrm>
          <a:off x="6808080" y="4820483"/>
          <a:ext cx="91440" cy="10873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873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2B7043-9B04-46F8-9F48-9F4017FF4DD2}">
      <dsp:nvSpPr>
        <dsp:cNvPr id="0" name=""/>
        <dsp:cNvSpPr/>
      </dsp:nvSpPr>
      <dsp:spPr>
        <a:xfrm>
          <a:off x="5812890" y="4820483"/>
          <a:ext cx="1040910" cy="110312"/>
        </a:xfrm>
        <a:custGeom>
          <a:avLst/>
          <a:gdLst/>
          <a:ahLst/>
          <a:cxnLst/>
          <a:rect l="0" t="0" r="0" b="0"/>
          <a:pathLst>
            <a:path>
              <a:moveTo>
                <a:pt x="1040910" y="0"/>
              </a:moveTo>
              <a:lnTo>
                <a:pt x="1040910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D3B770-AA4C-4BCA-A86D-87EBE7DD07AA}">
      <dsp:nvSpPr>
        <dsp:cNvPr id="0" name=""/>
        <dsp:cNvSpPr/>
      </dsp:nvSpPr>
      <dsp:spPr>
        <a:xfrm>
          <a:off x="5208001" y="2955673"/>
          <a:ext cx="1180500" cy="17334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33485"/>
              </a:lnTo>
              <a:lnTo>
                <a:pt x="1180500" y="173348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062E2C-1EC6-42C3-BD15-75C62F50A378}">
      <dsp:nvSpPr>
        <dsp:cNvPr id="0" name=""/>
        <dsp:cNvSpPr/>
      </dsp:nvSpPr>
      <dsp:spPr>
        <a:xfrm>
          <a:off x="6333345" y="4074559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520455" y="55156"/>
              </a:lnTo>
              <a:lnTo>
                <a:pt x="520455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268E04-F066-444C-A878-3BD3E6856A1A}">
      <dsp:nvSpPr>
        <dsp:cNvPr id="0" name=""/>
        <dsp:cNvSpPr/>
      </dsp:nvSpPr>
      <dsp:spPr>
        <a:xfrm>
          <a:off x="5812890" y="4074559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520455" y="0"/>
              </a:moveTo>
              <a:lnTo>
                <a:pt x="520455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4FD5DA-B095-4F86-987C-4A855FC06027}">
      <dsp:nvSpPr>
        <dsp:cNvPr id="0" name=""/>
        <dsp:cNvSpPr/>
      </dsp:nvSpPr>
      <dsp:spPr>
        <a:xfrm>
          <a:off x="5208001" y="2955673"/>
          <a:ext cx="375971" cy="987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7561"/>
              </a:lnTo>
              <a:lnTo>
                <a:pt x="375971" y="987561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5BC242-852F-4CD5-9D23-5228932F85E3}">
      <dsp:nvSpPr>
        <dsp:cNvPr id="0" name=""/>
        <dsp:cNvSpPr/>
      </dsp:nvSpPr>
      <dsp:spPr>
        <a:xfrm>
          <a:off x="6333345" y="3328635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520455" y="55156"/>
              </a:lnTo>
              <a:lnTo>
                <a:pt x="520455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0F8742-664D-4CFA-800F-45698EC5501A}">
      <dsp:nvSpPr>
        <dsp:cNvPr id="0" name=""/>
        <dsp:cNvSpPr/>
      </dsp:nvSpPr>
      <dsp:spPr>
        <a:xfrm>
          <a:off x="5812890" y="3328635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520455" y="0"/>
              </a:moveTo>
              <a:lnTo>
                <a:pt x="520455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833949-89B2-4B49-869D-BC94D50EE4B9}">
      <dsp:nvSpPr>
        <dsp:cNvPr id="0" name=""/>
        <dsp:cNvSpPr/>
      </dsp:nvSpPr>
      <dsp:spPr>
        <a:xfrm>
          <a:off x="5208001" y="2955673"/>
          <a:ext cx="660045" cy="241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637"/>
              </a:lnTo>
              <a:lnTo>
                <a:pt x="660045" y="24163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BA2384-16C6-41AF-AA03-30DE76175038}">
      <dsp:nvSpPr>
        <dsp:cNvPr id="0" name=""/>
        <dsp:cNvSpPr/>
      </dsp:nvSpPr>
      <dsp:spPr>
        <a:xfrm>
          <a:off x="3950211" y="2535019"/>
          <a:ext cx="1630028" cy="1580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2848"/>
              </a:lnTo>
              <a:lnTo>
                <a:pt x="1630028" y="102848"/>
              </a:lnTo>
              <a:lnTo>
                <a:pt x="1630028" y="1580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A77CC6-2E30-4CFA-AC77-8532B6CF5A16}">
      <dsp:nvSpPr>
        <dsp:cNvPr id="0" name=""/>
        <dsp:cNvSpPr/>
      </dsp:nvSpPr>
      <dsp:spPr>
        <a:xfrm>
          <a:off x="3966100" y="2955673"/>
          <a:ext cx="139589" cy="5736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3657"/>
              </a:lnTo>
              <a:lnTo>
                <a:pt x="139589" y="57365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5D52C5-D667-4125-9D5A-0AE4C5BDCC01}">
      <dsp:nvSpPr>
        <dsp:cNvPr id="0" name=""/>
        <dsp:cNvSpPr/>
      </dsp:nvSpPr>
      <dsp:spPr>
        <a:xfrm>
          <a:off x="3966100" y="2955673"/>
          <a:ext cx="139589" cy="241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637"/>
              </a:lnTo>
              <a:lnTo>
                <a:pt x="139589" y="24163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A316A6-80A5-482C-8FA0-429A17DB7918}">
      <dsp:nvSpPr>
        <dsp:cNvPr id="0" name=""/>
        <dsp:cNvSpPr/>
      </dsp:nvSpPr>
      <dsp:spPr>
        <a:xfrm>
          <a:off x="3950211" y="2535019"/>
          <a:ext cx="388128" cy="1580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2848"/>
              </a:lnTo>
              <a:lnTo>
                <a:pt x="388128" y="102848"/>
              </a:lnTo>
              <a:lnTo>
                <a:pt x="388128" y="1580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222B9E-8839-4888-ABA0-98BC961419F6}">
      <dsp:nvSpPr>
        <dsp:cNvPr id="0" name=""/>
        <dsp:cNvSpPr/>
      </dsp:nvSpPr>
      <dsp:spPr>
        <a:xfrm>
          <a:off x="2652418" y="2963647"/>
          <a:ext cx="139589" cy="5656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5683"/>
              </a:lnTo>
              <a:lnTo>
                <a:pt x="139589" y="56568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24B78D-E9A6-44E0-BA14-9DD0739C4B9C}">
      <dsp:nvSpPr>
        <dsp:cNvPr id="0" name=""/>
        <dsp:cNvSpPr/>
      </dsp:nvSpPr>
      <dsp:spPr>
        <a:xfrm>
          <a:off x="2652418" y="2963647"/>
          <a:ext cx="139589" cy="2336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3663"/>
              </a:lnTo>
              <a:lnTo>
                <a:pt x="139589" y="23366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612866-D728-4972-AD81-082E01EBE87E}">
      <dsp:nvSpPr>
        <dsp:cNvPr id="0" name=""/>
        <dsp:cNvSpPr/>
      </dsp:nvSpPr>
      <dsp:spPr>
        <a:xfrm>
          <a:off x="3024657" y="2535019"/>
          <a:ext cx="925554" cy="165978"/>
        </a:xfrm>
        <a:custGeom>
          <a:avLst/>
          <a:gdLst/>
          <a:ahLst/>
          <a:cxnLst/>
          <a:rect l="0" t="0" r="0" b="0"/>
          <a:pathLst>
            <a:path>
              <a:moveTo>
                <a:pt x="925554" y="0"/>
              </a:moveTo>
              <a:lnTo>
                <a:pt x="925554" y="110822"/>
              </a:lnTo>
              <a:lnTo>
                <a:pt x="0" y="110822"/>
              </a:lnTo>
              <a:lnTo>
                <a:pt x="0" y="16597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CE9D6D-9776-4863-8BC1-DE0D92497933}">
      <dsp:nvSpPr>
        <dsp:cNvPr id="0" name=""/>
        <dsp:cNvSpPr/>
      </dsp:nvSpPr>
      <dsp:spPr>
        <a:xfrm>
          <a:off x="2394643" y="5493392"/>
          <a:ext cx="52045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0" y="46693"/>
              </a:lnTo>
              <a:lnTo>
                <a:pt x="520455" y="46693"/>
              </a:lnTo>
              <a:lnTo>
                <a:pt x="520455" y="10184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9DCF95-E6E8-4DD8-B918-5241A47F39B3}">
      <dsp:nvSpPr>
        <dsp:cNvPr id="0" name=""/>
        <dsp:cNvSpPr/>
      </dsp:nvSpPr>
      <dsp:spPr>
        <a:xfrm>
          <a:off x="1874187" y="5493392"/>
          <a:ext cx="520455" cy="91440"/>
        </a:xfrm>
        <a:custGeom>
          <a:avLst/>
          <a:gdLst/>
          <a:ahLst/>
          <a:cxnLst/>
          <a:rect l="0" t="0" r="0" b="0"/>
          <a:pathLst>
            <a:path>
              <a:moveTo>
                <a:pt x="520455" y="45720"/>
              </a:moveTo>
              <a:lnTo>
                <a:pt x="520455" y="46693"/>
              </a:lnTo>
              <a:lnTo>
                <a:pt x="0" y="46693"/>
              </a:lnTo>
              <a:lnTo>
                <a:pt x="0" y="10184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3E9022-5A8C-4693-923D-893C593F8E06}">
      <dsp:nvSpPr>
        <dsp:cNvPr id="0" name=""/>
        <dsp:cNvSpPr/>
      </dsp:nvSpPr>
      <dsp:spPr>
        <a:xfrm>
          <a:off x="1269298" y="4447521"/>
          <a:ext cx="660045" cy="9602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0266"/>
              </a:lnTo>
              <a:lnTo>
                <a:pt x="660045" y="96026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2E1F5E-7F3D-40EB-964F-C13873B9263B}">
      <dsp:nvSpPr>
        <dsp:cNvPr id="0" name=""/>
        <dsp:cNvSpPr/>
      </dsp:nvSpPr>
      <dsp:spPr>
        <a:xfrm>
          <a:off x="1269298" y="4447521"/>
          <a:ext cx="139589" cy="6145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4599"/>
              </a:lnTo>
              <a:lnTo>
                <a:pt x="139589" y="61459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5955C5-013A-47D7-B839-C57DB3E8A100}">
      <dsp:nvSpPr>
        <dsp:cNvPr id="0" name=""/>
        <dsp:cNvSpPr/>
      </dsp:nvSpPr>
      <dsp:spPr>
        <a:xfrm>
          <a:off x="1269298" y="4447521"/>
          <a:ext cx="139589" cy="241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637"/>
              </a:lnTo>
              <a:lnTo>
                <a:pt x="139589" y="24163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D9B34F-AFBD-424A-A79B-831268E04466}">
      <dsp:nvSpPr>
        <dsp:cNvPr id="0" name=""/>
        <dsp:cNvSpPr/>
      </dsp:nvSpPr>
      <dsp:spPr>
        <a:xfrm>
          <a:off x="777632" y="2955673"/>
          <a:ext cx="398606" cy="13605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60523"/>
              </a:lnTo>
              <a:lnTo>
                <a:pt x="398606" y="136052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EAAB8B-17B4-40A5-A032-FD86D0C29E23}">
      <dsp:nvSpPr>
        <dsp:cNvPr id="0" name=""/>
        <dsp:cNvSpPr/>
      </dsp:nvSpPr>
      <dsp:spPr>
        <a:xfrm>
          <a:off x="1652776" y="3701597"/>
          <a:ext cx="456673" cy="1358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701"/>
              </a:lnTo>
              <a:lnTo>
                <a:pt x="456673" y="80701"/>
              </a:lnTo>
              <a:lnTo>
                <a:pt x="456673" y="13585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9D923B-F4BF-402A-918E-4596CA7C2072}">
      <dsp:nvSpPr>
        <dsp:cNvPr id="0" name=""/>
        <dsp:cNvSpPr/>
      </dsp:nvSpPr>
      <dsp:spPr>
        <a:xfrm>
          <a:off x="777632" y="2955673"/>
          <a:ext cx="409845" cy="6145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4599"/>
              </a:lnTo>
              <a:lnTo>
                <a:pt x="409845" y="61459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C3FC53-197B-4638-ABB6-D23EA1537228}">
      <dsp:nvSpPr>
        <dsp:cNvPr id="0" name=""/>
        <dsp:cNvSpPr/>
      </dsp:nvSpPr>
      <dsp:spPr>
        <a:xfrm>
          <a:off x="777632" y="2955673"/>
          <a:ext cx="398606" cy="241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637"/>
              </a:lnTo>
              <a:lnTo>
                <a:pt x="398606" y="24163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B9500F-2C57-4F81-80FC-3F3DAEBB27CD}">
      <dsp:nvSpPr>
        <dsp:cNvPr id="0" name=""/>
        <dsp:cNvSpPr/>
      </dsp:nvSpPr>
      <dsp:spPr>
        <a:xfrm>
          <a:off x="1228042" y="2535019"/>
          <a:ext cx="2722169" cy="158004"/>
        </a:xfrm>
        <a:custGeom>
          <a:avLst/>
          <a:gdLst/>
          <a:ahLst/>
          <a:cxnLst/>
          <a:rect l="0" t="0" r="0" b="0"/>
          <a:pathLst>
            <a:path>
              <a:moveTo>
                <a:pt x="2722169" y="0"/>
              </a:moveTo>
              <a:lnTo>
                <a:pt x="2722169" y="102848"/>
              </a:lnTo>
              <a:lnTo>
                <a:pt x="0" y="102848"/>
              </a:lnTo>
              <a:lnTo>
                <a:pt x="0" y="1580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F3661C-13D4-4B4B-8918-439447739003}">
      <dsp:nvSpPr>
        <dsp:cNvPr id="0" name=""/>
        <dsp:cNvSpPr/>
      </dsp:nvSpPr>
      <dsp:spPr>
        <a:xfrm>
          <a:off x="3904491" y="2127865"/>
          <a:ext cx="91440" cy="144504"/>
        </a:xfrm>
        <a:custGeom>
          <a:avLst/>
          <a:gdLst/>
          <a:ahLst/>
          <a:cxnLst/>
          <a:rect l="0" t="0" r="0" b="0"/>
          <a:pathLst>
            <a:path>
              <a:moveTo>
                <a:pt x="48181" y="0"/>
              </a:moveTo>
              <a:lnTo>
                <a:pt x="48181" y="89348"/>
              </a:lnTo>
              <a:lnTo>
                <a:pt x="45720" y="89348"/>
              </a:lnTo>
              <a:lnTo>
                <a:pt x="45720" y="1445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EB257B-F7C1-468C-9D56-4853B7908A97}">
      <dsp:nvSpPr>
        <dsp:cNvPr id="0" name=""/>
        <dsp:cNvSpPr/>
      </dsp:nvSpPr>
      <dsp:spPr>
        <a:xfrm>
          <a:off x="2613080" y="2127865"/>
          <a:ext cx="1339593" cy="126665"/>
        </a:xfrm>
        <a:custGeom>
          <a:avLst/>
          <a:gdLst/>
          <a:ahLst/>
          <a:cxnLst/>
          <a:rect l="0" t="0" r="0" b="0"/>
          <a:pathLst>
            <a:path>
              <a:moveTo>
                <a:pt x="1339593" y="0"/>
              </a:moveTo>
              <a:lnTo>
                <a:pt x="1339593" y="71508"/>
              </a:lnTo>
              <a:lnTo>
                <a:pt x="0" y="71508"/>
              </a:lnTo>
              <a:lnTo>
                <a:pt x="0" y="12666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875745-9348-41FD-9ADD-F553930F415D}">
      <dsp:nvSpPr>
        <dsp:cNvPr id="0" name=""/>
        <dsp:cNvSpPr/>
      </dsp:nvSpPr>
      <dsp:spPr>
        <a:xfrm>
          <a:off x="1572647" y="2127865"/>
          <a:ext cx="2380026" cy="123959"/>
        </a:xfrm>
        <a:custGeom>
          <a:avLst/>
          <a:gdLst/>
          <a:ahLst/>
          <a:cxnLst/>
          <a:rect l="0" t="0" r="0" b="0"/>
          <a:pathLst>
            <a:path>
              <a:moveTo>
                <a:pt x="2380026" y="0"/>
              </a:moveTo>
              <a:lnTo>
                <a:pt x="2380026" y="68803"/>
              </a:lnTo>
              <a:lnTo>
                <a:pt x="0" y="68803"/>
              </a:lnTo>
              <a:lnTo>
                <a:pt x="0" y="12395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EA0984-B204-4C93-B8EF-B1673010C278}">
      <dsp:nvSpPr>
        <dsp:cNvPr id="0" name=""/>
        <dsp:cNvSpPr/>
      </dsp:nvSpPr>
      <dsp:spPr>
        <a:xfrm>
          <a:off x="531736" y="2127865"/>
          <a:ext cx="3420936" cy="110312"/>
        </a:xfrm>
        <a:custGeom>
          <a:avLst/>
          <a:gdLst/>
          <a:ahLst/>
          <a:cxnLst/>
          <a:rect l="0" t="0" r="0" b="0"/>
          <a:pathLst>
            <a:path>
              <a:moveTo>
                <a:pt x="3420936" y="0"/>
              </a:moveTo>
              <a:lnTo>
                <a:pt x="3420936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F030A0-C670-41DE-B99F-6470DD1F3DE6}">
      <dsp:nvSpPr>
        <dsp:cNvPr id="0" name=""/>
        <dsp:cNvSpPr/>
      </dsp:nvSpPr>
      <dsp:spPr>
        <a:xfrm>
          <a:off x="3906953" y="1754903"/>
          <a:ext cx="91440" cy="1103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4886B8-8626-4D6E-B5E3-95C5865D9D46}">
      <dsp:nvSpPr>
        <dsp:cNvPr id="0" name=""/>
        <dsp:cNvSpPr/>
      </dsp:nvSpPr>
      <dsp:spPr>
        <a:xfrm>
          <a:off x="3906953" y="1381941"/>
          <a:ext cx="91440" cy="1103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8156B5-9D14-43C6-AD5E-82A42B051476}">
      <dsp:nvSpPr>
        <dsp:cNvPr id="0" name=""/>
        <dsp:cNvSpPr/>
      </dsp:nvSpPr>
      <dsp:spPr>
        <a:xfrm>
          <a:off x="3952673" y="1008979"/>
          <a:ext cx="928549" cy="110312"/>
        </a:xfrm>
        <a:custGeom>
          <a:avLst/>
          <a:gdLst/>
          <a:ahLst/>
          <a:cxnLst/>
          <a:rect l="0" t="0" r="0" b="0"/>
          <a:pathLst>
            <a:path>
              <a:moveTo>
                <a:pt x="928549" y="0"/>
              </a:moveTo>
              <a:lnTo>
                <a:pt x="928549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628C03-4F58-4EA8-96C0-FF02E48E5712}">
      <dsp:nvSpPr>
        <dsp:cNvPr id="0" name=""/>
        <dsp:cNvSpPr/>
      </dsp:nvSpPr>
      <dsp:spPr>
        <a:xfrm>
          <a:off x="4881222" y="636017"/>
          <a:ext cx="757998" cy="110312"/>
        </a:xfrm>
        <a:custGeom>
          <a:avLst/>
          <a:gdLst/>
          <a:ahLst/>
          <a:cxnLst/>
          <a:rect l="0" t="0" r="0" b="0"/>
          <a:pathLst>
            <a:path>
              <a:moveTo>
                <a:pt x="757998" y="0"/>
              </a:moveTo>
              <a:lnTo>
                <a:pt x="757998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9AADF3-7CBB-432E-B7EF-BC4E51CC59AF}">
      <dsp:nvSpPr>
        <dsp:cNvPr id="0" name=""/>
        <dsp:cNvSpPr/>
      </dsp:nvSpPr>
      <dsp:spPr>
        <a:xfrm>
          <a:off x="3277703" y="636017"/>
          <a:ext cx="2361516" cy="110312"/>
        </a:xfrm>
        <a:custGeom>
          <a:avLst/>
          <a:gdLst/>
          <a:ahLst/>
          <a:cxnLst/>
          <a:rect l="0" t="0" r="0" b="0"/>
          <a:pathLst>
            <a:path>
              <a:moveTo>
                <a:pt x="2361516" y="0"/>
              </a:moveTo>
              <a:lnTo>
                <a:pt x="2361516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100A20-93D4-4B7E-857A-7BACF6FEDE27}">
      <dsp:nvSpPr>
        <dsp:cNvPr id="0" name=""/>
        <dsp:cNvSpPr/>
      </dsp:nvSpPr>
      <dsp:spPr>
        <a:xfrm>
          <a:off x="5639220" y="263055"/>
          <a:ext cx="804529" cy="110312"/>
        </a:xfrm>
        <a:custGeom>
          <a:avLst/>
          <a:gdLst/>
          <a:ahLst/>
          <a:cxnLst/>
          <a:rect l="0" t="0" r="0" b="0"/>
          <a:pathLst>
            <a:path>
              <a:moveTo>
                <a:pt x="804529" y="0"/>
              </a:moveTo>
              <a:lnTo>
                <a:pt x="804529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56C2D3-CFEB-4E9C-A9D4-125F82E43A43}">
      <dsp:nvSpPr>
        <dsp:cNvPr id="0" name=""/>
        <dsp:cNvSpPr/>
      </dsp:nvSpPr>
      <dsp:spPr>
        <a:xfrm>
          <a:off x="5694377" y="406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System.Object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694377" y="406"/>
        <a:ext cx="1498745" cy="262649"/>
      </dsp:txXfrm>
    </dsp:sp>
    <dsp:sp modelId="{87104EB8-9FE0-492C-9AA9-5952F2D304B4}">
      <dsp:nvSpPr>
        <dsp:cNvPr id="0" name=""/>
        <dsp:cNvSpPr/>
      </dsp:nvSpPr>
      <dsp:spPr>
        <a:xfrm>
          <a:off x="4889848" y="373368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DispatcherObject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889848" y="373368"/>
        <a:ext cx="1498745" cy="262649"/>
      </dsp:txXfrm>
    </dsp:sp>
    <dsp:sp modelId="{DB4D2263-EB4F-415D-BDBE-83CF312B23EC}">
      <dsp:nvSpPr>
        <dsp:cNvPr id="0" name=""/>
        <dsp:cNvSpPr/>
      </dsp:nvSpPr>
      <dsp:spPr>
        <a:xfrm>
          <a:off x="2765873" y="746330"/>
          <a:ext cx="1023659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Application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765873" y="746330"/>
        <a:ext cx="1023659" cy="262649"/>
      </dsp:txXfrm>
    </dsp:sp>
    <dsp:sp modelId="{FB6ECC9F-1A98-4AB5-9BEE-6CC0A279FA04}">
      <dsp:nvSpPr>
        <dsp:cNvPr id="0" name=""/>
        <dsp:cNvSpPr/>
      </dsp:nvSpPr>
      <dsp:spPr>
        <a:xfrm>
          <a:off x="4131850" y="746330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DependencyObject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131850" y="746330"/>
        <a:ext cx="1498745" cy="262649"/>
      </dsp:txXfrm>
    </dsp:sp>
    <dsp:sp modelId="{D1C38C4C-8CA7-4C13-9A39-2BFBD762656E}">
      <dsp:nvSpPr>
        <dsp:cNvPr id="0" name=""/>
        <dsp:cNvSpPr/>
      </dsp:nvSpPr>
      <dsp:spPr>
        <a:xfrm>
          <a:off x="3487374" y="111929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Visual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487374" y="1119292"/>
        <a:ext cx="930598" cy="262649"/>
      </dsp:txXfrm>
    </dsp:sp>
    <dsp:sp modelId="{052F90F9-9291-4E19-A1F2-793F98DB2291}">
      <dsp:nvSpPr>
        <dsp:cNvPr id="0" name=""/>
        <dsp:cNvSpPr/>
      </dsp:nvSpPr>
      <dsp:spPr>
        <a:xfrm>
          <a:off x="3487374" y="1492254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UIElement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487374" y="1492254"/>
        <a:ext cx="930598" cy="262649"/>
      </dsp:txXfrm>
    </dsp:sp>
    <dsp:sp modelId="{2CFA37AB-61A6-4E3C-B639-C00E6001CD73}">
      <dsp:nvSpPr>
        <dsp:cNvPr id="0" name=""/>
        <dsp:cNvSpPr/>
      </dsp:nvSpPr>
      <dsp:spPr>
        <a:xfrm>
          <a:off x="3271426" y="1865216"/>
          <a:ext cx="1362493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FrameworkElement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271426" y="1865216"/>
        <a:ext cx="1362493" cy="262649"/>
      </dsp:txXfrm>
    </dsp:sp>
    <dsp:sp modelId="{9CC9DB37-06F4-4B73-92B8-555E1FE1CEA8}">
      <dsp:nvSpPr>
        <dsp:cNvPr id="0" name=""/>
        <dsp:cNvSpPr/>
      </dsp:nvSpPr>
      <dsp:spPr>
        <a:xfrm>
          <a:off x="66437" y="2238178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Page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6437" y="2238178"/>
        <a:ext cx="930598" cy="262649"/>
      </dsp:txXfrm>
    </dsp:sp>
    <dsp:sp modelId="{9898FB4E-58D0-4DA4-A6F7-885A49288266}">
      <dsp:nvSpPr>
        <dsp:cNvPr id="0" name=""/>
        <dsp:cNvSpPr/>
      </dsp:nvSpPr>
      <dsp:spPr>
        <a:xfrm>
          <a:off x="1107348" y="225182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Shape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107348" y="2251825"/>
        <a:ext cx="930598" cy="262649"/>
      </dsp:txXfrm>
    </dsp:sp>
    <dsp:sp modelId="{B65811BC-91E8-415F-81FF-1CF0569FAC88}">
      <dsp:nvSpPr>
        <dsp:cNvPr id="0" name=""/>
        <dsp:cNvSpPr/>
      </dsp:nvSpPr>
      <dsp:spPr>
        <a:xfrm>
          <a:off x="2147781" y="2254530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TextBlock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147781" y="2254530"/>
        <a:ext cx="930598" cy="262649"/>
      </dsp:txXfrm>
    </dsp:sp>
    <dsp:sp modelId="{432F130A-479F-418F-85F8-84EAABB2EFBD}">
      <dsp:nvSpPr>
        <dsp:cNvPr id="0" name=""/>
        <dsp:cNvSpPr/>
      </dsp:nvSpPr>
      <dsp:spPr>
        <a:xfrm>
          <a:off x="3484912" y="2272369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484912" y="2272369"/>
        <a:ext cx="930598" cy="262649"/>
      </dsp:txXfrm>
    </dsp:sp>
    <dsp:sp modelId="{7A869336-8D0F-4E4B-9DE9-977D5B94E6E3}">
      <dsp:nvSpPr>
        <dsp:cNvPr id="0" name=""/>
        <dsp:cNvSpPr/>
      </dsp:nvSpPr>
      <dsp:spPr>
        <a:xfrm>
          <a:off x="665030" y="2693023"/>
          <a:ext cx="1126024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ContentControl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65030" y="2693023"/>
        <a:ext cx="1126024" cy="262649"/>
      </dsp:txXfrm>
    </dsp:sp>
    <dsp:sp modelId="{043DD402-8965-4ECF-B5DC-2BDAAA15C61E}">
      <dsp:nvSpPr>
        <dsp:cNvPr id="0" name=""/>
        <dsp:cNvSpPr/>
      </dsp:nvSpPr>
      <dsp:spPr>
        <a:xfrm>
          <a:off x="1176239" y="306598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Frame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176239" y="3065985"/>
        <a:ext cx="930598" cy="262649"/>
      </dsp:txXfrm>
    </dsp:sp>
    <dsp:sp modelId="{63484696-703B-44B2-AE28-00F9E13489F2}">
      <dsp:nvSpPr>
        <dsp:cNvPr id="0" name=""/>
        <dsp:cNvSpPr/>
      </dsp:nvSpPr>
      <dsp:spPr>
        <a:xfrm>
          <a:off x="1187477" y="3438947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Window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187477" y="3438947"/>
        <a:ext cx="930598" cy="262649"/>
      </dsp:txXfrm>
    </dsp:sp>
    <dsp:sp modelId="{EBDBC34A-14B9-4D9C-B5B6-216E7CDD3FB6}">
      <dsp:nvSpPr>
        <dsp:cNvPr id="0" name=""/>
        <dsp:cNvSpPr/>
      </dsp:nvSpPr>
      <dsp:spPr>
        <a:xfrm>
          <a:off x="1428203" y="3837455"/>
          <a:ext cx="1362493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NavigationWindow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428203" y="3837455"/>
        <a:ext cx="1362493" cy="262649"/>
      </dsp:txXfrm>
    </dsp:sp>
    <dsp:sp modelId="{14B02933-18E1-4D5C-B46B-2FB4D4F5F149}">
      <dsp:nvSpPr>
        <dsp:cNvPr id="0" name=""/>
        <dsp:cNvSpPr/>
      </dsp:nvSpPr>
      <dsp:spPr>
        <a:xfrm>
          <a:off x="1176239" y="418487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ButtonBase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176239" y="4184872"/>
        <a:ext cx="930598" cy="262649"/>
      </dsp:txXfrm>
    </dsp:sp>
    <dsp:sp modelId="{1314EB1D-D4A5-417C-9B8A-A19C36109857}">
      <dsp:nvSpPr>
        <dsp:cNvPr id="0" name=""/>
        <dsp:cNvSpPr/>
      </dsp:nvSpPr>
      <dsp:spPr>
        <a:xfrm>
          <a:off x="1408888" y="4557834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408888" y="4557834"/>
        <a:ext cx="930598" cy="262649"/>
      </dsp:txXfrm>
    </dsp:sp>
    <dsp:sp modelId="{9570D9A5-2609-418D-9459-71DDC798B540}">
      <dsp:nvSpPr>
        <dsp:cNvPr id="0" name=""/>
        <dsp:cNvSpPr/>
      </dsp:nvSpPr>
      <dsp:spPr>
        <a:xfrm>
          <a:off x="1408888" y="493079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RepeatButton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408888" y="4930796"/>
        <a:ext cx="930598" cy="262649"/>
      </dsp:txXfrm>
    </dsp:sp>
    <dsp:sp modelId="{06E5DE2A-43BC-4698-BC30-24C07F2EF9EE}">
      <dsp:nvSpPr>
        <dsp:cNvPr id="0" name=""/>
        <dsp:cNvSpPr/>
      </dsp:nvSpPr>
      <dsp:spPr>
        <a:xfrm>
          <a:off x="1929344" y="5276463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ToggleButton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929344" y="5276463"/>
        <a:ext cx="930598" cy="262649"/>
      </dsp:txXfrm>
    </dsp:sp>
    <dsp:sp modelId="{9F29CBCB-BC47-4DE5-89C1-201A28505C78}">
      <dsp:nvSpPr>
        <dsp:cNvPr id="0" name=""/>
        <dsp:cNvSpPr/>
      </dsp:nvSpPr>
      <dsp:spPr>
        <a:xfrm>
          <a:off x="1408888" y="559524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CheckBox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408888" y="5595242"/>
        <a:ext cx="930598" cy="262649"/>
      </dsp:txXfrm>
    </dsp:sp>
    <dsp:sp modelId="{D7A2FDCB-2896-411A-B2BB-4AE81426E9D2}">
      <dsp:nvSpPr>
        <dsp:cNvPr id="0" name=""/>
        <dsp:cNvSpPr/>
      </dsp:nvSpPr>
      <dsp:spPr>
        <a:xfrm>
          <a:off x="2449799" y="559524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RadioButton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449799" y="5595242"/>
        <a:ext cx="930598" cy="262649"/>
      </dsp:txXfrm>
    </dsp:sp>
    <dsp:sp modelId="{80BA7277-41CF-4DBB-A3C9-A613C76DBBC3}">
      <dsp:nvSpPr>
        <dsp:cNvPr id="0" name=""/>
        <dsp:cNvSpPr/>
      </dsp:nvSpPr>
      <dsp:spPr>
        <a:xfrm>
          <a:off x="2559358" y="2700997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RangeBase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559358" y="2700997"/>
        <a:ext cx="930598" cy="262649"/>
      </dsp:txXfrm>
    </dsp:sp>
    <dsp:sp modelId="{07844388-A3B4-4C13-A2D2-792D32DA861A}">
      <dsp:nvSpPr>
        <dsp:cNvPr id="0" name=""/>
        <dsp:cNvSpPr/>
      </dsp:nvSpPr>
      <dsp:spPr>
        <a:xfrm>
          <a:off x="2792007" y="306598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Slider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792007" y="3065985"/>
        <a:ext cx="930598" cy="262649"/>
      </dsp:txXfrm>
    </dsp:sp>
    <dsp:sp modelId="{3335ED73-5D35-4596-8F67-7CB9CBB3A78F}">
      <dsp:nvSpPr>
        <dsp:cNvPr id="0" name=""/>
        <dsp:cNvSpPr/>
      </dsp:nvSpPr>
      <dsp:spPr>
        <a:xfrm>
          <a:off x="2792007" y="339800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ProgressBar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792007" y="3398006"/>
        <a:ext cx="930598" cy="262649"/>
      </dsp:txXfrm>
    </dsp:sp>
    <dsp:sp modelId="{0B6630BF-6D5C-424B-923E-EC7375F89897}">
      <dsp:nvSpPr>
        <dsp:cNvPr id="0" name=""/>
        <dsp:cNvSpPr/>
      </dsp:nvSpPr>
      <dsp:spPr>
        <a:xfrm>
          <a:off x="3873041" y="2693023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TextBoxBase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873041" y="2693023"/>
        <a:ext cx="930598" cy="262649"/>
      </dsp:txXfrm>
    </dsp:sp>
    <dsp:sp modelId="{7E9A90C3-5E03-4E30-9C59-D3329E6ACC6A}">
      <dsp:nvSpPr>
        <dsp:cNvPr id="0" name=""/>
        <dsp:cNvSpPr/>
      </dsp:nvSpPr>
      <dsp:spPr>
        <a:xfrm>
          <a:off x="4105690" y="306598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TextBox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105690" y="3065985"/>
        <a:ext cx="930598" cy="262649"/>
      </dsp:txXfrm>
    </dsp:sp>
    <dsp:sp modelId="{8B8B023A-5FEE-40D8-8347-0287C67560B1}">
      <dsp:nvSpPr>
        <dsp:cNvPr id="0" name=""/>
        <dsp:cNvSpPr/>
      </dsp:nvSpPr>
      <dsp:spPr>
        <a:xfrm>
          <a:off x="4105690" y="339800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RichTextBox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105690" y="3398006"/>
        <a:ext cx="930598" cy="262649"/>
      </dsp:txXfrm>
    </dsp:sp>
    <dsp:sp modelId="{97B477EA-1147-45EC-A03A-FDBFB56D83C8}">
      <dsp:nvSpPr>
        <dsp:cNvPr id="0" name=""/>
        <dsp:cNvSpPr/>
      </dsp:nvSpPr>
      <dsp:spPr>
        <a:xfrm>
          <a:off x="5114941" y="2693023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ItemsControl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114941" y="2693023"/>
        <a:ext cx="930598" cy="262649"/>
      </dsp:txXfrm>
    </dsp:sp>
    <dsp:sp modelId="{A6251617-BAA3-47D4-A526-2BC8A25E5BA9}">
      <dsp:nvSpPr>
        <dsp:cNvPr id="0" name=""/>
        <dsp:cNvSpPr/>
      </dsp:nvSpPr>
      <dsp:spPr>
        <a:xfrm>
          <a:off x="5868046" y="306598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MenuBase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868046" y="3065985"/>
        <a:ext cx="930598" cy="262649"/>
      </dsp:txXfrm>
    </dsp:sp>
    <dsp:sp modelId="{9ACF3576-BF1A-4CFB-ACA5-CCFFA2B66599}">
      <dsp:nvSpPr>
        <dsp:cNvPr id="0" name=""/>
        <dsp:cNvSpPr/>
      </dsp:nvSpPr>
      <dsp:spPr>
        <a:xfrm>
          <a:off x="5347591" y="3438947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Menu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47591" y="3438947"/>
        <a:ext cx="930598" cy="262649"/>
      </dsp:txXfrm>
    </dsp:sp>
    <dsp:sp modelId="{66150514-19F9-406E-BA0C-88EEBF8642BE}">
      <dsp:nvSpPr>
        <dsp:cNvPr id="0" name=""/>
        <dsp:cNvSpPr/>
      </dsp:nvSpPr>
      <dsp:spPr>
        <a:xfrm>
          <a:off x="6388501" y="3438947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ContextMenu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8501" y="3438947"/>
        <a:ext cx="930598" cy="262649"/>
      </dsp:txXfrm>
    </dsp:sp>
    <dsp:sp modelId="{7B1516A1-C0FA-47D8-8FF5-88B0B2B9B530}">
      <dsp:nvSpPr>
        <dsp:cNvPr id="0" name=""/>
        <dsp:cNvSpPr/>
      </dsp:nvSpPr>
      <dsp:spPr>
        <a:xfrm>
          <a:off x="5583972" y="3811909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HeaderedItemsControl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583972" y="3811909"/>
        <a:ext cx="1498745" cy="262649"/>
      </dsp:txXfrm>
    </dsp:sp>
    <dsp:sp modelId="{CC883DDA-8DE2-442B-B572-EB42CDB8515A}">
      <dsp:nvSpPr>
        <dsp:cNvPr id="0" name=""/>
        <dsp:cNvSpPr/>
      </dsp:nvSpPr>
      <dsp:spPr>
        <a:xfrm>
          <a:off x="5347591" y="418487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MenuItem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47591" y="4184872"/>
        <a:ext cx="930598" cy="262649"/>
      </dsp:txXfrm>
    </dsp:sp>
    <dsp:sp modelId="{816134AE-FBFE-441A-8BDB-F12FE955BDDE}">
      <dsp:nvSpPr>
        <dsp:cNvPr id="0" name=""/>
        <dsp:cNvSpPr/>
      </dsp:nvSpPr>
      <dsp:spPr>
        <a:xfrm>
          <a:off x="6388501" y="418487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Toolbar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8501" y="4184872"/>
        <a:ext cx="930598" cy="262649"/>
      </dsp:txXfrm>
    </dsp:sp>
    <dsp:sp modelId="{6779BD6A-7D87-418C-878A-03729CACBDAB}">
      <dsp:nvSpPr>
        <dsp:cNvPr id="0" name=""/>
        <dsp:cNvSpPr/>
      </dsp:nvSpPr>
      <dsp:spPr>
        <a:xfrm>
          <a:off x="6388501" y="4557834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Selector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8501" y="4557834"/>
        <a:ext cx="930598" cy="262649"/>
      </dsp:txXfrm>
    </dsp:sp>
    <dsp:sp modelId="{52DC18CA-4CFB-47D5-A2DC-697BCD52F3E0}">
      <dsp:nvSpPr>
        <dsp:cNvPr id="0" name=""/>
        <dsp:cNvSpPr/>
      </dsp:nvSpPr>
      <dsp:spPr>
        <a:xfrm>
          <a:off x="5347591" y="493079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TabControl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47591" y="4930796"/>
        <a:ext cx="930598" cy="262649"/>
      </dsp:txXfrm>
    </dsp:sp>
    <dsp:sp modelId="{4E7478B3-4D81-41D1-85DF-D62021172ACA}">
      <dsp:nvSpPr>
        <dsp:cNvPr id="0" name=""/>
        <dsp:cNvSpPr/>
      </dsp:nvSpPr>
      <dsp:spPr>
        <a:xfrm>
          <a:off x="6388501" y="492922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ListBox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8501" y="4929222"/>
        <a:ext cx="930598" cy="262649"/>
      </dsp:txXfrm>
    </dsp:sp>
    <dsp:sp modelId="{98C46B07-6D4D-4F00-B5F2-17D41102D307}">
      <dsp:nvSpPr>
        <dsp:cNvPr id="0" name=""/>
        <dsp:cNvSpPr/>
      </dsp:nvSpPr>
      <dsp:spPr>
        <a:xfrm>
          <a:off x="6386910" y="530320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ListView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6910" y="5303206"/>
        <a:ext cx="930598" cy="262649"/>
      </dsp:txXfrm>
    </dsp:sp>
    <dsp:sp modelId="{4D49C8F2-93FF-44CA-81D9-B204AD1331D1}">
      <dsp:nvSpPr>
        <dsp:cNvPr id="0" name=""/>
        <dsp:cNvSpPr/>
      </dsp:nvSpPr>
      <dsp:spPr>
        <a:xfrm>
          <a:off x="7429412" y="492922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ComboBox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429412" y="4929222"/>
        <a:ext cx="930598" cy="262649"/>
      </dsp:txXfrm>
    </dsp:sp>
    <dsp:sp modelId="{4E33F582-0ACF-4752-9777-273DA2DE42AF}">
      <dsp:nvSpPr>
        <dsp:cNvPr id="0" name=""/>
        <dsp:cNvSpPr/>
      </dsp:nvSpPr>
      <dsp:spPr>
        <a:xfrm>
          <a:off x="5347591" y="550072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TreeView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47591" y="5500726"/>
        <a:ext cx="930598" cy="262649"/>
      </dsp:txXfrm>
    </dsp:sp>
    <dsp:sp modelId="{14F1AB17-2612-451B-B8F5-079A3245D089}">
      <dsp:nvSpPr>
        <dsp:cNvPr id="0" name=""/>
        <dsp:cNvSpPr/>
      </dsp:nvSpPr>
      <dsp:spPr>
        <a:xfrm>
          <a:off x="5473178" y="2258722"/>
          <a:ext cx="930598" cy="262649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ToolBarTray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5473178" y="2258722"/>
        <a:ext cx="930598" cy="262649"/>
      </dsp:txXfrm>
    </dsp:sp>
    <dsp:sp modelId="{C248BDA1-E772-4B98-B83F-23DAAEB74FE6}">
      <dsp:nvSpPr>
        <dsp:cNvPr id="0" name=""/>
        <dsp:cNvSpPr/>
      </dsp:nvSpPr>
      <dsp:spPr>
        <a:xfrm>
          <a:off x="6881016" y="2238178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Panel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881016" y="2238178"/>
        <a:ext cx="930598" cy="262649"/>
      </dsp:txXfrm>
    </dsp:sp>
    <dsp:sp modelId="{6AC061CF-CC08-4F4F-AFFE-D64EFC45FB2C}">
      <dsp:nvSpPr>
        <dsp:cNvPr id="0" name=""/>
        <dsp:cNvSpPr/>
      </dsp:nvSpPr>
      <dsp:spPr>
        <a:xfrm>
          <a:off x="6360561" y="2611140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Grid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60561" y="2611140"/>
        <a:ext cx="930598" cy="262649"/>
      </dsp:txXfrm>
    </dsp:sp>
    <dsp:sp modelId="{5C8E4539-33E2-4316-9135-B5BEABF70BF8}">
      <dsp:nvSpPr>
        <dsp:cNvPr id="0" name=""/>
        <dsp:cNvSpPr/>
      </dsp:nvSpPr>
      <dsp:spPr>
        <a:xfrm>
          <a:off x="7401472" y="2611140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Canvas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401472" y="2611140"/>
        <a:ext cx="930598" cy="262649"/>
      </dsp:txXfrm>
    </dsp:sp>
    <dsp:sp modelId="{99638FEC-C50E-49EB-AB7F-60912F0B412F}">
      <dsp:nvSpPr>
        <dsp:cNvPr id="0" name=""/>
        <dsp:cNvSpPr/>
      </dsp:nvSpPr>
      <dsp:spPr>
        <a:xfrm>
          <a:off x="4994682" y="1119292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ContentElement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994682" y="1119292"/>
        <a:ext cx="1498745" cy="262649"/>
      </dsp:txXfrm>
    </dsp:sp>
    <dsp:sp modelId="{D0BEBF4C-3CC0-4911-8F01-F2794F029EB4}">
      <dsp:nvSpPr>
        <dsp:cNvPr id="0" name=""/>
        <dsp:cNvSpPr/>
      </dsp:nvSpPr>
      <dsp:spPr>
        <a:xfrm>
          <a:off x="4746641" y="1492254"/>
          <a:ext cx="1994826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FrameworkContentElement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746641" y="1492254"/>
        <a:ext cx="1994826" cy="262649"/>
      </dsp:txXfrm>
    </dsp:sp>
    <dsp:sp modelId="{80D49BAC-30D9-429D-B56B-213923853D34}">
      <dsp:nvSpPr>
        <dsp:cNvPr id="0" name=""/>
        <dsp:cNvSpPr/>
      </dsp:nvSpPr>
      <dsp:spPr>
        <a:xfrm>
          <a:off x="5918322" y="746330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FrameworkTemplate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918322" y="746330"/>
        <a:ext cx="1498745" cy="262649"/>
      </dsp:txXfrm>
    </dsp:sp>
    <dsp:sp modelId="{D4EA128C-DF21-45C0-BF4F-C14BA70ADDB2}">
      <dsp:nvSpPr>
        <dsp:cNvPr id="0" name=""/>
        <dsp:cNvSpPr/>
      </dsp:nvSpPr>
      <dsp:spPr>
        <a:xfrm>
          <a:off x="7527380" y="746330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Style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527380" y="746330"/>
        <a:ext cx="930598" cy="262649"/>
      </dsp:txXfrm>
    </dsp:sp>
    <dsp:sp modelId="{6120BC4C-84AE-4B1F-BD4C-9486B1EED0DB}">
      <dsp:nvSpPr>
        <dsp:cNvPr id="0" name=""/>
        <dsp:cNvSpPr/>
      </dsp:nvSpPr>
      <dsp:spPr>
        <a:xfrm>
          <a:off x="7073814" y="373368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NavigationService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073814" y="373368"/>
        <a:ext cx="1498745" cy="262649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5C1F232-165F-4D4D-B3CD-85600C7BA40D}">
      <dsp:nvSpPr>
        <dsp:cNvPr id="0" name=""/>
        <dsp:cNvSpPr/>
      </dsp:nvSpPr>
      <dsp:spPr>
        <a:xfrm>
          <a:off x="2472623" y="5092097"/>
          <a:ext cx="91440" cy="86545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65450"/>
              </a:lnTo>
              <a:lnTo>
                <a:pt x="111403" y="86545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F7D582-475E-4880-AAB0-8217D0E316DC}">
      <dsp:nvSpPr>
        <dsp:cNvPr id="0" name=""/>
        <dsp:cNvSpPr/>
      </dsp:nvSpPr>
      <dsp:spPr>
        <a:xfrm>
          <a:off x="2472623" y="5092097"/>
          <a:ext cx="91440" cy="52498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24981"/>
              </a:lnTo>
              <a:lnTo>
                <a:pt x="111403" y="524981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451F49-6146-4F36-BE6D-F6B42F3CC2E6}">
      <dsp:nvSpPr>
        <dsp:cNvPr id="0" name=""/>
        <dsp:cNvSpPr/>
      </dsp:nvSpPr>
      <dsp:spPr>
        <a:xfrm>
          <a:off x="2472623" y="5092097"/>
          <a:ext cx="91440" cy="22058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0585"/>
              </a:lnTo>
              <a:lnTo>
                <a:pt x="111403" y="22058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C37478-4DAA-47FB-BAF8-3AB38C438A31}">
      <dsp:nvSpPr>
        <dsp:cNvPr id="0" name=""/>
        <dsp:cNvSpPr/>
      </dsp:nvSpPr>
      <dsp:spPr>
        <a:xfrm>
          <a:off x="2189802" y="4411159"/>
          <a:ext cx="225748" cy="5610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1054"/>
              </a:lnTo>
              <a:lnTo>
                <a:pt x="225748" y="56105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194413-23E3-4343-8538-79BBAD305403}">
      <dsp:nvSpPr>
        <dsp:cNvPr id="0" name=""/>
        <dsp:cNvSpPr/>
      </dsp:nvSpPr>
      <dsp:spPr>
        <a:xfrm>
          <a:off x="2189802" y="4411159"/>
          <a:ext cx="225748" cy="2205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0585"/>
              </a:lnTo>
              <a:lnTo>
                <a:pt x="225748" y="22058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CCA755-1DC5-4DDC-B4AC-CE7218D3FB1F}">
      <dsp:nvSpPr>
        <dsp:cNvPr id="0" name=""/>
        <dsp:cNvSpPr/>
      </dsp:nvSpPr>
      <dsp:spPr>
        <a:xfrm>
          <a:off x="1834077" y="986917"/>
          <a:ext cx="205225" cy="33043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04357"/>
              </a:lnTo>
              <a:lnTo>
                <a:pt x="205225" y="330435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1016D1-DA24-4F0A-879C-BEAFEA26DB39}">
      <dsp:nvSpPr>
        <dsp:cNvPr id="0" name=""/>
        <dsp:cNvSpPr/>
      </dsp:nvSpPr>
      <dsp:spPr>
        <a:xfrm>
          <a:off x="2142095" y="3013209"/>
          <a:ext cx="154188" cy="9015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1523"/>
              </a:lnTo>
              <a:lnTo>
                <a:pt x="154188" y="90152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A479A3-413C-4D9D-A5DA-8F69E376EFDA}">
      <dsp:nvSpPr>
        <dsp:cNvPr id="0" name=""/>
        <dsp:cNvSpPr/>
      </dsp:nvSpPr>
      <dsp:spPr>
        <a:xfrm>
          <a:off x="2142095" y="3013209"/>
          <a:ext cx="154188" cy="5610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1054"/>
              </a:lnTo>
              <a:lnTo>
                <a:pt x="154188" y="56105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4B902B-E406-439A-879F-5850E8480604}">
      <dsp:nvSpPr>
        <dsp:cNvPr id="0" name=""/>
        <dsp:cNvSpPr/>
      </dsp:nvSpPr>
      <dsp:spPr>
        <a:xfrm>
          <a:off x="2142095" y="3013209"/>
          <a:ext cx="154188" cy="2205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0585"/>
              </a:lnTo>
              <a:lnTo>
                <a:pt x="154188" y="22058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105808-D1D0-4BAA-8F74-441DC946E9CC}">
      <dsp:nvSpPr>
        <dsp:cNvPr id="0" name=""/>
        <dsp:cNvSpPr/>
      </dsp:nvSpPr>
      <dsp:spPr>
        <a:xfrm>
          <a:off x="1834077" y="986917"/>
          <a:ext cx="205225" cy="19064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06408"/>
              </a:lnTo>
              <a:lnTo>
                <a:pt x="205225" y="190640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9BBA01-85E8-4D74-A64D-9161F817A533}">
      <dsp:nvSpPr>
        <dsp:cNvPr id="0" name=""/>
        <dsp:cNvSpPr/>
      </dsp:nvSpPr>
      <dsp:spPr>
        <a:xfrm>
          <a:off x="1834077" y="986917"/>
          <a:ext cx="205225" cy="15659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65939"/>
              </a:lnTo>
              <a:lnTo>
                <a:pt x="205225" y="156593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8EB1DC-A72B-4AF3-BA2A-1B372385946D}">
      <dsp:nvSpPr>
        <dsp:cNvPr id="0" name=""/>
        <dsp:cNvSpPr/>
      </dsp:nvSpPr>
      <dsp:spPr>
        <a:xfrm>
          <a:off x="2163682" y="1667855"/>
          <a:ext cx="117336" cy="5527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2793"/>
              </a:lnTo>
              <a:lnTo>
                <a:pt x="117336" y="55279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2D5847-EF26-4C3C-B370-149519647708}">
      <dsp:nvSpPr>
        <dsp:cNvPr id="0" name=""/>
        <dsp:cNvSpPr/>
      </dsp:nvSpPr>
      <dsp:spPr>
        <a:xfrm>
          <a:off x="2163682" y="1667855"/>
          <a:ext cx="182888" cy="2205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0585"/>
              </a:lnTo>
              <a:lnTo>
                <a:pt x="182888" y="22058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CF2B7E-3ABF-49E9-B18C-7D63462E0F7B}">
      <dsp:nvSpPr>
        <dsp:cNvPr id="0" name=""/>
        <dsp:cNvSpPr/>
      </dsp:nvSpPr>
      <dsp:spPr>
        <a:xfrm>
          <a:off x="1834077" y="986917"/>
          <a:ext cx="205225" cy="5610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1054"/>
              </a:lnTo>
              <a:lnTo>
                <a:pt x="205225" y="56105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39DD81-E3A3-4A90-AC16-B238812F608B}">
      <dsp:nvSpPr>
        <dsp:cNvPr id="0" name=""/>
        <dsp:cNvSpPr/>
      </dsp:nvSpPr>
      <dsp:spPr>
        <a:xfrm>
          <a:off x="1834077" y="986917"/>
          <a:ext cx="205225" cy="2205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0585"/>
              </a:lnTo>
              <a:lnTo>
                <a:pt x="205225" y="22058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0693FE-4378-4F00-8A1E-FD52808F6F79}">
      <dsp:nvSpPr>
        <dsp:cNvPr id="0" name=""/>
        <dsp:cNvSpPr/>
      </dsp:nvSpPr>
      <dsp:spPr>
        <a:xfrm>
          <a:off x="2335626" y="646448"/>
          <a:ext cx="91440" cy="10070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070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70DA2D-47F6-4957-9BF6-2E4BF0857239}">
      <dsp:nvSpPr>
        <dsp:cNvPr id="0" name=""/>
        <dsp:cNvSpPr/>
      </dsp:nvSpPr>
      <dsp:spPr>
        <a:xfrm>
          <a:off x="1488464" y="305979"/>
          <a:ext cx="892882" cy="1007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351"/>
              </a:lnTo>
              <a:lnTo>
                <a:pt x="892882" y="50351"/>
              </a:lnTo>
              <a:lnTo>
                <a:pt x="892882" y="10070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060643-E0A1-4A22-BECF-791B884EDD43}">
      <dsp:nvSpPr>
        <dsp:cNvPr id="0" name=""/>
        <dsp:cNvSpPr/>
      </dsp:nvSpPr>
      <dsp:spPr>
        <a:xfrm>
          <a:off x="152031" y="1327386"/>
          <a:ext cx="225748" cy="26038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03869"/>
              </a:lnTo>
              <a:lnTo>
                <a:pt x="225748" y="260386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BFDCD1-27A2-47F1-B2BE-46EC59B091B5}">
      <dsp:nvSpPr>
        <dsp:cNvPr id="0" name=""/>
        <dsp:cNvSpPr/>
      </dsp:nvSpPr>
      <dsp:spPr>
        <a:xfrm>
          <a:off x="447988" y="1667855"/>
          <a:ext cx="105312" cy="19229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22930"/>
              </a:lnTo>
              <a:lnTo>
                <a:pt x="105312" y="192293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EDB023-1A85-48DF-A61C-FC747820AB86}">
      <dsp:nvSpPr>
        <dsp:cNvPr id="0" name=""/>
        <dsp:cNvSpPr/>
      </dsp:nvSpPr>
      <dsp:spPr>
        <a:xfrm>
          <a:off x="447988" y="1667855"/>
          <a:ext cx="105312" cy="15824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2461"/>
              </a:lnTo>
              <a:lnTo>
                <a:pt x="105312" y="1582461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DC567D-B769-4B6B-B7BD-0FBDFD577CA8}">
      <dsp:nvSpPr>
        <dsp:cNvPr id="0" name=""/>
        <dsp:cNvSpPr/>
      </dsp:nvSpPr>
      <dsp:spPr>
        <a:xfrm>
          <a:off x="447988" y="1667855"/>
          <a:ext cx="105312" cy="12419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1992"/>
              </a:lnTo>
              <a:lnTo>
                <a:pt x="105312" y="124199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B2BAF9-2C65-4E1A-990F-512AEDC3679D}">
      <dsp:nvSpPr>
        <dsp:cNvPr id="0" name=""/>
        <dsp:cNvSpPr/>
      </dsp:nvSpPr>
      <dsp:spPr>
        <a:xfrm>
          <a:off x="447988" y="1667855"/>
          <a:ext cx="105312" cy="9015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1523"/>
              </a:lnTo>
              <a:lnTo>
                <a:pt x="105312" y="90152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AC34E5-E2F6-4817-84F9-E9FA15B40351}">
      <dsp:nvSpPr>
        <dsp:cNvPr id="0" name=""/>
        <dsp:cNvSpPr/>
      </dsp:nvSpPr>
      <dsp:spPr>
        <a:xfrm>
          <a:off x="447988" y="1667855"/>
          <a:ext cx="105312" cy="5610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1054"/>
              </a:lnTo>
              <a:lnTo>
                <a:pt x="105312" y="56105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445E5B-9D32-4D8E-8129-7A1D0BB69DF4}">
      <dsp:nvSpPr>
        <dsp:cNvPr id="0" name=""/>
        <dsp:cNvSpPr/>
      </dsp:nvSpPr>
      <dsp:spPr>
        <a:xfrm>
          <a:off x="447988" y="1667855"/>
          <a:ext cx="105312" cy="2205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0585"/>
              </a:lnTo>
              <a:lnTo>
                <a:pt x="105312" y="22058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042D1D-005F-4ED2-9E0B-343B8D6C40F6}">
      <dsp:nvSpPr>
        <dsp:cNvPr id="0" name=""/>
        <dsp:cNvSpPr/>
      </dsp:nvSpPr>
      <dsp:spPr>
        <a:xfrm>
          <a:off x="152031" y="1327386"/>
          <a:ext cx="225748" cy="2205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0585"/>
              </a:lnTo>
              <a:lnTo>
                <a:pt x="225748" y="22058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C0D6D3-504C-401F-AD1B-B63EE06B8872}">
      <dsp:nvSpPr>
        <dsp:cNvPr id="0" name=""/>
        <dsp:cNvSpPr/>
      </dsp:nvSpPr>
      <dsp:spPr>
        <a:xfrm>
          <a:off x="708306" y="986917"/>
          <a:ext cx="91440" cy="10070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070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4F992A-1BDC-4E79-A48E-D4A3E89E7FCE}">
      <dsp:nvSpPr>
        <dsp:cNvPr id="0" name=""/>
        <dsp:cNvSpPr/>
      </dsp:nvSpPr>
      <dsp:spPr>
        <a:xfrm>
          <a:off x="708306" y="646448"/>
          <a:ext cx="91440" cy="10070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070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966465-0617-4CB2-B189-B8D5C6208FE1}">
      <dsp:nvSpPr>
        <dsp:cNvPr id="0" name=""/>
        <dsp:cNvSpPr/>
      </dsp:nvSpPr>
      <dsp:spPr>
        <a:xfrm>
          <a:off x="754026" y="305979"/>
          <a:ext cx="734437" cy="100702"/>
        </a:xfrm>
        <a:custGeom>
          <a:avLst/>
          <a:gdLst/>
          <a:ahLst/>
          <a:cxnLst/>
          <a:rect l="0" t="0" r="0" b="0"/>
          <a:pathLst>
            <a:path>
              <a:moveTo>
                <a:pt x="734437" y="0"/>
              </a:moveTo>
              <a:lnTo>
                <a:pt x="734437" y="50351"/>
              </a:lnTo>
              <a:lnTo>
                <a:pt x="0" y="50351"/>
              </a:lnTo>
              <a:lnTo>
                <a:pt x="0" y="10070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D5F72C-6AC7-447B-8832-114A4B62A70F}">
      <dsp:nvSpPr>
        <dsp:cNvPr id="0" name=""/>
        <dsp:cNvSpPr/>
      </dsp:nvSpPr>
      <dsp:spPr>
        <a:xfrm>
          <a:off x="804377" y="66212"/>
          <a:ext cx="1368172" cy="23976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DependencyObject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804377" y="66212"/>
        <a:ext cx="1368172" cy="239766"/>
      </dsp:txXfrm>
    </dsp:sp>
    <dsp:sp modelId="{95F3094F-2EB7-4C4C-9704-92F35812DA5E}">
      <dsp:nvSpPr>
        <dsp:cNvPr id="0" name=""/>
        <dsp:cNvSpPr/>
      </dsp:nvSpPr>
      <dsp:spPr>
        <a:xfrm>
          <a:off x="1532" y="406681"/>
          <a:ext cx="1504988" cy="23976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Visual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532" y="406681"/>
        <a:ext cx="1504988" cy="239766"/>
      </dsp:txXfrm>
    </dsp:sp>
    <dsp:sp modelId="{89082D70-E49C-4403-8F8D-968715B9215D}">
      <dsp:nvSpPr>
        <dsp:cNvPr id="0" name=""/>
        <dsp:cNvSpPr/>
      </dsp:nvSpPr>
      <dsp:spPr>
        <a:xfrm>
          <a:off x="1532" y="747150"/>
          <a:ext cx="1504988" cy="23976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UIElement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532" y="747150"/>
        <a:ext cx="1504988" cy="239766"/>
      </dsp:txXfrm>
    </dsp:sp>
    <dsp:sp modelId="{0BD8F6CF-101C-4F56-9854-CA92BDE8B6D0}">
      <dsp:nvSpPr>
        <dsp:cNvPr id="0" name=""/>
        <dsp:cNvSpPr/>
      </dsp:nvSpPr>
      <dsp:spPr>
        <a:xfrm>
          <a:off x="1532" y="1087619"/>
          <a:ext cx="1504988" cy="23976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FrameworkElement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532" y="1087619"/>
        <a:ext cx="1504988" cy="239766"/>
      </dsp:txXfrm>
    </dsp:sp>
    <dsp:sp modelId="{BA93CDCF-A7E6-444B-AC57-A1E835048932}">
      <dsp:nvSpPr>
        <dsp:cNvPr id="0" name=""/>
        <dsp:cNvSpPr/>
      </dsp:nvSpPr>
      <dsp:spPr>
        <a:xfrm>
          <a:off x="377779" y="1428088"/>
          <a:ext cx="702085" cy="23976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Shape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77779" y="1428088"/>
        <a:ext cx="702085" cy="239766"/>
      </dsp:txXfrm>
    </dsp:sp>
    <dsp:sp modelId="{47426A5B-D77E-4192-AD53-B71579427558}">
      <dsp:nvSpPr>
        <dsp:cNvPr id="0" name=""/>
        <dsp:cNvSpPr/>
      </dsp:nvSpPr>
      <dsp:spPr>
        <a:xfrm>
          <a:off x="553301" y="1768557"/>
          <a:ext cx="702085" cy="23976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Ellipce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553301" y="1768557"/>
        <a:ext cx="702085" cy="239766"/>
      </dsp:txXfrm>
    </dsp:sp>
    <dsp:sp modelId="{9C559CA5-6FD8-44E8-A89C-F4BE29C798F6}">
      <dsp:nvSpPr>
        <dsp:cNvPr id="0" name=""/>
        <dsp:cNvSpPr/>
      </dsp:nvSpPr>
      <dsp:spPr>
        <a:xfrm>
          <a:off x="553301" y="2109027"/>
          <a:ext cx="702085" cy="23976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Line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553301" y="2109027"/>
        <a:ext cx="702085" cy="239766"/>
      </dsp:txXfrm>
    </dsp:sp>
    <dsp:sp modelId="{C54FA79B-AF92-49DC-95B1-68979263EC1B}">
      <dsp:nvSpPr>
        <dsp:cNvPr id="0" name=""/>
        <dsp:cNvSpPr/>
      </dsp:nvSpPr>
      <dsp:spPr>
        <a:xfrm>
          <a:off x="553301" y="2449496"/>
          <a:ext cx="702085" cy="23976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Path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553301" y="2449496"/>
        <a:ext cx="702085" cy="239766"/>
      </dsp:txXfrm>
    </dsp:sp>
    <dsp:sp modelId="{64304B45-DB2D-4A0B-AD7A-53903D19A0B6}">
      <dsp:nvSpPr>
        <dsp:cNvPr id="0" name=""/>
        <dsp:cNvSpPr/>
      </dsp:nvSpPr>
      <dsp:spPr>
        <a:xfrm>
          <a:off x="553301" y="2789965"/>
          <a:ext cx="702085" cy="23976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Polygon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553301" y="2789965"/>
        <a:ext cx="702085" cy="239766"/>
      </dsp:txXfrm>
    </dsp:sp>
    <dsp:sp modelId="{BC7F6309-505B-4BFF-8512-DEB3B9A11174}">
      <dsp:nvSpPr>
        <dsp:cNvPr id="0" name=""/>
        <dsp:cNvSpPr/>
      </dsp:nvSpPr>
      <dsp:spPr>
        <a:xfrm>
          <a:off x="553301" y="3130434"/>
          <a:ext cx="702085" cy="23976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Polyline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553301" y="3130434"/>
        <a:ext cx="702085" cy="239766"/>
      </dsp:txXfrm>
    </dsp:sp>
    <dsp:sp modelId="{2106394A-58A8-4126-8C08-828158765D48}">
      <dsp:nvSpPr>
        <dsp:cNvPr id="0" name=""/>
        <dsp:cNvSpPr/>
      </dsp:nvSpPr>
      <dsp:spPr>
        <a:xfrm>
          <a:off x="553301" y="3470903"/>
          <a:ext cx="702085" cy="23976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Rectangle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553301" y="3470903"/>
        <a:ext cx="702085" cy="239766"/>
      </dsp:txXfrm>
    </dsp:sp>
    <dsp:sp modelId="{FC3B3302-6B6C-485A-B447-2BF6EA266312}">
      <dsp:nvSpPr>
        <dsp:cNvPr id="0" name=""/>
        <dsp:cNvSpPr/>
      </dsp:nvSpPr>
      <dsp:spPr>
        <a:xfrm>
          <a:off x="377779" y="3811372"/>
          <a:ext cx="702085" cy="23976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Image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77779" y="3811372"/>
        <a:ext cx="702085" cy="239766"/>
      </dsp:txXfrm>
    </dsp:sp>
    <dsp:sp modelId="{C09E933A-CBA7-488C-8FE0-23B6EA4163D8}">
      <dsp:nvSpPr>
        <dsp:cNvPr id="0" name=""/>
        <dsp:cNvSpPr/>
      </dsp:nvSpPr>
      <dsp:spPr>
        <a:xfrm>
          <a:off x="1697260" y="406681"/>
          <a:ext cx="1368172" cy="23976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Freezable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697260" y="406681"/>
        <a:ext cx="1368172" cy="239766"/>
      </dsp:txXfrm>
    </dsp:sp>
    <dsp:sp modelId="{FA6986FD-8525-4991-8C67-BCBBF2113B49}">
      <dsp:nvSpPr>
        <dsp:cNvPr id="0" name=""/>
        <dsp:cNvSpPr/>
      </dsp:nvSpPr>
      <dsp:spPr>
        <a:xfrm>
          <a:off x="1697260" y="747150"/>
          <a:ext cx="1368172" cy="23976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Animatable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697260" y="747150"/>
        <a:ext cx="1368172" cy="239766"/>
      </dsp:txXfrm>
    </dsp:sp>
    <dsp:sp modelId="{D751F07B-6A6B-4243-BB82-8AF687D279A5}">
      <dsp:nvSpPr>
        <dsp:cNvPr id="0" name=""/>
        <dsp:cNvSpPr/>
      </dsp:nvSpPr>
      <dsp:spPr>
        <a:xfrm>
          <a:off x="2039303" y="1087619"/>
          <a:ext cx="1243791" cy="23976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Brush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039303" y="1087619"/>
        <a:ext cx="1243791" cy="239766"/>
      </dsp:txXfrm>
    </dsp:sp>
    <dsp:sp modelId="{42F2B340-1DAD-4862-A3D1-C6172DDDAA90}">
      <dsp:nvSpPr>
        <dsp:cNvPr id="0" name=""/>
        <dsp:cNvSpPr/>
      </dsp:nvSpPr>
      <dsp:spPr>
        <a:xfrm>
          <a:off x="2039303" y="1428088"/>
          <a:ext cx="1243791" cy="23976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Drawing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039303" y="1428088"/>
        <a:ext cx="1243791" cy="239766"/>
      </dsp:txXfrm>
    </dsp:sp>
    <dsp:sp modelId="{FF0C1B63-C60E-4FE3-AC12-06210A4E1672}">
      <dsp:nvSpPr>
        <dsp:cNvPr id="0" name=""/>
        <dsp:cNvSpPr/>
      </dsp:nvSpPr>
      <dsp:spPr>
        <a:xfrm>
          <a:off x="2346571" y="1768557"/>
          <a:ext cx="1368172" cy="23976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ImageDrawing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346571" y="1768557"/>
        <a:ext cx="1368172" cy="239766"/>
      </dsp:txXfrm>
    </dsp:sp>
    <dsp:sp modelId="{412826DB-FEC4-4395-88D9-D81335029B8C}">
      <dsp:nvSpPr>
        <dsp:cNvPr id="0" name=""/>
        <dsp:cNvSpPr/>
      </dsp:nvSpPr>
      <dsp:spPr>
        <a:xfrm>
          <a:off x="2281019" y="2109027"/>
          <a:ext cx="1433724" cy="223244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GeometryDrawing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281019" y="2109027"/>
        <a:ext cx="1433724" cy="223244"/>
      </dsp:txXfrm>
    </dsp:sp>
    <dsp:sp modelId="{0D204738-7F2B-4CE6-A327-F8C3ACA3BE40}">
      <dsp:nvSpPr>
        <dsp:cNvPr id="0" name=""/>
        <dsp:cNvSpPr/>
      </dsp:nvSpPr>
      <dsp:spPr>
        <a:xfrm>
          <a:off x="2039303" y="2432973"/>
          <a:ext cx="1504988" cy="23976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GeneralTransform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039303" y="2432973"/>
        <a:ext cx="1504988" cy="239766"/>
      </dsp:txXfrm>
    </dsp:sp>
    <dsp:sp modelId="{9DDB8040-1445-491C-9A1E-FD3755268A7D}">
      <dsp:nvSpPr>
        <dsp:cNvPr id="0" name=""/>
        <dsp:cNvSpPr/>
      </dsp:nvSpPr>
      <dsp:spPr>
        <a:xfrm>
          <a:off x="2039303" y="2773442"/>
          <a:ext cx="1027924" cy="23976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Geometry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039303" y="2773442"/>
        <a:ext cx="1027924" cy="239766"/>
      </dsp:txXfrm>
    </dsp:sp>
    <dsp:sp modelId="{DFF36099-1CB9-4B53-ACF3-178DC5ADA8CA}">
      <dsp:nvSpPr>
        <dsp:cNvPr id="0" name=""/>
        <dsp:cNvSpPr/>
      </dsp:nvSpPr>
      <dsp:spPr>
        <a:xfrm>
          <a:off x="2296284" y="3113911"/>
          <a:ext cx="1368172" cy="23976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LineGeometry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296284" y="3113911"/>
        <a:ext cx="1368172" cy="239766"/>
      </dsp:txXfrm>
    </dsp:sp>
    <dsp:sp modelId="{5311764B-B973-48CC-B5DE-98895E1B41F0}">
      <dsp:nvSpPr>
        <dsp:cNvPr id="0" name=""/>
        <dsp:cNvSpPr/>
      </dsp:nvSpPr>
      <dsp:spPr>
        <a:xfrm>
          <a:off x="2296284" y="3454380"/>
          <a:ext cx="1368172" cy="23976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RectangleGeometry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296284" y="3454380"/>
        <a:ext cx="1368172" cy="239766"/>
      </dsp:txXfrm>
    </dsp:sp>
    <dsp:sp modelId="{1FD61251-D23D-460C-9858-011A708CCD32}">
      <dsp:nvSpPr>
        <dsp:cNvPr id="0" name=""/>
        <dsp:cNvSpPr/>
      </dsp:nvSpPr>
      <dsp:spPr>
        <a:xfrm>
          <a:off x="2296284" y="3794850"/>
          <a:ext cx="1368172" cy="23976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…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296284" y="3794850"/>
        <a:ext cx="1368172" cy="239766"/>
      </dsp:txXfrm>
    </dsp:sp>
    <dsp:sp modelId="{00C5D650-6230-44C2-9341-5A1D243EE81D}">
      <dsp:nvSpPr>
        <dsp:cNvPr id="0" name=""/>
        <dsp:cNvSpPr/>
      </dsp:nvSpPr>
      <dsp:spPr>
        <a:xfrm>
          <a:off x="2039303" y="4171392"/>
          <a:ext cx="1504988" cy="23976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ImageSource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039303" y="4171392"/>
        <a:ext cx="1504988" cy="239766"/>
      </dsp:txXfrm>
    </dsp:sp>
    <dsp:sp modelId="{418019E8-E667-496C-8D89-4674D4B6ADE4}">
      <dsp:nvSpPr>
        <dsp:cNvPr id="0" name=""/>
        <dsp:cNvSpPr/>
      </dsp:nvSpPr>
      <dsp:spPr>
        <a:xfrm>
          <a:off x="2415550" y="4511861"/>
          <a:ext cx="1027924" cy="23976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DrawingImage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415550" y="4511861"/>
        <a:ext cx="1027924" cy="239766"/>
      </dsp:txXfrm>
    </dsp:sp>
    <dsp:sp modelId="{06AE3BD8-CCE6-4CA2-BD7A-88021640D3E0}">
      <dsp:nvSpPr>
        <dsp:cNvPr id="0" name=""/>
        <dsp:cNvSpPr/>
      </dsp:nvSpPr>
      <dsp:spPr>
        <a:xfrm>
          <a:off x="2415550" y="4852330"/>
          <a:ext cx="1027924" cy="23976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BitmapSource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415550" y="4852330"/>
        <a:ext cx="1027924" cy="239766"/>
      </dsp:txXfrm>
    </dsp:sp>
    <dsp:sp modelId="{1CC17BA3-87E9-4F7C-B726-385645374A43}">
      <dsp:nvSpPr>
        <dsp:cNvPr id="0" name=""/>
        <dsp:cNvSpPr/>
      </dsp:nvSpPr>
      <dsp:spPr>
        <a:xfrm>
          <a:off x="2584027" y="5192799"/>
          <a:ext cx="1130716" cy="23976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BitmapImage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584027" y="5192799"/>
        <a:ext cx="1130716" cy="239766"/>
      </dsp:txXfrm>
    </dsp:sp>
    <dsp:sp modelId="{1BDA1801-4CC8-468A-BB97-43B32C7E419D}">
      <dsp:nvSpPr>
        <dsp:cNvPr id="0" name=""/>
        <dsp:cNvSpPr/>
      </dsp:nvSpPr>
      <dsp:spPr>
        <a:xfrm>
          <a:off x="2584027" y="5497195"/>
          <a:ext cx="1130716" cy="23976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CroppedBitmap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584027" y="5497195"/>
        <a:ext cx="1130716" cy="239766"/>
      </dsp:txXfrm>
    </dsp:sp>
    <dsp:sp modelId="{E5C1175F-1E98-4CC3-B85B-50E38B67D2AF}">
      <dsp:nvSpPr>
        <dsp:cNvPr id="0" name=""/>
        <dsp:cNvSpPr/>
      </dsp:nvSpPr>
      <dsp:spPr>
        <a:xfrm>
          <a:off x="2584027" y="5837664"/>
          <a:ext cx="1130716" cy="23976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…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584027" y="5837664"/>
        <a:ext cx="1130716" cy="2397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F3A5E7A-D3FF-469A-BD01-712C587D4627}" type="datetimeFigureOut">
              <a:rPr lang="ru-RU"/>
              <a:pPr>
                <a:defRPr/>
              </a:pPr>
              <a:t>19.04.2010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F9BAFE4-1452-4EA4-9D0E-9FA2248C67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BFFCC25-7A1F-40C0-A57F-D32EF2A90EE0}" type="slidenum">
              <a:rPr lang="ru-RU" smtClean="0"/>
              <a:pPr/>
              <a:t>1</a:t>
            </a:fld>
            <a:endParaRPr lang="ru-RU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dirty="0" smtClean="0"/>
              <a:t>Показать пример со </a:t>
            </a:r>
            <a:r>
              <a:rPr lang="en-US" dirty="0" smtClean="0"/>
              <a:t>Spy++</a:t>
            </a:r>
            <a:endParaRPr lang="ru-RU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875DEC-DC16-4FCD-BE39-4284045D8E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8EEC58-6EF7-448F-B43D-52569E1A14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878C08-92BE-46AE-8226-F7AD5C71A5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B84C87-B427-471F-BA13-FA1285577F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3AF095-FFD2-42F3-97A4-FF8A6D2F2F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7561CC-E0D9-49F9-A6EF-F2D20653CD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43991-75C1-4389-8FB0-E77BDC39C8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D0B82C-E139-45D0-A1DD-9A4A410D30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068B5-9CE6-41B9-9719-1616D40CE5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786B9C-1942-455F-9C9C-B3BA3046BA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3E80FC-EAA5-416D-944E-EFC0DF6A07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03186C-ECA6-4DC1-BB47-10B7F4AE5A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fld id="{EFDA702B-9D35-4FE6-B4C7-2D0D510259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>
          <a:xfrm>
            <a:off x="361950" y="0"/>
            <a:ext cx="8477250" cy="8763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Классы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Windows Presentation Foundation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71438" y="714356"/>
          <a:ext cx="9001156" cy="6000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715140" y="1000108"/>
            <a:ext cx="2000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6" name="Схема 5"/>
          <p:cNvGraphicFramePr/>
          <p:nvPr/>
        </p:nvGraphicFramePr>
        <p:xfrm>
          <a:off x="285720" y="1000108"/>
          <a:ext cx="8501122" cy="5429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214282" y="785794"/>
          <a:ext cx="8715436" cy="5857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71480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Ресурсы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WPF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2214554"/>
            <a:ext cx="9144000" cy="215661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800" dirty="0">
                <a:solidFill>
                  <a:srgbClr val="FBFCD0"/>
                </a:solidFill>
              </a:rPr>
              <a:t> </a:t>
            </a:r>
            <a:r>
              <a:rPr lang="ru-RU" sz="1800" dirty="0" smtClean="0">
                <a:solidFill>
                  <a:srgbClr val="FBFCD0"/>
                </a:solidFill>
              </a:rPr>
              <a:t>Два типа ресурсов </a:t>
            </a:r>
            <a:r>
              <a:rPr lang="en-US" sz="1600" dirty="0" smtClean="0">
                <a:solidFill>
                  <a:srgbClr val="FBFCD0"/>
                </a:solidFill>
              </a:rPr>
              <a:t>WPF: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709200" lvl="1" algn="l"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объектные ресурсы (</a:t>
            </a:r>
            <a:r>
              <a:rPr lang="en-US" sz="1600" dirty="0" smtClean="0">
                <a:solidFill>
                  <a:srgbClr val="FBFCD0"/>
                </a:solidFill>
              </a:rPr>
              <a:t>object resource</a:t>
            </a:r>
            <a:r>
              <a:rPr lang="ru-RU" sz="1600" dirty="0" smtClean="0">
                <a:solidFill>
                  <a:srgbClr val="FBFCD0"/>
                </a:solidFill>
              </a:rPr>
              <a:t>) – определенный </a:t>
            </a:r>
            <a:r>
              <a:rPr lang="en-US" sz="1600" dirty="0" smtClean="0">
                <a:solidFill>
                  <a:srgbClr val="FBFCD0"/>
                </a:solidFill>
              </a:rPr>
              <a:t>.NET-</a:t>
            </a:r>
            <a:r>
              <a:rPr lang="ru-RU" sz="1600" dirty="0" smtClean="0">
                <a:solidFill>
                  <a:srgbClr val="FBFCD0"/>
                </a:solidFill>
              </a:rPr>
              <a:t>объект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ru-RU" sz="1600" dirty="0" smtClean="0">
                <a:solidFill>
                  <a:srgbClr val="FBFCD0"/>
                </a:solidFill>
              </a:rPr>
              <a:t>который можно использовать многократно</a:t>
            </a:r>
            <a:r>
              <a:rPr lang="en-US" sz="1600" dirty="0" smtClean="0">
                <a:solidFill>
                  <a:srgbClr val="FBFCD0"/>
                </a:solidFill>
              </a:rPr>
              <a:t>; </a:t>
            </a:r>
            <a:r>
              <a:rPr lang="ru-RU" sz="1600" dirty="0" smtClean="0">
                <a:solidFill>
                  <a:srgbClr val="FBFCD0"/>
                </a:solidFill>
              </a:rPr>
              <a:t>объектные ресурсы 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размещаются в словарях ресурсов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ResourceDictionary</a:t>
            </a:r>
            <a:r>
              <a:rPr lang="ru-RU" sz="1600" dirty="0" smtClean="0">
                <a:solidFill>
                  <a:srgbClr val="FBFCD0"/>
                </a:solidFill>
              </a:rPr>
              <a:t>, которые определены во всех элементах, производных от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FrameworkElement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или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FrameworkContentElement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709200" lvl="1" algn="l"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</a:rPr>
              <a:t> </a:t>
            </a:r>
            <a:r>
              <a:rPr lang="ru-RU" sz="1600" dirty="0" smtClean="0">
                <a:solidFill>
                  <a:srgbClr val="FBFCD0"/>
                </a:solidFill>
              </a:rPr>
              <a:t>ресурсы сборки ( </a:t>
            </a:r>
            <a:r>
              <a:rPr lang="en-US" sz="1600" dirty="0" smtClean="0">
                <a:solidFill>
                  <a:srgbClr val="FBFCD0"/>
                </a:solidFill>
              </a:rPr>
              <a:t>assembly resource</a:t>
            </a:r>
            <a:r>
              <a:rPr lang="ru-RU" sz="1600" dirty="0" smtClean="0">
                <a:solidFill>
                  <a:srgbClr val="FBFCD0"/>
                </a:solidFill>
              </a:rPr>
              <a:t>)</a:t>
            </a:r>
            <a:r>
              <a:rPr lang="en-US" sz="1600" dirty="0" smtClean="0">
                <a:solidFill>
                  <a:srgbClr val="FBFCD0"/>
                </a:solidFill>
              </a:rPr>
              <a:t> – </a:t>
            </a:r>
            <a:r>
              <a:rPr lang="ru-RU" sz="1600" dirty="0" smtClean="0">
                <a:solidFill>
                  <a:srgbClr val="FBFCD0"/>
                </a:solidFill>
              </a:rPr>
              <a:t>двоичные данные, встроенные в скомпилированную сборку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endParaRPr lang="ru-RU" sz="1600" dirty="0" smtClean="0">
              <a:solidFill>
                <a:srgbClr val="FBFCD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0984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Двоичные ресурсы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WPF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-32" y="1706375"/>
            <a:ext cx="9144000" cy="3326168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Двоичные файлы данных приложения</a:t>
            </a:r>
            <a:r>
              <a:rPr lang="en-US" sz="1600" dirty="0" smtClean="0">
                <a:solidFill>
                  <a:srgbClr val="FBFCD0"/>
                </a:solidFill>
              </a:rPr>
              <a:t> WPF</a:t>
            </a:r>
          </a:p>
          <a:p>
            <a:pPr marL="709200" lvl="2" algn="l"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файлы ресурсов</a:t>
            </a:r>
            <a:r>
              <a:rPr lang="en-US" sz="1600" dirty="0" smtClean="0">
                <a:solidFill>
                  <a:srgbClr val="FBFCD0"/>
                </a:solidFill>
              </a:rPr>
              <a:t> (Resource Files) - </a:t>
            </a:r>
            <a:r>
              <a:rPr lang="ru-RU" sz="1600" dirty="0" smtClean="0">
                <a:solidFill>
                  <a:srgbClr val="FBFCD0"/>
                </a:solidFill>
              </a:rPr>
              <a:t>файлы данных, скомпилированные либо в исполняемую, либо в библиотечную сборку WPF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709200" lvl="3" algn="l">
              <a:spcBef>
                <a:spcPts val="12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файлы содержимого</a:t>
            </a:r>
            <a:r>
              <a:rPr lang="en-US" sz="1600" dirty="0" smtClean="0">
                <a:solidFill>
                  <a:srgbClr val="FBFCD0"/>
                </a:solidFill>
              </a:rPr>
              <a:t> (Content Files) -</a:t>
            </a:r>
            <a:r>
              <a:rPr lang="ru-RU" sz="1600" dirty="0" smtClean="0">
                <a:solidFill>
                  <a:srgbClr val="FBFCD0"/>
                </a:solidFill>
              </a:rPr>
              <a:t> автономные файлы данных, которые не компилируются в сборку, но метаданные скомпилированной сборки содержат информацию о них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709200" lvl="3" algn="l">
              <a:spcBef>
                <a:spcPts val="12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файлы исходного узла</a:t>
            </a:r>
            <a:r>
              <a:rPr lang="en-US" sz="1600" dirty="0" smtClean="0">
                <a:solidFill>
                  <a:srgbClr val="FBFCD0"/>
                </a:solidFill>
              </a:rPr>
              <a:t> (Site of Origin Files) -</a:t>
            </a:r>
            <a:r>
              <a:rPr lang="ru-RU" sz="1600" dirty="0" smtClean="0">
                <a:solidFill>
                  <a:srgbClr val="FBFCD0"/>
                </a:solidFill>
              </a:rPr>
              <a:t> автономные файлы данных, не имеющие связи с исполняемой сборкой WPF. 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Файлы ресурсов и содержимого добавляются в приложение с помощью </a:t>
            </a:r>
            <a:r>
              <a:rPr lang="en-US" sz="1600" dirty="0" err="1" smtClean="0">
                <a:solidFill>
                  <a:srgbClr val="FBFCD0"/>
                </a:solidFill>
              </a:rPr>
              <a:t>MSBuild</a:t>
            </a:r>
            <a:r>
              <a:rPr lang="en-US" sz="1600" dirty="0" smtClean="0">
                <a:solidFill>
                  <a:srgbClr val="FBFCD0"/>
                </a:solidFill>
              </a:rPr>
              <a:t>. 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WPF </a:t>
            </a:r>
            <a:r>
              <a:rPr lang="ru-RU" sz="1600" dirty="0" smtClean="0">
                <a:solidFill>
                  <a:srgbClr val="FBFCD0"/>
                </a:solidFill>
              </a:rPr>
              <a:t>предоставляет для загрузки ресурсов несколько </a:t>
            </a:r>
            <a:r>
              <a:rPr lang="en-US" sz="1600" dirty="0" smtClean="0">
                <a:solidFill>
                  <a:srgbClr val="FBFCD0"/>
                </a:solidFill>
              </a:rPr>
              <a:t>API.</a:t>
            </a:r>
            <a:endParaRPr lang="ru-RU" sz="1600" dirty="0" smtClean="0">
              <a:solidFill>
                <a:srgbClr val="FBFCD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4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Файлы ресурсов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WPF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-32" y="785794"/>
            <a:ext cx="9144000" cy="2372061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Данные, скомпилированные в исполняемую или библиотечную сборку WPF</a:t>
            </a:r>
            <a:r>
              <a:rPr lang="en-US" sz="1600" dirty="0" smtClean="0">
                <a:solidFill>
                  <a:srgbClr val="FBFCD0"/>
                </a:solidFill>
              </a:rPr>
              <a:t>,</a:t>
            </a:r>
            <a:r>
              <a:rPr lang="ru-RU" sz="1600" dirty="0" smtClean="0">
                <a:solidFill>
                  <a:srgbClr val="FBFCD0"/>
                </a:solidFill>
              </a:rPr>
              <a:t> всегда доступны приложению, но в случае их изменения требуется перекомпиляция приложения.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</a:t>
            </a:r>
            <a:r>
              <a:rPr lang="en-US" sz="1600" dirty="0" smtClean="0">
                <a:solidFill>
                  <a:srgbClr val="FBFCD0"/>
                </a:solidFill>
              </a:rPr>
              <a:t>Visual Studio, </a:t>
            </a:r>
            <a:r>
              <a:rPr lang="ru-RU" sz="1600" dirty="0" smtClean="0">
                <a:solidFill>
                  <a:srgbClr val="FBFCD0"/>
                </a:solidFill>
              </a:rPr>
              <a:t>чтобы скомпилировать двоичные данные в сборку как ресурс, файл с данными надо добавить в проект и для свойства </a:t>
            </a:r>
            <a:r>
              <a:rPr lang="ru-RU" sz="1600" dirty="0" err="1" smtClean="0">
                <a:solidFill>
                  <a:srgbClr val="FBFCD0"/>
                </a:solidFill>
              </a:rPr>
              <a:t>Build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err="1" smtClean="0">
                <a:solidFill>
                  <a:srgbClr val="FBFCD0"/>
                </a:solidFill>
              </a:rPr>
              <a:t>Action</a:t>
            </a:r>
            <a:r>
              <a:rPr lang="ru-RU" sz="1600" dirty="0" smtClean="0">
                <a:solidFill>
                  <a:srgbClr val="FBFCD0"/>
                </a:solidFill>
              </a:rPr>
              <a:t> этого файла задать значение </a:t>
            </a:r>
            <a:r>
              <a:rPr lang="ru-RU" sz="1600" dirty="0" err="1" smtClean="0">
                <a:solidFill>
                  <a:srgbClr val="FBFCD0"/>
                </a:solidFill>
              </a:rPr>
              <a:t>Resource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Для доступа к файлам ресурсов, встроенных в сборку, в </a:t>
            </a:r>
            <a:r>
              <a:rPr lang="en-US" sz="1600" dirty="0" smtClean="0">
                <a:solidFill>
                  <a:srgbClr val="FBFCD0"/>
                </a:solidFill>
              </a:rPr>
              <a:t>XAML </a:t>
            </a:r>
            <a:r>
              <a:rPr lang="ru-RU" sz="1600" dirty="0" smtClean="0">
                <a:solidFill>
                  <a:srgbClr val="FBFCD0"/>
                </a:solidFill>
              </a:rPr>
              <a:t>используется относительный или абсолютный </a:t>
            </a:r>
            <a:r>
              <a:rPr lang="en-US" sz="1600" dirty="0" smtClean="0">
                <a:solidFill>
                  <a:srgbClr val="FBFCD0"/>
                </a:solidFill>
              </a:rPr>
              <a:t>URI, </a:t>
            </a:r>
            <a:r>
              <a:rPr lang="ru-RU" sz="1600" dirty="0" smtClean="0">
                <a:solidFill>
                  <a:srgbClr val="FBFCD0"/>
                </a:solidFill>
              </a:rPr>
              <a:t>в коде можно использовать статический метод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GetResourceStream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класса 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Application</a:t>
            </a:r>
            <a:r>
              <a:rPr lang="ru-RU" sz="1600" dirty="0" smtClean="0">
                <a:solidFill>
                  <a:srgbClr val="FBFCD0"/>
                </a:solidFill>
              </a:rPr>
              <a:t>, возвращающий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null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ru-RU" sz="1600" dirty="0" smtClean="0">
                <a:solidFill>
                  <a:srgbClr val="FBFCD0"/>
                </a:solidFill>
              </a:rPr>
              <a:t>если ресурс не найден.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7158" y="3214686"/>
            <a:ext cx="8358246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static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StreamResourceInfo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GetResourceStream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 Uri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uriResource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);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3571876"/>
            <a:ext cx="9144000" cy="340735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 Свойства класса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StreamResourceInfo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дают доступ к данным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7158" y="3929066"/>
            <a:ext cx="8429684" cy="6001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08000"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string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ContentType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{ get; }</a:t>
            </a: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  <a:p>
            <a:pPr marL="108000"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Stream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Stream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{ get; }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4786322"/>
            <a:ext cx="9144000" cy="58695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 В примере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файл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Tree.jpg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с изображением был </a:t>
            </a:r>
            <a:r>
              <a:rPr lang="ru-RU" sz="1600" dirty="0" smtClean="0">
                <a:solidFill>
                  <a:srgbClr val="FBFCD0"/>
                </a:solidFill>
              </a:rPr>
              <a:t>скомпилирован в сборку. Изображение выводится в элемент управления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Image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  <a:endParaRPr lang="ru-RU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7158" y="5458770"/>
            <a:ext cx="8429684" cy="11849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private void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Resource_Click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(object sender,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RoutedEventArgs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e)</a:t>
            </a:r>
          </a:p>
          <a:p>
            <a:pPr algn="l">
              <a:spcBef>
                <a:spcPts val="600"/>
              </a:spcBef>
            </a:pP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  {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Uri image1_Uri = new Uri("/Tree.jpg",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UriKind.Relative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image1.Source = new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BitmapImage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(image1_Uri);</a:t>
            </a:r>
          </a:p>
          <a:p>
            <a:pPr algn="l">
              <a:spcBef>
                <a:spcPts val="600"/>
              </a:spcBef>
            </a:pP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  }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23860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Файлы содержимого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WPF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-32" y="1706375"/>
            <a:ext cx="9144000" cy="2125839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Файл содержимого не компилируются в сборку, но в метаданных сборки есть информация о нем. При изменении файла содержимого перекомпиляция приложения не нужна.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Чтобы скомпилировать двоичные данные как файл содержимого в </a:t>
            </a:r>
            <a:r>
              <a:rPr lang="ru-RU" sz="1600" dirty="0" err="1" smtClean="0">
                <a:solidFill>
                  <a:srgbClr val="FBFCD0"/>
                </a:solidFill>
              </a:rPr>
              <a:t>Visual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err="1" smtClean="0">
                <a:solidFill>
                  <a:srgbClr val="FBFCD0"/>
                </a:solidFill>
              </a:rPr>
              <a:t>Studio</a:t>
            </a:r>
            <a:r>
              <a:rPr lang="ru-RU" sz="1600" dirty="0" smtClean="0">
                <a:solidFill>
                  <a:srgbClr val="FBFCD0"/>
                </a:solidFill>
              </a:rPr>
              <a:t>, </a:t>
            </a:r>
            <a:r>
              <a:rPr lang="ru-RU" sz="1600" dirty="0" smtClean="0">
                <a:solidFill>
                  <a:srgbClr val="FBFCD0"/>
                </a:solidFill>
              </a:rPr>
              <a:t>файл надо добавить в проект и для </a:t>
            </a:r>
            <a:r>
              <a:rPr lang="ru-RU" sz="1600" dirty="0" smtClean="0">
                <a:solidFill>
                  <a:srgbClr val="FBFCD0"/>
                </a:solidFill>
              </a:rPr>
              <a:t>свойства </a:t>
            </a:r>
            <a:r>
              <a:rPr lang="ru-RU" sz="1600" dirty="0" err="1" smtClean="0">
                <a:solidFill>
                  <a:srgbClr val="FBFCD0"/>
                </a:solidFill>
              </a:rPr>
              <a:t>Build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err="1" smtClean="0">
                <a:solidFill>
                  <a:srgbClr val="FBFCD0"/>
                </a:solidFill>
              </a:rPr>
              <a:t>Action</a:t>
            </a:r>
            <a:r>
              <a:rPr lang="ru-RU" sz="1600" dirty="0" smtClean="0">
                <a:solidFill>
                  <a:srgbClr val="FBFCD0"/>
                </a:solidFill>
              </a:rPr>
              <a:t> этого файла задать значение </a:t>
            </a:r>
            <a:r>
              <a:rPr lang="en-US" sz="1600" dirty="0" smtClean="0">
                <a:solidFill>
                  <a:srgbClr val="FBFCD0"/>
                </a:solidFill>
              </a:rPr>
              <a:t>Content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Для доступа к  файлам содержимого в </a:t>
            </a:r>
            <a:r>
              <a:rPr lang="en-US" sz="1600" dirty="0" smtClean="0">
                <a:solidFill>
                  <a:srgbClr val="FBFCD0"/>
                </a:solidFill>
              </a:rPr>
              <a:t>XAML </a:t>
            </a:r>
            <a:r>
              <a:rPr lang="ru-RU" sz="1600" dirty="0" smtClean="0">
                <a:solidFill>
                  <a:srgbClr val="FBFCD0"/>
                </a:solidFill>
              </a:rPr>
              <a:t>используется </a:t>
            </a:r>
            <a:r>
              <a:rPr lang="en-US" sz="1600" dirty="0" smtClean="0">
                <a:solidFill>
                  <a:srgbClr val="FBFCD0"/>
                </a:solidFill>
              </a:rPr>
              <a:t>URI, </a:t>
            </a:r>
            <a:r>
              <a:rPr lang="ru-RU" sz="1600" dirty="0" smtClean="0">
                <a:solidFill>
                  <a:srgbClr val="FBFCD0"/>
                </a:solidFill>
              </a:rPr>
              <a:t>в коде  доступ к данным можно получить с помощью статического метода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GetContentStream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класса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Application.</a:t>
            </a:r>
            <a:endParaRPr lang="ru-RU" sz="1600" dirty="0" smtClean="0">
              <a:solidFill>
                <a:srgbClr val="FBFCD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720" y="4407107"/>
            <a:ext cx="8572560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static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StreamResourceInfo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GetContentStream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 Uri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uriContent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);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42852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Файлы исходного узла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WPF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-32" y="928670"/>
            <a:ext cx="9144000" cy="3095336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Файлы исходного узла</a:t>
            </a:r>
            <a:r>
              <a:rPr lang="en-US" sz="1600" dirty="0" smtClean="0">
                <a:solidFill>
                  <a:srgbClr val="FBFCD0"/>
                </a:solidFill>
              </a:rPr>
              <a:t> -</a:t>
            </a:r>
            <a:r>
              <a:rPr lang="ru-RU" sz="1600" dirty="0" smtClean="0">
                <a:solidFill>
                  <a:srgbClr val="FBFCD0"/>
                </a:solidFill>
              </a:rPr>
              <a:t> автономные файлы данных, которые не имеют связи с исполняемой сборкой WPF. Используются в следующих случаях</a:t>
            </a:r>
            <a:r>
              <a:rPr lang="en-US" sz="1600" dirty="0" smtClean="0">
                <a:solidFill>
                  <a:srgbClr val="FBFCD0"/>
                </a:solidFill>
              </a:rPr>
              <a:t>:</a:t>
            </a: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файл не существует во время компиляции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возможно обновление файла данных без перекомпиляции сборки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файл данных имеет большой размер, и следует загружать его только по запросу.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</a:t>
            </a:r>
            <a:r>
              <a:rPr lang="ru-RU" sz="1600" dirty="0" err="1" smtClean="0">
                <a:solidFill>
                  <a:srgbClr val="FBFCD0"/>
                </a:solidFill>
              </a:rPr>
              <a:t>Visual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err="1" smtClean="0">
                <a:solidFill>
                  <a:srgbClr val="FBFCD0"/>
                </a:solidFill>
              </a:rPr>
              <a:t>Studio</a:t>
            </a:r>
            <a:r>
              <a:rPr lang="ru-RU" sz="1600" dirty="0" smtClean="0">
                <a:solidFill>
                  <a:srgbClr val="FBFCD0"/>
                </a:solidFill>
              </a:rPr>
              <a:t> можно скомпилировать двоичные данные как файл исходного узла, если добавить его к проекту и задать значение </a:t>
            </a:r>
            <a:r>
              <a:rPr lang="en-US" sz="1600" dirty="0" smtClean="0">
                <a:solidFill>
                  <a:srgbClr val="FBFCD0"/>
                </a:solidFill>
              </a:rPr>
              <a:t>None</a:t>
            </a:r>
            <a:r>
              <a:rPr lang="ru-RU" sz="1600" dirty="0" smtClean="0">
                <a:solidFill>
                  <a:srgbClr val="FBFCD0"/>
                </a:solidFill>
              </a:rPr>
              <a:t> для его свойства </a:t>
            </a:r>
            <a:r>
              <a:rPr lang="ru-RU" sz="1600" dirty="0" err="1" smtClean="0">
                <a:solidFill>
                  <a:srgbClr val="FBFCD0"/>
                </a:solidFill>
              </a:rPr>
              <a:t>Build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err="1" smtClean="0">
                <a:solidFill>
                  <a:srgbClr val="FBFCD0"/>
                </a:solidFill>
              </a:rPr>
              <a:t>Action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Единственный результат – файл будет скопирован в каталог проекта.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Для доступа к файлам в </a:t>
            </a:r>
            <a:r>
              <a:rPr lang="en-US" sz="1600" dirty="0" smtClean="0">
                <a:solidFill>
                  <a:srgbClr val="FBFCD0"/>
                </a:solidFill>
              </a:rPr>
              <a:t>XAML </a:t>
            </a:r>
            <a:r>
              <a:rPr lang="ru-RU" sz="1600" dirty="0" smtClean="0">
                <a:solidFill>
                  <a:srgbClr val="FBFCD0"/>
                </a:solidFill>
              </a:rPr>
              <a:t>можно использовать </a:t>
            </a:r>
            <a:r>
              <a:rPr lang="en-US" sz="1600" dirty="0" smtClean="0">
                <a:solidFill>
                  <a:srgbClr val="FBFCD0"/>
                </a:solidFill>
              </a:rPr>
              <a:t>URI, </a:t>
            </a:r>
            <a:r>
              <a:rPr lang="ru-RU" sz="1600" dirty="0" smtClean="0">
                <a:solidFill>
                  <a:srgbClr val="FBFCD0"/>
                </a:solidFill>
              </a:rPr>
              <a:t>для доступа  в коде – статический метод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GetRemoteStream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класса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Application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endParaRPr lang="ru-RU" sz="1600" dirty="0" smtClean="0">
              <a:solidFill>
                <a:srgbClr val="FBFCD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58" y="4143380"/>
            <a:ext cx="8358246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static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StreamResourceInfo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GetRemoteStream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 Uri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uriRemote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);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4643446"/>
            <a:ext cx="9144000" cy="340735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 В примере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изображение из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файла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garden.jpg </a:t>
            </a:r>
            <a:r>
              <a:rPr lang="ru-RU" sz="1600" dirty="0" smtClean="0">
                <a:solidFill>
                  <a:srgbClr val="FBFCD0"/>
                </a:solidFill>
              </a:rPr>
              <a:t>выводится в элемент управления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Image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.</a:t>
            </a:r>
            <a:endParaRPr lang="ru-RU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7158" y="5000636"/>
            <a:ext cx="8429684" cy="161582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private void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Site_of_Origin_Click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(object sender,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RoutedEventArgs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e)</a:t>
            </a:r>
          </a:p>
          <a:p>
            <a:pPr marL="108000" algn="l">
              <a:spcBef>
                <a:spcPts val="30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{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try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{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image3.Source = new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BitmapImage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	           new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Uri("C:\\Users\\Public\\Pictures\\Sample Pictures\\garden.jpg“,</a:t>
            </a: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	                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UriKind.RelativeOrAbsolute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));</a:t>
            </a:r>
          </a:p>
          <a:p>
            <a:pPr marL="108000" algn="l">
              <a:spcBef>
                <a:spcPts val="30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     }</a:t>
            </a: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catch(Exception ex)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{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MessageBox.Show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ex.Message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);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}</a:t>
            </a:r>
          </a:p>
          <a:p>
            <a:pPr marL="108000" algn="l">
              <a:spcBef>
                <a:spcPts val="30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ru-RU" sz="12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66670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URI (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Универсальный идентификатор ресурса)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146651"/>
            <a:ext cx="914400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URI (universal resource identifier) </a:t>
            </a:r>
            <a:r>
              <a:rPr lang="en-US" sz="1600" dirty="0" smtClean="0">
                <a:solidFill>
                  <a:srgbClr val="FBFCD0"/>
                </a:solidFill>
              </a:rPr>
              <a:t>–</a:t>
            </a:r>
            <a:r>
              <a:rPr lang="ru-RU" sz="1600" dirty="0" smtClean="0">
                <a:solidFill>
                  <a:srgbClr val="FBFCD0"/>
                </a:solidFill>
              </a:rPr>
              <a:t> строка символов, кодирующая адрес информационного ресурса. Спецификации URI определены в </a:t>
            </a:r>
            <a:r>
              <a:rPr lang="ru-RU" sz="1600" dirty="0" err="1" smtClean="0">
                <a:solidFill>
                  <a:srgbClr val="FBFCD0"/>
                </a:solidFill>
              </a:rPr>
              <a:t>интернет-стандартах</a:t>
            </a:r>
            <a:r>
              <a:rPr lang="ru-RU" sz="1600" dirty="0" smtClean="0">
                <a:solidFill>
                  <a:srgbClr val="FBFCD0"/>
                </a:solidFill>
              </a:rPr>
              <a:t> RFC 2396 и RFC 3986. </a:t>
            </a: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Все элементы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URI</a:t>
            </a:r>
            <a:r>
              <a:rPr lang="ru-RU" sz="1600" dirty="0" smtClean="0">
                <a:solidFill>
                  <a:srgbClr val="FBFCD0"/>
                </a:solidFill>
              </a:rPr>
              <a:t> должны состоять только из символов базовой латиницы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(символы из кодировок </a:t>
            </a:r>
            <a:r>
              <a:rPr lang="ru-RU" sz="1600" dirty="0" err="1" smtClean="0">
                <a:solidFill>
                  <a:srgbClr val="FBFCD0"/>
                </a:solidFill>
              </a:rPr>
              <a:t>Unicode</a:t>
            </a:r>
            <a:r>
              <a:rPr lang="ru-RU" sz="1600" dirty="0" smtClean="0">
                <a:solidFill>
                  <a:srgbClr val="FBFCD0"/>
                </a:solidFill>
              </a:rPr>
              <a:t>/ISO 10646). Чтобы включить в них другие символы, их необходимо преобразовать в формат UTF-8 и представить в виде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%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xx</a:t>
            </a:r>
            <a:r>
              <a:rPr lang="ru-RU" sz="1600" dirty="0" smtClean="0">
                <a:solidFill>
                  <a:srgbClr val="FBFCD0"/>
                </a:solidFill>
              </a:rPr>
              <a:t>, где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xx</a:t>
            </a:r>
            <a:r>
              <a:rPr lang="ru-RU" sz="1600" dirty="0" smtClean="0">
                <a:solidFill>
                  <a:srgbClr val="FBFCD0"/>
                </a:solidFill>
              </a:rPr>
              <a:t> — шестнадцатеричный код байта. </a:t>
            </a: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Международный код ресурса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IRI (international resource identifier) </a:t>
            </a:r>
            <a:r>
              <a:rPr lang="ru-RU" sz="1600" dirty="0" smtClean="0">
                <a:solidFill>
                  <a:srgbClr val="FBFCD0"/>
                </a:solidFill>
              </a:rPr>
              <a:t>позволяет применять символы Юникода.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Спецификации IRI определены в стандарте RFC 3987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Класс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Uri</a:t>
            </a:r>
            <a:r>
              <a:rPr lang="ru-RU" sz="1600" dirty="0" smtClean="0">
                <a:solidFill>
                  <a:srgbClr val="FBFCD0"/>
                </a:solidFill>
              </a:rPr>
              <a:t> в .NET </a:t>
            </a:r>
            <a:r>
              <a:rPr lang="ru-RU" sz="1600" dirty="0" err="1" smtClean="0">
                <a:solidFill>
                  <a:srgbClr val="FBFCD0"/>
                </a:solidFill>
              </a:rPr>
              <a:t>Framework</a:t>
            </a:r>
            <a:r>
              <a:rPr lang="ru-RU" sz="1600" dirty="0" smtClean="0">
                <a:solidFill>
                  <a:srgbClr val="FBFCD0"/>
                </a:solidFill>
              </a:rPr>
              <a:t> версии 3.5, 3.0 с пакетом обновления 1 (SP1) и 2.0 с пакетом обновления 1 (SP1) поддерживает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IRI</a:t>
            </a:r>
            <a:r>
              <a:rPr lang="ru-RU" sz="1600" dirty="0" smtClean="0">
                <a:solidFill>
                  <a:srgbClr val="FBFCD0"/>
                </a:solidFill>
              </a:rPr>
              <a:t> в соответствии со стандартом RFC 3987. </a:t>
            </a: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Полный </a:t>
            </a:r>
            <a:r>
              <a:rPr lang="en-US" sz="1600" dirty="0" smtClean="0">
                <a:solidFill>
                  <a:srgbClr val="FBFCD0"/>
                </a:solidFill>
              </a:rPr>
              <a:t>URI </a:t>
            </a:r>
            <a:r>
              <a:rPr lang="ru-RU" sz="1600" dirty="0" smtClean="0">
                <a:solidFill>
                  <a:srgbClr val="FBFCD0"/>
                </a:solidFill>
              </a:rPr>
              <a:t> имеет вид </a:t>
            </a:r>
          </a:p>
          <a:p>
            <a:pPr marL="252000" algn="l">
              <a:spcBef>
                <a:spcPts val="600"/>
              </a:spcBef>
            </a:pPr>
            <a:r>
              <a:rPr lang="ru-RU" sz="1600" dirty="0" smtClean="0">
                <a:solidFill>
                  <a:srgbClr val="FBFCD0"/>
                </a:solidFill>
              </a:rPr>
              <a:t>	</a:t>
            </a:r>
            <a:r>
              <a:rPr lang="ru-RU" sz="1600" i="1" dirty="0" smtClean="0">
                <a:solidFill>
                  <a:srgbClr val="FBFCD0"/>
                </a:solidFill>
              </a:rPr>
              <a:t>Протокол</a:t>
            </a:r>
            <a:r>
              <a:rPr lang="en-US" sz="1600" i="1" dirty="0" smtClean="0">
                <a:solidFill>
                  <a:srgbClr val="FBFCD0"/>
                </a:solidFill>
              </a:rPr>
              <a:t>:// </a:t>
            </a:r>
            <a:r>
              <a:rPr lang="ru-RU" sz="1600" i="1" dirty="0" smtClean="0">
                <a:solidFill>
                  <a:srgbClr val="FBFCD0"/>
                </a:solidFill>
              </a:rPr>
              <a:t>авторизация</a:t>
            </a:r>
            <a:r>
              <a:rPr lang="en-US" sz="1600" i="1" dirty="0" smtClean="0">
                <a:solidFill>
                  <a:srgbClr val="FBFCD0"/>
                </a:solidFill>
              </a:rPr>
              <a:t>//</a:t>
            </a:r>
            <a:r>
              <a:rPr lang="ru-RU" sz="1600" i="1" dirty="0" smtClean="0">
                <a:solidFill>
                  <a:srgbClr val="FBFCD0"/>
                </a:solidFill>
              </a:rPr>
              <a:t> путь к ресурсу  на сервере </a:t>
            </a:r>
            <a:r>
              <a:rPr lang="en-US" sz="1600" i="1" dirty="0" smtClean="0">
                <a:solidFill>
                  <a:srgbClr val="FBFCD0"/>
                </a:solidFill>
              </a:rPr>
              <a:t>? </a:t>
            </a:r>
            <a:r>
              <a:rPr lang="ru-RU" sz="1600" i="1" dirty="0" smtClean="0">
                <a:solidFill>
                  <a:srgbClr val="FBFCD0"/>
                </a:solidFill>
              </a:rPr>
              <a:t>запрос</a:t>
            </a: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Обязательным элементом полного </a:t>
            </a:r>
            <a:r>
              <a:rPr lang="en-US" sz="1600" dirty="0" smtClean="0">
                <a:solidFill>
                  <a:srgbClr val="FBFCD0"/>
                </a:solidFill>
              </a:rPr>
              <a:t>URI </a:t>
            </a:r>
            <a:r>
              <a:rPr lang="ru-RU" sz="1600" dirty="0" smtClean="0">
                <a:solidFill>
                  <a:srgbClr val="FBFCD0"/>
                </a:solidFill>
              </a:rPr>
              <a:t>является протокол, остальные элементы зависят от протокола.</a:t>
            </a: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Относительные URI могут  использоваться, когда тем или иным способом определен базовый URI.  Относительные URI ресурсов указываются относительно базового URI. 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9546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Класс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Uri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414619"/>
            <a:ext cx="91440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Класс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Uri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1600" dirty="0" smtClean="0">
                <a:solidFill>
                  <a:srgbClr val="FBFCD0"/>
                </a:solidFill>
              </a:rPr>
              <a:t>беспечивает объектное представление универсального кода ресурсов (URI), а также простой доступ к его частям. 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После создания объекта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Uri</a:t>
            </a:r>
            <a:r>
              <a:rPr lang="ru-RU" sz="1600" dirty="0" smtClean="0">
                <a:solidFill>
                  <a:srgbClr val="FBFCD0"/>
                </a:solidFill>
              </a:rPr>
              <a:t> его свойства доступны только для чтения. Создание объекта, который допускает изменение, поддерживает класс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UriBuilder</a:t>
            </a:r>
            <a:r>
              <a:rPr lang="ru-RU" sz="1600" dirty="0" smtClean="0">
                <a:solidFill>
                  <a:srgbClr val="FBFCD0"/>
                </a:solidFill>
              </a:rPr>
              <a:t>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Конструкторы класса (5) создают экземпляры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Uri</a:t>
            </a:r>
            <a:r>
              <a:rPr lang="ru-RU" sz="1600" dirty="0" smtClean="0">
                <a:solidFill>
                  <a:srgbClr val="FBFCD0"/>
                </a:solidFill>
              </a:rPr>
              <a:t> на основе строки кода URI и</a:t>
            </a:r>
            <a:r>
              <a:rPr lang="en-US" sz="1600" dirty="0" smtClean="0">
                <a:solidFill>
                  <a:srgbClr val="FBFCD0"/>
                </a:solidFill>
              </a:rPr>
              <a:t>/</a:t>
            </a:r>
            <a:r>
              <a:rPr lang="ru-RU" sz="1600" dirty="0" smtClean="0">
                <a:solidFill>
                  <a:srgbClr val="FBFCD0"/>
                </a:solidFill>
              </a:rPr>
              <a:t>или на основе базовых и относительных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Uri</a:t>
            </a:r>
            <a:r>
              <a:rPr lang="ru-RU" sz="1600" dirty="0" smtClean="0">
                <a:solidFill>
                  <a:srgbClr val="FBFCD0"/>
                </a:solidFill>
              </a:rPr>
              <a:t>. </a:t>
            </a:r>
            <a:endParaRPr lang="ru-R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4412472"/>
            <a:ext cx="91440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Конструкторы анализируют URI, выполняют преобразования в канонический формат и применяют необходимые escape-кодировки. Конструкторы бросают исключение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UriFormatException</a:t>
            </a:r>
            <a:r>
              <a:rPr lang="ru-RU" sz="1600" dirty="0" smtClean="0">
                <a:solidFill>
                  <a:srgbClr val="FBFCD0"/>
                </a:solidFill>
              </a:rPr>
              <a:t>, если входные данные заданы неправильно.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Конструкторы не проверяют, что объект Uri ссылается на доступный ресурс. </a:t>
            </a:r>
            <a:endParaRPr lang="en-US" sz="1600" dirty="0" smtClean="0">
              <a:solidFill>
                <a:srgbClr val="FBFCD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5720" y="3529099"/>
            <a:ext cx="8501122" cy="6001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08000"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Uri( string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uriString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);</a:t>
            </a:r>
          </a:p>
          <a:p>
            <a:pPr marL="108000" algn="l">
              <a:spcBef>
                <a:spcPts val="600"/>
              </a:spcBef>
            </a:pPr>
            <a:r>
              <a:rPr lang="it-IT" sz="1400" b="1" dirty="0" smtClean="0">
                <a:latin typeface="Courier New" pitchFamily="49" charset="0"/>
                <a:cs typeface="Courier New" pitchFamily="49" charset="0"/>
              </a:rPr>
              <a:t>public Uri( Uri baseUri, string relativeUri )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;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66670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Интерфейс </a:t>
            </a:r>
            <a:r>
              <a:rPr lang="en-US" sz="3200" b="1" dirty="0" err="1" smtClean="0">
                <a:solidFill>
                  <a:srgbClr val="FBFCD0"/>
                </a:solidFill>
                <a:latin typeface="Arial Narrow" pitchFamily="34" charset="0"/>
              </a:rPr>
              <a:t>IUriContext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282" y="1629779"/>
            <a:ext cx="8858280" cy="89255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08000"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interface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IUriContext</a:t>
            </a:r>
            <a:endParaRPr lang="en-US" sz="1400" b="1" dirty="0" smtClean="0">
              <a:latin typeface="Courier New" pitchFamily="49" charset="0"/>
              <a:cs typeface="Courier New" pitchFamily="49" charset="0"/>
            </a:endParaRPr>
          </a:p>
          <a:p>
            <a:pPr marL="108000"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{ Uri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BaseUri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{ get; set; }</a:t>
            </a:r>
          </a:p>
          <a:p>
            <a:pPr marL="108000"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201151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Интерфейс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IUriContext</a:t>
            </a:r>
            <a:r>
              <a:rPr lang="ru-RU" sz="1600" dirty="0" smtClean="0">
                <a:solidFill>
                  <a:srgbClr val="FBFCD0"/>
                </a:solidFill>
              </a:rPr>
              <a:t> обеспечивает установку базового URI. </a:t>
            </a:r>
            <a:endParaRPr lang="en-US" sz="1600" dirty="0" smtClean="0">
              <a:solidFill>
                <a:srgbClr val="FBFCD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772787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Один из конструкторов класса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Uri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4314" y="3129977"/>
            <a:ext cx="8858280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08000"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Uri( string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uriString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, UriKind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uriKind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);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32" y="3487167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</a:pPr>
            <a:r>
              <a:rPr lang="ru-RU" sz="1600" dirty="0" smtClean="0">
                <a:solidFill>
                  <a:srgbClr val="FBFCD0"/>
                </a:solidFill>
              </a:rPr>
              <a:t>позволяет указать, является ли строка URI относительным или абсолютным URI.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Перечисление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UriKind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имеет значения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Absolute</a:t>
            </a:r>
            <a:r>
              <a:rPr lang="ru-RU" sz="1600" dirty="0" smtClean="0">
                <a:solidFill>
                  <a:srgbClr val="FBFCD0"/>
                </a:solidFill>
              </a:rPr>
              <a:t>,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Relative</a:t>
            </a:r>
            <a:r>
              <a:rPr lang="ru-RU" sz="1600" dirty="0" smtClean="0">
                <a:solidFill>
                  <a:srgbClr val="FBFCD0"/>
                </a:solidFill>
              </a:rPr>
              <a:t> и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RelativeOrAbsolute</a:t>
            </a:r>
            <a:r>
              <a:rPr lang="ru-RU" sz="1600" dirty="0" smtClean="0">
                <a:solidFill>
                  <a:srgbClr val="FBFCD0"/>
                </a:solidFill>
              </a:rPr>
              <a:t>. </a:t>
            </a:r>
            <a:endParaRPr lang="ru-RU" sz="1600" dirty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42844" y="642918"/>
            <a:ext cx="4000528" cy="621508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noAutofit/>
          </a:bodyPr>
          <a:lstStyle/>
          <a:p>
            <a:endParaRPr lang="ru-RU" dirty="0"/>
          </a:p>
        </p:txBody>
      </p:sp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4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Ф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игуры(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shapes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)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 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и рисунки(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drawings)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 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14842" y="1098793"/>
            <a:ext cx="4857752" cy="4285789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Фигуры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shapes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) – это элементы управления.</a:t>
            </a:r>
            <a:endParaRPr lang="en-US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Рисунки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(drawing)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API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для взаимодействия с низкоуровневым механизмом композиции.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  <a:p>
            <a:pPr indent="-3429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Классы, производные от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System.Windows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.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Shapes.Shape</a:t>
            </a:r>
            <a:r>
              <a:rPr lang="ru-RU" sz="1600" dirty="0" smtClean="0">
                <a:solidFill>
                  <a:srgbClr val="FBFCD0"/>
                </a:solidFill>
              </a:rPr>
              <a:t>,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432000" lvl="1" algn="l">
              <a:spcBef>
                <a:spcPts val="3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поддерживают события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ru-RU" sz="1600" dirty="0" smtClean="0">
                <a:solidFill>
                  <a:srgbClr val="FBFCD0"/>
                </a:solidFill>
              </a:rPr>
              <a:t>как и другие элементы управления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432000" lvl="1" algn="l">
              <a:spcBef>
                <a:spcPts val="3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участвуют в системе макета, их можно разместить в любой контейнер компоновки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432000" lvl="1" algn="l">
              <a:spcBef>
                <a:spcPts val="3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автоматически перерисовываются при изменении размера, перемещении или изменении свойств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</a:p>
          <a:p>
            <a:pPr marL="864000" lvl="1" algn="l">
              <a:spcBef>
                <a:spcPts val="300"/>
              </a:spcBef>
            </a:pPr>
            <a:endParaRPr lang="ru-RU" sz="1600" dirty="0" smtClean="0">
              <a:solidFill>
                <a:srgbClr val="FBFCD0"/>
              </a:solidFill>
            </a:endParaRPr>
          </a:p>
          <a:p>
            <a:pPr marL="0" lvl="1" algn="l">
              <a:spcBef>
                <a:spcPts val="3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Image –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элемент управления для  просмотра </a:t>
            </a:r>
            <a:r>
              <a:rPr lang="en-US" sz="1600" dirty="0" err="1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ImageSource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600" dirty="0" smtClean="0">
              <a:solidFill>
                <a:srgbClr val="FBFCD0"/>
              </a:solidFill>
            </a:endParaRPr>
          </a:p>
        </p:txBody>
      </p:sp>
      <p:graphicFrame>
        <p:nvGraphicFramePr>
          <p:cNvPr id="8" name="Схема 7"/>
          <p:cNvGraphicFramePr/>
          <p:nvPr/>
        </p:nvGraphicFramePr>
        <p:xfrm>
          <a:off x="285720" y="642918"/>
          <a:ext cx="3714744" cy="6143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42852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Элемент управления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Image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92867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Класс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Image</a:t>
            </a:r>
            <a:r>
              <a:rPr lang="ru-RU" sz="1600" dirty="0" smtClean="0">
                <a:solidFill>
                  <a:srgbClr val="FBFCD0"/>
                </a:solidFill>
              </a:rPr>
              <a:t> представляет элемент управления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для отображения изображений. Элемент управления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Image</a:t>
            </a:r>
            <a:r>
              <a:rPr lang="ru-RU" sz="1600" dirty="0" smtClean="0">
                <a:solidFill>
                  <a:srgbClr val="FBFCD0"/>
                </a:solidFill>
              </a:rPr>
              <a:t> позволяет загружать изображения в форматах BMP, GIF, ICO, JPG, PNG, WDP и TIFF.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4282" y="1906777"/>
            <a:ext cx="8858280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class Image :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FrameworkElement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IUriContext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{ }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2374587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Источник изображения передается элементу управления через свойство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Source</a:t>
            </a:r>
            <a:r>
              <a:rPr lang="en-US" sz="1600" dirty="0" smtClean="0">
                <a:solidFill>
                  <a:srgbClr val="FBFCD0"/>
                </a:solidFill>
              </a:rPr>
              <a:t>:</a:t>
            </a:r>
            <a:endParaRPr lang="ru-RU" sz="1600" dirty="0" smtClean="0">
              <a:solidFill>
                <a:srgbClr val="FBFCD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3263159"/>
            <a:ext cx="914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 </a:t>
            </a:r>
            <a:r>
              <a:rPr lang="ru-RU" sz="1600" dirty="0" smtClean="0">
                <a:solidFill>
                  <a:srgbClr val="FBFCD0"/>
                </a:solidFill>
              </a:rPr>
              <a:t>Размерами изображения можно управлять с помощью свойств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Width</a:t>
            </a:r>
            <a:r>
              <a:rPr lang="ru-RU" sz="1600" dirty="0" smtClean="0">
                <a:solidFill>
                  <a:srgbClr val="FBFCD0"/>
                </a:solidFill>
              </a:rPr>
              <a:t> и/или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Height</a:t>
            </a:r>
            <a:r>
              <a:rPr lang="ru-RU" sz="1600" dirty="0" smtClean="0">
                <a:solidFill>
                  <a:srgbClr val="FBFCD0"/>
                </a:solidFill>
              </a:rPr>
              <a:t>, для управления растяжением изображения используются свойства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Stretch</a:t>
            </a:r>
            <a:r>
              <a:rPr lang="ru-RU" sz="1600" dirty="0" smtClean="0">
                <a:solidFill>
                  <a:srgbClr val="FBFCD0"/>
                </a:solidFill>
              </a:rPr>
              <a:t> и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StretchDirection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Перечисление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Stretch </a:t>
            </a:r>
            <a:r>
              <a:rPr lang="ru-RU" sz="1600" dirty="0" smtClean="0">
                <a:solidFill>
                  <a:srgbClr val="FBFCD0"/>
                </a:solidFill>
              </a:rPr>
              <a:t>(тип свойства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Stretch</a:t>
            </a:r>
            <a:r>
              <a:rPr lang="ru-RU" sz="1600" dirty="0" smtClean="0">
                <a:solidFill>
                  <a:srgbClr val="FBFCD0"/>
                </a:solidFill>
              </a:rPr>
              <a:t>) имеет значения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4314" y="2731777"/>
            <a:ext cx="8858280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ImageSource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Source { get; set; }</a:t>
            </a: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714348" y="4374851"/>
          <a:ext cx="8143932" cy="1911669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500198"/>
                <a:gridCol w="6643734"/>
              </a:tblGrid>
              <a:tr h="357189">
                <a:tc>
                  <a:txBody>
                    <a:bodyPr/>
                    <a:lstStyle/>
                    <a:p>
                      <a:r>
                        <a:rPr lang="ru-RU" sz="1400" b="1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None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Сохраняется исходный размер изображения.  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0066">
                <a:tc>
                  <a:txBody>
                    <a:bodyPr/>
                    <a:lstStyle/>
                    <a:p>
                      <a:r>
                        <a:rPr lang="ru-RU" sz="1400" b="1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Fill</a:t>
                      </a:r>
                      <a:r>
                        <a:rPr lang="ru-RU" sz="1400" b="1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Изображение растягивается(сжимается)</a:t>
                      </a:r>
                      <a:r>
                        <a:rPr lang="ru-RU" sz="14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для заполнения всего элемента управления. 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05943">
                <a:tc>
                  <a:txBody>
                    <a:bodyPr/>
                    <a:lstStyle/>
                    <a:p>
                      <a:r>
                        <a:rPr lang="ru-RU" sz="1400" b="1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Uniform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Изображение растягивается(сжимается)</a:t>
                      </a:r>
                      <a:r>
                        <a:rPr lang="ru-RU" sz="14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для заполнения одного измерения элемента управления с сохранением исходных пропорций.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05943">
                <a:tc>
                  <a:txBody>
                    <a:bodyPr/>
                    <a:lstStyle/>
                    <a:p>
                      <a:r>
                        <a:rPr lang="ru-RU" sz="1400" b="1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UniformToFill</a:t>
                      </a:r>
                      <a:r>
                        <a:rPr lang="ru-RU" sz="1400" b="1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Изображение растягивается(сжимается)</a:t>
                      </a:r>
                      <a:r>
                        <a:rPr lang="ru-RU" sz="14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 и обрезается </a:t>
                      </a: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для заполнения всего элемента управления с сохранением исходных пропорций. 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9546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Класс </a:t>
            </a:r>
            <a:r>
              <a:rPr lang="en-US" sz="3200" b="1" dirty="0" err="1" smtClean="0">
                <a:solidFill>
                  <a:srgbClr val="FBFCD0"/>
                </a:solidFill>
                <a:latin typeface="Arial Narrow" pitchFamily="34" charset="0"/>
              </a:rPr>
              <a:t>ImageSource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393157"/>
            <a:ext cx="91440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Класс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ImageSource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абстрактный базовый класс для</a:t>
            </a:r>
            <a:r>
              <a:rPr lang="en-US" sz="1600" dirty="0" smtClean="0"/>
              <a:t>.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DrawingImage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BitmapSource</a:t>
            </a:r>
            <a:r>
              <a:rPr lang="ru-RU" sz="1600" dirty="0" smtClean="0">
                <a:solidFill>
                  <a:srgbClr val="FBFCD0"/>
                </a:solidFill>
              </a:rPr>
              <a:t>. </a:t>
            </a:r>
            <a:r>
              <a:rPr lang="ru-RU" sz="1600" dirty="0" smtClean="0"/>
              <a:t>  </a:t>
            </a:r>
            <a:endParaRPr lang="en-US" sz="1600" dirty="0" smtClean="0"/>
          </a:p>
          <a:p>
            <a:pPr marL="709200" lvl="1" algn="l">
              <a:spcBef>
                <a:spcPts val="12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Класс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BitmapSource </a:t>
            </a:r>
            <a:r>
              <a:rPr lang="ru-RU" sz="1600" dirty="0" smtClean="0">
                <a:solidFill>
                  <a:srgbClr val="FBFCD0"/>
                </a:solidFill>
              </a:rPr>
              <a:t>предоставляет средства для работы с растровыми изображениями в форматах BMP, GIF, JP</a:t>
            </a:r>
            <a:r>
              <a:rPr lang="en-US" sz="1600" dirty="0" smtClean="0">
                <a:solidFill>
                  <a:srgbClr val="FBFCD0"/>
                </a:solidFill>
              </a:rPr>
              <a:t>E</a:t>
            </a:r>
            <a:r>
              <a:rPr lang="ru-RU" sz="1600" dirty="0" smtClean="0">
                <a:solidFill>
                  <a:srgbClr val="FBFCD0"/>
                </a:solidFill>
              </a:rPr>
              <a:t>G, PNG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 TIFF.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709200" lvl="1" algn="l"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Класс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DrawingImage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поддерживает вывод объектов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Drawing</a:t>
            </a:r>
            <a:r>
              <a:rPr lang="ru-RU" sz="1600" dirty="0" smtClean="0">
                <a:solidFill>
                  <a:srgbClr val="FBFCD0"/>
                </a:solidFill>
              </a:rPr>
              <a:t> в элемент управления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Image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Класс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BitmapSource </a:t>
            </a:r>
            <a:r>
              <a:rPr lang="ru-RU" sz="1600" dirty="0" smtClean="0">
                <a:solidFill>
                  <a:srgbClr val="FBFCD0"/>
                </a:solidFill>
              </a:rPr>
              <a:t>имеет производный класс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BitmapImage</a:t>
            </a:r>
            <a:r>
              <a:rPr lang="ru-RU" sz="1600" dirty="0" smtClean="0">
                <a:solidFill>
                  <a:srgbClr val="FBFCD0"/>
                </a:solidFill>
              </a:rPr>
              <a:t>, специально определенный  для поддержки XAML. 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В класс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Bitmap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Image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добавлены  дополнительные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свойства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BaseUri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UriSource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для </a:t>
            </a:r>
            <a:r>
              <a:rPr lang="ru-RU" sz="1600" dirty="0" smtClean="0">
                <a:solidFill>
                  <a:srgbClr val="FBFCD0"/>
                </a:solidFill>
              </a:rPr>
              <a:t>загрузки растровых изображений.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endParaRPr lang="ru-RU" sz="1600" dirty="0">
              <a:solidFill>
                <a:srgbClr val="FBFCD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7158" y="4614786"/>
            <a:ext cx="8501122" cy="6001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08000"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Uri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BaseUri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{ get; set; }</a:t>
            </a: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  <a:p>
            <a:pPr marL="108000"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Uri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UriSource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{ get; set; }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42852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Класс </a:t>
            </a:r>
            <a:r>
              <a:rPr lang="en-US" sz="3200" b="1" dirty="0" err="1" smtClean="0">
                <a:solidFill>
                  <a:srgbClr val="FBFCD0"/>
                </a:solidFill>
                <a:latin typeface="Arial Narrow" pitchFamily="34" charset="0"/>
              </a:rPr>
              <a:t>CroppedBitmap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785794"/>
            <a:ext cx="914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Класс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CroppedBitmap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позволяет вырезать прямоугольную область из растрового изображения.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Область определяется с помощью свойства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SourceRect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4282" y="3786190"/>
            <a:ext cx="8858280" cy="14773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Window.Resources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&gt; </a:t>
            </a: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&lt;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BitmapImage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x:Key="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Image_Waterfall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"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UriSource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="/WaterFall.jpg"/&gt;</a:t>
            </a:r>
          </a:p>
          <a:p>
            <a:pPr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&lt;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CroppedBitmap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x:Key="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croppedImage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" </a:t>
            </a:r>
          </a:p>
          <a:p>
            <a:pPr algn="l">
              <a:spcBef>
                <a:spcPts val="600"/>
              </a:spcBef>
            </a:pP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Source="{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StaticResource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Image_Waterfall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}"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SourceRect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=«</a:t>
            </a: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10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20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512 384"/&gt;</a:t>
            </a: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&lt;/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Window.Resources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&gt;</a:t>
            </a: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285992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Структура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Int32Rect </a:t>
            </a:r>
            <a:r>
              <a:rPr lang="ru-RU" sz="1600" dirty="0" smtClean="0">
                <a:solidFill>
                  <a:srgbClr val="FBFCD0"/>
                </a:solidFill>
              </a:rPr>
              <a:t>содержит координаты </a:t>
            </a:r>
            <a:r>
              <a:rPr lang="en-US" sz="1600" dirty="0" smtClean="0">
                <a:solidFill>
                  <a:srgbClr val="FBFCD0"/>
                </a:solidFill>
              </a:rPr>
              <a:t>X, Y </a:t>
            </a:r>
            <a:r>
              <a:rPr lang="ru-RU" sz="1600" dirty="0" smtClean="0">
                <a:solidFill>
                  <a:srgbClr val="FBFCD0"/>
                </a:solidFill>
              </a:rPr>
              <a:t>левого верхнего угла , ширину и высоту прямоугольной области внутри изображения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.</a:t>
            </a:r>
            <a:endParaRPr lang="en-US" sz="1600" dirty="0" smtClean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В примере из изображения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ru-RU" sz="1600" dirty="0" smtClean="0">
                <a:solidFill>
                  <a:srgbClr val="FBFCD0"/>
                </a:solidFill>
              </a:rPr>
              <a:t>которое находится в словаре ресурсов главного окна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как </a:t>
            </a:r>
            <a:r>
              <a:rPr lang="ru-RU" sz="1600" dirty="0" smtClean="0">
                <a:solidFill>
                  <a:srgbClr val="FBFCD0"/>
                </a:solidFill>
              </a:rPr>
              <a:t>элемент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ключом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lang="en-US" sz="1600" dirty="0" err="1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Image_Waterfall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”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 вырезается  прямоугольная область размером 512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x  384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с координатами левого верхнего угла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(10, 20). </a:t>
            </a:r>
            <a:endParaRPr lang="ru-RU" sz="1600" dirty="0" smtClean="0">
              <a:solidFill>
                <a:srgbClr val="FBFCD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4282" y="1785926"/>
            <a:ext cx="8572560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Int32Rect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SourceRect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{ get; set; }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5429264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Полученное изображение выводится в элемент управления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Image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.</a:t>
            </a:r>
            <a:endParaRPr lang="en-US" sz="1600" dirty="0" smtClean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4282" y="3880498"/>
            <a:ext cx="8858280" cy="14773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Window.Resources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&gt; </a:t>
            </a: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&lt;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BitmapImage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x:Key="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Image_Waterfall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"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UriSource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="/WaterFall.jpg"/&gt;</a:t>
            </a:r>
          </a:p>
          <a:p>
            <a:pPr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&lt;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CroppedBitmap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x:Key="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croppedImage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" </a:t>
            </a:r>
          </a:p>
          <a:p>
            <a:pPr algn="l">
              <a:spcBef>
                <a:spcPts val="600"/>
              </a:spcBef>
            </a:pP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Source="{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StaticResource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Image_Waterfall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}"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SourceRect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=«</a:t>
            </a: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10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20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512 384"/&gt;</a:t>
            </a: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&lt;/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Window.Resources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&gt;</a:t>
            </a: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4282" y="5829232"/>
            <a:ext cx="8858280" cy="6001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108000"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&lt;Image Height="75"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HorizontalAlignment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="Left" Margin="29,0,0,12" Name="image4"</a:t>
            </a: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  <a:p>
            <a:pPr marL="108000" algn="l">
              <a:spcBef>
                <a:spcPts val="600"/>
              </a:spcBef>
            </a:pP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Stretch="Uniform" </a:t>
            </a: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Width="127" Source="{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StaticResource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croppedImage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}" /&gt;</a:t>
            </a: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42852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Классы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Toolbar 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и </a:t>
            </a:r>
            <a:r>
              <a:rPr lang="en-US" sz="3200" b="1" dirty="0" err="1" smtClean="0">
                <a:solidFill>
                  <a:srgbClr val="FBFCD0"/>
                </a:solidFill>
                <a:latin typeface="Arial Narrow" pitchFamily="34" charset="0"/>
              </a:rPr>
              <a:t>ToolBarTray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4282" y="2285992"/>
            <a:ext cx="8715404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Collection&lt;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ToolBar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&gt;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ToolBars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{</a:t>
            </a: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get; }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000108"/>
            <a:ext cx="91440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Класс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ToolBarTray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представляет собой контейнер для элементов управления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ToolBar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управляет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расположением, изменением размеров, операциями перетаскивания и упорядочивания элементов управления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ToolBar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en-US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В классе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ToolBarTray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поддерживается коллекция элементов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ToolBar</a:t>
            </a:r>
            <a:endParaRPr lang="ru-RU" sz="1600" dirty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3114588"/>
            <a:ext cx="91440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Класс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ToolBar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является производным от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класса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ItemsControl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и представляет собой контейнер для элементов управления.</a:t>
            </a:r>
            <a:endParaRPr lang="en-US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В классе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ToolBar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определены свойства, которые можно использовать для его размещения внутри контейнера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ToolBarTray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4282" y="4400472"/>
            <a:ext cx="8715404" cy="6001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08000"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Band { get; set; }</a:t>
            </a: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  <a:p>
            <a:pPr marL="108000"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BandIndex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{ get; set; }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42852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  <a:cs typeface="Arial" pitchFamily="34" charset="0"/>
              </a:rPr>
              <a:t>Свойство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  <a:cs typeface="Arial" pitchFamily="34" charset="0"/>
              </a:rPr>
              <a:t>OverflowMode 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класса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Toolbar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07154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В классе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ToolBar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определено присоединенное свойство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OverflowMode</a:t>
            </a:r>
            <a:endParaRPr lang="ru-RU" sz="1600" dirty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4314" y="1571612"/>
            <a:ext cx="8715404" cy="5386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08000"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static void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SetOverflowMode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DependencyObject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element, OverflowMode mode ) ;</a:t>
            </a:r>
          </a:p>
          <a:p>
            <a:pPr marL="108000"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public static OverflowMode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GetOverflowMode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DependencyObject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element );</a:t>
            </a:r>
            <a:endParaRPr lang="ru-RU" sz="12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2285992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Присоединенное свойство управляет размещением элементов в панели переполнения и имеет тип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OverflowMode</a:t>
            </a:r>
            <a:r>
              <a:rPr lang="ru-RU" sz="1600" dirty="0" smtClean="0">
                <a:solidFill>
                  <a:srgbClr val="FBFCD0"/>
                </a:solidFill>
              </a:rPr>
              <a:t> – перечисление со значениями</a:t>
            </a:r>
            <a:r>
              <a:rPr lang="en-US" sz="1600" dirty="0" smtClean="0">
                <a:solidFill>
                  <a:srgbClr val="FBFCD0"/>
                </a:solidFill>
              </a:rPr>
              <a:t>:</a:t>
            </a:r>
            <a:endParaRPr lang="ru-RU" sz="1600" dirty="0">
              <a:solidFill>
                <a:srgbClr val="FBFCD0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428596" y="2928934"/>
          <a:ext cx="8143932" cy="123349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500198"/>
                <a:gridCol w="6643734"/>
              </a:tblGrid>
              <a:tr h="357189">
                <a:tc>
                  <a:txBody>
                    <a:bodyPr/>
                    <a:lstStyle/>
                    <a:p>
                      <a:r>
                        <a:rPr lang="ru-RU" sz="1400" b="1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AsNeeded</a:t>
                      </a:r>
                      <a:endParaRPr lang="ru-RU" sz="1400" b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Размещение элемента в панели переполнения  зависит от доступного пространства.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10534">
                <a:tc>
                  <a:txBody>
                    <a:bodyPr/>
                    <a:lstStyle/>
                    <a:p>
                      <a:r>
                        <a:rPr lang="ru-RU" sz="1400" b="1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Always</a:t>
                      </a:r>
                      <a:endParaRPr lang="ru-RU" sz="1400" b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Элемент всегда размещается в панели переполнения.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05943">
                <a:tc>
                  <a:txBody>
                    <a:bodyPr/>
                    <a:lstStyle/>
                    <a:p>
                      <a:r>
                        <a:rPr lang="ru-RU" sz="1400" b="1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Never</a:t>
                      </a:r>
                      <a:endParaRPr lang="ru-RU" sz="1400" b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Элемент никогда не размещается в панели переполнения.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0" y="4304892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В примере элемент управления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ComboBox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всегда размещается в панели переполнения.</a:t>
            </a:r>
            <a:endParaRPr lang="ru-RU" sz="1600" dirty="0">
              <a:solidFill>
                <a:srgbClr val="FBFCD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4282" y="4643446"/>
            <a:ext cx="8715404" cy="206210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ToolBar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&gt;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&lt;Button&gt;</a:t>
            </a: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&lt;Image Source="{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StaticResource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Image_New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}" /&gt;</a:t>
            </a: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&lt;/Button&gt;</a:t>
            </a: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ComboBox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Width="120"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SelectedIndex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="0"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ToolBar.OverflowMode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="Always"&gt;</a:t>
            </a: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ComboBoxItem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&gt; Green 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ComboBoxItem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&lt;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ComboBoxItem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&gt; Red 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ComboBoxItem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ComboBox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108000" algn="l">
              <a:spcBef>
                <a:spcPts val="3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&lt;/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ToolBar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&gt;</a:t>
            </a:r>
            <a:endParaRPr lang="ru-RU" sz="12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ru-RU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ru-RU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4035</TotalTime>
  <Words>1683</Words>
  <Application>Microsoft Office PowerPoint</Application>
  <PresentationFormat>Экран (4:3)</PresentationFormat>
  <Paragraphs>232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Оформление по умолчанию</vt:lpstr>
      <vt:lpstr>Классы Windows Presentation Foundation</vt:lpstr>
      <vt:lpstr>Ресурсы WPF</vt:lpstr>
      <vt:lpstr>Двоичные ресурсы WPF</vt:lpstr>
      <vt:lpstr>Файлы ресурсов WPF</vt:lpstr>
      <vt:lpstr>Файлы содержимого WPF</vt:lpstr>
      <vt:lpstr>Файлы исходного узла WPF</vt:lpstr>
      <vt:lpstr>URI (Универсальный идентификатор ресурса)</vt:lpstr>
      <vt:lpstr>Класс Uri</vt:lpstr>
      <vt:lpstr>Интерфейс IUriContext</vt:lpstr>
      <vt:lpstr>Фигуры(shapes) и рисунки(drawings) </vt:lpstr>
      <vt:lpstr>Элемент управления Image</vt:lpstr>
      <vt:lpstr>Класс ImageSource</vt:lpstr>
      <vt:lpstr>Класс CroppedBitmap</vt:lpstr>
      <vt:lpstr>Классы Toolbar и ToolBarTray</vt:lpstr>
      <vt:lpstr>Свойство OverflowMode класса Toolbar</vt:lpstr>
    </vt:vector>
  </TitlesOfParts>
  <Company>ВМК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такoе .NET?</dc:title>
  <dc:creator>Березина Н.И.</dc:creator>
  <cp:lastModifiedBy>Master</cp:lastModifiedBy>
  <cp:revision>569</cp:revision>
  <dcterms:created xsi:type="dcterms:W3CDTF">2002-03-20T09:43:52Z</dcterms:created>
  <dcterms:modified xsi:type="dcterms:W3CDTF">2010-04-19T09:29:25Z</dcterms:modified>
</cp:coreProperties>
</file>