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549" r:id="rId2"/>
    <p:sldId id="550" r:id="rId3"/>
    <p:sldId id="613" r:id="rId4"/>
    <p:sldId id="603" r:id="rId5"/>
    <p:sldId id="606" r:id="rId6"/>
    <p:sldId id="638" r:id="rId7"/>
    <p:sldId id="637" r:id="rId8"/>
    <p:sldId id="620" r:id="rId9"/>
    <p:sldId id="623" r:id="rId10"/>
    <p:sldId id="622" r:id="rId11"/>
    <p:sldId id="597" r:id="rId12"/>
    <p:sldId id="579" r:id="rId13"/>
    <p:sldId id="640" r:id="rId14"/>
    <p:sldId id="641" r:id="rId15"/>
    <p:sldId id="642" r:id="rId16"/>
    <p:sldId id="643" r:id="rId17"/>
    <p:sldId id="624" r:id="rId18"/>
    <p:sldId id="626" r:id="rId19"/>
    <p:sldId id="645" r:id="rId20"/>
    <p:sldId id="646" r:id="rId21"/>
    <p:sldId id="625" r:id="rId22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667" autoAdjust="0"/>
  </p:normalViewPr>
  <p:slideViewPr>
    <p:cSldViewPr>
      <p:cViewPr varScale="1">
        <p:scale>
          <a:sx n="75" d="100"/>
          <a:sy n="75" d="100"/>
        </p:scale>
        <p:origin x="-102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214E95-21F8-4B82-A456-473B5C593F7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D1ED05-826C-4579-B2B5-462EC13E21B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3CD8CFE-197E-4C92-81CA-8F6441BE99EE}" type="parTrans" cxnId="{1E573E5B-5C33-46C8-B01B-89B0E5424D3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AF5CC83-3526-4F9D-9D0F-C3C946931E7E}" type="sibTrans" cxnId="{1E573E5B-5C33-46C8-B01B-89B0E5424D3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31EB1DB-97B7-4B6F-BE6C-D3509ED55608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DE4153A-429D-47B4-BEAF-AD0DF2C5070B}" type="parTrans" cxnId="{B790F5CD-259F-4411-91B6-AF487C0D6F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12E63D6-C4B3-4356-BD3C-C03F6BFABE48}" type="sibTrans" cxnId="{B790F5CD-259F-4411-91B6-AF487C0D6FD2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F684661-0BCB-4658-935B-EE2B6582CF7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83413B4-5CF4-4B21-83B4-9E415BBAD112}" type="parTrans" cxnId="{B41D1D53-76AE-4B02-B3F0-D80969CC01E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2F938F4B-30C1-43DA-B407-5ECCFAE94A9C}" type="sibTrans" cxnId="{B41D1D53-76AE-4B02-B3F0-D80969CC01E2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7165842-B684-4218-91AE-BD0383C086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A36F06B-8655-4065-9091-B71F3CF671AC}" type="parTrans" cxnId="{83FD27D7-1D14-473E-82FA-B7C9DB6B92BF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9C9EFE3-0117-48F3-96A7-E67B4504F76C}" type="sibTrans" cxnId="{83FD27D7-1D14-473E-82FA-B7C9DB6B92BF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214A0FB-23BB-4ABC-AA12-FB087A882A5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Freezable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70C0390-8E8B-4369-930B-E4E31687F420}" type="parTrans" cxnId="{1C33B037-C029-4E4C-8782-4E5560FF7CF9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078EA7C-5BC2-4724-967B-7F48D729D806}" type="sibTrans" cxnId="{1C33B037-C029-4E4C-8782-4E5560FF7CF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806B9A58-DC9E-4FA0-BDC0-39DCE3E8EDB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34AED5F-9FD0-4C65-A06F-6D8DC11B2A7B}" type="parTrans" cxnId="{A6249BEC-7103-489D-8F5E-9A44EB389B0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CA5ECE5-4CA5-4284-B930-E7A8168EB96C}" type="sibTrans" cxnId="{A6249BEC-7103-489D-8F5E-9A44EB389B06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C139821-33D1-44A2-834F-35EF40DD534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418DC83-FAF1-4C75-ACED-F43EBF15E36F}" type="parTrans" cxnId="{E5C18F56-9458-45BB-B9C9-514E17DE110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6E075DF7-D37B-42EC-8C8E-AAF2BD64D812}" type="sibTrans" cxnId="{E5C18F56-9458-45BB-B9C9-514E17DE110A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E215D26-AF88-4280-A771-3C5549E1338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B0587C9-EEAF-48CD-8E00-B7D183A4AFFF}" type="parTrans" cxnId="{4A543F59-CCA3-4EE0-9212-25C87F6E118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E920E38-49BE-4020-A9A9-BA4D912534FE}" type="sibTrans" cxnId="{4A543F59-CCA3-4EE0-9212-25C87F6E118E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79AC979-2037-4D82-8697-9228BF13AAD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Image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63F8B6D-2A7E-4A2B-B61A-5A11413E22EF}" type="parTrans" cxnId="{DFE1BA18-C152-4567-8D21-A5F30051AF9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6687549-F269-4DF2-AD32-A748FCA5CEFD}" type="sibTrans" cxnId="{DFE1BA18-C152-4567-8D21-A5F30051AF94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DDC6C8B-8CE5-4C7C-83CB-95C8AFEBF2D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Ellipse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768EEC5-4EBB-4D07-BEE3-0D5FF75AC681}" type="parTrans" cxnId="{C9545080-ACCF-429A-B69D-323D5AAD2E9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E346D230-0575-4B43-8A55-E084127F5E9A}" type="sibTrans" cxnId="{C9545080-ACCF-429A-B69D-323D5AAD2E94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BABC9F2-397C-4017-AD85-E2BEB795131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Line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7E05372-4F12-4970-A4E6-AAB8D8C12BEF}" type="parTrans" cxnId="{6AE3AB33-5A0D-45DF-9403-56972379EF6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E4AC5F8-7E7A-412E-B626-AC468A91FA6F}" type="sibTrans" cxnId="{6AE3AB33-5A0D-45DF-9403-56972379EF6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7CB5A8A-24F1-4765-9473-30653C8148A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Path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122E1D9-A0BB-427F-BF8B-827C0C9F0581}" type="parTrans" cxnId="{66D5627B-FD38-433D-96C1-9BADF017114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32913D5-4D35-48FC-9FF2-6FDD22DD9673}" type="sibTrans" cxnId="{66D5627B-FD38-433D-96C1-9BADF017114E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239FE324-EB9E-4E9F-8E60-E35088F09A4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Polygon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6D45145-53A5-447D-9596-E132FCC46AFB}" type="parTrans" cxnId="{20A9DD2C-7C7C-424F-AE05-5D1E85E74C0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6B3B8B9-9096-4B7A-8E1F-16268FA9A3C4}" type="sibTrans" cxnId="{20A9DD2C-7C7C-424F-AE05-5D1E85E74C01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FB8E7C9-C1D5-4C14-87C3-7B230AC291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Polyline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E3B6DB0-A748-4B29-AF1C-31E0EC3A8663}" type="parTrans" cxnId="{C4D504E8-0B23-44DE-8564-7AD14DB60B9C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F9311FD-CD8C-4A4E-AF1E-1EF34FC7EB9C}" type="sibTrans" cxnId="{C4D504E8-0B23-44DE-8564-7AD14DB60B9C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79BA808-DD1A-4508-8BC5-0F24697B01E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Rectangle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E84955E-4EA1-44E4-9830-1197E2019E76}" type="parTrans" cxnId="{7DF436BC-A37D-4E59-BD9A-E62B7910B7D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825D6AF2-9B32-4904-A506-B7DD3F98B693}" type="sibTrans" cxnId="{7DF436BC-A37D-4E59-BD9A-E62B7910B7D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D122E63-58C5-44E8-B390-EAF2EA01FA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Animatable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3296E3C-0188-4978-9543-29F84C88ACAD}" type="parTrans" cxnId="{FBF2368E-46EF-40E9-9EE9-EE28B12C796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4AA14D9-CAD5-4873-BDB9-1C7452D899AF}" type="sibTrans" cxnId="{FBF2368E-46EF-40E9-9EE9-EE28B12C796A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E857067-0557-4538-AAD6-3983D9DF08B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Brush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3A3B926-FB76-47EA-A858-9F878B5ABCC1}" type="parTrans" cxnId="{0CEE7243-D1AE-4D70-97E6-4FC9E228A44C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8B009CA1-13FB-4007-8C46-EC642A8CE892}" type="sibTrans" cxnId="{0CEE7243-D1AE-4D70-97E6-4FC9E228A44C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E24005B9-4C0B-4FCF-903F-5C2BE262C1D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Pen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FE9DF6D-823D-490D-90FE-41D2C00CEEDF}" type="parTrans" cxnId="{A6CCBF01-8BD8-4897-ABAE-23074CB65C09}">
      <dgm:prSet/>
      <dgm:spPr>
        <a:solidFill>
          <a:schemeClr val="accent1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F3332CE-0AF0-4F2B-9B51-8F33E8D5BA37}" type="sibTrans" cxnId="{A6CCBF01-8BD8-4897-ABAE-23074CB65C0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ED9F8FF-0E6E-486C-9A86-BA42C0A9E5C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2179278-33ED-4E00-8130-BFF20BC4324C}" type="parTrans" cxnId="{D20F27F1-0042-434C-A597-BB81B444940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F368C7F-5543-4152-B130-B3417F13A633}" type="sibTrans" cxnId="{D20F27F1-0042-434C-A597-BB81B4449401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6BD47E53-F7AD-4C46-8865-6B4A431E10C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ImageSource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F64A10E1-190A-46E9-9F7D-D483A72DB8E6}" type="parTrans" cxnId="{D6A8C4E3-764B-4286-B9FF-5759DD9D30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A24EA54-28B0-4B71-8E02-DC3A0DFD3FB1}" type="sibTrans" cxnId="{D6A8C4E3-764B-4286-B9FF-5759DD9D302F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ED25D1E1-C0F5-49DC-9FDD-BFEC98645AA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PathSegment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6395CDC-7401-453D-A97C-9172E450822D}" type="parTrans" cxnId="{617408DB-E93A-4D94-8EC0-B913B5DFA8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D6DE4DD-6007-4FF2-82F2-617F162D6EF9}" type="sibTrans" cxnId="{617408DB-E93A-4D94-8EC0-B913B5DFA83E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EBA8E4C-F149-4B42-A0A9-06A315D67DF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Drawing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6699C00-F41E-4D47-A4CE-0B887BDE78E8}" type="parTrans" cxnId="{6B30CF3C-8A46-4A71-8531-427E30AABA4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5A5C5BA-A4ED-48CD-B0EB-A316DCEF739B}" type="sibTrans" cxnId="{6B30CF3C-8A46-4A71-8531-427E30AABA4B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E1F00EE-4972-4099-ABCB-61430274C2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GradientBrush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73A9A0E-73F6-47AC-83A0-8C81235859BA}" type="parTrans" cxnId="{8C2F6238-CB05-4D2F-B067-CF0A80F18A9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79537C5C-40B2-4269-9A9E-021795B803C2}" type="sibTrans" cxnId="{8C2F6238-CB05-4D2F-B067-CF0A80F18A9C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C382004B-1B4C-48C8-A361-3000F5DF929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SolidColorBrush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0B6AF67-597C-4232-A300-8A5D76BABAD1}" type="parTrans" cxnId="{70550AF8-E726-45B2-B36F-E4119B54A55D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4BC2437-F224-4A2F-951B-5B2E18FF7E30}" type="sibTrans" cxnId="{70550AF8-E726-45B2-B36F-E4119B54A55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73826DB-77B7-48CB-AED5-3D8BE3A2526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TileBrush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206310E-0259-4F6D-9183-88D511210A45}" type="parTrans" cxnId="{C2E71A66-FC33-46A4-8D30-D95BCF38D7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D4078DE-2331-4FE9-BAD9-D14D7120E752}" type="sibTrans" cxnId="{C2E71A66-FC33-46A4-8D30-D95BCF38D714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6C56284-002A-4396-A590-5450383DF1C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CombinedGeometry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A83F02A-FFFB-43DA-8FCC-C1DA4A479F04}" type="parTrans" cxnId="{27934F78-446F-497B-A455-16240A458B1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959552D6-F49A-4C40-9855-C9A3196EA29C}" type="sibTrans" cxnId="{27934F78-446F-497B-A455-16240A458B1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EB623369-AA4A-4106-86AF-4173DA56048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EllipseGeometry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1355229-95A5-4894-89A1-61ACA0A4C569}" type="parTrans" cxnId="{B46DB8A0-4522-4002-86F0-F766D127E7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DB9BD5B-2217-45B7-A3FB-EB7075BC6C7E}" type="sibTrans" cxnId="{B46DB8A0-4522-4002-86F0-F766D127E7D6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A6D8A8C-97C2-4EB0-858F-70C675E04A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GeometryGroup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F865DF02-49B3-45BE-BCF3-39112CD39BFA}" type="parTrans" cxnId="{46F90575-550B-4E47-BE8B-82604322C1B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79F6FFC-95BB-47CB-87C3-BC03D78EF4F7}" type="sibTrans" cxnId="{46F90575-550B-4E47-BE8B-82604322C1B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741E0DA-3F7E-4C3C-BAFD-6BBA8771124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LineGeometry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F120303-D45B-4A91-A2AD-1F0319BA7135}" type="parTrans" cxnId="{9B2566CC-5E09-46A3-B37C-72AD409C431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C4784578-4D86-45EF-8187-22E2CBEF380F}" type="sibTrans" cxnId="{9B2566CC-5E09-46A3-B37C-72AD409C4315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7AA7F5E4-CBA5-43D2-B5C8-573F62730C4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PathGeometry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B5DA34E-1470-45C5-BCD9-C418CE1F3C4D}" type="parTrans" cxnId="{38F8259B-9880-45D2-A5C5-9E9D546893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7334F2E-BB1E-4E76-83E4-B2E946611DC8}" type="sibTrans" cxnId="{38F8259B-9880-45D2-A5C5-9E9D54689327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501FF0D-F3D3-4738-97B6-44F74B8CA82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RectangleGeometry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5136811-BAA5-4207-BB90-8C00454EA34A}" type="parTrans" cxnId="{0CB456A5-C47B-4F52-9AB7-6096114DBFC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6477D66A-2402-4BBC-8E07-1A58432BE91A}" type="sibTrans" cxnId="{0CB456A5-C47B-4F52-9AB7-6096114DBFC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98FC241-D30D-4F5D-9023-F32FDEFC5F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StreamGeometry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EA88C4B-177D-44E0-A094-1360707B0C5C}" type="parTrans" cxnId="{426635EE-E840-419E-A92C-78240FB6255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C1A0333-11D5-4CC7-BFB0-A02229D599AB}" type="sibTrans" cxnId="{426635EE-E840-419E-A92C-78240FB6255F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61B32CC-7474-4F86-8976-89458F3D505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DrawingImage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EEE8224-73C8-40EF-BD25-97C51E7AA68F}" type="parTrans" cxnId="{7B7E6795-2FC7-4559-A4C6-CC65FCE7CE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84D00B6-9582-4384-BF36-65CE80432FD2}" type="sibTrans" cxnId="{7B7E6795-2FC7-4559-A4C6-CC65FCE7CE1B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23AC9A32-48DA-4A79-AC7F-551C417BD2D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BitmapSource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3604BA2-C2A5-4CA5-9D33-CCBF3419CC39}" type="parTrans" cxnId="{CE486073-1252-4429-9298-AEE81B861C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2284207-3306-4317-A58C-1398D3DB940F}" type="sibTrans" cxnId="{CE486073-1252-4429-9298-AEE81B861C78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E025ABE-03E1-4210-9F03-B55247FFE7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ArcSegment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D2F08C4-1CE6-409F-ACBA-EC94A4DF7DBB}" type="parTrans" cxnId="{1605537A-2929-43D3-A505-59E24D2AF9C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9A906FD1-8E79-410F-8D9A-CF2369E756D9}" type="sibTrans" cxnId="{1605537A-2929-43D3-A505-59E24D2AF9CC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8305DEE-87ED-4B64-9377-5BCD1315D87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BezierSegment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0C87CB8-CAC9-4372-BBF4-C05A0B235B80}" type="parTrans" cxnId="{6B43FF8D-890C-4BA0-9BF6-FE8036ECC402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57569D1-D7EE-479C-9FD3-8B49C3517D1E}" type="sibTrans" cxnId="{6B43FF8D-890C-4BA0-9BF6-FE8036ECC402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9E9B29C-6050-4806-8DB4-4D7EEA4EB60F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LineSegment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DB03534-3460-43E6-88D3-C0D2C6FE78BC}" type="parTrans" cxnId="{CF27D8A5-DDE9-440C-96D6-94127AB2DBD6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E85C0DB-2CC8-4184-B376-AB3857C319BD}" type="sibTrans" cxnId="{CF27D8A5-DDE9-440C-96D6-94127AB2DBD6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338E2BF-3A6F-40B5-B32A-E64241F118E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PolyBezierSegment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405E927-F2AD-4766-BE72-AA8C1CB0A23A}" type="parTrans" cxnId="{DE21C04D-E26C-4D71-B10D-B67A2FB3DC75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275474E-4F91-4120-9F97-8C32ADF8A614}" type="sibTrans" cxnId="{DE21C04D-E26C-4D71-B10D-B67A2FB3DC75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C2FCB43-0AA4-4128-96E7-D1AB64B6831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PolyLineSegment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D09875E-E777-4964-AE79-6AB948BE31A1}" type="parTrans" cxnId="{55CC6944-46B2-460E-A84F-A9F8A0C52343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BD2B097-AE74-45D1-B3F9-1C772776D39E}" type="sibTrans" cxnId="{55CC6944-46B2-460E-A84F-A9F8A0C52343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E9A5BB1-EED3-4111-BA3C-88B8AD749EB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PolyQuadraticBezierSegment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4680076-3F1E-47A4-A8E1-C47D02DF9F7A}" type="parTrans" cxnId="{AC5E20D6-5C60-43AE-8DF7-E568661ABC27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1D644B9-5DE5-4084-BF3B-169AD1F44743}" type="sibTrans" cxnId="{AC5E20D6-5C60-43AE-8DF7-E568661ABC27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D473B91-7E4D-4DE0-A15F-1B6715EF2A9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QuadraticBezierSegment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36CD8B0-26E2-4910-89F6-FFE192D83580}" type="parTrans" cxnId="{59D2B0B3-AC81-4D02-8EA7-D6AA17EB649C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77D30F51-1C00-485D-9C7B-8395F0CBFAB0}" type="sibTrans" cxnId="{59D2B0B3-AC81-4D02-8EA7-D6AA17EB649C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9EFB018-99B2-4EA6-B8ED-A0B499B92C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BitmapFrame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BAA4763-4879-4263-AF60-AE2B90FC23D0}" type="parTrans" cxnId="{72A59B5E-DD59-4D1F-ABC8-36AD81689A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6A8E1AF1-E4EF-48B9-A96A-22922BAE1012}" type="sibTrans" cxnId="{72A59B5E-DD59-4D1F-ABC8-36AD81689AF1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9E96CC0-D07D-4C51-8ED8-10A584BA811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BitmapImage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B683B39-0CCE-4F7B-ABE5-B3F51FCB9895}" type="parTrans" cxnId="{EB002C69-A223-4FE5-BA7F-D020B20AEBA3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4E7ED80-5BEE-4851-B6B9-0BFF9426DAF7}" type="sibTrans" cxnId="{EB002C69-A223-4FE5-BA7F-D020B20AEBA3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E55C676-F612-4A76-99BF-374025B33F7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CroppedBitmap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A23207C-75DC-4808-9765-7E1F36500CB8}" type="parTrans" cxnId="{BD0E7D19-7865-4C0A-A268-6C72950B87C4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F67DDD5-78AA-4C7D-9D7F-309981D753B8}" type="sibTrans" cxnId="{BD0E7D19-7865-4C0A-A268-6C72950B87C4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9912B77-AC2C-4B1E-9A86-2C5BBF340F0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LineGradientBrush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860162D-3852-4D5A-99FB-EB9194ABF560}" type="parTrans" cxnId="{C948CFBB-841E-486D-8718-269511334C2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2F02D31-AEC9-4F90-8A7D-88896456A951}" type="sibTrans" cxnId="{C948CFBB-841E-486D-8718-269511334C2C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3289208-FFA8-455E-9FB3-ECFA7B96239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RadialGradientBrush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FB7B91A-2EC8-4165-901D-368CB97DEF36}" type="parTrans" cxnId="{C5E4C78C-9D83-4370-BCE6-DB346320517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FD70A81-5CAA-4427-AEB0-C8A598EAC846}" type="sibTrans" cxnId="{C5E4C78C-9D83-4370-BCE6-DB346320517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2FDB2701-7B0B-408E-A4DA-54E2EA5A0E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DrawingBrush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6679FEB-FAF3-43EB-ADDB-3381EA3A48B3}" type="parTrans" cxnId="{6C12098B-22F0-4F55-9484-3D80DE6A753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23CD01B-D8D4-4FCF-84BF-A87041978C17}" type="sibTrans" cxnId="{6C12098B-22F0-4F55-9484-3D80DE6A7537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A0E0D0D-41B7-407D-AF96-077CE4A615F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ImageBrush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7AE9F20-B1D7-4743-AA3C-2F620EE72897}" type="parTrans" cxnId="{1A0BB3E8-1E71-4516-AA35-F9011CEABA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7BFA35E2-15A7-40DB-9E66-675E9256AFA2}" type="sibTrans" cxnId="{1A0BB3E8-1E71-4516-AA35-F9011CEABA2F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4C6CCCB-DEF1-4684-8D66-EAB65F72590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VisualBrush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C9862C4-EBC7-49DC-A611-98B035BA7CB1}" type="parTrans" cxnId="{6DF4D256-4E68-4320-8044-40372D47FD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EA94BEE-6E36-4DB7-8FA2-5D7867D7091F}" type="sibTrans" cxnId="{6DF4D256-4E68-4320-8044-40372D47FDCF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6C05837F-3EA4-4BC8-A688-0DCC7ADDB96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…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C5F5E5B-17C8-4F96-9C90-F750F29A566A}" type="parTrans" cxnId="{A26E49AA-0F17-4DF7-9C9A-BD61F0343277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16E0A0C-7FF9-43C0-A342-F2C222B935F1}" type="sibTrans" cxnId="{A26E49AA-0F17-4DF7-9C9A-BD61F0343277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82657BD5-25EB-4E72-A07D-F0186C69B44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ContainerVisual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F512DAD-DA6F-4476-86A6-CC9DECD4D69C}" type="parTrans" cxnId="{59E04BE5-E24D-4852-B5D0-6272DD7D1C65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785F1023-A65B-4CD6-9731-9D8C7B2DF8CB}" type="sibTrans" cxnId="{59E04BE5-E24D-4852-B5D0-6272DD7D1C65}">
      <dgm:prSet/>
      <dgm:spPr/>
      <dgm:t>
        <a:bodyPr/>
        <a:lstStyle/>
        <a:p>
          <a:endParaRPr lang="ru-RU" b="1"/>
        </a:p>
      </dgm:t>
    </dgm:pt>
    <dgm:pt modelId="{CB6F45E9-1B36-496D-9CB4-124752FAFA4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DrawingVisual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4D51042-84A9-4E7F-9D42-FCDD76C0B6BC}" type="parTrans" cxnId="{90858C07-049D-4037-987A-68701329E1B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84BD0363-231B-4012-87C5-46DA9F1D0277}" type="sibTrans" cxnId="{90858C07-049D-4037-987A-68701329E1B2}">
      <dgm:prSet/>
      <dgm:spPr/>
      <dgm:t>
        <a:bodyPr/>
        <a:lstStyle/>
        <a:p>
          <a:endParaRPr lang="ru-RU" b="1"/>
        </a:p>
      </dgm:t>
    </dgm:pt>
    <dgm:pt modelId="{3E59C0FF-4A87-483E-8C51-70675073B899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DrawingContext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D6C3AB1-1B04-4678-8E8D-1C805A212394}" type="parTrans" cxnId="{D227A677-C8FA-4ACE-A4B0-FAD366A171D6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83B7EB67-A668-457F-99CF-9043B637EA09}" type="sibTrans" cxnId="{D227A677-C8FA-4ACE-A4B0-FAD366A171D6}">
      <dgm:prSet/>
      <dgm:spPr/>
      <dgm:t>
        <a:bodyPr/>
        <a:lstStyle/>
        <a:p>
          <a:endParaRPr lang="ru-RU" b="1"/>
        </a:p>
      </dgm:t>
    </dgm:pt>
    <dgm:pt modelId="{0E15C6C6-C415-4399-856F-25AA04FAF5DE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DrawingGroup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561895B-BD33-4885-8352-B429D9C3E459}" type="parTrans" cxnId="{7F22B40E-BEC3-441A-8CDA-06617F2FC4FA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62EBDCEC-3EB3-471C-B3BD-74D9D3390E35}" type="sibTrans" cxnId="{7F22B40E-BEC3-441A-8CDA-06617F2FC4FA}">
      <dgm:prSet/>
      <dgm:spPr/>
      <dgm:t>
        <a:bodyPr/>
        <a:lstStyle/>
        <a:p>
          <a:endParaRPr lang="ru-RU" b="1"/>
        </a:p>
      </dgm:t>
    </dgm:pt>
    <dgm:pt modelId="{56F72C7D-9E76-44F2-8DC4-A0DFB6058F8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ImageDrawing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FB7DCC0-340B-4A65-B0B9-7607F6EC50A5}" type="parTrans" cxnId="{CBE7BDD9-75B7-41A1-B8E7-2BC04C36D25E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BE132416-96F2-4BB8-B641-54532CC7D4BD}" type="sibTrans" cxnId="{CBE7BDD9-75B7-41A1-B8E7-2BC04C36D25E}">
      <dgm:prSet/>
      <dgm:spPr/>
      <dgm:t>
        <a:bodyPr/>
        <a:lstStyle/>
        <a:p>
          <a:endParaRPr lang="ru-RU" b="1"/>
        </a:p>
      </dgm:t>
    </dgm:pt>
    <dgm:pt modelId="{CD56E077-8319-4423-839E-9900F84D04E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GeometryDrawing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0B21A0C-60BA-4B4B-83DE-2604304D7238}" type="parTrans" cxnId="{CEA33605-539F-489C-9521-7CA40DD0852F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7E371DA8-D484-4EED-86A6-75E4DC8EBCDE}" type="sibTrans" cxnId="{CEA33605-539F-489C-9521-7CA40DD0852F}">
      <dgm:prSet/>
      <dgm:spPr/>
      <dgm:t>
        <a:bodyPr/>
        <a:lstStyle/>
        <a:p>
          <a:endParaRPr lang="ru-RU" b="1"/>
        </a:p>
      </dgm:t>
    </dgm:pt>
    <dgm:pt modelId="{4483C5FB-C6B2-4ADD-8491-A0534F0B562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200" b="1" dirty="0" smtClean="0">
              <a:solidFill>
                <a:schemeClr val="tx1"/>
              </a:solidFill>
              <a:latin typeface="Calibri" pitchFamily="34" charset="0"/>
            </a:rPr>
            <a:t>…</a:t>
          </a:r>
          <a:endParaRPr lang="ru-RU" sz="1200" b="1" dirty="0">
            <a:solidFill>
              <a:schemeClr val="tx1"/>
            </a:solidFill>
            <a:latin typeface="Calibri" pitchFamily="34" charset="0"/>
          </a:endParaRPr>
        </a:p>
      </dgm:t>
    </dgm:pt>
    <dgm:pt modelId="{43D9EA9B-B49C-4A00-8148-BBC6BADB1506}" type="parTrans" cxnId="{E8B7BBC1-99CA-42CA-8C87-5C05A0D92B35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5A0EEC-0B6C-4780-A509-4D5A6A2A4EB3}" type="sibTrans" cxnId="{E8B7BBC1-99CA-42CA-8C87-5C05A0D92B35}">
      <dgm:prSet/>
      <dgm:spPr/>
      <dgm:t>
        <a:bodyPr/>
        <a:lstStyle/>
        <a:p>
          <a:endParaRPr lang="ru-RU"/>
        </a:p>
      </dgm:t>
    </dgm:pt>
    <dgm:pt modelId="{8C23EE08-6A3A-4CA6-B97B-471BD511BC4A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200" b="1" dirty="0" err="1" smtClean="0">
              <a:solidFill>
                <a:schemeClr val="tx1"/>
              </a:solidFill>
              <a:latin typeface="Calibri" pitchFamily="34" charset="0"/>
            </a:rPr>
            <a:t>PathFigure</a:t>
          </a:r>
          <a:endParaRPr lang="ru-RU" sz="1200" b="1" dirty="0">
            <a:solidFill>
              <a:schemeClr val="tx1"/>
            </a:solidFill>
            <a:latin typeface="Calibri" pitchFamily="34" charset="0"/>
          </a:endParaRPr>
        </a:p>
      </dgm:t>
    </dgm:pt>
    <dgm:pt modelId="{FFF507AF-F3AC-4E49-A951-C8A55AC9C906}" type="parTrans" cxnId="{A14F0327-A2AC-4168-8FE7-5A0AA7E2A0C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485783A-882D-4020-9243-3ADBA88ADA71}" type="sibTrans" cxnId="{A14F0327-A2AC-4168-8FE7-5A0AA7E2A0CB}">
      <dgm:prSet/>
      <dgm:spPr/>
      <dgm:t>
        <a:bodyPr/>
        <a:lstStyle/>
        <a:p>
          <a:endParaRPr lang="ru-RU"/>
        </a:p>
      </dgm:t>
    </dgm:pt>
    <dgm:pt modelId="{96C4DFBF-BDA5-4B89-8A98-665677DFB74D}" type="pres">
      <dgm:prSet presAssocID="{88214E95-21F8-4B82-A456-473B5C593F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F6A01FB-AE58-4C76-8732-188902A183E0}" type="pres">
      <dgm:prSet presAssocID="{2FD1ED05-826C-4579-B2B5-462EC13E21B3}" presName="hierRoot1" presStyleCnt="0">
        <dgm:presLayoutVars>
          <dgm:hierBranch val="init"/>
        </dgm:presLayoutVars>
      </dgm:prSet>
      <dgm:spPr/>
    </dgm:pt>
    <dgm:pt modelId="{4D68E0EC-644E-4057-9C6B-92123F8612AD}" type="pres">
      <dgm:prSet presAssocID="{2FD1ED05-826C-4579-B2B5-462EC13E21B3}" presName="rootComposite1" presStyleCnt="0"/>
      <dgm:spPr/>
    </dgm:pt>
    <dgm:pt modelId="{686FF9A0-0BFA-4F55-B81E-08955B391F30}" type="pres">
      <dgm:prSet presAssocID="{2FD1ED05-826C-4579-B2B5-462EC13E21B3}" presName="rootText1" presStyleLbl="node0" presStyleIdx="0" presStyleCnt="1" custScaleX="259375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F4984B-4A10-4415-9393-814C6D6AEB7A}" type="pres">
      <dgm:prSet presAssocID="{2FD1ED05-826C-4579-B2B5-462EC13E21B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D842900-343D-453B-BC61-05EB19862966}" type="pres">
      <dgm:prSet presAssocID="{2FD1ED05-826C-4579-B2B5-462EC13E21B3}" presName="hierChild2" presStyleCnt="0"/>
      <dgm:spPr/>
    </dgm:pt>
    <dgm:pt modelId="{3683257F-0C89-4C0D-8E84-6872F985DEF0}" type="pres">
      <dgm:prSet presAssocID="{4DE4153A-429D-47B4-BEAF-AD0DF2C5070B}" presName="Name37" presStyleLbl="parChTrans1D2" presStyleIdx="0" presStyleCnt="1"/>
      <dgm:spPr/>
      <dgm:t>
        <a:bodyPr/>
        <a:lstStyle/>
        <a:p>
          <a:endParaRPr lang="ru-RU"/>
        </a:p>
      </dgm:t>
    </dgm:pt>
    <dgm:pt modelId="{F0829FEF-F5B6-4179-B1AA-DD6FFDFD9F18}" type="pres">
      <dgm:prSet presAssocID="{331EB1DB-97B7-4B6F-BE6C-D3509ED55608}" presName="hierRoot2" presStyleCnt="0">
        <dgm:presLayoutVars>
          <dgm:hierBranch/>
        </dgm:presLayoutVars>
      </dgm:prSet>
      <dgm:spPr/>
    </dgm:pt>
    <dgm:pt modelId="{228E8C14-0801-4DF6-8C92-8A94974A87C7}" type="pres">
      <dgm:prSet presAssocID="{331EB1DB-97B7-4B6F-BE6C-D3509ED55608}" presName="rootComposite" presStyleCnt="0"/>
      <dgm:spPr/>
    </dgm:pt>
    <dgm:pt modelId="{D0CE8D0D-35DE-4B35-A888-FE1DADFB1763}" type="pres">
      <dgm:prSet presAssocID="{331EB1DB-97B7-4B6F-BE6C-D3509ED55608}" presName="rootText" presStyleLbl="node2" presStyleIdx="0" presStyleCnt="1" custScaleX="259375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66462D-3C35-4DB1-9A57-254C62C64EBA}" type="pres">
      <dgm:prSet presAssocID="{331EB1DB-97B7-4B6F-BE6C-D3509ED55608}" presName="rootConnector" presStyleLbl="node2" presStyleIdx="0" presStyleCnt="1"/>
      <dgm:spPr/>
      <dgm:t>
        <a:bodyPr/>
        <a:lstStyle/>
        <a:p>
          <a:endParaRPr lang="ru-RU"/>
        </a:p>
      </dgm:t>
    </dgm:pt>
    <dgm:pt modelId="{1492D0FB-1629-4CF0-9D61-11CE343DCEED}" type="pres">
      <dgm:prSet presAssocID="{331EB1DB-97B7-4B6F-BE6C-D3509ED55608}" presName="hierChild4" presStyleCnt="0"/>
      <dgm:spPr/>
    </dgm:pt>
    <dgm:pt modelId="{DE189927-DB9A-411C-8C74-14CBF00CCC6E}" type="pres">
      <dgm:prSet presAssocID="{783413B4-5CF4-4B21-83B4-9E415BBAD112}" presName="Name35" presStyleLbl="parChTrans1D3" presStyleIdx="0" presStyleCnt="2"/>
      <dgm:spPr/>
      <dgm:t>
        <a:bodyPr/>
        <a:lstStyle/>
        <a:p>
          <a:endParaRPr lang="ru-RU"/>
        </a:p>
      </dgm:t>
    </dgm:pt>
    <dgm:pt modelId="{E5DF29E9-8872-46B6-B2B8-072BA1F5E54E}" type="pres">
      <dgm:prSet presAssocID="{AF684661-0BCB-4658-935B-EE2B6582CF71}" presName="hierRoot2" presStyleCnt="0">
        <dgm:presLayoutVars>
          <dgm:hierBranch/>
        </dgm:presLayoutVars>
      </dgm:prSet>
      <dgm:spPr/>
    </dgm:pt>
    <dgm:pt modelId="{9EF3A96E-25DB-43D8-BBDB-AEA624C14BBB}" type="pres">
      <dgm:prSet presAssocID="{AF684661-0BCB-4658-935B-EE2B6582CF71}" presName="rootComposite" presStyleCnt="0"/>
      <dgm:spPr/>
    </dgm:pt>
    <dgm:pt modelId="{2F1160AF-ECAC-4E56-A90E-9C2F8BDE2D76}" type="pres">
      <dgm:prSet presAssocID="{AF684661-0BCB-4658-935B-EE2B6582CF71}" presName="rootText" presStyleLbl="node3" presStyleIdx="0" presStyleCnt="2" custScaleX="259375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3EFF43-C96D-4123-9C30-BFFD1661F973}" type="pres">
      <dgm:prSet presAssocID="{AF684661-0BCB-4658-935B-EE2B6582CF71}" presName="rootConnector" presStyleLbl="node3" presStyleIdx="0" presStyleCnt="2"/>
      <dgm:spPr/>
      <dgm:t>
        <a:bodyPr/>
        <a:lstStyle/>
        <a:p>
          <a:endParaRPr lang="ru-RU"/>
        </a:p>
      </dgm:t>
    </dgm:pt>
    <dgm:pt modelId="{A8DEE952-3199-4970-9B28-8BD1213272F3}" type="pres">
      <dgm:prSet presAssocID="{AF684661-0BCB-4658-935B-EE2B6582CF71}" presName="hierChild4" presStyleCnt="0"/>
      <dgm:spPr/>
    </dgm:pt>
    <dgm:pt modelId="{08FC2EDF-C53E-4084-AA0D-4EF1219FD636}" type="pres">
      <dgm:prSet presAssocID="{DA36F06B-8655-4065-9091-B71F3CF671AC}" presName="Name35" presStyleLbl="parChTrans1D4" presStyleIdx="0" presStyleCnt="54"/>
      <dgm:spPr/>
      <dgm:t>
        <a:bodyPr/>
        <a:lstStyle/>
        <a:p>
          <a:endParaRPr lang="ru-RU"/>
        </a:p>
      </dgm:t>
    </dgm:pt>
    <dgm:pt modelId="{5F8CD431-BCC5-48DA-9B52-1155929F8669}" type="pres">
      <dgm:prSet presAssocID="{F7165842-B684-4218-91AE-BD0383C08641}" presName="hierRoot2" presStyleCnt="0">
        <dgm:presLayoutVars>
          <dgm:hierBranch val="r"/>
        </dgm:presLayoutVars>
      </dgm:prSet>
      <dgm:spPr/>
    </dgm:pt>
    <dgm:pt modelId="{B01C1FF4-22F1-4041-8F2E-984EBCD03F5C}" type="pres">
      <dgm:prSet presAssocID="{F7165842-B684-4218-91AE-BD0383C08641}" presName="rootComposite" presStyleCnt="0"/>
      <dgm:spPr/>
    </dgm:pt>
    <dgm:pt modelId="{D50D5A16-7EF9-447F-A7B0-36475C7D757D}" type="pres">
      <dgm:prSet presAssocID="{F7165842-B684-4218-91AE-BD0383C08641}" presName="rootText" presStyleLbl="node4" presStyleIdx="0" presStyleCnt="54" custScaleX="161051" custLinFactNeighborX="-1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A6BFAA-A015-47D0-843C-DBBC04907F53}" type="pres">
      <dgm:prSet presAssocID="{F7165842-B684-4218-91AE-BD0383C08641}" presName="rootConnector" presStyleLbl="node4" presStyleIdx="0" presStyleCnt="54"/>
      <dgm:spPr/>
      <dgm:t>
        <a:bodyPr/>
        <a:lstStyle/>
        <a:p>
          <a:endParaRPr lang="ru-RU"/>
        </a:p>
      </dgm:t>
    </dgm:pt>
    <dgm:pt modelId="{878AC49E-38B9-48DC-9C78-E2A38C4A2B6F}" type="pres">
      <dgm:prSet presAssocID="{F7165842-B684-4218-91AE-BD0383C08641}" presName="hierChild4" presStyleCnt="0"/>
      <dgm:spPr/>
    </dgm:pt>
    <dgm:pt modelId="{BC166EE7-300F-4AB6-9E82-5202F1D6D9D6}" type="pres">
      <dgm:prSet presAssocID="{E34AED5F-9FD0-4C65-A06F-6D8DC11B2A7B}" presName="Name50" presStyleLbl="parChTrans1D4" presStyleIdx="1" presStyleCnt="54"/>
      <dgm:spPr/>
      <dgm:t>
        <a:bodyPr/>
        <a:lstStyle/>
        <a:p>
          <a:endParaRPr lang="ru-RU"/>
        </a:p>
      </dgm:t>
    </dgm:pt>
    <dgm:pt modelId="{1AC3EDED-CBA2-4FA4-82A7-C7B946E1B19C}" type="pres">
      <dgm:prSet presAssocID="{806B9A58-DC9E-4FA0-BDC0-39DCE3E8EDB5}" presName="hierRoot2" presStyleCnt="0">
        <dgm:presLayoutVars>
          <dgm:hierBranch/>
        </dgm:presLayoutVars>
      </dgm:prSet>
      <dgm:spPr/>
    </dgm:pt>
    <dgm:pt modelId="{73A9856B-C465-4BF2-AA82-82C99B2A3BA7}" type="pres">
      <dgm:prSet presAssocID="{806B9A58-DC9E-4FA0-BDC0-39DCE3E8EDB5}" presName="rootComposite" presStyleCnt="0"/>
      <dgm:spPr/>
    </dgm:pt>
    <dgm:pt modelId="{21E2AFF1-72A5-419D-9CCF-C7488215207A}" type="pres">
      <dgm:prSet presAssocID="{806B9A58-DC9E-4FA0-BDC0-39DCE3E8EDB5}" presName="rootText" presStyleLbl="node4" presStyleIdx="1" presStyleCnt="54" custScaleX="235795" custLinFactNeighborX="-164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79311C-4CAB-4DDC-92CC-142BF80334AF}" type="pres">
      <dgm:prSet presAssocID="{806B9A58-DC9E-4FA0-BDC0-39DCE3E8EDB5}" presName="rootConnector" presStyleLbl="node4" presStyleIdx="1" presStyleCnt="54"/>
      <dgm:spPr/>
      <dgm:t>
        <a:bodyPr/>
        <a:lstStyle/>
        <a:p>
          <a:endParaRPr lang="ru-RU"/>
        </a:p>
      </dgm:t>
    </dgm:pt>
    <dgm:pt modelId="{5452B7D6-5CDA-46D3-BEBA-5237103CACBA}" type="pres">
      <dgm:prSet presAssocID="{806B9A58-DC9E-4FA0-BDC0-39DCE3E8EDB5}" presName="hierChild4" presStyleCnt="0"/>
      <dgm:spPr/>
    </dgm:pt>
    <dgm:pt modelId="{55C898E6-B8B5-4C36-9794-D47DA5AFD3FF}" type="pres">
      <dgm:prSet presAssocID="{3418DC83-FAF1-4C75-ACED-F43EBF15E36F}" presName="Name35" presStyleLbl="parChTrans1D4" presStyleIdx="2" presStyleCnt="54"/>
      <dgm:spPr/>
      <dgm:t>
        <a:bodyPr/>
        <a:lstStyle/>
        <a:p>
          <a:endParaRPr lang="ru-RU"/>
        </a:p>
      </dgm:t>
    </dgm:pt>
    <dgm:pt modelId="{A222E646-A6AD-4506-B2F3-0B5D973D0BFF}" type="pres">
      <dgm:prSet presAssocID="{0C139821-33D1-44A2-834F-35EF40DD534C}" presName="hierRoot2" presStyleCnt="0">
        <dgm:presLayoutVars>
          <dgm:hierBranch/>
        </dgm:presLayoutVars>
      </dgm:prSet>
      <dgm:spPr/>
    </dgm:pt>
    <dgm:pt modelId="{F6E95AA0-0B62-4AE3-9919-4DAB8A1BDB9D}" type="pres">
      <dgm:prSet presAssocID="{0C139821-33D1-44A2-834F-35EF40DD534C}" presName="rootComposite" presStyleCnt="0"/>
      <dgm:spPr/>
    </dgm:pt>
    <dgm:pt modelId="{5662935D-605E-4CE2-8797-01C652C18817}" type="pres">
      <dgm:prSet presAssocID="{0C139821-33D1-44A2-834F-35EF40DD534C}" presName="rootText" presStyleLbl="node4" presStyleIdx="2" presStyleCnt="54" custScaleX="259375" custLinFactNeighborX="-164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00E56B-21FB-4763-8824-1C5C1AD53726}" type="pres">
      <dgm:prSet presAssocID="{0C139821-33D1-44A2-834F-35EF40DD534C}" presName="rootConnector" presStyleLbl="node4" presStyleIdx="2" presStyleCnt="54"/>
      <dgm:spPr/>
      <dgm:t>
        <a:bodyPr/>
        <a:lstStyle/>
        <a:p>
          <a:endParaRPr lang="ru-RU"/>
        </a:p>
      </dgm:t>
    </dgm:pt>
    <dgm:pt modelId="{D291DA0E-55E0-422D-B783-7531F976644A}" type="pres">
      <dgm:prSet presAssocID="{0C139821-33D1-44A2-834F-35EF40DD534C}" presName="hierChild4" presStyleCnt="0"/>
      <dgm:spPr/>
    </dgm:pt>
    <dgm:pt modelId="{F681585E-9EE1-46C1-A1D5-3501C927CBFA}" type="pres">
      <dgm:prSet presAssocID="{5B0587C9-EEAF-48CD-8E00-B7D183A4AFFF}" presName="Name35" presStyleLbl="parChTrans1D4" presStyleIdx="3" presStyleCnt="54"/>
      <dgm:spPr/>
      <dgm:t>
        <a:bodyPr/>
        <a:lstStyle/>
        <a:p>
          <a:endParaRPr lang="ru-RU"/>
        </a:p>
      </dgm:t>
    </dgm:pt>
    <dgm:pt modelId="{5A02491C-EB4B-457A-A9A4-2DB20509DC35}" type="pres">
      <dgm:prSet presAssocID="{FE215D26-AF88-4280-A771-3C5549E13382}" presName="hierRoot2" presStyleCnt="0">
        <dgm:presLayoutVars>
          <dgm:hierBranch val="r"/>
        </dgm:presLayoutVars>
      </dgm:prSet>
      <dgm:spPr/>
    </dgm:pt>
    <dgm:pt modelId="{DE18E135-9F5D-4F84-8162-53C91E5B42CA}" type="pres">
      <dgm:prSet presAssocID="{FE215D26-AF88-4280-A771-3C5549E13382}" presName="rootComposite" presStyleCnt="0"/>
      <dgm:spPr/>
    </dgm:pt>
    <dgm:pt modelId="{466D597B-73F8-4151-A197-9266A9B29CE3}" type="pres">
      <dgm:prSet presAssocID="{FE215D26-AF88-4280-A771-3C5549E13382}" presName="rootText" presStyleLbl="node4" presStyleIdx="3" presStyleCnt="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0B1FDB-BA29-4E11-BF75-FC38DD00AFBA}" type="pres">
      <dgm:prSet presAssocID="{FE215D26-AF88-4280-A771-3C5549E13382}" presName="rootConnector" presStyleLbl="node4" presStyleIdx="3" presStyleCnt="54"/>
      <dgm:spPr/>
      <dgm:t>
        <a:bodyPr/>
        <a:lstStyle/>
        <a:p>
          <a:endParaRPr lang="ru-RU"/>
        </a:p>
      </dgm:t>
    </dgm:pt>
    <dgm:pt modelId="{BB6614B0-7573-4245-8055-08C09794AF10}" type="pres">
      <dgm:prSet presAssocID="{FE215D26-AF88-4280-A771-3C5549E13382}" presName="hierChild4" presStyleCnt="0"/>
      <dgm:spPr/>
    </dgm:pt>
    <dgm:pt modelId="{5DA75BE8-72A9-44FC-9B57-6D7B81EEDA18}" type="pres">
      <dgm:prSet presAssocID="{C768EEC5-4EBB-4D07-BEE3-0D5FF75AC681}" presName="Name50" presStyleLbl="parChTrans1D4" presStyleIdx="4" presStyleCnt="54"/>
      <dgm:spPr/>
      <dgm:t>
        <a:bodyPr/>
        <a:lstStyle/>
        <a:p>
          <a:endParaRPr lang="ru-RU"/>
        </a:p>
      </dgm:t>
    </dgm:pt>
    <dgm:pt modelId="{15EE7DCA-D3FA-4B99-9030-A2E320F7CA06}" type="pres">
      <dgm:prSet presAssocID="{5DDC6C8B-8CE5-4C7C-83CB-95C8AFEBF2DF}" presName="hierRoot2" presStyleCnt="0">
        <dgm:presLayoutVars>
          <dgm:hierBranch val="init"/>
        </dgm:presLayoutVars>
      </dgm:prSet>
      <dgm:spPr/>
    </dgm:pt>
    <dgm:pt modelId="{828D74CB-F13E-4711-AEFD-D2950CE21861}" type="pres">
      <dgm:prSet presAssocID="{5DDC6C8B-8CE5-4C7C-83CB-95C8AFEBF2DF}" presName="rootComposite" presStyleCnt="0"/>
      <dgm:spPr/>
    </dgm:pt>
    <dgm:pt modelId="{C76A140E-64AD-4C37-BF47-ECCCF71E88D4}" type="pres">
      <dgm:prSet presAssocID="{5DDC6C8B-8CE5-4C7C-83CB-95C8AFEBF2DF}" presName="rootText" presStyleLbl="node4" presStyleIdx="4" presStyleCnt="5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4631CC-659C-45EB-A4F2-7579ED8FF941}" type="pres">
      <dgm:prSet presAssocID="{5DDC6C8B-8CE5-4C7C-83CB-95C8AFEBF2DF}" presName="rootConnector" presStyleLbl="node4" presStyleIdx="4" presStyleCnt="54"/>
      <dgm:spPr/>
      <dgm:t>
        <a:bodyPr/>
        <a:lstStyle/>
        <a:p>
          <a:endParaRPr lang="ru-RU"/>
        </a:p>
      </dgm:t>
    </dgm:pt>
    <dgm:pt modelId="{527EBAE1-C200-47CD-8E8B-177E57B50042}" type="pres">
      <dgm:prSet presAssocID="{5DDC6C8B-8CE5-4C7C-83CB-95C8AFEBF2DF}" presName="hierChild4" presStyleCnt="0"/>
      <dgm:spPr/>
    </dgm:pt>
    <dgm:pt modelId="{CB300482-FF57-4A2A-B2D7-F086196A666C}" type="pres">
      <dgm:prSet presAssocID="{5DDC6C8B-8CE5-4C7C-83CB-95C8AFEBF2DF}" presName="hierChild5" presStyleCnt="0"/>
      <dgm:spPr/>
    </dgm:pt>
    <dgm:pt modelId="{9998CAB1-A9E1-418A-A90C-A8D98D767511}" type="pres">
      <dgm:prSet presAssocID="{17E05372-4F12-4970-A4E6-AAB8D8C12BEF}" presName="Name50" presStyleLbl="parChTrans1D4" presStyleIdx="5" presStyleCnt="54"/>
      <dgm:spPr/>
      <dgm:t>
        <a:bodyPr/>
        <a:lstStyle/>
        <a:p>
          <a:endParaRPr lang="ru-RU"/>
        </a:p>
      </dgm:t>
    </dgm:pt>
    <dgm:pt modelId="{92886C4C-B2C6-44BF-877F-687348E5876A}" type="pres">
      <dgm:prSet presAssocID="{ABABC9F2-397C-4017-AD85-E2BEB7951318}" presName="hierRoot2" presStyleCnt="0">
        <dgm:presLayoutVars>
          <dgm:hierBranch val="init"/>
        </dgm:presLayoutVars>
      </dgm:prSet>
      <dgm:spPr/>
    </dgm:pt>
    <dgm:pt modelId="{3C7DB65F-BCEF-4BC9-915E-E2556E8D55FE}" type="pres">
      <dgm:prSet presAssocID="{ABABC9F2-397C-4017-AD85-E2BEB7951318}" presName="rootComposite" presStyleCnt="0"/>
      <dgm:spPr/>
    </dgm:pt>
    <dgm:pt modelId="{33710EB9-5F1F-45D0-B590-A60BB5F6A0BA}" type="pres">
      <dgm:prSet presAssocID="{ABABC9F2-397C-4017-AD85-E2BEB7951318}" presName="rootText" presStyleLbl="node4" presStyleIdx="5" presStyleCnt="5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8E491E-6A0D-427E-9E82-C788526A7C66}" type="pres">
      <dgm:prSet presAssocID="{ABABC9F2-397C-4017-AD85-E2BEB7951318}" presName="rootConnector" presStyleLbl="node4" presStyleIdx="5" presStyleCnt="54"/>
      <dgm:spPr/>
      <dgm:t>
        <a:bodyPr/>
        <a:lstStyle/>
        <a:p>
          <a:endParaRPr lang="ru-RU"/>
        </a:p>
      </dgm:t>
    </dgm:pt>
    <dgm:pt modelId="{AEC0AD35-D4D9-44C9-A77E-22226E9EB4EF}" type="pres">
      <dgm:prSet presAssocID="{ABABC9F2-397C-4017-AD85-E2BEB7951318}" presName="hierChild4" presStyleCnt="0"/>
      <dgm:spPr/>
    </dgm:pt>
    <dgm:pt modelId="{C895BAD7-B728-457B-BECF-D1C89551DD0A}" type="pres">
      <dgm:prSet presAssocID="{ABABC9F2-397C-4017-AD85-E2BEB7951318}" presName="hierChild5" presStyleCnt="0"/>
      <dgm:spPr/>
    </dgm:pt>
    <dgm:pt modelId="{EE180BFC-9C05-45FE-80AB-2228606D6F7E}" type="pres">
      <dgm:prSet presAssocID="{6122E1D9-A0BB-427F-BF8B-827C0C9F0581}" presName="Name50" presStyleLbl="parChTrans1D4" presStyleIdx="6" presStyleCnt="54"/>
      <dgm:spPr/>
      <dgm:t>
        <a:bodyPr/>
        <a:lstStyle/>
        <a:p>
          <a:endParaRPr lang="ru-RU"/>
        </a:p>
      </dgm:t>
    </dgm:pt>
    <dgm:pt modelId="{A0CD0057-4F09-4E3E-9973-8951FB79ADB9}" type="pres">
      <dgm:prSet presAssocID="{57CB5A8A-24F1-4765-9473-30653C8148AC}" presName="hierRoot2" presStyleCnt="0">
        <dgm:presLayoutVars>
          <dgm:hierBranch val="init"/>
        </dgm:presLayoutVars>
      </dgm:prSet>
      <dgm:spPr/>
    </dgm:pt>
    <dgm:pt modelId="{0558586C-76B0-4BA6-A117-49FB67B5A51E}" type="pres">
      <dgm:prSet presAssocID="{57CB5A8A-24F1-4765-9473-30653C8148AC}" presName="rootComposite" presStyleCnt="0"/>
      <dgm:spPr/>
    </dgm:pt>
    <dgm:pt modelId="{4B214E08-F0B4-40AC-A434-50D0261CF169}" type="pres">
      <dgm:prSet presAssocID="{57CB5A8A-24F1-4765-9473-30653C8148AC}" presName="rootText" presStyleLbl="node4" presStyleIdx="6" presStyleCnt="5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2E8BA2-E348-45C8-B2B1-5BECD1B37698}" type="pres">
      <dgm:prSet presAssocID="{57CB5A8A-24F1-4765-9473-30653C8148AC}" presName="rootConnector" presStyleLbl="node4" presStyleIdx="6" presStyleCnt="54"/>
      <dgm:spPr/>
      <dgm:t>
        <a:bodyPr/>
        <a:lstStyle/>
        <a:p>
          <a:endParaRPr lang="ru-RU"/>
        </a:p>
      </dgm:t>
    </dgm:pt>
    <dgm:pt modelId="{23EF8E90-5C3E-410D-B568-44CFD1D9D078}" type="pres">
      <dgm:prSet presAssocID="{57CB5A8A-24F1-4765-9473-30653C8148AC}" presName="hierChild4" presStyleCnt="0"/>
      <dgm:spPr/>
    </dgm:pt>
    <dgm:pt modelId="{B6DE6085-888E-4CB3-987E-437E0B1C647D}" type="pres">
      <dgm:prSet presAssocID="{57CB5A8A-24F1-4765-9473-30653C8148AC}" presName="hierChild5" presStyleCnt="0"/>
      <dgm:spPr/>
    </dgm:pt>
    <dgm:pt modelId="{913789AA-938E-425B-9116-9C831C2B1A02}" type="pres">
      <dgm:prSet presAssocID="{C6D45145-53A5-447D-9596-E132FCC46AFB}" presName="Name50" presStyleLbl="parChTrans1D4" presStyleIdx="7" presStyleCnt="54"/>
      <dgm:spPr/>
      <dgm:t>
        <a:bodyPr/>
        <a:lstStyle/>
        <a:p>
          <a:endParaRPr lang="ru-RU"/>
        </a:p>
      </dgm:t>
    </dgm:pt>
    <dgm:pt modelId="{6C93B2FE-3B0E-49B6-B622-9249C38B8E5C}" type="pres">
      <dgm:prSet presAssocID="{239FE324-EB9E-4E9F-8E60-E35088F09A48}" presName="hierRoot2" presStyleCnt="0">
        <dgm:presLayoutVars>
          <dgm:hierBranch val="init"/>
        </dgm:presLayoutVars>
      </dgm:prSet>
      <dgm:spPr/>
    </dgm:pt>
    <dgm:pt modelId="{48410CAC-DE9A-4D2D-A964-97CCEF57D86C}" type="pres">
      <dgm:prSet presAssocID="{239FE324-EB9E-4E9F-8E60-E35088F09A48}" presName="rootComposite" presStyleCnt="0"/>
      <dgm:spPr/>
    </dgm:pt>
    <dgm:pt modelId="{9D16B97C-7BDC-4AF2-BA7A-253A6397916A}" type="pres">
      <dgm:prSet presAssocID="{239FE324-EB9E-4E9F-8E60-E35088F09A48}" presName="rootText" presStyleLbl="node4" presStyleIdx="7" presStyleCnt="5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10D57F-B8CA-4D21-83E8-51CD8F2E72E3}" type="pres">
      <dgm:prSet presAssocID="{239FE324-EB9E-4E9F-8E60-E35088F09A48}" presName="rootConnector" presStyleLbl="node4" presStyleIdx="7" presStyleCnt="54"/>
      <dgm:spPr/>
      <dgm:t>
        <a:bodyPr/>
        <a:lstStyle/>
        <a:p>
          <a:endParaRPr lang="ru-RU"/>
        </a:p>
      </dgm:t>
    </dgm:pt>
    <dgm:pt modelId="{1E680A34-6956-4A7F-BA76-24542C867050}" type="pres">
      <dgm:prSet presAssocID="{239FE324-EB9E-4E9F-8E60-E35088F09A48}" presName="hierChild4" presStyleCnt="0"/>
      <dgm:spPr/>
    </dgm:pt>
    <dgm:pt modelId="{5E7D5EF0-601A-4A74-B33F-BE4CF7FB2E80}" type="pres">
      <dgm:prSet presAssocID="{239FE324-EB9E-4E9F-8E60-E35088F09A48}" presName="hierChild5" presStyleCnt="0"/>
      <dgm:spPr/>
    </dgm:pt>
    <dgm:pt modelId="{99702D19-86BE-42E3-A4B7-A7E9BD61BF99}" type="pres">
      <dgm:prSet presAssocID="{1E3B6DB0-A748-4B29-AF1C-31E0EC3A8663}" presName="Name50" presStyleLbl="parChTrans1D4" presStyleIdx="8" presStyleCnt="54"/>
      <dgm:spPr/>
      <dgm:t>
        <a:bodyPr/>
        <a:lstStyle/>
        <a:p>
          <a:endParaRPr lang="ru-RU"/>
        </a:p>
      </dgm:t>
    </dgm:pt>
    <dgm:pt modelId="{D699A2E2-71BA-474F-B8B0-15DE16E11A30}" type="pres">
      <dgm:prSet presAssocID="{5FB8E7C9-C1D5-4C14-87C3-7B230AC2916F}" presName="hierRoot2" presStyleCnt="0">
        <dgm:presLayoutVars>
          <dgm:hierBranch val="init"/>
        </dgm:presLayoutVars>
      </dgm:prSet>
      <dgm:spPr/>
    </dgm:pt>
    <dgm:pt modelId="{54DAC33B-D6D5-4774-9240-D3A255149BBF}" type="pres">
      <dgm:prSet presAssocID="{5FB8E7C9-C1D5-4C14-87C3-7B230AC2916F}" presName="rootComposite" presStyleCnt="0"/>
      <dgm:spPr/>
    </dgm:pt>
    <dgm:pt modelId="{55CA72CB-2ED3-486D-9A20-DC2FBE0A50E9}" type="pres">
      <dgm:prSet presAssocID="{5FB8E7C9-C1D5-4C14-87C3-7B230AC2916F}" presName="rootText" presStyleLbl="node4" presStyleIdx="8" presStyleCnt="5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D9A8C5-889E-453A-B58A-EA7299050CAA}" type="pres">
      <dgm:prSet presAssocID="{5FB8E7C9-C1D5-4C14-87C3-7B230AC2916F}" presName="rootConnector" presStyleLbl="node4" presStyleIdx="8" presStyleCnt="54"/>
      <dgm:spPr/>
      <dgm:t>
        <a:bodyPr/>
        <a:lstStyle/>
        <a:p>
          <a:endParaRPr lang="ru-RU"/>
        </a:p>
      </dgm:t>
    </dgm:pt>
    <dgm:pt modelId="{36352108-A596-4AD7-9FDC-8B85F2A3A52A}" type="pres">
      <dgm:prSet presAssocID="{5FB8E7C9-C1D5-4C14-87C3-7B230AC2916F}" presName="hierChild4" presStyleCnt="0"/>
      <dgm:spPr/>
    </dgm:pt>
    <dgm:pt modelId="{7909EC1E-DF37-4EEC-B133-35E1926E2EB4}" type="pres">
      <dgm:prSet presAssocID="{5FB8E7C9-C1D5-4C14-87C3-7B230AC2916F}" presName="hierChild5" presStyleCnt="0"/>
      <dgm:spPr/>
    </dgm:pt>
    <dgm:pt modelId="{0AA55E83-71D5-41FD-A5E8-E763F452FF26}" type="pres">
      <dgm:prSet presAssocID="{7E84955E-4EA1-44E4-9830-1197E2019E76}" presName="Name50" presStyleLbl="parChTrans1D4" presStyleIdx="9" presStyleCnt="54"/>
      <dgm:spPr/>
      <dgm:t>
        <a:bodyPr/>
        <a:lstStyle/>
        <a:p>
          <a:endParaRPr lang="ru-RU"/>
        </a:p>
      </dgm:t>
    </dgm:pt>
    <dgm:pt modelId="{798910F6-90F6-48B8-B737-F32F2578BFD6}" type="pres">
      <dgm:prSet presAssocID="{579BA808-DD1A-4508-8BC5-0F24697B01E1}" presName="hierRoot2" presStyleCnt="0">
        <dgm:presLayoutVars>
          <dgm:hierBranch val="init"/>
        </dgm:presLayoutVars>
      </dgm:prSet>
      <dgm:spPr/>
    </dgm:pt>
    <dgm:pt modelId="{E587E511-3E5E-49C4-BE61-E8ACB9EACACA}" type="pres">
      <dgm:prSet presAssocID="{579BA808-DD1A-4508-8BC5-0F24697B01E1}" presName="rootComposite" presStyleCnt="0"/>
      <dgm:spPr/>
    </dgm:pt>
    <dgm:pt modelId="{1E2546F8-8E09-4C8A-B4FF-A2496B17C147}" type="pres">
      <dgm:prSet presAssocID="{579BA808-DD1A-4508-8BC5-0F24697B01E1}" presName="rootText" presStyleLbl="node4" presStyleIdx="9" presStyleCnt="5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041868-633D-4892-A4A2-9219BC71931C}" type="pres">
      <dgm:prSet presAssocID="{579BA808-DD1A-4508-8BC5-0F24697B01E1}" presName="rootConnector" presStyleLbl="node4" presStyleIdx="9" presStyleCnt="54"/>
      <dgm:spPr/>
      <dgm:t>
        <a:bodyPr/>
        <a:lstStyle/>
        <a:p>
          <a:endParaRPr lang="ru-RU"/>
        </a:p>
      </dgm:t>
    </dgm:pt>
    <dgm:pt modelId="{2FDE07D5-CD8E-49D5-831B-0BC4BE5616DB}" type="pres">
      <dgm:prSet presAssocID="{579BA808-DD1A-4508-8BC5-0F24697B01E1}" presName="hierChild4" presStyleCnt="0"/>
      <dgm:spPr/>
    </dgm:pt>
    <dgm:pt modelId="{36A33C06-A4C7-44EB-AB1D-C209C6D131E3}" type="pres">
      <dgm:prSet presAssocID="{579BA808-DD1A-4508-8BC5-0F24697B01E1}" presName="hierChild5" presStyleCnt="0"/>
      <dgm:spPr/>
    </dgm:pt>
    <dgm:pt modelId="{A97062A2-E57C-445D-B447-1100D7852454}" type="pres">
      <dgm:prSet presAssocID="{FE215D26-AF88-4280-A771-3C5549E13382}" presName="hierChild5" presStyleCnt="0"/>
      <dgm:spPr/>
    </dgm:pt>
    <dgm:pt modelId="{1281374D-4FED-4A95-97CA-A0151721D37B}" type="pres">
      <dgm:prSet presAssocID="{063F8B6D-2A7E-4A2B-B61A-5A11413E22EF}" presName="Name35" presStyleLbl="parChTrans1D4" presStyleIdx="10" presStyleCnt="54"/>
      <dgm:spPr/>
      <dgm:t>
        <a:bodyPr/>
        <a:lstStyle/>
        <a:p>
          <a:endParaRPr lang="ru-RU"/>
        </a:p>
      </dgm:t>
    </dgm:pt>
    <dgm:pt modelId="{05785476-CC69-4410-8411-43BE23FBF0E0}" type="pres">
      <dgm:prSet presAssocID="{479AC979-2037-4D82-8697-9228BF13AAD6}" presName="hierRoot2" presStyleCnt="0">
        <dgm:presLayoutVars>
          <dgm:hierBranch val="init"/>
        </dgm:presLayoutVars>
      </dgm:prSet>
      <dgm:spPr/>
    </dgm:pt>
    <dgm:pt modelId="{D4CB6FB1-6F45-4BEF-90D3-DF03DE5E0D64}" type="pres">
      <dgm:prSet presAssocID="{479AC979-2037-4D82-8697-9228BF13AAD6}" presName="rootComposite" presStyleCnt="0"/>
      <dgm:spPr/>
    </dgm:pt>
    <dgm:pt modelId="{A8B48C06-750E-49EF-8066-A9E68C3EB199}" type="pres">
      <dgm:prSet presAssocID="{479AC979-2037-4D82-8697-9228BF13AAD6}" presName="rootText" presStyleLbl="node4" presStyleIdx="10" presStyleCnt="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CAAF49-17FA-4115-A6FE-A7B21934F05A}" type="pres">
      <dgm:prSet presAssocID="{479AC979-2037-4D82-8697-9228BF13AAD6}" presName="rootConnector" presStyleLbl="node4" presStyleIdx="10" presStyleCnt="54"/>
      <dgm:spPr/>
      <dgm:t>
        <a:bodyPr/>
        <a:lstStyle/>
        <a:p>
          <a:endParaRPr lang="ru-RU"/>
        </a:p>
      </dgm:t>
    </dgm:pt>
    <dgm:pt modelId="{95548F01-7F30-4E69-825B-4152E8452C28}" type="pres">
      <dgm:prSet presAssocID="{479AC979-2037-4D82-8697-9228BF13AAD6}" presName="hierChild4" presStyleCnt="0"/>
      <dgm:spPr/>
    </dgm:pt>
    <dgm:pt modelId="{2FC1D548-59F8-44D8-A4C8-5546DD92A985}" type="pres">
      <dgm:prSet presAssocID="{479AC979-2037-4D82-8697-9228BF13AAD6}" presName="hierChild5" presStyleCnt="0"/>
      <dgm:spPr/>
    </dgm:pt>
    <dgm:pt modelId="{91B618C8-561F-4F83-A617-70BA5843E37E}" type="pres">
      <dgm:prSet presAssocID="{0C139821-33D1-44A2-834F-35EF40DD534C}" presName="hierChild5" presStyleCnt="0"/>
      <dgm:spPr/>
    </dgm:pt>
    <dgm:pt modelId="{1416963F-F509-4628-9AEC-B4492E85EAFF}" type="pres">
      <dgm:prSet presAssocID="{806B9A58-DC9E-4FA0-BDC0-39DCE3E8EDB5}" presName="hierChild5" presStyleCnt="0"/>
      <dgm:spPr/>
    </dgm:pt>
    <dgm:pt modelId="{86E478BD-1F4D-4C5C-B172-FE9DC5F05A8E}" type="pres">
      <dgm:prSet presAssocID="{AF512DAD-DA6F-4476-86A6-CC9DECD4D69C}" presName="Name50" presStyleLbl="parChTrans1D4" presStyleIdx="11" presStyleCnt="54"/>
      <dgm:spPr/>
      <dgm:t>
        <a:bodyPr/>
        <a:lstStyle/>
        <a:p>
          <a:endParaRPr lang="ru-RU"/>
        </a:p>
      </dgm:t>
    </dgm:pt>
    <dgm:pt modelId="{13518ED6-A3E5-4BE4-9997-D739C2D16F52}" type="pres">
      <dgm:prSet presAssocID="{82657BD5-25EB-4E72-A07D-F0186C69B446}" presName="hierRoot2" presStyleCnt="0">
        <dgm:presLayoutVars>
          <dgm:hierBranch/>
        </dgm:presLayoutVars>
      </dgm:prSet>
      <dgm:spPr/>
    </dgm:pt>
    <dgm:pt modelId="{C97F2093-0F4C-4C81-85A4-D08DAB785045}" type="pres">
      <dgm:prSet presAssocID="{82657BD5-25EB-4E72-A07D-F0186C69B446}" presName="rootComposite" presStyleCnt="0"/>
      <dgm:spPr/>
    </dgm:pt>
    <dgm:pt modelId="{930678C6-54B2-47C8-B56A-69B9F8DA38F9}" type="pres">
      <dgm:prSet presAssocID="{82657BD5-25EB-4E72-A07D-F0186C69B446}" presName="rootText" presStyleLbl="node4" presStyleIdx="11" presStyleCnt="54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C1A384-4050-4197-B800-560F3364507B}" type="pres">
      <dgm:prSet presAssocID="{82657BD5-25EB-4E72-A07D-F0186C69B446}" presName="rootConnector" presStyleLbl="node4" presStyleIdx="11" presStyleCnt="54"/>
      <dgm:spPr/>
      <dgm:t>
        <a:bodyPr/>
        <a:lstStyle/>
        <a:p>
          <a:endParaRPr lang="ru-RU"/>
        </a:p>
      </dgm:t>
    </dgm:pt>
    <dgm:pt modelId="{B0E4A9FA-6310-47A0-8F0A-D2607A77CF95}" type="pres">
      <dgm:prSet presAssocID="{82657BD5-25EB-4E72-A07D-F0186C69B446}" presName="hierChild4" presStyleCnt="0"/>
      <dgm:spPr/>
    </dgm:pt>
    <dgm:pt modelId="{FB5BE390-6587-4E2B-8655-AD80CE73495C}" type="pres">
      <dgm:prSet presAssocID="{C4D51042-84A9-4E7F-9D42-FCDD76C0B6BC}" presName="Name35" presStyleLbl="parChTrans1D4" presStyleIdx="12" presStyleCnt="54"/>
      <dgm:spPr/>
      <dgm:t>
        <a:bodyPr/>
        <a:lstStyle/>
        <a:p>
          <a:endParaRPr lang="ru-RU"/>
        </a:p>
      </dgm:t>
    </dgm:pt>
    <dgm:pt modelId="{E906991E-B94E-4007-A992-A25D44D7C329}" type="pres">
      <dgm:prSet presAssocID="{CB6F45E9-1B36-496D-9CB4-124752FAFA45}" presName="hierRoot2" presStyleCnt="0">
        <dgm:presLayoutVars>
          <dgm:hierBranch val="init"/>
        </dgm:presLayoutVars>
      </dgm:prSet>
      <dgm:spPr/>
    </dgm:pt>
    <dgm:pt modelId="{83DA42F2-136D-4763-BBF4-52B87EB9FEBE}" type="pres">
      <dgm:prSet presAssocID="{CB6F45E9-1B36-496D-9CB4-124752FAFA45}" presName="rootComposite" presStyleCnt="0"/>
      <dgm:spPr/>
    </dgm:pt>
    <dgm:pt modelId="{5AE10834-AAB6-4AF9-A6D3-F4E3DC49BDC6}" type="pres">
      <dgm:prSet presAssocID="{CB6F45E9-1B36-496D-9CB4-124752FAFA45}" presName="rootText" presStyleLbl="node4" presStyleIdx="12" presStyleCnt="54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45EDE0-1119-452A-B0EF-EDEC45B6A21D}" type="pres">
      <dgm:prSet presAssocID="{CB6F45E9-1B36-496D-9CB4-124752FAFA45}" presName="rootConnector" presStyleLbl="node4" presStyleIdx="12" presStyleCnt="54"/>
      <dgm:spPr/>
      <dgm:t>
        <a:bodyPr/>
        <a:lstStyle/>
        <a:p>
          <a:endParaRPr lang="ru-RU"/>
        </a:p>
      </dgm:t>
    </dgm:pt>
    <dgm:pt modelId="{554CB984-17B7-4D1B-AE18-E9A74FEFA784}" type="pres">
      <dgm:prSet presAssocID="{CB6F45E9-1B36-496D-9CB4-124752FAFA45}" presName="hierChild4" presStyleCnt="0"/>
      <dgm:spPr/>
    </dgm:pt>
    <dgm:pt modelId="{47D9916B-AC70-4BD7-AEA9-93670CE42CCC}" type="pres">
      <dgm:prSet presAssocID="{CB6F45E9-1B36-496D-9CB4-124752FAFA45}" presName="hierChild5" presStyleCnt="0"/>
      <dgm:spPr/>
    </dgm:pt>
    <dgm:pt modelId="{B49C9B64-A8F7-455E-8744-5436BE698CEC}" type="pres">
      <dgm:prSet presAssocID="{82657BD5-25EB-4E72-A07D-F0186C69B446}" presName="hierChild5" presStyleCnt="0"/>
      <dgm:spPr/>
    </dgm:pt>
    <dgm:pt modelId="{E7A8FB73-64FF-4994-B298-04C3ADDF9556}" type="pres">
      <dgm:prSet presAssocID="{F7165842-B684-4218-91AE-BD0383C08641}" presName="hierChild5" presStyleCnt="0"/>
      <dgm:spPr/>
    </dgm:pt>
    <dgm:pt modelId="{927D9767-B9EE-4A31-AD05-91AADE5CC752}" type="pres">
      <dgm:prSet presAssocID="{870C0390-8E8B-4369-930B-E4E31687F420}" presName="Name35" presStyleLbl="parChTrans1D4" presStyleIdx="13" presStyleCnt="54"/>
      <dgm:spPr/>
      <dgm:t>
        <a:bodyPr/>
        <a:lstStyle/>
        <a:p>
          <a:endParaRPr lang="ru-RU"/>
        </a:p>
      </dgm:t>
    </dgm:pt>
    <dgm:pt modelId="{A876A194-2D2B-40B4-B8AF-DFF8E30B8737}" type="pres">
      <dgm:prSet presAssocID="{3214A0FB-23BB-4ABC-AA12-FB087A882A5E}" presName="hierRoot2" presStyleCnt="0">
        <dgm:presLayoutVars>
          <dgm:hierBranch/>
        </dgm:presLayoutVars>
      </dgm:prSet>
      <dgm:spPr/>
    </dgm:pt>
    <dgm:pt modelId="{077A0450-B04B-4728-A039-7857EFC67078}" type="pres">
      <dgm:prSet presAssocID="{3214A0FB-23BB-4ABC-AA12-FB087A882A5E}" presName="rootComposite" presStyleCnt="0"/>
      <dgm:spPr/>
    </dgm:pt>
    <dgm:pt modelId="{2A2AD5B5-B141-482A-9045-CE6257B50A84}" type="pres">
      <dgm:prSet presAssocID="{3214A0FB-23BB-4ABC-AA12-FB087A882A5E}" presName="rootText" presStyleLbl="node4" presStyleIdx="13" presStyleCnt="54" custScaleX="214359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AA80DA-4298-4F02-B27B-D1D699ABFBA3}" type="pres">
      <dgm:prSet presAssocID="{3214A0FB-23BB-4ABC-AA12-FB087A882A5E}" presName="rootConnector" presStyleLbl="node4" presStyleIdx="13" presStyleCnt="54"/>
      <dgm:spPr/>
      <dgm:t>
        <a:bodyPr/>
        <a:lstStyle/>
        <a:p>
          <a:endParaRPr lang="ru-RU"/>
        </a:p>
      </dgm:t>
    </dgm:pt>
    <dgm:pt modelId="{395CF6C9-7DD7-49B7-AEC9-EBC9D45041BD}" type="pres">
      <dgm:prSet presAssocID="{3214A0FB-23BB-4ABC-AA12-FB087A882A5E}" presName="hierChild4" presStyleCnt="0"/>
      <dgm:spPr/>
    </dgm:pt>
    <dgm:pt modelId="{D9851165-0A62-4023-9912-659750FF632A}" type="pres">
      <dgm:prSet presAssocID="{53296E3C-0188-4978-9543-29F84C88ACAD}" presName="Name35" presStyleLbl="parChTrans1D4" presStyleIdx="14" presStyleCnt="54"/>
      <dgm:spPr/>
      <dgm:t>
        <a:bodyPr/>
        <a:lstStyle/>
        <a:p>
          <a:endParaRPr lang="ru-RU"/>
        </a:p>
      </dgm:t>
    </dgm:pt>
    <dgm:pt modelId="{A0459807-1D60-4ECB-91B9-2142CC1CB243}" type="pres">
      <dgm:prSet presAssocID="{AD122E63-58C5-44E8-B390-EAF2EA01FA04}" presName="hierRoot2" presStyleCnt="0">
        <dgm:presLayoutVars>
          <dgm:hierBranch/>
        </dgm:presLayoutVars>
      </dgm:prSet>
      <dgm:spPr/>
    </dgm:pt>
    <dgm:pt modelId="{F8CEC11A-3264-4C6D-BF7A-0B7DBED37B6D}" type="pres">
      <dgm:prSet presAssocID="{AD122E63-58C5-44E8-B390-EAF2EA01FA04}" presName="rootComposite" presStyleCnt="0"/>
      <dgm:spPr/>
    </dgm:pt>
    <dgm:pt modelId="{11935415-451B-4CB9-B382-EEF0129DF322}" type="pres">
      <dgm:prSet presAssocID="{AD122E63-58C5-44E8-B390-EAF2EA01FA04}" presName="rootText" presStyleLbl="node4" presStyleIdx="14" presStyleCnt="54" custScaleX="214359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67B161-3411-4388-933A-46BD1B61514E}" type="pres">
      <dgm:prSet presAssocID="{AD122E63-58C5-44E8-B390-EAF2EA01FA04}" presName="rootConnector" presStyleLbl="node4" presStyleIdx="14" presStyleCnt="54"/>
      <dgm:spPr/>
      <dgm:t>
        <a:bodyPr/>
        <a:lstStyle/>
        <a:p>
          <a:endParaRPr lang="ru-RU"/>
        </a:p>
      </dgm:t>
    </dgm:pt>
    <dgm:pt modelId="{F47EC53B-47C6-4874-809A-CAA52D825920}" type="pres">
      <dgm:prSet presAssocID="{AD122E63-58C5-44E8-B390-EAF2EA01FA04}" presName="hierChild4" presStyleCnt="0"/>
      <dgm:spPr/>
    </dgm:pt>
    <dgm:pt modelId="{8D6CAE39-417F-4115-8973-5C03B1E05FE4}" type="pres">
      <dgm:prSet presAssocID="{83A3B926-FB76-47EA-A858-9F878B5ABCC1}" presName="Name35" presStyleLbl="parChTrans1D4" presStyleIdx="15" presStyleCnt="54"/>
      <dgm:spPr/>
      <dgm:t>
        <a:bodyPr/>
        <a:lstStyle/>
        <a:p>
          <a:endParaRPr lang="ru-RU"/>
        </a:p>
      </dgm:t>
    </dgm:pt>
    <dgm:pt modelId="{266C0330-F6DD-462C-BB88-35EC493AC970}" type="pres">
      <dgm:prSet presAssocID="{DE857067-0557-4538-AAD6-3983D9DF08BA}" presName="hierRoot2" presStyleCnt="0">
        <dgm:presLayoutVars>
          <dgm:hierBranch val="r"/>
        </dgm:presLayoutVars>
      </dgm:prSet>
      <dgm:spPr/>
    </dgm:pt>
    <dgm:pt modelId="{710343BD-AC7F-4F33-9278-00B99F62C911}" type="pres">
      <dgm:prSet presAssocID="{DE857067-0557-4538-AAD6-3983D9DF08BA}" presName="rootComposite" presStyleCnt="0"/>
      <dgm:spPr/>
    </dgm:pt>
    <dgm:pt modelId="{718EB8A7-777D-47FA-BA6E-C86BA2DE57B5}" type="pres">
      <dgm:prSet presAssocID="{DE857067-0557-4538-AAD6-3983D9DF08BA}" presName="rootText" presStyleLbl="node4" presStyleIdx="15" presStyleCnt="54" custScaleX="121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83D45-6391-41EF-992E-232A3848ECEE}" type="pres">
      <dgm:prSet presAssocID="{DE857067-0557-4538-AAD6-3983D9DF08BA}" presName="rootConnector" presStyleLbl="node4" presStyleIdx="15" presStyleCnt="54"/>
      <dgm:spPr/>
      <dgm:t>
        <a:bodyPr/>
        <a:lstStyle/>
        <a:p>
          <a:endParaRPr lang="ru-RU"/>
        </a:p>
      </dgm:t>
    </dgm:pt>
    <dgm:pt modelId="{9746A7F8-CE77-4A3D-B261-7B7CDDE180F2}" type="pres">
      <dgm:prSet presAssocID="{DE857067-0557-4538-AAD6-3983D9DF08BA}" presName="hierChild4" presStyleCnt="0"/>
      <dgm:spPr/>
    </dgm:pt>
    <dgm:pt modelId="{F300F045-1972-4E47-884A-EA89CABB9899}" type="pres">
      <dgm:prSet presAssocID="{373A9A0E-73F6-47AC-83A0-8C81235859BA}" presName="Name50" presStyleLbl="parChTrans1D4" presStyleIdx="16" presStyleCnt="54"/>
      <dgm:spPr/>
      <dgm:t>
        <a:bodyPr/>
        <a:lstStyle/>
        <a:p>
          <a:endParaRPr lang="ru-RU"/>
        </a:p>
      </dgm:t>
    </dgm:pt>
    <dgm:pt modelId="{45EFF72B-141F-4F83-9111-8D80B73A03C2}" type="pres">
      <dgm:prSet presAssocID="{1E1F00EE-4972-4099-ABCB-61430274C295}" presName="hierRoot2" presStyleCnt="0">
        <dgm:presLayoutVars>
          <dgm:hierBranch val="init"/>
        </dgm:presLayoutVars>
      </dgm:prSet>
      <dgm:spPr/>
    </dgm:pt>
    <dgm:pt modelId="{DC4CFE8B-DA43-4E59-B093-09ADB63FA621}" type="pres">
      <dgm:prSet presAssocID="{1E1F00EE-4972-4099-ABCB-61430274C295}" presName="rootComposite" presStyleCnt="0"/>
      <dgm:spPr/>
    </dgm:pt>
    <dgm:pt modelId="{D174334C-1808-4FB8-8CF3-693A1D23033B}" type="pres">
      <dgm:prSet presAssocID="{1E1F00EE-4972-4099-ABCB-61430274C295}" presName="rootText" presStyleLbl="node4" presStyleIdx="16" presStyleCnt="54" custScaleX="285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5842BD-4927-4C5F-ABFE-4C39F0ECB219}" type="pres">
      <dgm:prSet presAssocID="{1E1F00EE-4972-4099-ABCB-61430274C295}" presName="rootConnector" presStyleLbl="node4" presStyleIdx="16" presStyleCnt="54"/>
      <dgm:spPr/>
      <dgm:t>
        <a:bodyPr/>
        <a:lstStyle/>
        <a:p>
          <a:endParaRPr lang="ru-RU"/>
        </a:p>
      </dgm:t>
    </dgm:pt>
    <dgm:pt modelId="{883CD0DA-0A11-44FC-BFB1-B513032E9565}" type="pres">
      <dgm:prSet presAssocID="{1E1F00EE-4972-4099-ABCB-61430274C295}" presName="hierChild4" presStyleCnt="0"/>
      <dgm:spPr/>
    </dgm:pt>
    <dgm:pt modelId="{40B8D483-5CAE-44C6-BB86-0140C27CB38D}" type="pres">
      <dgm:prSet presAssocID="{9860162D-3852-4D5A-99FB-EB9194ABF560}" presName="Name37" presStyleLbl="parChTrans1D4" presStyleIdx="17" presStyleCnt="54"/>
      <dgm:spPr/>
      <dgm:t>
        <a:bodyPr/>
        <a:lstStyle/>
        <a:p>
          <a:endParaRPr lang="ru-RU"/>
        </a:p>
      </dgm:t>
    </dgm:pt>
    <dgm:pt modelId="{E19A740D-A9BB-4D7A-BAB0-0724FB474418}" type="pres">
      <dgm:prSet presAssocID="{49912B77-AC2C-4B1E-9A86-2C5BBF340F0B}" presName="hierRoot2" presStyleCnt="0">
        <dgm:presLayoutVars>
          <dgm:hierBranch val="init"/>
        </dgm:presLayoutVars>
      </dgm:prSet>
      <dgm:spPr/>
    </dgm:pt>
    <dgm:pt modelId="{335B971A-4777-4BE8-BADB-34F1AE269BC2}" type="pres">
      <dgm:prSet presAssocID="{49912B77-AC2C-4B1E-9A86-2C5BBF340F0B}" presName="rootComposite" presStyleCnt="0"/>
      <dgm:spPr/>
    </dgm:pt>
    <dgm:pt modelId="{C34554D3-6C46-499C-B14B-93E94579CB3C}" type="pres">
      <dgm:prSet presAssocID="{49912B77-AC2C-4B1E-9A86-2C5BBF340F0B}" presName="rootText" presStyleLbl="node4" presStyleIdx="17" presStyleCnt="54" custScaleX="285313" custLinFactNeighborX="-421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31B53F-E463-422D-B9A5-750378161AEC}" type="pres">
      <dgm:prSet presAssocID="{49912B77-AC2C-4B1E-9A86-2C5BBF340F0B}" presName="rootConnector" presStyleLbl="node4" presStyleIdx="17" presStyleCnt="54"/>
      <dgm:spPr/>
      <dgm:t>
        <a:bodyPr/>
        <a:lstStyle/>
        <a:p>
          <a:endParaRPr lang="ru-RU"/>
        </a:p>
      </dgm:t>
    </dgm:pt>
    <dgm:pt modelId="{076686B6-BFCF-471B-94E3-A6FCC05C7801}" type="pres">
      <dgm:prSet presAssocID="{49912B77-AC2C-4B1E-9A86-2C5BBF340F0B}" presName="hierChild4" presStyleCnt="0"/>
      <dgm:spPr/>
    </dgm:pt>
    <dgm:pt modelId="{8A38932C-5370-42B0-B1FD-F78750C35E11}" type="pres">
      <dgm:prSet presAssocID="{49912B77-AC2C-4B1E-9A86-2C5BBF340F0B}" presName="hierChild5" presStyleCnt="0"/>
      <dgm:spPr/>
    </dgm:pt>
    <dgm:pt modelId="{2718A425-70EA-49BA-9515-672D1ABC6417}" type="pres">
      <dgm:prSet presAssocID="{6FB7B91A-2EC8-4165-901D-368CB97DEF36}" presName="Name37" presStyleLbl="parChTrans1D4" presStyleIdx="18" presStyleCnt="54"/>
      <dgm:spPr/>
      <dgm:t>
        <a:bodyPr/>
        <a:lstStyle/>
        <a:p>
          <a:endParaRPr lang="ru-RU"/>
        </a:p>
      </dgm:t>
    </dgm:pt>
    <dgm:pt modelId="{3015EDE1-41D6-404B-A652-9E41FB72DA32}" type="pres">
      <dgm:prSet presAssocID="{43289208-FFA8-455E-9FB3-ECFA7B96239C}" presName="hierRoot2" presStyleCnt="0">
        <dgm:presLayoutVars>
          <dgm:hierBranch val="init"/>
        </dgm:presLayoutVars>
      </dgm:prSet>
      <dgm:spPr/>
    </dgm:pt>
    <dgm:pt modelId="{47B6435C-D61C-491F-B2E1-40F094D4596A}" type="pres">
      <dgm:prSet presAssocID="{43289208-FFA8-455E-9FB3-ECFA7B96239C}" presName="rootComposite" presStyleCnt="0"/>
      <dgm:spPr/>
    </dgm:pt>
    <dgm:pt modelId="{F1E1B6EF-8A64-4B1C-A044-3DC9EF883F67}" type="pres">
      <dgm:prSet presAssocID="{43289208-FFA8-455E-9FB3-ECFA7B96239C}" presName="rootText" presStyleLbl="node4" presStyleIdx="18" presStyleCnt="54" custScaleX="285313" custLinFactNeighborX="-421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CBE114-1A4E-431F-B914-BD4759A3A56B}" type="pres">
      <dgm:prSet presAssocID="{43289208-FFA8-455E-9FB3-ECFA7B96239C}" presName="rootConnector" presStyleLbl="node4" presStyleIdx="18" presStyleCnt="54"/>
      <dgm:spPr/>
      <dgm:t>
        <a:bodyPr/>
        <a:lstStyle/>
        <a:p>
          <a:endParaRPr lang="ru-RU"/>
        </a:p>
      </dgm:t>
    </dgm:pt>
    <dgm:pt modelId="{984CF79D-3F8F-404D-976F-CF289D0199BC}" type="pres">
      <dgm:prSet presAssocID="{43289208-FFA8-455E-9FB3-ECFA7B96239C}" presName="hierChild4" presStyleCnt="0"/>
      <dgm:spPr/>
    </dgm:pt>
    <dgm:pt modelId="{1C13D7C1-982E-439B-9453-AB3CECA70434}" type="pres">
      <dgm:prSet presAssocID="{43289208-FFA8-455E-9FB3-ECFA7B96239C}" presName="hierChild5" presStyleCnt="0"/>
      <dgm:spPr/>
    </dgm:pt>
    <dgm:pt modelId="{53BA6E5E-7595-4B1C-8220-2A250832AA35}" type="pres">
      <dgm:prSet presAssocID="{1E1F00EE-4972-4099-ABCB-61430274C295}" presName="hierChild5" presStyleCnt="0"/>
      <dgm:spPr/>
    </dgm:pt>
    <dgm:pt modelId="{96BDE7D5-8687-4DB2-A7E6-FCEEF4E71C15}" type="pres">
      <dgm:prSet presAssocID="{60B6AF67-597C-4232-A300-8A5D76BABAD1}" presName="Name50" presStyleLbl="parChTrans1D4" presStyleIdx="19" presStyleCnt="54"/>
      <dgm:spPr/>
      <dgm:t>
        <a:bodyPr/>
        <a:lstStyle/>
        <a:p>
          <a:endParaRPr lang="ru-RU"/>
        </a:p>
      </dgm:t>
    </dgm:pt>
    <dgm:pt modelId="{02C9CE59-14A9-4AE2-B170-C098F5692731}" type="pres">
      <dgm:prSet presAssocID="{C382004B-1B4C-48C8-A361-3000F5DF9291}" presName="hierRoot2" presStyleCnt="0">
        <dgm:presLayoutVars>
          <dgm:hierBranch val="init"/>
        </dgm:presLayoutVars>
      </dgm:prSet>
      <dgm:spPr/>
    </dgm:pt>
    <dgm:pt modelId="{26AA9054-BDC6-4115-A11F-34CC94A20123}" type="pres">
      <dgm:prSet presAssocID="{C382004B-1B4C-48C8-A361-3000F5DF9291}" presName="rootComposite" presStyleCnt="0"/>
      <dgm:spPr/>
    </dgm:pt>
    <dgm:pt modelId="{AD79C323-E11E-402F-BA3B-1B854ABBED4F}" type="pres">
      <dgm:prSet presAssocID="{C382004B-1B4C-48C8-A361-3000F5DF9291}" presName="rootText" presStyleLbl="node4" presStyleIdx="19" presStyleCnt="54" custScaleX="259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7CF2C0-17C2-49BE-A02D-E1A8B31852A0}" type="pres">
      <dgm:prSet presAssocID="{C382004B-1B4C-48C8-A361-3000F5DF9291}" presName="rootConnector" presStyleLbl="node4" presStyleIdx="19" presStyleCnt="54"/>
      <dgm:spPr/>
      <dgm:t>
        <a:bodyPr/>
        <a:lstStyle/>
        <a:p>
          <a:endParaRPr lang="ru-RU"/>
        </a:p>
      </dgm:t>
    </dgm:pt>
    <dgm:pt modelId="{8FD619F2-C2E8-43F3-A9FD-ACCD706F3C08}" type="pres">
      <dgm:prSet presAssocID="{C382004B-1B4C-48C8-A361-3000F5DF9291}" presName="hierChild4" presStyleCnt="0"/>
      <dgm:spPr/>
    </dgm:pt>
    <dgm:pt modelId="{0F88777E-E435-4CB6-B076-462412C968EF}" type="pres">
      <dgm:prSet presAssocID="{C382004B-1B4C-48C8-A361-3000F5DF9291}" presName="hierChild5" presStyleCnt="0"/>
      <dgm:spPr/>
    </dgm:pt>
    <dgm:pt modelId="{40BC8DF7-3FD5-450C-A207-C04C87109E14}" type="pres">
      <dgm:prSet presAssocID="{5206310E-0259-4F6D-9183-88D511210A45}" presName="Name50" presStyleLbl="parChTrans1D4" presStyleIdx="20" presStyleCnt="54"/>
      <dgm:spPr/>
      <dgm:t>
        <a:bodyPr/>
        <a:lstStyle/>
        <a:p>
          <a:endParaRPr lang="ru-RU"/>
        </a:p>
      </dgm:t>
    </dgm:pt>
    <dgm:pt modelId="{14638DE2-0B45-4777-9E68-F132EDE7B092}" type="pres">
      <dgm:prSet presAssocID="{F73826DB-77B7-48CB-AED5-3D8BE3A25263}" presName="hierRoot2" presStyleCnt="0">
        <dgm:presLayoutVars>
          <dgm:hierBranch val="init"/>
        </dgm:presLayoutVars>
      </dgm:prSet>
      <dgm:spPr/>
    </dgm:pt>
    <dgm:pt modelId="{65E13992-9479-4349-93B1-E616A413B50A}" type="pres">
      <dgm:prSet presAssocID="{F73826DB-77B7-48CB-AED5-3D8BE3A25263}" presName="rootComposite" presStyleCnt="0"/>
      <dgm:spPr/>
    </dgm:pt>
    <dgm:pt modelId="{EF711FE4-45C8-4756-A5A6-30837CF02EEE}" type="pres">
      <dgm:prSet presAssocID="{F73826DB-77B7-48CB-AED5-3D8BE3A25263}" presName="rootText" presStyleLbl="node4" presStyleIdx="20" presStyleCnt="54" custScaleX="259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AD07C2-98DF-43F0-8594-F30782BDBF3C}" type="pres">
      <dgm:prSet presAssocID="{F73826DB-77B7-48CB-AED5-3D8BE3A25263}" presName="rootConnector" presStyleLbl="node4" presStyleIdx="20" presStyleCnt="54"/>
      <dgm:spPr/>
      <dgm:t>
        <a:bodyPr/>
        <a:lstStyle/>
        <a:p>
          <a:endParaRPr lang="ru-RU"/>
        </a:p>
      </dgm:t>
    </dgm:pt>
    <dgm:pt modelId="{3E2A848D-AEF2-42A8-8AB0-E02A039E3771}" type="pres">
      <dgm:prSet presAssocID="{F73826DB-77B7-48CB-AED5-3D8BE3A25263}" presName="hierChild4" presStyleCnt="0"/>
      <dgm:spPr/>
    </dgm:pt>
    <dgm:pt modelId="{9A80E476-4A61-40E9-B4CB-9DDE39A003ED}" type="pres">
      <dgm:prSet presAssocID="{66679FEB-FAF3-43EB-ADDB-3381EA3A48B3}" presName="Name37" presStyleLbl="parChTrans1D4" presStyleIdx="21" presStyleCnt="54"/>
      <dgm:spPr/>
      <dgm:t>
        <a:bodyPr/>
        <a:lstStyle/>
        <a:p>
          <a:endParaRPr lang="ru-RU"/>
        </a:p>
      </dgm:t>
    </dgm:pt>
    <dgm:pt modelId="{931A7DF5-B9AC-4C1C-A9C7-853F4F91FDCC}" type="pres">
      <dgm:prSet presAssocID="{2FDB2701-7B0B-408E-A4DA-54E2EA5A0E62}" presName="hierRoot2" presStyleCnt="0">
        <dgm:presLayoutVars>
          <dgm:hierBranch val="init"/>
        </dgm:presLayoutVars>
      </dgm:prSet>
      <dgm:spPr/>
    </dgm:pt>
    <dgm:pt modelId="{A01EC084-86A4-4A2C-A2AD-DC13237A6AEF}" type="pres">
      <dgm:prSet presAssocID="{2FDB2701-7B0B-408E-A4DA-54E2EA5A0E62}" presName="rootComposite" presStyleCnt="0"/>
      <dgm:spPr/>
    </dgm:pt>
    <dgm:pt modelId="{6757AAE9-0B2D-4B57-994F-B66E2817DD12}" type="pres">
      <dgm:prSet presAssocID="{2FDB2701-7B0B-408E-A4DA-54E2EA5A0E62}" presName="rootText" presStyleLbl="node4" presStyleIdx="21" presStyleCnt="54" custScaleX="214359" custLinFactNeighborX="-214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0F779B-989A-4D8F-AFFB-C3C0C7220F1D}" type="pres">
      <dgm:prSet presAssocID="{2FDB2701-7B0B-408E-A4DA-54E2EA5A0E62}" presName="rootConnector" presStyleLbl="node4" presStyleIdx="21" presStyleCnt="54"/>
      <dgm:spPr/>
      <dgm:t>
        <a:bodyPr/>
        <a:lstStyle/>
        <a:p>
          <a:endParaRPr lang="ru-RU"/>
        </a:p>
      </dgm:t>
    </dgm:pt>
    <dgm:pt modelId="{CA21BD3D-4A47-4B8A-A179-1B3CD65C00ED}" type="pres">
      <dgm:prSet presAssocID="{2FDB2701-7B0B-408E-A4DA-54E2EA5A0E62}" presName="hierChild4" presStyleCnt="0"/>
      <dgm:spPr/>
    </dgm:pt>
    <dgm:pt modelId="{16F78596-51C2-4BBE-95BC-B9E8697A7781}" type="pres">
      <dgm:prSet presAssocID="{2FDB2701-7B0B-408E-A4DA-54E2EA5A0E62}" presName="hierChild5" presStyleCnt="0"/>
      <dgm:spPr/>
    </dgm:pt>
    <dgm:pt modelId="{113B458E-8386-40C4-BAB9-6BC13B75712B}" type="pres">
      <dgm:prSet presAssocID="{67AE9F20-B1D7-4743-AA3C-2F620EE72897}" presName="Name37" presStyleLbl="parChTrans1D4" presStyleIdx="22" presStyleCnt="54"/>
      <dgm:spPr/>
      <dgm:t>
        <a:bodyPr/>
        <a:lstStyle/>
        <a:p>
          <a:endParaRPr lang="ru-RU"/>
        </a:p>
      </dgm:t>
    </dgm:pt>
    <dgm:pt modelId="{C3BD31F7-A44F-49E0-95C8-B972B0167F2A}" type="pres">
      <dgm:prSet presAssocID="{3A0E0D0D-41B7-407D-AF96-077CE4A615F1}" presName="hierRoot2" presStyleCnt="0">
        <dgm:presLayoutVars>
          <dgm:hierBranch val="init"/>
        </dgm:presLayoutVars>
      </dgm:prSet>
      <dgm:spPr/>
    </dgm:pt>
    <dgm:pt modelId="{DD220E5A-10C7-411A-875D-AE4DF269E541}" type="pres">
      <dgm:prSet presAssocID="{3A0E0D0D-41B7-407D-AF96-077CE4A615F1}" presName="rootComposite" presStyleCnt="0"/>
      <dgm:spPr/>
    </dgm:pt>
    <dgm:pt modelId="{7B47F4A8-341B-4F80-9027-275F714EBDD4}" type="pres">
      <dgm:prSet presAssocID="{3A0E0D0D-41B7-407D-AF96-077CE4A615F1}" presName="rootText" presStyleLbl="node4" presStyleIdx="22" presStyleCnt="54" custScaleX="214359" custLinFactNeighborX="-214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E9E67A-83D2-43A7-B1C3-FA86F3B2CAC7}" type="pres">
      <dgm:prSet presAssocID="{3A0E0D0D-41B7-407D-AF96-077CE4A615F1}" presName="rootConnector" presStyleLbl="node4" presStyleIdx="22" presStyleCnt="54"/>
      <dgm:spPr/>
      <dgm:t>
        <a:bodyPr/>
        <a:lstStyle/>
        <a:p>
          <a:endParaRPr lang="ru-RU"/>
        </a:p>
      </dgm:t>
    </dgm:pt>
    <dgm:pt modelId="{89137FCB-6804-4606-9A4C-2FBDB223FCEF}" type="pres">
      <dgm:prSet presAssocID="{3A0E0D0D-41B7-407D-AF96-077CE4A615F1}" presName="hierChild4" presStyleCnt="0"/>
      <dgm:spPr/>
    </dgm:pt>
    <dgm:pt modelId="{203F654D-802D-4B68-BDBB-0598D15EEEEC}" type="pres">
      <dgm:prSet presAssocID="{3A0E0D0D-41B7-407D-AF96-077CE4A615F1}" presName="hierChild5" presStyleCnt="0"/>
      <dgm:spPr/>
    </dgm:pt>
    <dgm:pt modelId="{8A88AC67-ECFC-4B2B-B69F-120FA66ACA81}" type="pres">
      <dgm:prSet presAssocID="{9C9862C4-EBC7-49DC-A611-98B035BA7CB1}" presName="Name37" presStyleLbl="parChTrans1D4" presStyleIdx="23" presStyleCnt="54"/>
      <dgm:spPr/>
      <dgm:t>
        <a:bodyPr/>
        <a:lstStyle/>
        <a:p>
          <a:endParaRPr lang="ru-RU"/>
        </a:p>
      </dgm:t>
    </dgm:pt>
    <dgm:pt modelId="{B80BCEE5-D20E-4E44-A163-8A1B4234B32F}" type="pres">
      <dgm:prSet presAssocID="{D4C6CCCB-DEF1-4684-8D66-EAB65F725907}" presName="hierRoot2" presStyleCnt="0">
        <dgm:presLayoutVars>
          <dgm:hierBranch val="init"/>
        </dgm:presLayoutVars>
      </dgm:prSet>
      <dgm:spPr/>
    </dgm:pt>
    <dgm:pt modelId="{168041B8-AB94-4CB9-8A5A-AABA4C3E4249}" type="pres">
      <dgm:prSet presAssocID="{D4C6CCCB-DEF1-4684-8D66-EAB65F725907}" presName="rootComposite" presStyleCnt="0"/>
      <dgm:spPr/>
    </dgm:pt>
    <dgm:pt modelId="{A2F6E8BF-DECA-4BF2-AC98-1686C11577F6}" type="pres">
      <dgm:prSet presAssocID="{D4C6CCCB-DEF1-4684-8D66-EAB65F725907}" presName="rootText" presStyleLbl="node4" presStyleIdx="23" presStyleCnt="54" custScaleX="214359" custLinFactNeighborX="-214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196B27-D6D4-4B55-BA80-774619235B5C}" type="pres">
      <dgm:prSet presAssocID="{D4C6CCCB-DEF1-4684-8D66-EAB65F725907}" presName="rootConnector" presStyleLbl="node4" presStyleIdx="23" presStyleCnt="54"/>
      <dgm:spPr/>
      <dgm:t>
        <a:bodyPr/>
        <a:lstStyle/>
        <a:p>
          <a:endParaRPr lang="ru-RU"/>
        </a:p>
      </dgm:t>
    </dgm:pt>
    <dgm:pt modelId="{3F759B04-230F-4B0D-A8DE-105C9E6AAD2E}" type="pres">
      <dgm:prSet presAssocID="{D4C6CCCB-DEF1-4684-8D66-EAB65F725907}" presName="hierChild4" presStyleCnt="0"/>
      <dgm:spPr/>
    </dgm:pt>
    <dgm:pt modelId="{0EF1BB44-5DB2-496B-A21E-E3BAA26F9A29}" type="pres">
      <dgm:prSet presAssocID="{D4C6CCCB-DEF1-4684-8D66-EAB65F725907}" presName="hierChild5" presStyleCnt="0"/>
      <dgm:spPr/>
    </dgm:pt>
    <dgm:pt modelId="{A7F89D25-9AC1-44B4-A2AC-ADC53633F05C}" type="pres">
      <dgm:prSet presAssocID="{F73826DB-77B7-48CB-AED5-3D8BE3A25263}" presName="hierChild5" presStyleCnt="0"/>
      <dgm:spPr/>
    </dgm:pt>
    <dgm:pt modelId="{15B57E0E-7ECB-4307-AC20-96B3902C3B79}" type="pres">
      <dgm:prSet presAssocID="{DE857067-0557-4538-AAD6-3983D9DF08BA}" presName="hierChild5" presStyleCnt="0"/>
      <dgm:spPr/>
    </dgm:pt>
    <dgm:pt modelId="{6233CE31-4BD0-41C5-848C-126DBC36A7F4}" type="pres">
      <dgm:prSet presAssocID="{0FE9DF6D-823D-490D-90FE-41D2C00CEEDF}" presName="Name35" presStyleLbl="parChTrans1D4" presStyleIdx="24" presStyleCnt="54"/>
      <dgm:spPr/>
      <dgm:t>
        <a:bodyPr/>
        <a:lstStyle/>
        <a:p>
          <a:endParaRPr lang="ru-RU"/>
        </a:p>
      </dgm:t>
    </dgm:pt>
    <dgm:pt modelId="{FC108733-2C8B-4A53-BA6E-D86ECF20E81B}" type="pres">
      <dgm:prSet presAssocID="{E24005B9-4C0B-4FCF-903F-5C2BE262C1D4}" presName="hierRoot2" presStyleCnt="0">
        <dgm:presLayoutVars>
          <dgm:hierBranch/>
        </dgm:presLayoutVars>
      </dgm:prSet>
      <dgm:spPr/>
    </dgm:pt>
    <dgm:pt modelId="{D071E837-5D8E-4069-9233-19DDDD6D1759}" type="pres">
      <dgm:prSet presAssocID="{E24005B9-4C0B-4FCF-903F-5C2BE262C1D4}" presName="rootComposite" presStyleCnt="0"/>
      <dgm:spPr/>
    </dgm:pt>
    <dgm:pt modelId="{430D8597-A8DA-4134-B09B-B53F883D28A0}" type="pres">
      <dgm:prSet presAssocID="{E24005B9-4C0B-4FCF-903F-5C2BE262C1D4}" presName="rootText" presStyleLbl="node4" presStyleIdx="24" presStyleCnt="54" custScaleX="121000" custLinFactNeighborY="7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28D82C-4F6C-47F6-B84F-6B3E2203D57C}" type="pres">
      <dgm:prSet presAssocID="{E24005B9-4C0B-4FCF-903F-5C2BE262C1D4}" presName="rootConnector" presStyleLbl="node4" presStyleIdx="24" presStyleCnt="54"/>
      <dgm:spPr/>
      <dgm:t>
        <a:bodyPr/>
        <a:lstStyle/>
        <a:p>
          <a:endParaRPr lang="ru-RU"/>
        </a:p>
      </dgm:t>
    </dgm:pt>
    <dgm:pt modelId="{E9C40042-6232-4364-9391-AC3DFC029937}" type="pres">
      <dgm:prSet presAssocID="{E24005B9-4C0B-4FCF-903F-5C2BE262C1D4}" presName="hierChild4" presStyleCnt="0"/>
      <dgm:spPr/>
    </dgm:pt>
    <dgm:pt modelId="{C97C8615-2654-475E-A534-19FC46CB0E06}" type="pres">
      <dgm:prSet presAssocID="{E24005B9-4C0B-4FCF-903F-5C2BE262C1D4}" presName="hierChild5" presStyleCnt="0"/>
      <dgm:spPr/>
    </dgm:pt>
    <dgm:pt modelId="{155B356C-4EB5-4730-A56B-E6536DFE1D02}" type="pres">
      <dgm:prSet presAssocID="{92179278-33ED-4E00-8130-BFF20BC4324C}" presName="Name35" presStyleLbl="parChTrans1D4" presStyleIdx="25" presStyleCnt="54"/>
      <dgm:spPr/>
      <dgm:t>
        <a:bodyPr/>
        <a:lstStyle/>
        <a:p>
          <a:endParaRPr lang="ru-RU"/>
        </a:p>
      </dgm:t>
    </dgm:pt>
    <dgm:pt modelId="{839BD05E-77CA-491C-A19F-9AFB1D895487}" type="pres">
      <dgm:prSet presAssocID="{0ED9F8FF-0E6E-486C-9A86-BA42C0A9E5CC}" presName="hierRoot2" presStyleCnt="0">
        <dgm:presLayoutVars>
          <dgm:hierBranch val="init"/>
        </dgm:presLayoutVars>
      </dgm:prSet>
      <dgm:spPr/>
    </dgm:pt>
    <dgm:pt modelId="{24D17B05-44EA-426A-A4B5-62E1C6D1A04F}" type="pres">
      <dgm:prSet presAssocID="{0ED9F8FF-0E6E-486C-9A86-BA42C0A9E5CC}" presName="rootComposite" presStyleCnt="0"/>
      <dgm:spPr/>
    </dgm:pt>
    <dgm:pt modelId="{8D8772A7-FBD9-47E2-9DD5-68D1048AFEFE}" type="pres">
      <dgm:prSet presAssocID="{0ED9F8FF-0E6E-486C-9A86-BA42C0A9E5CC}" presName="rootText" presStyleLbl="node4" presStyleIdx="25" presStyleCnt="54" custScaleX="214359" custLinFactNeighborX="-17213" custLinFactNeighborY="7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FFA22D-D196-469E-A539-04EFA730B2EC}" type="pres">
      <dgm:prSet presAssocID="{0ED9F8FF-0E6E-486C-9A86-BA42C0A9E5CC}" presName="rootConnector" presStyleLbl="node4" presStyleIdx="25" presStyleCnt="54"/>
      <dgm:spPr/>
      <dgm:t>
        <a:bodyPr/>
        <a:lstStyle/>
        <a:p>
          <a:endParaRPr lang="ru-RU"/>
        </a:p>
      </dgm:t>
    </dgm:pt>
    <dgm:pt modelId="{04255FA3-7702-4C06-B4A2-9F3DA70AA5B4}" type="pres">
      <dgm:prSet presAssocID="{0ED9F8FF-0E6E-486C-9A86-BA42C0A9E5CC}" presName="hierChild4" presStyleCnt="0"/>
      <dgm:spPr/>
    </dgm:pt>
    <dgm:pt modelId="{4B9ED53A-0750-4468-AA07-BB2E5228B9DB}" type="pres">
      <dgm:prSet presAssocID="{3A83F02A-FFFB-43DA-8FCC-C1DA4A479F04}" presName="Name37" presStyleLbl="parChTrans1D4" presStyleIdx="26" presStyleCnt="54"/>
      <dgm:spPr/>
      <dgm:t>
        <a:bodyPr/>
        <a:lstStyle/>
        <a:p>
          <a:endParaRPr lang="ru-RU"/>
        </a:p>
      </dgm:t>
    </dgm:pt>
    <dgm:pt modelId="{7503F689-42E8-4BEE-B144-0FEBD0EB4ADB}" type="pres">
      <dgm:prSet presAssocID="{06C56284-002A-4396-A590-5450383DF1CC}" presName="hierRoot2" presStyleCnt="0">
        <dgm:presLayoutVars>
          <dgm:hierBranch val="init"/>
        </dgm:presLayoutVars>
      </dgm:prSet>
      <dgm:spPr/>
    </dgm:pt>
    <dgm:pt modelId="{AACE8913-E834-4F52-9C03-3C73095D5836}" type="pres">
      <dgm:prSet presAssocID="{06C56284-002A-4396-A590-5450383DF1CC}" presName="rootComposite" presStyleCnt="0"/>
      <dgm:spPr/>
    </dgm:pt>
    <dgm:pt modelId="{6141EAD8-AC2C-4D14-B4C6-0E6F3D68B984}" type="pres">
      <dgm:prSet presAssocID="{06C56284-002A-4396-A590-5450383DF1CC}" presName="rootText" presStyleLbl="node4" presStyleIdx="26" presStyleCnt="54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6285B9-84F9-485C-95B6-B6E103F5F0C6}" type="pres">
      <dgm:prSet presAssocID="{06C56284-002A-4396-A590-5450383DF1CC}" presName="rootConnector" presStyleLbl="node4" presStyleIdx="26" presStyleCnt="54"/>
      <dgm:spPr/>
      <dgm:t>
        <a:bodyPr/>
        <a:lstStyle/>
        <a:p>
          <a:endParaRPr lang="ru-RU"/>
        </a:p>
      </dgm:t>
    </dgm:pt>
    <dgm:pt modelId="{6E0226F0-210A-4A6A-B53C-93BE45D6D2FE}" type="pres">
      <dgm:prSet presAssocID="{06C56284-002A-4396-A590-5450383DF1CC}" presName="hierChild4" presStyleCnt="0"/>
      <dgm:spPr/>
    </dgm:pt>
    <dgm:pt modelId="{EBE58C8A-1279-402C-BD67-F549236E14E9}" type="pres">
      <dgm:prSet presAssocID="{06C56284-002A-4396-A590-5450383DF1CC}" presName="hierChild5" presStyleCnt="0"/>
      <dgm:spPr/>
    </dgm:pt>
    <dgm:pt modelId="{6427288B-272F-4E0C-89E4-7577DC5340F8}" type="pres">
      <dgm:prSet presAssocID="{C1355229-95A5-4894-89A1-61ACA0A4C569}" presName="Name37" presStyleLbl="parChTrans1D4" presStyleIdx="27" presStyleCnt="54"/>
      <dgm:spPr/>
      <dgm:t>
        <a:bodyPr/>
        <a:lstStyle/>
        <a:p>
          <a:endParaRPr lang="ru-RU"/>
        </a:p>
      </dgm:t>
    </dgm:pt>
    <dgm:pt modelId="{4FB97A44-4F79-4800-8096-FB9B8203C97D}" type="pres">
      <dgm:prSet presAssocID="{EB623369-AA4A-4106-86AF-4173DA560483}" presName="hierRoot2" presStyleCnt="0">
        <dgm:presLayoutVars>
          <dgm:hierBranch val="init"/>
        </dgm:presLayoutVars>
      </dgm:prSet>
      <dgm:spPr/>
    </dgm:pt>
    <dgm:pt modelId="{57AF38B2-1F0F-473D-BC67-63E26CFE1729}" type="pres">
      <dgm:prSet presAssocID="{EB623369-AA4A-4106-86AF-4173DA560483}" presName="rootComposite" presStyleCnt="0"/>
      <dgm:spPr/>
    </dgm:pt>
    <dgm:pt modelId="{22A5976F-451E-467C-B77A-EFBF674C63D9}" type="pres">
      <dgm:prSet presAssocID="{EB623369-AA4A-4106-86AF-4173DA560483}" presName="rootText" presStyleLbl="node4" presStyleIdx="27" presStyleCnt="54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75AAB5-194D-47F4-85B0-48FB4F022722}" type="pres">
      <dgm:prSet presAssocID="{EB623369-AA4A-4106-86AF-4173DA560483}" presName="rootConnector" presStyleLbl="node4" presStyleIdx="27" presStyleCnt="54"/>
      <dgm:spPr/>
      <dgm:t>
        <a:bodyPr/>
        <a:lstStyle/>
        <a:p>
          <a:endParaRPr lang="ru-RU"/>
        </a:p>
      </dgm:t>
    </dgm:pt>
    <dgm:pt modelId="{0C3E776F-E393-4CB2-8983-95161594508F}" type="pres">
      <dgm:prSet presAssocID="{EB623369-AA4A-4106-86AF-4173DA560483}" presName="hierChild4" presStyleCnt="0"/>
      <dgm:spPr/>
    </dgm:pt>
    <dgm:pt modelId="{4091ED78-18F5-4ADF-BFB6-7097D933DFD8}" type="pres">
      <dgm:prSet presAssocID="{EB623369-AA4A-4106-86AF-4173DA560483}" presName="hierChild5" presStyleCnt="0"/>
      <dgm:spPr/>
    </dgm:pt>
    <dgm:pt modelId="{B04C98F0-7ED1-4F4D-B467-2A48D733F6C0}" type="pres">
      <dgm:prSet presAssocID="{F865DF02-49B3-45BE-BCF3-39112CD39BFA}" presName="Name37" presStyleLbl="parChTrans1D4" presStyleIdx="28" presStyleCnt="54"/>
      <dgm:spPr/>
      <dgm:t>
        <a:bodyPr/>
        <a:lstStyle/>
        <a:p>
          <a:endParaRPr lang="ru-RU"/>
        </a:p>
      </dgm:t>
    </dgm:pt>
    <dgm:pt modelId="{2143A4EF-C9C8-4AFD-B901-840CA0C57713}" type="pres">
      <dgm:prSet presAssocID="{DA6D8A8C-97C2-4EB0-858F-70C675E04AD5}" presName="hierRoot2" presStyleCnt="0">
        <dgm:presLayoutVars>
          <dgm:hierBranch val="init"/>
        </dgm:presLayoutVars>
      </dgm:prSet>
      <dgm:spPr/>
    </dgm:pt>
    <dgm:pt modelId="{5EC65D75-98E0-4552-BF16-531B9E72A358}" type="pres">
      <dgm:prSet presAssocID="{DA6D8A8C-97C2-4EB0-858F-70C675E04AD5}" presName="rootComposite" presStyleCnt="0"/>
      <dgm:spPr/>
    </dgm:pt>
    <dgm:pt modelId="{5617837F-AD22-4C8E-99E7-1095B507FE86}" type="pres">
      <dgm:prSet presAssocID="{DA6D8A8C-97C2-4EB0-858F-70C675E04AD5}" presName="rootText" presStyleLbl="node4" presStyleIdx="28" presStyleCnt="54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2AB122-A4D0-4863-986A-E88290E69D11}" type="pres">
      <dgm:prSet presAssocID="{DA6D8A8C-97C2-4EB0-858F-70C675E04AD5}" presName="rootConnector" presStyleLbl="node4" presStyleIdx="28" presStyleCnt="54"/>
      <dgm:spPr/>
      <dgm:t>
        <a:bodyPr/>
        <a:lstStyle/>
        <a:p>
          <a:endParaRPr lang="ru-RU"/>
        </a:p>
      </dgm:t>
    </dgm:pt>
    <dgm:pt modelId="{76C1E393-42D4-440F-B443-48D5D9C8812E}" type="pres">
      <dgm:prSet presAssocID="{DA6D8A8C-97C2-4EB0-858F-70C675E04AD5}" presName="hierChild4" presStyleCnt="0"/>
      <dgm:spPr/>
    </dgm:pt>
    <dgm:pt modelId="{609A8197-236F-498C-BD4B-6D94492C372D}" type="pres">
      <dgm:prSet presAssocID="{DA6D8A8C-97C2-4EB0-858F-70C675E04AD5}" presName="hierChild5" presStyleCnt="0"/>
      <dgm:spPr/>
    </dgm:pt>
    <dgm:pt modelId="{3FAF19C0-2402-4A6B-B6AD-50B8E1CB413E}" type="pres">
      <dgm:prSet presAssocID="{AF120303-D45B-4A91-A2AD-1F0319BA7135}" presName="Name37" presStyleLbl="parChTrans1D4" presStyleIdx="29" presStyleCnt="54"/>
      <dgm:spPr/>
      <dgm:t>
        <a:bodyPr/>
        <a:lstStyle/>
        <a:p>
          <a:endParaRPr lang="ru-RU"/>
        </a:p>
      </dgm:t>
    </dgm:pt>
    <dgm:pt modelId="{41C1A479-D745-4828-B3A7-12C48B165AE8}" type="pres">
      <dgm:prSet presAssocID="{4741E0DA-3F7E-4C3C-BAFD-6BBA8771124C}" presName="hierRoot2" presStyleCnt="0">
        <dgm:presLayoutVars>
          <dgm:hierBranch val="init"/>
        </dgm:presLayoutVars>
      </dgm:prSet>
      <dgm:spPr/>
    </dgm:pt>
    <dgm:pt modelId="{55923624-1582-4AD8-BB47-13FEB5FF868E}" type="pres">
      <dgm:prSet presAssocID="{4741E0DA-3F7E-4C3C-BAFD-6BBA8771124C}" presName="rootComposite" presStyleCnt="0"/>
      <dgm:spPr/>
    </dgm:pt>
    <dgm:pt modelId="{31ECA34A-0F31-4EDD-824F-1CCC229B9825}" type="pres">
      <dgm:prSet presAssocID="{4741E0DA-3F7E-4C3C-BAFD-6BBA8771124C}" presName="rootText" presStyleLbl="node4" presStyleIdx="29" presStyleCnt="54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29798E-6C0F-430F-9023-CC6EAFCEE331}" type="pres">
      <dgm:prSet presAssocID="{4741E0DA-3F7E-4C3C-BAFD-6BBA8771124C}" presName="rootConnector" presStyleLbl="node4" presStyleIdx="29" presStyleCnt="54"/>
      <dgm:spPr/>
      <dgm:t>
        <a:bodyPr/>
        <a:lstStyle/>
        <a:p>
          <a:endParaRPr lang="ru-RU"/>
        </a:p>
      </dgm:t>
    </dgm:pt>
    <dgm:pt modelId="{F86047AE-47B0-4600-9870-E2AA854E91AC}" type="pres">
      <dgm:prSet presAssocID="{4741E0DA-3F7E-4C3C-BAFD-6BBA8771124C}" presName="hierChild4" presStyleCnt="0"/>
      <dgm:spPr/>
    </dgm:pt>
    <dgm:pt modelId="{BB44AB62-2532-4C64-9F17-74BFB6E5661A}" type="pres">
      <dgm:prSet presAssocID="{4741E0DA-3F7E-4C3C-BAFD-6BBA8771124C}" presName="hierChild5" presStyleCnt="0"/>
      <dgm:spPr/>
    </dgm:pt>
    <dgm:pt modelId="{A206F43C-9393-4AF2-B058-3D793480B742}" type="pres">
      <dgm:prSet presAssocID="{0B5DA34E-1470-45C5-BCD9-C418CE1F3C4D}" presName="Name37" presStyleLbl="parChTrans1D4" presStyleIdx="30" presStyleCnt="54"/>
      <dgm:spPr/>
      <dgm:t>
        <a:bodyPr/>
        <a:lstStyle/>
        <a:p>
          <a:endParaRPr lang="ru-RU"/>
        </a:p>
      </dgm:t>
    </dgm:pt>
    <dgm:pt modelId="{B486B480-4A17-4294-A08A-8C0587944230}" type="pres">
      <dgm:prSet presAssocID="{7AA7F5E4-CBA5-43D2-B5C8-573F62730C4A}" presName="hierRoot2" presStyleCnt="0">
        <dgm:presLayoutVars>
          <dgm:hierBranch val="init"/>
        </dgm:presLayoutVars>
      </dgm:prSet>
      <dgm:spPr/>
    </dgm:pt>
    <dgm:pt modelId="{C35964A7-757F-4CF5-9239-7298A10081DE}" type="pres">
      <dgm:prSet presAssocID="{7AA7F5E4-CBA5-43D2-B5C8-573F62730C4A}" presName="rootComposite" presStyleCnt="0"/>
      <dgm:spPr/>
    </dgm:pt>
    <dgm:pt modelId="{0D9A5FEA-C635-489C-A8FB-793F2504DF76}" type="pres">
      <dgm:prSet presAssocID="{7AA7F5E4-CBA5-43D2-B5C8-573F62730C4A}" presName="rootText" presStyleLbl="node4" presStyleIdx="30" presStyleCnt="54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740370-0465-4B17-9C20-98DE01B27C12}" type="pres">
      <dgm:prSet presAssocID="{7AA7F5E4-CBA5-43D2-B5C8-573F62730C4A}" presName="rootConnector" presStyleLbl="node4" presStyleIdx="30" presStyleCnt="54"/>
      <dgm:spPr/>
      <dgm:t>
        <a:bodyPr/>
        <a:lstStyle/>
        <a:p>
          <a:endParaRPr lang="ru-RU"/>
        </a:p>
      </dgm:t>
    </dgm:pt>
    <dgm:pt modelId="{C5CBFAEF-C7D5-4354-BDBB-62855CE8E225}" type="pres">
      <dgm:prSet presAssocID="{7AA7F5E4-CBA5-43D2-B5C8-573F62730C4A}" presName="hierChild4" presStyleCnt="0"/>
      <dgm:spPr/>
    </dgm:pt>
    <dgm:pt modelId="{32F26C17-4F68-47F9-B356-D783BFC2121B}" type="pres">
      <dgm:prSet presAssocID="{7AA7F5E4-CBA5-43D2-B5C8-573F62730C4A}" presName="hierChild5" presStyleCnt="0"/>
      <dgm:spPr/>
    </dgm:pt>
    <dgm:pt modelId="{BDB64B6F-2939-481C-B9D8-10545C44E464}" type="pres">
      <dgm:prSet presAssocID="{65136811-BAA5-4207-BB90-8C00454EA34A}" presName="Name37" presStyleLbl="parChTrans1D4" presStyleIdx="31" presStyleCnt="54"/>
      <dgm:spPr/>
      <dgm:t>
        <a:bodyPr/>
        <a:lstStyle/>
        <a:p>
          <a:endParaRPr lang="ru-RU"/>
        </a:p>
      </dgm:t>
    </dgm:pt>
    <dgm:pt modelId="{2D02C2B6-A4FC-4292-98F9-DC85A1035279}" type="pres">
      <dgm:prSet presAssocID="{B501FF0D-F3D3-4738-97B6-44F74B8CA822}" presName="hierRoot2" presStyleCnt="0">
        <dgm:presLayoutVars>
          <dgm:hierBranch val="init"/>
        </dgm:presLayoutVars>
      </dgm:prSet>
      <dgm:spPr/>
    </dgm:pt>
    <dgm:pt modelId="{6C11DCFD-950E-4BD4-9B9E-6EF5C9EC3DD2}" type="pres">
      <dgm:prSet presAssocID="{B501FF0D-F3D3-4738-97B6-44F74B8CA822}" presName="rootComposite" presStyleCnt="0"/>
      <dgm:spPr/>
    </dgm:pt>
    <dgm:pt modelId="{E9E69059-F675-4CD6-AB1A-823A0B7EB118}" type="pres">
      <dgm:prSet presAssocID="{B501FF0D-F3D3-4738-97B6-44F74B8CA822}" presName="rootText" presStyleLbl="node4" presStyleIdx="31" presStyleCnt="54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D11676-7D89-4E99-9077-AB0EB53E9FB8}" type="pres">
      <dgm:prSet presAssocID="{B501FF0D-F3D3-4738-97B6-44F74B8CA822}" presName="rootConnector" presStyleLbl="node4" presStyleIdx="31" presStyleCnt="54"/>
      <dgm:spPr/>
      <dgm:t>
        <a:bodyPr/>
        <a:lstStyle/>
        <a:p>
          <a:endParaRPr lang="ru-RU"/>
        </a:p>
      </dgm:t>
    </dgm:pt>
    <dgm:pt modelId="{BAACE618-DB53-4E42-AD04-2E25450037F6}" type="pres">
      <dgm:prSet presAssocID="{B501FF0D-F3D3-4738-97B6-44F74B8CA822}" presName="hierChild4" presStyleCnt="0"/>
      <dgm:spPr/>
    </dgm:pt>
    <dgm:pt modelId="{98F562B1-E620-44A6-BBE0-191C0F82E106}" type="pres">
      <dgm:prSet presAssocID="{B501FF0D-F3D3-4738-97B6-44F74B8CA822}" presName="hierChild5" presStyleCnt="0"/>
      <dgm:spPr/>
    </dgm:pt>
    <dgm:pt modelId="{7379B305-945B-4E0B-8207-EDF707E853BC}" type="pres">
      <dgm:prSet presAssocID="{5EA88C4B-177D-44E0-A094-1360707B0C5C}" presName="Name37" presStyleLbl="parChTrans1D4" presStyleIdx="32" presStyleCnt="54"/>
      <dgm:spPr/>
      <dgm:t>
        <a:bodyPr/>
        <a:lstStyle/>
        <a:p>
          <a:endParaRPr lang="ru-RU"/>
        </a:p>
      </dgm:t>
    </dgm:pt>
    <dgm:pt modelId="{451EBAAE-0382-4628-8597-D1B9730B2E23}" type="pres">
      <dgm:prSet presAssocID="{D98FC241-D30D-4F5D-9023-F32FDEFC5F35}" presName="hierRoot2" presStyleCnt="0">
        <dgm:presLayoutVars>
          <dgm:hierBranch val="init"/>
        </dgm:presLayoutVars>
      </dgm:prSet>
      <dgm:spPr/>
    </dgm:pt>
    <dgm:pt modelId="{4A319257-EEE3-40ED-BA89-E446B26F5568}" type="pres">
      <dgm:prSet presAssocID="{D98FC241-D30D-4F5D-9023-F32FDEFC5F35}" presName="rootComposite" presStyleCnt="0"/>
      <dgm:spPr/>
    </dgm:pt>
    <dgm:pt modelId="{5DA46AE5-9172-41AA-B30C-4B7C5060F52B}" type="pres">
      <dgm:prSet presAssocID="{D98FC241-D30D-4F5D-9023-F32FDEFC5F35}" presName="rootText" presStyleLbl="node4" presStyleIdx="32" presStyleCnt="54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534E65-D77B-4C16-94E7-822C28426578}" type="pres">
      <dgm:prSet presAssocID="{D98FC241-D30D-4F5D-9023-F32FDEFC5F35}" presName="rootConnector" presStyleLbl="node4" presStyleIdx="32" presStyleCnt="54"/>
      <dgm:spPr/>
      <dgm:t>
        <a:bodyPr/>
        <a:lstStyle/>
        <a:p>
          <a:endParaRPr lang="ru-RU"/>
        </a:p>
      </dgm:t>
    </dgm:pt>
    <dgm:pt modelId="{4D6FBC88-0B6D-42CC-8A74-CB1B1004909A}" type="pres">
      <dgm:prSet presAssocID="{D98FC241-D30D-4F5D-9023-F32FDEFC5F35}" presName="hierChild4" presStyleCnt="0"/>
      <dgm:spPr/>
    </dgm:pt>
    <dgm:pt modelId="{1AA8FF41-ABF4-4341-AA97-BCFB8EAA98FB}" type="pres">
      <dgm:prSet presAssocID="{D98FC241-D30D-4F5D-9023-F32FDEFC5F35}" presName="hierChild5" presStyleCnt="0"/>
      <dgm:spPr/>
    </dgm:pt>
    <dgm:pt modelId="{C2D4CE6F-7013-4E68-9478-06AB8478D3DC}" type="pres">
      <dgm:prSet presAssocID="{0ED9F8FF-0E6E-486C-9A86-BA42C0A9E5CC}" presName="hierChild5" presStyleCnt="0"/>
      <dgm:spPr/>
    </dgm:pt>
    <dgm:pt modelId="{EE6149D3-D3E4-46CB-B672-366189258005}" type="pres">
      <dgm:prSet presAssocID="{F64A10E1-190A-46E9-9F7D-D483A72DB8E6}" presName="Name35" presStyleLbl="parChTrans1D4" presStyleIdx="33" presStyleCnt="54"/>
      <dgm:spPr/>
      <dgm:t>
        <a:bodyPr/>
        <a:lstStyle/>
        <a:p>
          <a:endParaRPr lang="ru-RU"/>
        </a:p>
      </dgm:t>
    </dgm:pt>
    <dgm:pt modelId="{96A7F336-839A-4480-B1F4-CB140E6CBC33}" type="pres">
      <dgm:prSet presAssocID="{6BD47E53-F7AD-4C46-8865-6B4A431E10CB}" presName="hierRoot2" presStyleCnt="0">
        <dgm:presLayoutVars>
          <dgm:hierBranch val="r"/>
        </dgm:presLayoutVars>
      </dgm:prSet>
      <dgm:spPr/>
    </dgm:pt>
    <dgm:pt modelId="{2DEE3598-2938-415B-8CB7-E829060EF803}" type="pres">
      <dgm:prSet presAssocID="{6BD47E53-F7AD-4C46-8865-6B4A431E10CB}" presName="rootComposite" presStyleCnt="0"/>
      <dgm:spPr/>
    </dgm:pt>
    <dgm:pt modelId="{71394281-037F-4E57-8EAA-32611EAD7361}" type="pres">
      <dgm:prSet presAssocID="{6BD47E53-F7AD-4C46-8865-6B4A431E10CB}" presName="rootText" presStyleLbl="node4" presStyleIdx="33" presStyleCnt="54" custScaleX="194872" custLinFactNeighborX="111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672086-C65B-4235-8F4B-6966D9493E1B}" type="pres">
      <dgm:prSet presAssocID="{6BD47E53-F7AD-4C46-8865-6B4A431E10CB}" presName="rootConnector" presStyleLbl="node4" presStyleIdx="33" presStyleCnt="54"/>
      <dgm:spPr/>
      <dgm:t>
        <a:bodyPr/>
        <a:lstStyle/>
        <a:p>
          <a:endParaRPr lang="ru-RU"/>
        </a:p>
      </dgm:t>
    </dgm:pt>
    <dgm:pt modelId="{AFC6524C-00E1-4CBC-BBFF-E95849636554}" type="pres">
      <dgm:prSet presAssocID="{6BD47E53-F7AD-4C46-8865-6B4A431E10CB}" presName="hierChild4" presStyleCnt="0"/>
      <dgm:spPr/>
    </dgm:pt>
    <dgm:pt modelId="{3AB1A9E7-371A-4697-A602-00D701188DB4}" type="pres">
      <dgm:prSet presAssocID="{6EEE8224-73C8-40EF-BD25-97C51E7AA68F}" presName="Name50" presStyleLbl="parChTrans1D4" presStyleIdx="34" presStyleCnt="54"/>
      <dgm:spPr/>
      <dgm:t>
        <a:bodyPr/>
        <a:lstStyle/>
        <a:p>
          <a:endParaRPr lang="ru-RU"/>
        </a:p>
      </dgm:t>
    </dgm:pt>
    <dgm:pt modelId="{8FA198C7-3A21-4FC6-B115-C106EF196559}" type="pres">
      <dgm:prSet presAssocID="{161B32CC-7474-4F86-8976-89458F3D5053}" presName="hierRoot2" presStyleCnt="0">
        <dgm:presLayoutVars>
          <dgm:hierBranch val="init"/>
        </dgm:presLayoutVars>
      </dgm:prSet>
      <dgm:spPr/>
    </dgm:pt>
    <dgm:pt modelId="{CDBDF5C9-B02F-4CAA-96B4-6F9E1C2D7C33}" type="pres">
      <dgm:prSet presAssocID="{161B32CC-7474-4F86-8976-89458F3D5053}" presName="rootComposite" presStyleCnt="0"/>
      <dgm:spPr/>
    </dgm:pt>
    <dgm:pt modelId="{7F6C5A57-3E34-403D-BCA7-441C3D3FD468}" type="pres">
      <dgm:prSet presAssocID="{161B32CC-7474-4F86-8976-89458F3D5053}" presName="rootText" presStyleLbl="node4" presStyleIdx="34" presStyleCnt="54" custScaleX="194872" custLinFactNeighborX="-32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A0BC31-4FA8-4BC9-8CAB-6E012F39ECAB}" type="pres">
      <dgm:prSet presAssocID="{161B32CC-7474-4F86-8976-89458F3D5053}" presName="rootConnector" presStyleLbl="node4" presStyleIdx="34" presStyleCnt="54"/>
      <dgm:spPr/>
      <dgm:t>
        <a:bodyPr/>
        <a:lstStyle/>
        <a:p>
          <a:endParaRPr lang="ru-RU"/>
        </a:p>
      </dgm:t>
    </dgm:pt>
    <dgm:pt modelId="{71E83415-ECE9-4CFA-BF1D-3653C22DA8EC}" type="pres">
      <dgm:prSet presAssocID="{161B32CC-7474-4F86-8976-89458F3D5053}" presName="hierChild4" presStyleCnt="0"/>
      <dgm:spPr/>
    </dgm:pt>
    <dgm:pt modelId="{D23972F7-57E0-4827-8CD7-71D2E107F65C}" type="pres">
      <dgm:prSet presAssocID="{161B32CC-7474-4F86-8976-89458F3D5053}" presName="hierChild5" presStyleCnt="0"/>
      <dgm:spPr/>
    </dgm:pt>
    <dgm:pt modelId="{3B59C561-AD94-463C-AB8F-E8BFF87FA100}" type="pres">
      <dgm:prSet presAssocID="{33604BA2-C2A5-4CA5-9D33-CCBF3419CC39}" presName="Name50" presStyleLbl="parChTrans1D4" presStyleIdx="35" presStyleCnt="54"/>
      <dgm:spPr/>
      <dgm:t>
        <a:bodyPr/>
        <a:lstStyle/>
        <a:p>
          <a:endParaRPr lang="ru-RU"/>
        </a:p>
      </dgm:t>
    </dgm:pt>
    <dgm:pt modelId="{A3680CF8-03B8-4BC7-97FD-8553556626F8}" type="pres">
      <dgm:prSet presAssocID="{23AC9A32-48DA-4A79-AC7F-551C417BD2DB}" presName="hierRoot2" presStyleCnt="0">
        <dgm:presLayoutVars>
          <dgm:hierBranch val="init"/>
        </dgm:presLayoutVars>
      </dgm:prSet>
      <dgm:spPr/>
    </dgm:pt>
    <dgm:pt modelId="{8C31EBF7-455D-4C26-A4C3-B92411EB6CE6}" type="pres">
      <dgm:prSet presAssocID="{23AC9A32-48DA-4A79-AC7F-551C417BD2DB}" presName="rootComposite" presStyleCnt="0"/>
      <dgm:spPr/>
    </dgm:pt>
    <dgm:pt modelId="{13B80903-8C97-4401-8A3F-5651487ED2FD}" type="pres">
      <dgm:prSet presAssocID="{23AC9A32-48DA-4A79-AC7F-551C417BD2DB}" presName="rootText" presStyleLbl="node4" presStyleIdx="35" presStyleCnt="54" custScaleX="194872" custLinFactNeighborX="-32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2B6640-3B0C-4AF4-983D-72F0B9247E23}" type="pres">
      <dgm:prSet presAssocID="{23AC9A32-48DA-4A79-AC7F-551C417BD2DB}" presName="rootConnector" presStyleLbl="node4" presStyleIdx="35" presStyleCnt="54"/>
      <dgm:spPr/>
      <dgm:t>
        <a:bodyPr/>
        <a:lstStyle/>
        <a:p>
          <a:endParaRPr lang="ru-RU"/>
        </a:p>
      </dgm:t>
    </dgm:pt>
    <dgm:pt modelId="{2BC4B851-F533-4749-908B-9F77A27E2591}" type="pres">
      <dgm:prSet presAssocID="{23AC9A32-48DA-4A79-AC7F-551C417BD2DB}" presName="hierChild4" presStyleCnt="0"/>
      <dgm:spPr/>
    </dgm:pt>
    <dgm:pt modelId="{39D4E9C2-0BB2-4731-ACB5-9ECFE7C3CDB2}" type="pres">
      <dgm:prSet presAssocID="{9BAA4763-4879-4263-AF60-AE2B90FC23D0}" presName="Name37" presStyleLbl="parChTrans1D4" presStyleIdx="36" presStyleCnt="54"/>
      <dgm:spPr/>
      <dgm:t>
        <a:bodyPr/>
        <a:lstStyle/>
        <a:p>
          <a:endParaRPr lang="ru-RU"/>
        </a:p>
      </dgm:t>
    </dgm:pt>
    <dgm:pt modelId="{BE3A06B2-1AB0-4B7D-8326-7F0BACB625B6}" type="pres">
      <dgm:prSet presAssocID="{F9EFB018-99B2-4EA6-B8ED-A0B499B92CC5}" presName="hierRoot2" presStyleCnt="0">
        <dgm:presLayoutVars>
          <dgm:hierBranch val="init"/>
        </dgm:presLayoutVars>
      </dgm:prSet>
      <dgm:spPr/>
    </dgm:pt>
    <dgm:pt modelId="{AF60BE7E-A464-4A64-9DBC-2B314DD9CA63}" type="pres">
      <dgm:prSet presAssocID="{F9EFB018-99B2-4EA6-B8ED-A0B499B92CC5}" presName="rootComposite" presStyleCnt="0"/>
      <dgm:spPr/>
    </dgm:pt>
    <dgm:pt modelId="{651C6D8E-AB79-41FC-BFC0-7A374A919658}" type="pres">
      <dgm:prSet presAssocID="{F9EFB018-99B2-4EA6-B8ED-A0B499B92CC5}" presName="rootText" presStyleLbl="node4" presStyleIdx="36" presStyleCnt="54" custScaleX="214359" custLinFactNeighborX="-129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43F269-5C24-44B0-8614-3A2ABDCEAA69}" type="pres">
      <dgm:prSet presAssocID="{F9EFB018-99B2-4EA6-B8ED-A0B499B92CC5}" presName="rootConnector" presStyleLbl="node4" presStyleIdx="36" presStyleCnt="54"/>
      <dgm:spPr/>
      <dgm:t>
        <a:bodyPr/>
        <a:lstStyle/>
        <a:p>
          <a:endParaRPr lang="ru-RU"/>
        </a:p>
      </dgm:t>
    </dgm:pt>
    <dgm:pt modelId="{0509FDE1-C0FD-4FB1-8BE3-426646BEC22F}" type="pres">
      <dgm:prSet presAssocID="{F9EFB018-99B2-4EA6-B8ED-A0B499B92CC5}" presName="hierChild4" presStyleCnt="0"/>
      <dgm:spPr/>
    </dgm:pt>
    <dgm:pt modelId="{DC38E36D-E95F-435D-A3F2-B15F8CAFF52F}" type="pres">
      <dgm:prSet presAssocID="{F9EFB018-99B2-4EA6-B8ED-A0B499B92CC5}" presName="hierChild5" presStyleCnt="0"/>
      <dgm:spPr/>
    </dgm:pt>
    <dgm:pt modelId="{84A1CA5C-2925-4596-A028-A38F3868BE73}" type="pres">
      <dgm:prSet presAssocID="{8B683B39-0CCE-4F7B-ABE5-B3F51FCB9895}" presName="Name37" presStyleLbl="parChTrans1D4" presStyleIdx="37" presStyleCnt="54"/>
      <dgm:spPr/>
      <dgm:t>
        <a:bodyPr/>
        <a:lstStyle/>
        <a:p>
          <a:endParaRPr lang="ru-RU"/>
        </a:p>
      </dgm:t>
    </dgm:pt>
    <dgm:pt modelId="{6FA345AB-1C98-4365-9E47-F58D692018C0}" type="pres">
      <dgm:prSet presAssocID="{39E96CC0-D07D-4C51-8ED8-10A584BA8116}" presName="hierRoot2" presStyleCnt="0">
        <dgm:presLayoutVars>
          <dgm:hierBranch val="init"/>
        </dgm:presLayoutVars>
      </dgm:prSet>
      <dgm:spPr/>
    </dgm:pt>
    <dgm:pt modelId="{24FDB762-BC61-46EE-9960-8BEF29297D74}" type="pres">
      <dgm:prSet presAssocID="{39E96CC0-D07D-4C51-8ED8-10A584BA8116}" presName="rootComposite" presStyleCnt="0"/>
      <dgm:spPr/>
    </dgm:pt>
    <dgm:pt modelId="{0B8BD843-C45F-4F8A-B297-B6BF43F42373}" type="pres">
      <dgm:prSet presAssocID="{39E96CC0-D07D-4C51-8ED8-10A584BA8116}" presName="rootText" presStyleLbl="node4" presStyleIdx="37" presStyleCnt="54" custScaleX="214359" custLinFactNeighborX="-129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4C8D30-4F7B-4210-A798-64783E4C9C0A}" type="pres">
      <dgm:prSet presAssocID="{39E96CC0-D07D-4C51-8ED8-10A584BA8116}" presName="rootConnector" presStyleLbl="node4" presStyleIdx="37" presStyleCnt="54"/>
      <dgm:spPr/>
      <dgm:t>
        <a:bodyPr/>
        <a:lstStyle/>
        <a:p>
          <a:endParaRPr lang="ru-RU"/>
        </a:p>
      </dgm:t>
    </dgm:pt>
    <dgm:pt modelId="{16A64E63-97E1-4F5E-ADAC-BE2F5ACE23CC}" type="pres">
      <dgm:prSet presAssocID="{39E96CC0-D07D-4C51-8ED8-10A584BA8116}" presName="hierChild4" presStyleCnt="0"/>
      <dgm:spPr/>
    </dgm:pt>
    <dgm:pt modelId="{FE4B991A-4B6B-4A25-A741-E3E1C8BCB2E4}" type="pres">
      <dgm:prSet presAssocID="{39E96CC0-D07D-4C51-8ED8-10A584BA8116}" presName="hierChild5" presStyleCnt="0"/>
      <dgm:spPr/>
    </dgm:pt>
    <dgm:pt modelId="{E6854B3A-F029-4F45-A1C8-5CB904033218}" type="pres">
      <dgm:prSet presAssocID="{2A23207C-75DC-4808-9765-7E1F36500CB8}" presName="Name37" presStyleLbl="parChTrans1D4" presStyleIdx="38" presStyleCnt="54"/>
      <dgm:spPr/>
      <dgm:t>
        <a:bodyPr/>
        <a:lstStyle/>
        <a:p>
          <a:endParaRPr lang="ru-RU"/>
        </a:p>
      </dgm:t>
    </dgm:pt>
    <dgm:pt modelId="{40692870-AEE9-4B54-A25B-8A68E74BB14C}" type="pres">
      <dgm:prSet presAssocID="{5E55C676-F612-4A76-99BF-374025B33F70}" presName="hierRoot2" presStyleCnt="0">
        <dgm:presLayoutVars>
          <dgm:hierBranch val="init"/>
        </dgm:presLayoutVars>
      </dgm:prSet>
      <dgm:spPr/>
    </dgm:pt>
    <dgm:pt modelId="{D6222C1F-CFC7-4934-BB7E-05472BDB703D}" type="pres">
      <dgm:prSet presAssocID="{5E55C676-F612-4A76-99BF-374025B33F70}" presName="rootComposite" presStyleCnt="0"/>
      <dgm:spPr/>
    </dgm:pt>
    <dgm:pt modelId="{44C2500F-7693-4A93-9C51-51262A59935A}" type="pres">
      <dgm:prSet presAssocID="{5E55C676-F612-4A76-99BF-374025B33F70}" presName="rootText" presStyleLbl="node4" presStyleIdx="38" presStyleCnt="54" custScaleX="214359" custLinFactNeighborX="-129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F00F40-92A9-4D6D-97C4-2D7DB180DE0A}" type="pres">
      <dgm:prSet presAssocID="{5E55C676-F612-4A76-99BF-374025B33F70}" presName="rootConnector" presStyleLbl="node4" presStyleIdx="38" presStyleCnt="54"/>
      <dgm:spPr/>
      <dgm:t>
        <a:bodyPr/>
        <a:lstStyle/>
        <a:p>
          <a:endParaRPr lang="ru-RU"/>
        </a:p>
      </dgm:t>
    </dgm:pt>
    <dgm:pt modelId="{3F77B20B-84B0-4352-A0F4-7586B3FA0760}" type="pres">
      <dgm:prSet presAssocID="{5E55C676-F612-4A76-99BF-374025B33F70}" presName="hierChild4" presStyleCnt="0"/>
      <dgm:spPr/>
    </dgm:pt>
    <dgm:pt modelId="{A5BE1032-4D89-4E5A-8BA4-539015031446}" type="pres">
      <dgm:prSet presAssocID="{5E55C676-F612-4A76-99BF-374025B33F70}" presName="hierChild5" presStyleCnt="0"/>
      <dgm:spPr/>
    </dgm:pt>
    <dgm:pt modelId="{5D2B93A5-EA40-45BC-88EF-A69FDC26907F}" type="pres">
      <dgm:prSet presAssocID="{EC5F5E5B-17C8-4F96-9C90-F750F29A566A}" presName="Name37" presStyleLbl="parChTrans1D4" presStyleIdx="39" presStyleCnt="54"/>
      <dgm:spPr/>
      <dgm:t>
        <a:bodyPr/>
        <a:lstStyle/>
        <a:p>
          <a:endParaRPr lang="ru-RU"/>
        </a:p>
      </dgm:t>
    </dgm:pt>
    <dgm:pt modelId="{E54E2B0C-5675-4FBE-AAA6-E678A79778E0}" type="pres">
      <dgm:prSet presAssocID="{6C05837F-3EA4-4BC8-A688-0DCC7ADDB967}" presName="hierRoot2" presStyleCnt="0">
        <dgm:presLayoutVars>
          <dgm:hierBranch val="init"/>
        </dgm:presLayoutVars>
      </dgm:prSet>
      <dgm:spPr/>
    </dgm:pt>
    <dgm:pt modelId="{FB00B583-7DD2-471E-B31E-B511D9B23D85}" type="pres">
      <dgm:prSet presAssocID="{6C05837F-3EA4-4BC8-A688-0DCC7ADDB967}" presName="rootComposite" presStyleCnt="0"/>
      <dgm:spPr/>
    </dgm:pt>
    <dgm:pt modelId="{37AA207E-41A5-438E-AE36-62B6EF911AF5}" type="pres">
      <dgm:prSet presAssocID="{6C05837F-3EA4-4BC8-A688-0DCC7ADDB967}" presName="rootText" presStyleLbl="node4" presStyleIdx="39" presStyleCnt="54" custScaleX="214359" custLinFactNeighborX="-129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5AAFED-5815-461B-990F-A3490CC6AEC2}" type="pres">
      <dgm:prSet presAssocID="{6C05837F-3EA4-4BC8-A688-0DCC7ADDB967}" presName="rootConnector" presStyleLbl="node4" presStyleIdx="39" presStyleCnt="54"/>
      <dgm:spPr/>
      <dgm:t>
        <a:bodyPr/>
        <a:lstStyle/>
        <a:p>
          <a:endParaRPr lang="ru-RU"/>
        </a:p>
      </dgm:t>
    </dgm:pt>
    <dgm:pt modelId="{BB56C307-ECF7-47E1-8BEF-94BCC04FEFF2}" type="pres">
      <dgm:prSet presAssocID="{6C05837F-3EA4-4BC8-A688-0DCC7ADDB967}" presName="hierChild4" presStyleCnt="0"/>
      <dgm:spPr/>
    </dgm:pt>
    <dgm:pt modelId="{0DFD15AA-F8A1-4CD4-A824-B1C3EFA92784}" type="pres">
      <dgm:prSet presAssocID="{6C05837F-3EA4-4BC8-A688-0DCC7ADDB967}" presName="hierChild5" presStyleCnt="0"/>
      <dgm:spPr/>
    </dgm:pt>
    <dgm:pt modelId="{0494EDE2-C28B-42DC-A0B0-1EB4C8A1989B}" type="pres">
      <dgm:prSet presAssocID="{23AC9A32-48DA-4A79-AC7F-551C417BD2DB}" presName="hierChild5" presStyleCnt="0"/>
      <dgm:spPr/>
    </dgm:pt>
    <dgm:pt modelId="{734D25C8-60CD-436F-9D6B-BE1DFD45ACFD}" type="pres">
      <dgm:prSet presAssocID="{6BD47E53-F7AD-4C46-8865-6B4A431E10CB}" presName="hierChild5" presStyleCnt="0"/>
      <dgm:spPr/>
    </dgm:pt>
    <dgm:pt modelId="{F8D8264F-B105-426E-BA03-6F307B8CEB7F}" type="pres">
      <dgm:prSet presAssocID="{C6395CDC-7401-453D-A97C-9172E450822D}" presName="Name35" presStyleLbl="parChTrans1D4" presStyleIdx="40" presStyleCnt="54"/>
      <dgm:spPr/>
      <dgm:t>
        <a:bodyPr/>
        <a:lstStyle/>
        <a:p>
          <a:endParaRPr lang="ru-RU"/>
        </a:p>
      </dgm:t>
    </dgm:pt>
    <dgm:pt modelId="{3E8DFC54-47BB-4A9B-848F-B6D8FF370E07}" type="pres">
      <dgm:prSet presAssocID="{ED25D1E1-C0F5-49DC-9FDD-BFEC98645AAF}" presName="hierRoot2" presStyleCnt="0">
        <dgm:presLayoutVars>
          <dgm:hierBranch val="init"/>
        </dgm:presLayoutVars>
      </dgm:prSet>
      <dgm:spPr/>
    </dgm:pt>
    <dgm:pt modelId="{4294A3DF-60CD-4A47-9194-9E6E7D96AE5A}" type="pres">
      <dgm:prSet presAssocID="{ED25D1E1-C0F5-49DC-9FDD-BFEC98645AAF}" presName="rootComposite" presStyleCnt="0"/>
      <dgm:spPr/>
    </dgm:pt>
    <dgm:pt modelId="{B533F8E3-8744-4F2B-BCBB-10D0341DDC84}" type="pres">
      <dgm:prSet presAssocID="{ED25D1E1-C0F5-49DC-9FDD-BFEC98645AAF}" presName="rootText" presStyleLbl="node4" presStyleIdx="40" presStyleCnt="54" custScaleX="194872" custLinFactNeighborX="175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234E9C-DB91-4AB1-99D6-AB94DCE5F59A}" type="pres">
      <dgm:prSet presAssocID="{ED25D1E1-C0F5-49DC-9FDD-BFEC98645AAF}" presName="rootConnector" presStyleLbl="node4" presStyleIdx="40" presStyleCnt="54"/>
      <dgm:spPr/>
      <dgm:t>
        <a:bodyPr/>
        <a:lstStyle/>
        <a:p>
          <a:endParaRPr lang="ru-RU"/>
        </a:p>
      </dgm:t>
    </dgm:pt>
    <dgm:pt modelId="{14B22F3C-B6AB-4161-B273-F876F46CCE59}" type="pres">
      <dgm:prSet presAssocID="{ED25D1E1-C0F5-49DC-9FDD-BFEC98645AAF}" presName="hierChild4" presStyleCnt="0"/>
      <dgm:spPr/>
    </dgm:pt>
    <dgm:pt modelId="{A71AF895-45FD-4F05-9C20-1D57498E45EA}" type="pres">
      <dgm:prSet presAssocID="{DD2F08C4-1CE6-409F-ACBA-EC94A4DF7DBB}" presName="Name37" presStyleLbl="parChTrans1D4" presStyleIdx="41" presStyleCnt="54"/>
      <dgm:spPr/>
      <dgm:t>
        <a:bodyPr/>
        <a:lstStyle/>
        <a:p>
          <a:endParaRPr lang="ru-RU"/>
        </a:p>
      </dgm:t>
    </dgm:pt>
    <dgm:pt modelId="{43111923-4969-4C02-AF20-22AB5B0B7D28}" type="pres">
      <dgm:prSet presAssocID="{AE025ABE-03E1-4210-9F03-B55247FFE7C3}" presName="hierRoot2" presStyleCnt="0">
        <dgm:presLayoutVars>
          <dgm:hierBranch val="init"/>
        </dgm:presLayoutVars>
      </dgm:prSet>
      <dgm:spPr/>
    </dgm:pt>
    <dgm:pt modelId="{5F940268-D2D7-4FED-A49F-30E7A6786320}" type="pres">
      <dgm:prSet presAssocID="{AE025ABE-03E1-4210-9F03-B55247FFE7C3}" presName="rootComposite" presStyleCnt="0"/>
      <dgm:spPr/>
    </dgm:pt>
    <dgm:pt modelId="{6B560578-293B-43B1-9FF3-8BFCFDEAB09C}" type="pres">
      <dgm:prSet presAssocID="{AE025ABE-03E1-4210-9F03-B55247FFE7C3}" presName="rootText" presStyleLbl="node4" presStyleIdx="41" presStyleCnt="54" custScaleX="259375" custLinFactY="100000" custLinFactNeighborX="12796" custLinFactNeighborY="1986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D9DB26-EDF3-4E28-B0F5-2B86D8E98517}" type="pres">
      <dgm:prSet presAssocID="{AE025ABE-03E1-4210-9F03-B55247FFE7C3}" presName="rootConnector" presStyleLbl="node4" presStyleIdx="41" presStyleCnt="54"/>
      <dgm:spPr/>
      <dgm:t>
        <a:bodyPr/>
        <a:lstStyle/>
        <a:p>
          <a:endParaRPr lang="ru-RU"/>
        </a:p>
      </dgm:t>
    </dgm:pt>
    <dgm:pt modelId="{2715F105-F11C-49CF-AB0E-2C683A509C5D}" type="pres">
      <dgm:prSet presAssocID="{AE025ABE-03E1-4210-9F03-B55247FFE7C3}" presName="hierChild4" presStyleCnt="0"/>
      <dgm:spPr/>
    </dgm:pt>
    <dgm:pt modelId="{9D4F1CC8-6033-48EC-97CE-A1CFDCCFB7B4}" type="pres">
      <dgm:prSet presAssocID="{AE025ABE-03E1-4210-9F03-B55247FFE7C3}" presName="hierChild5" presStyleCnt="0"/>
      <dgm:spPr/>
    </dgm:pt>
    <dgm:pt modelId="{17A656A8-D574-421C-9FA4-8249A104FC79}" type="pres">
      <dgm:prSet presAssocID="{40C87CB8-CAC9-4372-BBF4-C05A0B235B80}" presName="Name37" presStyleLbl="parChTrans1D4" presStyleIdx="42" presStyleCnt="54"/>
      <dgm:spPr/>
      <dgm:t>
        <a:bodyPr/>
        <a:lstStyle/>
        <a:p>
          <a:endParaRPr lang="ru-RU"/>
        </a:p>
      </dgm:t>
    </dgm:pt>
    <dgm:pt modelId="{81FD292A-4E7F-4E0C-9E54-2CE0E44154A6}" type="pres">
      <dgm:prSet presAssocID="{B8305DEE-87ED-4B64-9377-5BCD1315D875}" presName="hierRoot2" presStyleCnt="0">
        <dgm:presLayoutVars>
          <dgm:hierBranch val="init"/>
        </dgm:presLayoutVars>
      </dgm:prSet>
      <dgm:spPr/>
    </dgm:pt>
    <dgm:pt modelId="{594F002A-6BC4-463A-810D-554D4D7E802D}" type="pres">
      <dgm:prSet presAssocID="{B8305DEE-87ED-4B64-9377-5BCD1315D875}" presName="rootComposite" presStyleCnt="0"/>
      <dgm:spPr/>
    </dgm:pt>
    <dgm:pt modelId="{70980288-BB68-4D1C-B4A6-DFF00D0FEDC5}" type="pres">
      <dgm:prSet presAssocID="{B8305DEE-87ED-4B64-9377-5BCD1315D875}" presName="rootText" presStyleLbl="node4" presStyleIdx="42" presStyleCnt="54" custScaleX="259375" custLinFactY="100000" custLinFactNeighborX="12796" custLinFactNeighborY="1986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33381B-08A3-43EE-81C9-1C6AA719CBAE}" type="pres">
      <dgm:prSet presAssocID="{B8305DEE-87ED-4B64-9377-5BCD1315D875}" presName="rootConnector" presStyleLbl="node4" presStyleIdx="42" presStyleCnt="54"/>
      <dgm:spPr/>
      <dgm:t>
        <a:bodyPr/>
        <a:lstStyle/>
        <a:p>
          <a:endParaRPr lang="ru-RU"/>
        </a:p>
      </dgm:t>
    </dgm:pt>
    <dgm:pt modelId="{991D3B6F-3513-425C-A5E4-02392199A569}" type="pres">
      <dgm:prSet presAssocID="{B8305DEE-87ED-4B64-9377-5BCD1315D875}" presName="hierChild4" presStyleCnt="0"/>
      <dgm:spPr/>
    </dgm:pt>
    <dgm:pt modelId="{C6329461-CE7F-487D-BCA1-D0998D9C408E}" type="pres">
      <dgm:prSet presAssocID="{B8305DEE-87ED-4B64-9377-5BCD1315D875}" presName="hierChild5" presStyleCnt="0"/>
      <dgm:spPr/>
    </dgm:pt>
    <dgm:pt modelId="{03097A64-4C89-49B5-B1EF-A3F1BB71548C}" type="pres">
      <dgm:prSet presAssocID="{3DB03534-3460-43E6-88D3-C0D2C6FE78BC}" presName="Name37" presStyleLbl="parChTrans1D4" presStyleIdx="43" presStyleCnt="54"/>
      <dgm:spPr/>
      <dgm:t>
        <a:bodyPr/>
        <a:lstStyle/>
        <a:p>
          <a:endParaRPr lang="ru-RU"/>
        </a:p>
      </dgm:t>
    </dgm:pt>
    <dgm:pt modelId="{91CF491E-5012-4D4C-B583-99B9EA6261F7}" type="pres">
      <dgm:prSet presAssocID="{B9E9B29C-6050-4806-8DB4-4D7EEA4EB60F}" presName="hierRoot2" presStyleCnt="0">
        <dgm:presLayoutVars>
          <dgm:hierBranch val="init"/>
        </dgm:presLayoutVars>
      </dgm:prSet>
      <dgm:spPr/>
    </dgm:pt>
    <dgm:pt modelId="{6028B778-9146-487D-99CE-7596BEE5150F}" type="pres">
      <dgm:prSet presAssocID="{B9E9B29C-6050-4806-8DB4-4D7EEA4EB60F}" presName="rootComposite" presStyleCnt="0"/>
      <dgm:spPr/>
    </dgm:pt>
    <dgm:pt modelId="{44A8C1A6-5759-4AF3-BD62-33011C80966B}" type="pres">
      <dgm:prSet presAssocID="{B9E9B29C-6050-4806-8DB4-4D7EEA4EB60F}" presName="rootText" presStyleLbl="node4" presStyleIdx="43" presStyleCnt="54" custScaleX="259375" custLinFactY="100000" custLinFactNeighborX="12796" custLinFactNeighborY="1986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01B693-115B-4D3A-80FA-D25AD0F8AD41}" type="pres">
      <dgm:prSet presAssocID="{B9E9B29C-6050-4806-8DB4-4D7EEA4EB60F}" presName="rootConnector" presStyleLbl="node4" presStyleIdx="43" presStyleCnt="54"/>
      <dgm:spPr/>
      <dgm:t>
        <a:bodyPr/>
        <a:lstStyle/>
        <a:p>
          <a:endParaRPr lang="ru-RU"/>
        </a:p>
      </dgm:t>
    </dgm:pt>
    <dgm:pt modelId="{D9EC9FC3-3CF4-4DEB-9377-2D8EAEBE15B6}" type="pres">
      <dgm:prSet presAssocID="{B9E9B29C-6050-4806-8DB4-4D7EEA4EB60F}" presName="hierChild4" presStyleCnt="0"/>
      <dgm:spPr/>
    </dgm:pt>
    <dgm:pt modelId="{5E0BB652-853D-4F2B-AF05-2491ECEBDEA8}" type="pres">
      <dgm:prSet presAssocID="{B9E9B29C-6050-4806-8DB4-4D7EEA4EB60F}" presName="hierChild5" presStyleCnt="0"/>
      <dgm:spPr/>
    </dgm:pt>
    <dgm:pt modelId="{8F0AFA2B-6BFC-4010-9A1F-B045EE9A6826}" type="pres">
      <dgm:prSet presAssocID="{7405E927-F2AD-4766-BE72-AA8C1CB0A23A}" presName="Name37" presStyleLbl="parChTrans1D4" presStyleIdx="44" presStyleCnt="54"/>
      <dgm:spPr/>
      <dgm:t>
        <a:bodyPr/>
        <a:lstStyle/>
        <a:p>
          <a:endParaRPr lang="ru-RU"/>
        </a:p>
      </dgm:t>
    </dgm:pt>
    <dgm:pt modelId="{893F9C3F-9D9C-4ECC-8ACD-7845A646BE4D}" type="pres">
      <dgm:prSet presAssocID="{D338E2BF-3A6F-40B5-B32A-E64241F118E8}" presName="hierRoot2" presStyleCnt="0">
        <dgm:presLayoutVars>
          <dgm:hierBranch val="init"/>
        </dgm:presLayoutVars>
      </dgm:prSet>
      <dgm:spPr/>
    </dgm:pt>
    <dgm:pt modelId="{FAD81754-6766-43E6-92B8-B1F5055295FD}" type="pres">
      <dgm:prSet presAssocID="{D338E2BF-3A6F-40B5-B32A-E64241F118E8}" presName="rootComposite" presStyleCnt="0"/>
      <dgm:spPr/>
    </dgm:pt>
    <dgm:pt modelId="{BD80E868-2315-4F14-9936-34970C7C9144}" type="pres">
      <dgm:prSet presAssocID="{D338E2BF-3A6F-40B5-B32A-E64241F118E8}" presName="rootText" presStyleLbl="node4" presStyleIdx="44" presStyleCnt="54" custScaleX="379751" custLinFactY="100000" custLinFactNeighborX="12796" custLinFactNeighborY="1986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E7EA-EF09-458F-AAF3-2103FBA44EDC}" type="pres">
      <dgm:prSet presAssocID="{D338E2BF-3A6F-40B5-B32A-E64241F118E8}" presName="rootConnector" presStyleLbl="node4" presStyleIdx="44" presStyleCnt="54"/>
      <dgm:spPr/>
      <dgm:t>
        <a:bodyPr/>
        <a:lstStyle/>
        <a:p>
          <a:endParaRPr lang="ru-RU"/>
        </a:p>
      </dgm:t>
    </dgm:pt>
    <dgm:pt modelId="{0B263E92-9E5D-4D4C-ABE2-141E51ECDD24}" type="pres">
      <dgm:prSet presAssocID="{D338E2BF-3A6F-40B5-B32A-E64241F118E8}" presName="hierChild4" presStyleCnt="0"/>
      <dgm:spPr/>
    </dgm:pt>
    <dgm:pt modelId="{B37DAC62-9628-4A22-BFC0-DD7A417F1557}" type="pres">
      <dgm:prSet presAssocID="{D338E2BF-3A6F-40B5-B32A-E64241F118E8}" presName="hierChild5" presStyleCnt="0"/>
      <dgm:spPr/>
    </dgm:pt>
    <dgm:pt modelId="{C020FA16-BF6B-4F81-A465-4A15CF18195A}" type="pres">
      <dgm:prSet presAssocID="{1D09875E-E777-4964-AE79-6AB948BE31A1}" presName="Name37" presStyleLbl="parChTrans1D4" presStyleIdx="45" presStyleCnt="54"/>
      <dgm:spPr/>
      <dgm:t>
        <a:bodyPr/>
        <a:lstStyle/>
        <a:p>
          <a:endParaRPr lang="ru-RU"/>
        </a:p>
      </dgm:t>
    </dgm:pt>
    <dgm:pt modelId="{614F963F-7744-4D2E-94A1-1668822BEC82}" type="pres">
      <dgm:prSet presAssocID="{3C2FCB43-0AA4-4128-96E7-D1AB64B68318}" presName="hierRoot2" presStyleCnt="0">
        <dgm:presLayoutVars>
          <dgm:hierBranch val="init"/>
        </dgm:presLayoutVars>
      </dgm:prSet>
      <dgm:spPr/>
    </dgm:pt>
    <dgm:pt modelId="{CE5E1F36-18B2-4FA0-AFF1-5C74A521D8BE}" type="pres">
      <dgm:prSet presAssocID="{3C2FCB43-0AA4-4128-96E7-D1AB64B68318}" presName="rootComposite" presStyleCnt="0"/>
      <dgm:spPr/>
    </dgm:pt>
    <dgm:pt modelId="{402DB29B-0B4A-4362-837C-5E6BE35119FE}" type="pres">
      <dgm:prSet presAssocID="{3C2FCB43-0AA4-4128-96E7-D1AB64B68318}" presName="rootText" presStyleLbl="node4" presStyleIdx="45" presStyleCnt="54" custScaleX="379751" custLinFactY="100000" custLinFactNeighborX="12796" custLinFactNeighborY="1986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9CF281-DC67-48C7-9E64-A4D3F08441CB}" type="pres">
      <dgm:prSet presAssocID="{3C2FCB43-0AA4-4128-96E7-D1AB64B68318}" presName="rootConnector" presStyleLbl="node4" presStyleIdx="45" presStyleCnt="54"/>
      <dgm:spPr/>
      <dgm:t>
        <a:bodyPr/>
        <a:lstStyle/>
        <a:p>
          <a:endParaRPr lang="ru-RU"/>
        </a:p>
      </dgm:t>
    </dgm:pt>
    <dgm:pt modelId="{CA19AD90-03D5-403B-A423-76C6BA6BECDF}" type="pres">
      <dgm:prSet presAssocID="{3C2FCB43-0AA4-4128-96E7-D1AB64B68318}" presName="hierChild4" presStyleCnt="0"/>
      <dgm:spPr/>
    </dgm:pt>
    <dgm:pt modelId="{14B18A7C-80CC-4FA9-8C63-CD2E5675DE6C}" type="pres">
      <dgm:prSet presAssocID="{3C2FCB43-0AA4-4128-96E7-D1AB64B68318}" presName="hierChild5" presStyleCnt="0"/>
      <dgm:spPr/>
    </dgm:pt>
    <dgm:pt modelId="{8D8D5CBC-486B-404D-A9E9-F7E0E467CA2C}" type="pres">
      <dgm:prSet presAssocID="{D4680076-3F1E-47A4-A8E1-C47D02DF9F7A}" presName="Name37" presStyleLbl="parChTrans1D4" presStyleIdx="46" presStyleCnt="54"/>
      <dgm:spPr/>
      <dgm:t>
        <a:bodyPr/>
        <a:lstStyle/>
        <a:p>
          <a:endParaRPr lang="ru-RU"/>
        </a:p>
      </dgm:t>
    </dgm:pt>
    <dgm:pt modelId="{0188D31D-31E8-4C8E-A082-7A427CA554E3}" type="pres">
      <dgm:prSet presAssocID="{BE9A5BB1-EED3-4111-BA3C-88B8AD749EBC}" presName="hierRoot2" presStyleCnt="0">
        <dgm:presLayoutVars>
          <dgm:hierBranch val="init"/>
        </dgm:presLayoutVars>
      </dgm:prSet>
      <dgm:spPr/>
    </dgm:pt>
    <dgm:pt modelId="{4F06695A-0DEF-4A73-9A88-2D9B69D896E0}" type="pres">
      <dgm:prSet presAssocID="{BE9A5BB1-EED3-4111-BA3C-88B8AD749EBC}" presName="rootComposite" presStyleCnt="0"/>
      <dgm:spPr/>
    </dgm:pt>
    <dgm:pt modelId="{3D30A84C-C7CF-48AF-955E-5B327014B3EF}" type="pres">
      <dgm:prSet presAssocID="{BE9A5BB1-EED3-4111-BA3C-88B8AD749EBC}" presName="rootText" presStyleLbl="node4" presStyleIdx="46" presStyleCnt="54" custScaleX="379751" custLinFactY="100000" custLinFactNeighborX="13066" custLinFactNeighborY="1986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21FAC5-1F00-4788-BA86-85887DE90376}" type="pres">
      <dgm:prSet presAssocID="{BE9A5BB1-EED3-4111-BA3C-88B8AD749EBC}" presName="rootConnector" presStyleLbl="node4" presStyleIdx="46" presStyleCnt="54"/>
      <dgm:spPr/>
      <dgm:t>
        <a:bodyPr/>
        <a:lstStyle/>
        <a:p>
          <a:endParaRPr lang="ru-RU"/>
        </a:p>
      </dgm:t>
    </dgm:pt>
    <dgm:pt modelId="{816DA863-4007-4699-9164-6B0B0BC75CF7}" type="pres">
      <dgm:prSet presAssocID="{BE9A5BB1-EED3-4111-BA3C-88B8AD749EBC}" presName="hierChild4" presStyleCnt="0"/>
      <dgm:spPr/>
    </dgm:pt>
    <dgm:pt modelId="{4095F960-B4CE-4594-9681-B971D2B1240A}" type="pres">
      <dgm:prSet presAssocID="{BE9A5BB1-EED3-4111-BA3C-88B8AD749EBC}" presName="hierChild5" presStyleCnt="0"/>
      <dgm:spPr/>
    </dgm:pt>
    <dgm:pt modelId="{2A087700-2F94-4B41-8B01-5195EB66FD0A}" type="pres">
      <dgm:prSet presAssocID="{C36CD8B0-26E2-4910-89F6-FFE192D83580}" presName="Name37" presStyleLbl="parChTrans1D4" presStyleIdx="47" presStyleCnt="54"/>
      <dgm:spPr/>
      <dgm:t>
        <a:bodyPr/>
        <a:lstStyle/>
        <a:p>
          <a:endParaRPr lang="ru-RU"/>
        </a:p>
      </dgm:t>
    </dgm:pt>
    <dgm:pt modelId="{F2D27440-40A9-455F-9411-886FCD5BB0CF}" type="pres">
      <dgm:prSet presAssocID="{0D473B91-7E4D-4DE0-A15F-1B6715EF2A9B}" presName="hierRoot2" presStyleCnt="0">
        <dgm:presLayoutVars>
          <dgm:hierBranch val="init"/>
        </dgm:presLayoutVars>
      </dgm:prSet>
      <dgm:spPr/>
    </dgm:pt>
    <dgm:pt modelId="{2DBCC305-F0F0-41C7-9CA6-8DBC559D391E}" type="pres">
      <dgm:prSet presAssocID="{0D473B91-7E4D-4DE0-A15F-1B6715EF2A9B}" presName="rootComposite" presStyleCnt="0"/>
      <dgm:spPr/>
    </dgm:pt>
    <dgm:pt modelId="{0A788A9F-04BE-48ED-88D1-C072C01CB3F6}" type="pres">
      <dgm:prSet presAssocID="{0D473B91-7E4D-4DE0-A15F-1B6715EF2A9B}" presName="rootText" presStyleLbl="node4" presStyleIdx="47" presStyleCnt="54" custScaleX="379751" custLinFactY="100000" custLinFactNeighborX="12796" custLinFactNeighborY="1986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9761E3-D561-4A03-A4D1-A8CE940C05B5}" type="pres">
      <dgm:prSet presAssocID="{0D473B91-7E4D-4DE0-A15F-1B6715EF2A9B}" presName="rootConnector" presStyleLbl="node4" presStyleIdx="47" presStyleCnt="54"/>
      <dgm:spPr/>
      <dgm:t>
        <a:bodyPr/>
        <a:lstStyle/>
        <a:p>
          <a:endParaRPr lang="ru-RU"/>
        </a:p>
      </dgm:t>
    </dgm:pt>
    <dgm:pt modelId="{0EFA7F5E-0501-40DF-A852-75DA546C8929}" type="pres">
      <dgm:prSet presAssocID="{0D473B91-7E4D-4DE0-A15F-1B6715EF2A9B}" presName="hierChild4" presStyleCnt="0"/>
      <dgm:spPr/>
    </dgm:pt>
    <dgm:pt modelId="{BF744F3C-08D3-402F-BF81-72D7D4F06A1B}" type="pres">
      <dgm:prSet presAssocID="{0D473B91-7E4D-4DE0-A15F-1B6715EF2A9B}" presName="hierChild5" presStyleCnt="0"/>
      <dgm:spPr/>
    </dgm:pt>
    <dgm:pt modelId="{20C0C683-5298-48F2-853D-8CEACC5A2120}" type="pres">
      <dgm:prSet presAssocID="{ED25D1E1-C0F5-49DC-9FDD-BFEC98645AAF}" presName="hierChild5" presStyleCnt="0"/>
      <dgm:spPr/>
    </dgm:pt>
    <dgm:pt modelId="{8C19B27B-5497-4AE2-97AE-501F5A4D5772}" type="pres">
      <dgm:prSet presAssocID="{FFF507AF-F3AC-4E49-A951-C8A55AC9C906}" presName="Name35" presStyleLbl="parChTrans1D4" presStyleIdx="48" presStyleCnt="54"/>
      <dgm:spPr/>
      <dgm:t>
        <a:bodyPr/>
        <a:lstStyle/>
        <a:p>
          <a:endParaRPr lang="ru-RU"/>
        </a:p>
      </dgm:t>
    </dgm:pt>
    <dgm:pt modelId="{6E3DA22B-9AD2-484B-84E2-723136B7157B}" type="pres">
      <dgm:prSet presAssocID="{8C23EE08-6A3A-4CA6-B97B-471BD511BC4A}" presName="hierRoot2" presStyleCnt="0">
        <dgm:presLayoutVars>
          <dgm:hierBranch val="init"/>
        </dgm:presLayoutVars>
      </dgm:prSet>
      <dgm:spPr/>
    </dgm:pt>
    <dgm:pt modelId="{84E39497-312E-45CA-93B0-1920C933DF9D}" type="pres">
      <dgm:prSet presAssocID="{8C23EE08-6A3A-4CA6-B97B-471BD511BC4A}" presName="rootComposite" presStyleCnt="0"/>
      <dgm:spPr/>
    </dgm:pt>
    <dgm:pt modelId="{90966FAE-4C19-44E0-B9EF-78929C1459C0}" type="pres">
      <dgm:prSet presAssocID="{8C23EE08-6A3A-4CA6-B97B-471BD511BC4A}" presName="rootText" presStyleLbl="node4" presStyleIdx="48" presStyleCnt="54" custScaleX="177156" custLinFactNeighborX="119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8F0829-C1AC-4E85-A0A9-967130D48270}" type="pres">
      <dgm:prSet presAssocID="{8C23EE08-6A3A-4CA6-B97B-471BD511BC4A}" presName="rootConnector" presStyleLbl="node4" presStyleIdx="48" presStyleCnt="54"/>
      <dgm:spPr/>
      <dgm:t>
        <a:bodyPr/>
        <a:lstStyle/>
        <a:p>
          <a:endParaRPr lang="ru-RU"/>
        </a:p>
      </dgm:t>
    </dgm:pt>
    <dgm:pt modelId="{B85D278C-98E2-4564-BAA1-5532A78E548C}" type="pres">
      <dgm:prSet presAssocID="{8C23EE08-6A3A-4CA6-B97B-471BD511BC4A}" presName="hierChild4" presStyleCnt="0"/>
      <dgm:spPr/>
    </dgm:pt>
    <dgm:pt modelId="{38108D18-3747-489E-8C76-51164CD22185}" type="pres">
      <dgm:prSet presAssocID="{8C23EE08-6A3A-4CA6-B97B-471BD511BC4A}" presName="hierChild5" presStyleCnt="0"/>
      <dgm:spPr/>
    </dgm:pt>
    <dgm:pt modelId="{6374E64B-11F9-4A0D-93A0-7C2760130C13}" type="pres">
      <dgm:prSet presAssocID="{56699C00-F41E-4D47-A4CE-0B887BDE78E8}" presName="Name35" presStyleLbl="parChTrans1D4" presStyleIdx="49" presStyleCnt="54"/>
      <dgm:spPr/>
      <dgm:t>
        <a:bodyPr/>
        <a:lstStyle/>
        <a:p>
          <a:endParaRPr lang="ru-RU"/>
        </a:p>
      </dgm:t>
    </dgm:pt>
    <dgm:pt modelId="{B933BD9A-8072-457F-942E-C140140BDC37}" type="pres">
      <dgm:prSet presAssocID="{AEBA8E4C-F149-4B42-A0A9-06A315D67DF0}" presName="hierRoot2" presStyleCnt="0">
        <dgm:presLayoutVars>
          <dgm:hierBranch val="r"/>
        </dgm:presLayoutVars>
      </dgm:prSet>
      <dgm:spPr/>
    </dgm:pt>
    <dgm:pt modelId="{12AF60E3-D781-4127-A35E-0EC4E3411CF7}" type="pres">
      <dgm:prSet presAssocID="{AEBA8E4C-F149-4B42-A0A9-06A315D67DF0}" presName="rootComposite" presStyleCnt="0"/>
      <dgm:spPr/>
    </dgm:pt>
    <dgm:pt modelId="{E306E4C7-019E-4CD4-9B8F-9901D7098999}" type="pres">
      <dgm:prSet presAssocID="{AEBA8E4C-F149-4B42-A0A9-06A315D67DF0}" presName="rootText" presStyleLbl="node4" presStyleIdx="49" presStyleCnt="54" custScaleX="177156" custLinFactNeighborX="108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992818-53B5-496A-AB25-769BF2EE592C}" type="pres">
      <dgm:prSet presAssocID="{AEBA8E4C-F149-4B42-A0A9-06A315D67DF0}" presName="rootConnector" presStyleLbl="node4" presStyleIdx="49" presStyleCnt="54"/>
      <dgm:spPr/>
      <dgm:t>
        <a:bodyPr/>
        <a:lstStyle/>
        <a:p>
          <a:endParaRPr lang="ru-RU"/>
        </a:p>
      </dgm:t>
    </dgm:pt>
    <dgm:pt modelId="{9BCE5C90-FFF1-4312-A366-97F301173BEE}" type="pres">
      <dgm:prSet presAssocID="{AEBA8E4C-F149-4B42-A0A9-06A315D67DF0}" presName="hierChild4" presStyleCnt="0"/>
      <dgm:spPr/>
    </dgm:pt>
    <dgm:pt modelId="{A90AF9F2-A5CD-46FB-AF21-3D30D3DD00B0}" type="pres">
      <dgm:prSet presAssocID="{4561895B-BD33-4885-8352-B429D9C3E459}" presName="Name50" presStyleLbl="parChTrans1D4" presStyleIdx="50" presStyleCnt="54"/>
      <dgm:spPr/>
      <dgm:t>
        <a:bodyPr/>
        <a:lstStyle/>
        <a:p>
          <a:endParaRPr lang="ru-RU"/>
        </a:p>
      </dgm:t>
    </dgm:pt>
    <dgm:pt modelId="{C0A6AC06-293A-4AC3-A06A-A84DE6102C36}" type="pres">
      <dgm:prSet presAssocID="{0E15C6C6-C415-4399-856F-25AA04FAF5DE}" presName="hierRoot2" presStyleCnt="0">
        <dgm:presLayoutVars>
          <dgm:hierBranch val="init"/>
        </dgm:presLayoutVars>
      </dgm:prSet>
      <dgm:spPr/>
    </dgm:pt>
    <dgm:pt modelId="{D7AF6BB6-AE76-409A-A294-A0E3A313D8E3}" type="pres">
      <dgm:prSet presAssocID="{0E15C6C6-C415-4399-856F-25AA04FAF5DE}" presName="rootComposite" presStyleCnt="0"/>
      <dgm:spPr/>
    </dgm:pt>
    <dgm:pt modelId="{AE385203-7C83-4C9C-818F-932AC46CC3E5}" type="pres">
      <dgm:prSet presAssocID="{0E15C6C6-C415-4399-856F-25AA04FAF5DE}" presName="rootText" presStyleLbl="node4" presStyleIdx="50" presStyleCnt="54" custScaleX="259375" custLinFactNeighborX="-2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6471E6-A553-4380-BBFF-C49B199FBA33}" type="pres">
      <dgm:prSet presAssocID="{0E15C6C6-C415-4399-856F-25AA04FAF5DE}" presName="rootConnector" presStyleLbl="node4" presStyleIdx="50" presStyleCnt="54"/>
      <dgm:spPr/>
      <dgm:t>
        <a:bodyPr/>
        <a:lstStyle/>
        <a:p>
          <a:endParaRPr lang="ru-RU"/>
        </a:p>
      </dgm:t>
    </dgm:pt>
    <dgm:pt modelId="{7CD29EB9-B9F5-4E2A-9B51-0ABC5AA51691}" type="pres">
      <dgm:prSet presAssocID="{0E15C6C6-C415-4399-856F-25AA04FAF5DE}" presName="hierChild4" presStyleCnt="0"/>
      <dgm:spPr/>
    </dgm:pt>
    <dgm:pt modelId="{BB14155D-186F-4FDB-B2D5-7FBF1CD8AC8C}" type="pres">
      <dgm:prSet presAssocID="{0E15C6C6-C415-4399-856F-25AA04FAF5DE}" presName="hierChild5" presStyleCnt="0"/>
      <dgm:spPr/>
    </dgm:pt>
    <dgm:pt modelId="{CDBC1902-D938-4CE9-9A36-BD95D7A632EA}" type="pres">
      <dgm:prSet presAssocID="{5FB7DCC0-340B-4A65-B0B9-7607F6EC50A5}" presName="Name50" presStyleLbl="parChTrans1D4" presStyleIdx="51" presStyleCnt="54"/>
      <dgm:spPr/>
      <dgm:t>
        <a:bodyPr/>
        <a:lstStyle/>
        <a:p>
          <a:endParaRPr lang="ru-RU"/>
        </a:p>
      </dgm:t>
    </dgm:pt>
    <dgm:pt modelId="{FCBF4AE6-3FD1-4717-B074-F2B501F421EA}" type="pres">
      <dgm:prSet presAssocID="{56F72C7D-9E76-44F2-8DC4-A0DFB6058F84}" presName="hierRoot2" presStyleCnt="0">
        <dgm:presLayoutVars>
          <dgm:hierBranch val="init"/>
        </dgm:presLayoutVars>
      </dgm:prSet>
      <dgm:spPr/>
    </dgm:pt>
    <dgm:pt modelId="{C79F5D0A-F964-4691-8268-2728651A8E0D}" type="pres">
      <dgm:prSet presAssocID="{56F72C7D-9E76-44F2-8DC4-A0DFB6058F84}" presName="rootComposite" presStyleCnt="0"/>
      <dgm:spPr/>
    </dgm:pt>
    <dgm:pt modelId="{5EE16583-41FA-4B2D-AB88-ACA5E854A7FB}" type="pres">
      <dgm:prSet presAssocID="{56F72C7D-9E76-44F2-8DC4-A0DFB6058F84}" presName="rootText" presStyleLbl="node4" presStyleIdx="51" presStyleCnt="54" custScaleX="259375" custLinFactNeighborX="-2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CCCAEE-BB76-4FC2-94A7-89B69AFF5C12}" type="pres">
      <dgm:prSet presAssocID="{56F72C7D-9E76-44F2-8DC4-A0DFB6058F84}" presName="rootConnector" presStyleLbl="node4" presStyleIdx="51" presStyleCnt="54"/>
      <dgm:spPr/>
      <dgm:t>
        <a:bodyPr/>
        <a:lstStyle/>
        <a:p>
          <a:endParaRPr lang="ru-RU"/>
        </a:p>
      </dgm:t>
    </dgm:pt>
    <dgm:pt modelId="{C44CD709-4FE0-4167-8BB2-BDAA62832917}" type="pres">
      <dgm:prSet presAssocID="{56F72C7D-9E76-44F2-8DC4-A0DFB6058F84}" presName="hierChild4" presStyleCnt="0"/>
      <dgm:spPr/>
    </dgm:pt>
    <dgm:pt modelId="{06F4D29A-EDEA-4004-B6F3-99BB3BAE639A}" type="pres">
      <dgm:prSet presAssocID="{56F72C7D-9E76-44F2-8DC4-A0DFB6058F84}" presName="hierChild5" presStyleCnt="0"/>
      <dgm:spPr/>
    </dgm:pt>
    <dgm:pt modelId="{69DF3971-10EE-431A-9B1B-0B414B5EB7DB}" type="pres">
      <dgm:prSet presAssocID="{50B21A0C-60BA-4B4B-83DE-2604304D7238}" presName="Name50" presStyleLbl="parChTrans1D4" presStyleIdx="52" presStyleCnt="54"/>
      <dgm:spPr/>
      <dgm:t>
        <a:bodyPr/>
        <a:lstStyle/>
        <a:p>
          <a:endParaRPr lang="ru-RU"/>
        </a:p>
      </dgm:t>
    </dgm:pt>
    <dgm:pt modelId="{EDF6A5D5-19C2-455F-9F2B-26BD5064C084}" type="pres">
      <dgm:prSet presAssocID="{CD56E077-8319-4423-839E-9900F84D04E3}" presName="hierRoot2" presStyleCnt="0">
        <dgm:presLayoutVars>
          <dgm:hierBranch val="init"/>
        </dgm:presLayoutVars>
      </dgm:prSet>
      <dgm:spPr/>
    </dgm:pt>
    <dgm:pt modelId="{3DB3CC13-5FF7-401A-AC5A-F17A6FBFCEC2}" type="pres">
      <dgm:prSet presAssocID="{CD56E077-8319-4423-839E-9900F84D04E3}" presName="rootComposite" presStyleCnt="0"/>
      <dgm:spPr/>
    </dgm:pt>
    <dgm:pt modelId="{D452B3F7-D866-421A-8947-48A59109F63A}" type="pres">
      <dgm:prSet presAssocID="{CD56E077-8319-4423-839E-9900F84D04E3}" presName="rootText" presStyleLbl="node4" presStyleIdx="52" presStyleCnt="54" custScaleX="259375" custLinFactNeighborX="-2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2FDB3E-141E-4A33-AC5E-51D73FD409C2}" type="pres">
      <dgm:prSet presAssocID="{CD56E077-8319-4423-839E-9900F84D04E3}" presName="rootConnector" presStyleLbl="node4" presStyleIdx="52" presStyleCnt="54"/>
      <dgm:spPr/>
      <dgm:t>
        <a:bodyPr/>
        <a:lstStyle/>
        <a:p>
          <a:endParaRPr lang="ru-RU"/>
        </a:p>
      </dgm:t>
    </dgm:pt>
    <dgm:pt modelId="{769737CC-C83C-4C63-8652-7AD9DCE02BE7}" type="pres">
      <dgm:prSet presAssocID="{CD56E077-8319-4423-839E-9900F84D04E3}" presName="hierChild4" presStyleCnt="0"/>
      <dgm:spPr/>
    </dgm:pt>
    <dgm:pt modelId="{130D3B67-1669-451D-9FB9-36578AF21A98}" type="pres">
      <dgm:prSet presAssocID="{CD56E077-8319-4423-839E-9900F84D04E3}" presName="hierChild5" presStyleCnt="0"/>
      <dgm:spPr/>
    </dgm:pt>
    <dgm:pt modelId="{EBCFF611-48A7-43FA-AA6C-C999084FDF59}" type="pres">
      <dgm:prSet presAssocID="{43D9EA9B-B49C-4A00-8148-BBC6BADB1506}" presName="Name50" presStyleLbl="parChTrans1D4" presStyleIdx="53" presStyleCnt="54"/>
      <dgm:spPr/>
      <dgm:t>
        <a:bodyPr/>
        <a:lstStyle/>
        <a:p>
          <a:endParaRPr lang="ru-RU"/>
        </a:p>
      </dgm:t>
    </dgm:pt>
    <dgm:pt modelId="{044A3A7B-9F37-4266-8E05-7B5EC807E300}" type="pres">
      <dgm:prSet presAssocID="{4483C5FB-C6B2-4ADD-8491-A0534F0B562D}" presName="hierRoot2" presStyleCnt="0">
        <dgm:presLayoutVars>
          <dgm:hierBranch val="init"/>
        </dgm:presLayoutVars>
      </dgm:prSet>
      <dgm:spPr/>
    </dgm:pt>
    <dgm:pt modelId="{C225CE09-3C67-4836-9F7E-5C531553DB14}" type="pres">
      <dgm:prSet presAssocID="{4483C5FB-C6B2-4ADD-8491-A0534F0B562D}" presName="rootComposite" presStyleCnt="0"/>
      <dgm:spPr/>
    </dgm:pt>
    <dgm:pt modelId="{47C26A80-FF93-4C3A-AD88-B656890887D8}" type="pres">
      <dgm:prSet presAssocID="{4483C5FB-C6B2-4ADD-8491-A0534F0B562D}" presName="rootText" presStyleLbl="node4" presStyleIdx="53" presStyleCnt="54" custScaleX="259375" custLinFactNeighborX="14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148C5C-ABE5-419F-A53A-0A57B962F85B}" type="pres">
      <dgm:prSet presAssocID="{4483C5FB-C6B2-4ADD-8491-A0534F0B562D}" presName="rootConnector" presStyleLbl="node4" presStyleIdx="53" presStyleCnt="54"/>
      <dgm:spPr/>
      <dgm:t>
        <a:bodyPr/>
        <a:lstStyle/>
        <a:p>
          <a:endParaRPr lang="ru-RU"/>
        </a:p>
      </dgm:t>
    </dgm:pt>
    <dgm:pt modelId="{D8C44148-5EF7-4D00-A12F-42126F9C6F8F}" type="pres">
      <dgm:prSet presAssocID="{4483C5FB-C6B2-4ADD-8491-A0534F0B562D}" presName="hierChild4" presStyleCnt="0"/>
      <dgm:spPr/>
    </dgm:pt>
    <dgm:pt modelId="{76281C2F-3BAE-4E56-9497-F3396532BF8A}" type="pres">
      <dgm:prSet presAssocID="{4483C5FB-C6B2-4ADD-8491-A0534F0B562D}" presName="hierChild5" presStyleCnt="0"/>
      <dgm:spPr/>
    </dgm:pt>
    <dgm:pt modelId="{942A9106-9423-4A1F-9581-A6181B5782AE}" type="pres">
      <dgm:prSet presAssocID="{AEBA8E4C-F149-4B42-A0A9-06A315D67DF0}" presName="hierChild5" presStyleCnt="0"/>
      <dgm:spPr/>
    </dgm:pt>
    <dgm:pt modelId="{BADADB90-F5E1-4DAF-B520-75FFDBC685E0}" type="pres">
      <dgm:prSet presAssocID="{AD122E63-58C5-44E8-B390-EAF2EA01FA04}" presName="hierChild5" presStyleCnt="0"/>
      <dgm:spPr/>
    </dgm:pt>
    <dgm:pt modelId="{9371BCBF-6F89-4FAA-96FB-A2FA352CF622}" type="pres">
      <dgm:prSet presAssocID="{3214A0FB-23BB-4ABC-AA12-FB087A882A5E}" presName="hierChild5" presStyleCnt="0"/>
      <dgm:spPr/>
    </dgm:pt>
    <dgm:pt modelId="{B01B9160-6236-4F04-B56D-7A6BCB11EAE8}" type="pres">
      <dgm:prSet presAssocID="{AF684661-0BCB-4658-935B-EE2B6582CF71}" presName="hierChild5" presStyleCnt="0"/>
      <dgm:spPr/>
    </dgm:pt>
    <dgm:pt modelId="{F99F2AE7-BB27-493B-963C-C06166BBD0B4}" type="pres">
      <dgm:prSet presAssocID="{2D6C3AB1-1B04-4678-8E8D-1C805A212394}" presName="Name35" presStyleLbl="parChTrans1D3" presStyleIdx="1" presStyleCnt="2"/>
      <dgm:spPr/>
      <dgm:t>
        <a:bodyPr/>
        <a:lstStyle/>
        <a:p>
          <a:endParaRPr lang="ru-RU"/>
        </a:p>
      </dgm:t>
    </dgm:pt>
    <dgm:pt modelId="{5075B6C9-468C-4399-A6C9-96625081BBCB}" type="pres">
      <dgm:prSet presAssocID="{3E59C0FF-4A87-483E-8C51-70675073B899}" presName="hierRoot2" presStyleCnt="0">
        <dgm:presLayoutVars>
          <dgm:hierBranch val="init"/>
        </dgm:presLayoutVars>
      </dgm:prSet>
      <dgm:spPr/>
    </dgm:pt>
    <dgm:pt modelId="{27A36A5C-7F13-4F77-A202-837AFA17EB07}" type="pres">
      <dgm:prSet presAssocID="{3E59C0FF-4A87-483E-8C51-70675073B899}" presName="rootComposite" presStyleCnt="0"/>
      <dgm:spPr/>
    </dgm:pt>
    <dgm:pt modelId="{55EC4D4A-8582-41F0-B1D3-3887EA2CFD29}" type="pres">
      <dgm:prSet presAssocID="{3E59C0FF-4A87-483E-8C51-70675073B899}" presName="rootText" presStyleLbl="node3" presStyleIdx="1" presStyleCnt="2" custScaleX="235795" custLinFactX="200000" custLinFactNeighborX="2240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FC3E84-FE5F-4B7B-9453-C33D3FAD4835}" type="pres">
      <dgm:prSet presAssocID="{3E59C0FF-4A87-483E-8C51-70675073B899}" presName="rootConnector" presStyleLbl="node3" presStyleIdx="1" presStyleCnt="2"/>
      <dgm:spPr/>
      <dgm:t>
        <a:bodyPr/>
        <a:lstStyle/>
        <a:p>
          <a:endParaRPr lang="ru-RU"/>
        </a:p>
      </dgm:t>
    </dgm:pt>
    <dgm:pt modelId="{75E9D245-057B-48F4-9560-CE1EAEBB7025}" type="pres">
      <dgm:prSet presAssocID="{3E59C0FF-4A87-483E-8C51-70675073B899}" presName="hierChild4" presStyleCnt="0"/>
      <dgm:spPr/>
    </dgm:pt>
    <dgm:pt modelId="{6046D93B-CA65-4710-9518-26C4F13F15D6}" type="pres">
      <dgm:prSet presAssocID="{3E59C0FF-4A87-483E-8C51-70675073B899}" presName="hierChild5" presStyleCnt="0"/>
      <dgm:spPr/>
    </dgm:pt>
    <dgm:pt modelId="{56E94FCB-CB9F-4E72-8135-7FBFD2D4A479}" type="pres">
      <dgm:prSet presAssocID="{331EB1DB-97B7-4B6F-BE6C-D3509ED55608}" presName="hierChild5" presStyleCnt="0"/>
      <dgm:spPr/>
    </dgm:pt>
    <dgm:pt modelId="{D6354511-8AAB-4B32-BE85-63E1B812A872}" type="pres">
      <dgm:prSet presAssocID="{2FD1ED05-826C-4579-B2B5-462EC13E21B3}" presName="hierChild3" presStyleCnt="0"/>
      <dgm:spPr/>
    </dgm:pt>
  </dgm:ptLst>
  <dgm:cxnLst>
    <dgm:cxn modelId="{80298D76-7F58-4D35-81D1-E97EFE0D9A61}" type="presOf" srcId="{E34AED5F-9FD0-4C65-A06F-6D8DC11B2A7B}" destId="{BC166EE7-300F-4AB6-9E82-5202F1D6D9D6}" srcOrd="0" destOrd="0" presId="urn:microsoft.com/office/officeart/2005/8/layout/orgChart1"/>
    <dgm:cxn modelId="{E2C303B9-53ED-4F14-A1CA-33F963DC5D9F}" type="presOf" srcId="{C6D45145-53A5-447D-9596-E132FCC46AFB}" destId="{913789AA-938E-425B-9116-9C831C2B1A02}" srcOrd="0" destOrd="0" presId="urn:microsoft.com/office/officeart/2005/8/layout/orgChart1"/>
    <dgm:cxn modelId="{9C936DC6-8226-4DD2-A25B-654B2D6D30E3}" type="presOf" srcId="{F7165842-B684-4218-91AE-BD0383C08641}" destId="{FCA6BFAA-A015-47D0-843C-DBBC04907F53}" srcOrd="1" destOrd="0" presId="urn:microsoft.com/office/officeart/2005/8/layout/orgChart1"/>
    <dgm:cxn modelId="{F31FB991-C40B-4F00-9B3B-87EF67CB7E4D}" type="presOf" srcId="{6C05837F-3EA4-4BC8-A688-0DCC7ADDB967}" destId="{37AA207E-41A5-438E-AE36-62B6EF911AF5}" srcOrd="0" destOrd="0" presId="urn:microsoft.com/office/officeart/2005/8/layout/orgChart1"/>
    <dgm:cxn modelId="{A5E63372-CE0E-419A-98F6-D2B5FC12CC16}" type="presOf" srcId="{C382004B-1B4C-48C8-A361-3000F5DF9291}" destId="{AD79C323-E11E-402F-BA3B-1B854ABBED4F}" srcOrd="0" destOrd="0" presId="urn:microsoft.com/office/officeart/2005/8/layout/orgChart1"/>
    <dgm:cxn modelId="{97F5F6C3-30B9-4E0D-8834-6141CE3B464E}" type="presOf" srcId="{5FB8E7C9-C1D5-4C14-87C3-7B230AC2916F}" destId="{CDD9A8C5-889E-453A-B58A-EA7299050CAA}" srcOrd="1" destOrd="0" presId="urn:microsoft.com/office/officeart/2005/8/layout/orgChart1"/>
    <dgm:cxn modelId="{82CE902F-4C7F-4BAD-9E05-8FD10747C989}" type="presOf" srcId="{5EA88C4B-177D-44E0-A094-1360707B0C5C}" destId="{7379B305-945B-4E0B-8207-EDF707E853BC}" srcOrd="0" destOrd="0" presId="urn:microsoft.com/office/officeart/2005/8/layout/orgChart1"/>
    <dgm:cxn modelId="{CBE7BDD9-75B7-41A1-B8E7-2BC04C36D25E}" srcId="{AEBA8E4C-F149-4B42-A0A9-06A315D67DF0}" destId="{56F72C7D-9E76-44F2-8DC4-A0DFB6058F84}" srcOrd="1" destOrd="0" parTransId="{5FB7DCC0-340B-4A65-B0B9-7607F6EC50A5}" sibTransId="{BE132416-96F2-4BB8-B641-54532CC7D4BD}"/>
    <dgm:cxn modelId="{8ACB00C1-05EA-4FF6-846B-25C436D90734}" type="presOf" srcId="{7405E927-F2AD-4766-BE72-AA8C1CB0A23A}" destId="{8F0AFA2B-6BFC-4010-9A1F-B045EE9A6826}" srcOrd="0" destOrd="0" presId="urn:microsoft.com/office/officeart/2005/8/layout/orgChart1"/>
    <dgm:cxn modelId="{83FD27D7-1D14-473E-82FA-B7C9DB6B92BF}" srcId="{AF684661-0BCB-4658-935B-EE2B6582CF71}" destId="{F7165842-B684-4218-91AE-BD0383C08641}" srcOrd="0" destOrd="0" parTransId="{DA36F06B-8655-4065-9091-B71F3CF671AC}" sibTransId="{19C9EFE3-0117-48F3-96A7-E67B4504F76C}"/>
    <dgm:cxn modelId="{F835C652-CC76-4CF3-8AA6-94584B692F5F}" type="presOf" srcId="{B9E9B29C-6050-4806-8DB4-4D7EEA4EB60F}" destId="{D901B693-115B-4D3A-80FA-D25AD0F8AD41}" srcOrd="1" destOrd="0" presId="urn:microsoft.com/office/officeart/2005/8/layout/orgChart1"/>
    <dgm:cxn modelId="{C5E4C78C-9D83-4370-BCE6-DB346320517D}" srcId="{1E1F00EE-4972-4099-ABCB-61430274C295}" destId="{43289208-FFA8-455E-9FB3-ECFA7B96239C}" srcOrd="1" destOrd="0" parTransId="{6FB7B91A-2EC8-4165-901D-368CB97DEF36}" sibTransId="{AFD70A81-5CAA-4427-AEB0-C8A598EAC846}"/>
    <dgm:cxn modelId="{426635EE-E840-419E-A92C-78240FB6255F}" srcId="{0ED9F8FF-0E6E-486C-9A86-BA42C0A9E5CC}" destId="{D98FC241-D30D-4F5D-9023-F32FDEFC5F35}" srcOrd="6" destOrd="0" parTransId="{5EA88C4B-177D-44E0-A094-1360707B0C5C}" sibTransId="{1C1A0333-11D5-4CC7-BFB0-A02229D599AB}"/>
    <dgm:cxn modelId="{74A24C2D-8E96-4292-9A3F-368AE84992BF}" type="presOf" srcId="{CD56E077-8319-4423-839E-9900F84D04E3}" destId="{112FDB3E-141E-4A33-AC5E-51D73FD409C2}" srcOrd="1" destOrd="0" presId="urn:microsoft.com/office/officeart/2005/8/layout/orgChart1"/>
    <dgm:cxn modelId="{894945FF-68CF-4825-B0AA-FA4A84FD45EF}" type="presOf" srcId="{6BD47E53-F7AD-4C46-8865-6B4A431E10CB}" destId="{71394281-037F-4E57-8EAA-32611EAD7361}" srcOrd="0" destOrd="0" presId="urn:microsoft.com/office/officeart/2005/8/layout/orgChart1"/>
    <dgm:cxn modelId="{EB002C69-A223-4FE5-BA7F-D020B20AEBA3}" srcId="{23AC9A32-48DA-4A79-AC7F-551C417BD2DB}" destId="{39E96CC0-D07D-4C51-8ED8-10A584BA8116}" srcOrd="1" destOrd="0" parTransId="{8B683B39-0CCE-4F7B-ABE5-B3F51FCB9895}" sibTransId="{34E7ED80-5BEE-4851-B6B9-0BFF9426DAF7}"/>
    <dgm:cxn modelId="{C3A15E7C-43FE-4539-A6D9-DB222F7B82BA}" type="presOf" srcId="{ABABC9F2-397C-4017-AD85-E2BEB7951318}" destId="{33710EB9-5F1F-45D0-B590-A60BB5F6A0BA}" srcOrd="0" destOrd="0" presId="urn:microsoft.com/office/officeart/2005/8/layout/orgChart1"/>
    <dgm:cxn modelId="{CBEE22E5-02A2-4575-90F2-3887AA57B955}" type="presOf" srcId="{4741E0DA-3F7E-4C3C-BAFD-6BBA8771124C}" destId="{F229798E-6C0F-430F-9023-CC6EAFCEE331}" srcOrd="1" destOrd="0" presId="urn:microsoft.com/office/officeart/2005/8/layout/orgChart1"/>
    <dgm:cxn modelId="{0180D4EA-202D-4E4B-B2E5-0DA8F18D0D35}" type="presOf" srcId="{9C9862C4-EBC7-49DC-A611-98B035BA7CB1}" destId="{8A88AC67-ECFC-4B2B-B69F-120FA66ACA81}" srcOrd="0" destOrd="0" presId="urn:microsoft.com/office/officeart/2005/8/layout/orgChart1"/>
    <dgm:cxn modelId="{E7FE40E1-E8FC-4CA4-B1C6-72D295B8EFA8}" type="presOf" srcId="{2A23207C-75DC-4808-9765-7E1F36500CB8}" destId="{E6854B3A-F029-4F45-A1C8-5CB904033218}" srcOrd="0" destOrd="0" presId="urn:microsoft.com/office/officeart/2005/8/layout/orgChart1"/>
    <dgm:cxn modelId="{20A9DD2C-7C7C-424F-AE05-5D1E85E74C01}" srcId="{FE215D26-AF88-4280-A771-3C5549E13382}" destId="{239FE324-EB9E-4E9F-8E60-E35088F09A48}" srcOrd="3" destOrd="0" parTransId="{C6D45145-53A5-447D-9596-E132FCC46AFB}" sibTransId="{B6B3B8B9-9096-4B7A-8E1F-16268FA9A3C4}"/>
    <dgm:cxn modelId="{C8926283-D561-4153-B997-D5B38464E952}" type="presOf" srcId="{3C2FCB43-0AA4-4128-96E7-D1AB64B68318}" destId="{402DB29B-0B4A-4362-837C-5E6BE35119FE}" srcOrd="0" destOrd="0" presId="urn:microsoft.com/office/officeart/2005/8/layout/orgChart1"/>
    <dgm:cxn modelId="{14149111-CE43-4FD1-AD13-326D9E2152C8}" type="presOf" srcId="{AD122E63-58C5-44E8-B390-EAF2EA01FA04}" destId="{4067B161-3411-4388-933A-46BD1B61514E}" srcOrd="1" destOrd="0" presId="urn:microsoft.com/office/officeart/2005/8/layout/orgChart1"/>
    <dgm:cxn modelId="{CE486073-1252-4429-9298-AEE81B861C78}" srcId="{6BD47E53-F7AD-4C46-8865-6B4A431E10CB}" destId="{23AC9A32-48DA-4A79-AC7F-551C417BD2DB}" srcOrd="1" destOrd="0" parTransId="{33604BA2-C2A5-4CA5-9D33-CCBF3419CC39}" sibTransId="{52284207-3306-4317-A58C-1398D3DB940F}"/>
    <dgm:cxn modelId="{784D77D3-FC65-49E2-BAA5-706FE12F0363}" type="presOf" srcId="{AF512DAD-DA6F-4476-86A6-CC9DECD4D69C}" destId="{86E478BD-1F4D-4C5C-B172-FE9DC5F05A8E}" srcOrd="0" destOrd="0" presId="urn:microsoft.com/office/officeart/2005/8/layout/orgChart1"/>
    <dgm:cxn modelId="{03FDD010-1682-4BFE-B38E-4F18DF8047BB}" type="presOf" srcId="{2D6C3AB1-1B04-4678-8E8D-1C805A212394}" destId="{F99F2AE7-BB27-493B-963C-C06166BBD0B4}" srcOrd="0" destOrd="0" presId="urn:microsoft.com/office/officeart/2005/8/layout/orgChart1"/>
    <dgm:cxn modelId="{6E476D0B-8CD7-4A5A-84E5-C749D3EBD480}" type="presOf" srcId="{0E15C6C6-C415-4399-856F-25AA04FAF5DE}" destId="{D66471E6-A553-4380-BBFF-C49B199FBA33}" srcOrd="1" destOrd="0" presId="urn:microsoft.com/office/officeart/2005/8/layout/orgChart1"/>
    <dgm:cxn modelId="{56308B5B-48BC-4B19-8538-9AD444153474}" type="presOf" srcId="{C382004B-1B4C-48C8-A361-3000F5DF9291}" destId="{A77CF2C0-17C2-49BE-A02D-E1A8B31852A0}" srcOrd="1" destOrd="0" presId="urn:microsoft.com/office/officeart/2005/8/layout/orgChart1"/>
    <dgm:cxn modelId="{D5FE7289-7A05-46FD-9DEE-6DC16FD27CEC}" type="presOf" srcId="{AE025ABE-03E1-4210-9F03-B55247FFE7C3}" destId="{6B560578-293B-43B1-9FF3-8BFCFDEAB09C}" srcOrd="0" destOrd="0" presId="urn:microsoft.com/office/officeart/2005/8/layout/orgChart1"/>
    <dgm:cxn modelId="{19BB89F6-866B-4496-B022-ED4918A516AC}" type="presOf" srcId="{0D473B91-7E4D-4DE0-A15F-1B6715EF2A9B}" destId="{0A788A9F-04BE-48ED-88D1-C072C01CB3F6}" srcOrd="0" destOrd="0" presId="urn:microsoft.com/office/officeart/2005/8/layout/orgChart1"/>
    <dgm:cxn modelId="{0F61787E-D44A-4F76-9921-15A739C7600B}" type="presOf" srcId="{B501FF0D-F3D3-4738-97B6-44F74B8CA822}" destId="{C4D11676-7D89-4E99-9077-AB0EB53E9FB8}" srcOrd="1" destOrd="0" presId="urn:microsoft.com/office/officeart/2005/8/layout/orgChart1"/>
    <dgm:cxn modelId="{30824151-2E4C-41AE-8618-5E33AA0FCF95}" type="presOf" srcId="{D4C6CCCB-DEF1-4684-8D66-EAB65F725907}" destId="{A2F6E8BF-DECA-4BF2-AC98-1686C11577F6}" srcOrd="0" destOrd="0" presId="urn:microsoft.com/office/officeart/2005/8/layout/orgChart1"/>
    <dgm:cxn modelId="{38F8259B-9880-45D2-A5C5-9E9D54689327}" srcId="{0ED9F8FF-0E6E-486C-9A86-BA42C0A9E5CC}" destId="{7AA7F5E4-CBA5-43D2-B5C8-573F62730C4A}" srcOrd="4" destOrd="0" parTransId="{0B5DA34E-1470-45C5-BCD9-C418CE1F3C4D}" sibTransId="{D7334F2E-BB1E-4E76-83E4-B2E946611DC8}"/>
    <dgm:cxn modelId="{B790F5CD-259F-4411-91B6-AF487C0D6FD2}" srcId="{2FD1ED05-826C-4579-B2B5-462EC13E21B3}" destId="{331EB1DB-97B7-4B6F-BE6C-D3509ED55608}" srcOrd="0" destOrd="0" parTransId="{4DE4153A-429D-47B4-BEAF-AD0DF2C5070B}" sibTransId="{F12E63D6-C4B3-4356-BD3C-C03F6BFABE48}"/>
    <dgm:cxn modelId="{6AE3AB33-5A0D-45DF-9403-56972379EF6D}" srcId="{FE215D26-AF88-4280-A771-3C5549E13382}" destId="{ABABC9F2-397C-4017-AD85-E2BEB7951318}" srcOrd="1" destOrd="0" parTransId="{17E05372-4F12-4970-A4E6-AAB8D8C12BEF}" sibTransId="{FE4AC5F8-7E7A-412E-B626-AC468A91FA6F}"/>
    <dgm:cxn modelId="{753D7A8E-0CAB-4948-A705-586149DC8E5E}" type="presOf" srcId="{3214A0FB-23BB-4ABC-AA12-FB087A882A5E}" destId="{2A2AD5B5-B141-482A-9045-CE6257B50A84}" srcOrd="0" destOrd="0" presId="urn:microsoft.com/office/officeart/2005/8/layout/orgChart1"/>
    <dgm:cxn modelId="{233186E4-3B47-4056-AA38-36FC0AE8E1BE}" type="presOf" srcId="{DE857067-0557-4538-AAD6-3983D9DF08BA}" destId="{718EB8A7-777D-47FA-BA6E-C86BA2DE57B5}" srcOrd="0" destOrd="0" presId="urn:microsoft.com/office/officeart/2005/8/layout/orgChart1"/>
    <dgm:cxn modelId="{A3075523-000A-40A3-A26E-2AECD886B115}" type="presOf" srcId="{2FD1ED05-826C-4579-B2B5-462EC13E21B3}" destId="{24F4984B-4A10-4415-9393-814C6D6AEB7A}" srcOrd="1" destOrd="0" presId="urn:microsoft.com/office/officeart/2005/8/layout/orgChart1"/>
    <dgm:cxn modelId="{1605537A-2929-43D3-A505-59E24D2AF9CC}" srcId="{ED25D1E1-C0F5-49DC-9FDD-BFEC98645AAF}" destId="{AE025ABE-03E1-4210-9F03-B55247FFE7C3}" srcOrd="0" destOrd="0" parTransId="{DD2F08C4-1CE6-409F-ACBA-EC94A4DF7DBB}" sibTransId="{9A906FD1-8E79-410F-8D9A-CF2369E756D9}"/>
    <dgm:cxn modelId="{C9545080-ACCF-429A-B69D-323D5AAD2E94}" srcId="{FE215D26-AF88-4280-A771-3C5549E13382}" destId="{5DDC6C8B-8CE5-4C7C-83CB-95C8AFEBF2DF}" srcOrd="0" destOrd="0" parTransId="{C768EEC5-4EBB-4D07-BEE3-0D5FF75AC681}" sibTransId="{E346D230-0575-4B43-8A55-E084127F5E9A}"/>
    <dgm:cxn modelId="{CEA33605-539F-489C-9521-7CA40DD0852F}" srcId="{AEBA8E4C-F149-4B42-A0A9-06A315D67DF0}" destId="{CD56E077-8319-4423-839E-9900F84D04E3}" srcOrd="2" destOrd="0" parTransId="{50B21A0C-60BA-4B4B-83DE-2604304D7238}" sibTransId="{7E371DA8-D484-4EED-86A6-75E4DC8EBCDE}"/>
    <dgm:cxn modelId="{73A60902-95FE-4770-A49B-44A2EB57DFF6}" type="presOf" srcId="{6BD47E53-F7AD-4C46-8865-6B4A431E10CB}" destId="{D2672086-C65B-4235-8F4B-6966D9493E1B}" srcOrd="1" destOrd="0" presId="urn:microsoft.com/office/officeart/2005/8/layout/orgChart1"/>
    <dgm:cxn modelId="{B965B96D-FE27-4F6F-95F0-BED7143F40A7}" type="presOf" srcId="{CB6F45E9-1B36-496D-9CB4-124752FAFA45}" destId="{4145EDE0-1119-452A-B0EF-EDEC45B6A21D}" srcOrd="1" destOrd="0" presId="urn:microsoft.com/office/officeart/2005/8/layout/orgChart1"/>
    <dgm:cxn modelId="{CCC7CB71-9CE9-4C13-8AD0-BA6B408D51D8}" type="presOf" srcId="{6122E1D9-A0BB-427F-BF8B-827C0C9F0581}" destId="{EE180BFC-9C05-45FE-80AB-2228606D6F7E}" srcOrd="0" destOrd="0" presId="urn:microsoft.com/office/officeart/2005/8/layout/orgChart1"/>
    <dgm:cxn modelId="{F306CCBE-FEBA-4D96-A35B-6ABC2DB597DE}" type="presOf" srcId="{C768EEC5-4EBB-4D07-BEE3-0D5FF75AC681}" destId="{5DA75BE8-72A9-44FC-9B57-6D7B81EEDA18}" srcOrd="0" destOrd="0" presId="urn:microsoft.com/office/officeart/2005/8/layout/orgChart1"/>
    <dgm:cxn modelId="{1F5F9BC7-F0EF-45D1-9DC1-7195F47514D8}" type="presOf" srcId="{39E96CC0-D07D-4C51-8ED8-10A584BA8116}" destId="{0B8BD843-C45F-4F8A-B297-B6BF43F42373}" srcOrd="0" destOrd="0" presId="urn:microsoft.com/office/officeart/2005/8/layout/orgChart1"/>
    <dgm:cxn modelId="{6B43FF8D-890C-4BA0-9BF6-FE8036ECC402}" srcId="{ED25D1E1-C0F5-49DC-9FDD-BFEC98645AAF}" destId="{B8305DEE-87ED-4B64-9377-5BCD1315D875}" srcOrd="1" destOrd="0" parTransId="{40C87CB8-CAC9-4372-BBF4-C05A0B235B80}" sibTransId="{057569D1-D7EE-479C-9FD3-8B49C3517D1E}"/>
    <dgm:cxn modelId="{BC6BA1CF-A7C3-4F0A-9412-20A402CB9EE6}" type="presOf" srcId="{56F72C7D-9E76-44F2-8DC4-A0DFB6058F84}" destId="{5EE16583-41FA-4B2D-AB88-ACA5E854A7FB}" srcOrd="0" destOrd="0" presId="urn:microsoft.com/office/officeart/2005/8/layout/orgChart1"/>
    <dgm:cxn modelId="{DF135F90-73D1-4C1F-9F86-2D253E575FF4}" type="presOf" srcId="{579BA808-DD1A-4508-8BC5-0F24697B01E1}" destId="{1E2546F8-8E09-4C8A-B4FF-A2496B17C147}" srcOrd="0" destOrd="0" presId="urn:microsoft.com/office/officeart/2005/8/layout/orgChart1"/>
    <dgm:cxn modelId="{6A56D914-45A5-412E-ADEA-9F894DB96387}" type="presOf" srcId="{50B21A0C-60BA-4B4B-83DE-2604304D7238}" destId="{69DF3971-10EE-431A-9B1B-0B414B5EB7DB}" srcOrd="0" destOrd="0" presId="urn:microsoft.com/office/officeart/2005/8/layout/orgChart1"/>
    <dgm:cxn modelId="{9BB7BD04-338D-4464-B335-77060AB67C94}" type="presOf" srcId="{0E15C6C6-C415-4399-856F-25AA04FAF5DE}" destId="{AE385203-7C83-4C9C-818F-932AC46CC3E5}" srcOrd="0" destOrd="0" presId="urn:microsoft.com/office/officeart/2005/8/layout/orgChart1"/>
    <dgm:cxn modelId="{617408DB-E93A-4D94-8EC0-B913B5DFA83E}" srcId="{AD122E63-58C5-44E8-B390-EAF2EA01FA04}" destId="{ED25D1E1-C0F5-49DC-9FDD-BFEC98645AAF}" srcOrd="4" destOrd="0" parTransId="{C6395CDC-7401-453D-A97C-9172E450822D}" sibTransId="{3D6DE4DD-6007-4FF2-82F2-617F162D6EF9}"/>
    <dgm:cxn modelId="{E8B7BBC1-99CA-42CA-8C87-5C05A0D92B35}" srcId="{AEBA8E4C-F149-4B42-A0A9-06A315D67DF0}" destId="{4483C5FB-C6B2-4ADD-8491-A0534F0B562D}" srcOrd="3" destOrd="0" parTransId="{43D9EA9B-B49C-4A00-8148-BBC6BADB1506}" sibTransId="{AB5A0EEC-0B6C-4780-A509-4D5A6A2A4EB3}"/>
    <dgm:cxn modelId="{589CCA87-4CB7-480D-9858-F6D9969600B8}" type="presOf" srcId="{06C56284-002A-4396-A590-5450383DF1CC}" destId="{6141EAD8-AC2C-4D14-B4C6-0E6F3D68B984}" srcOrd="0" destOrd="0" presId="urn:microsoft.com/office/officeart/2005/8/layout/orgChart1"/>
    <dgm:cxn modelId="{7DF436BC-A37D-4E59-BD9A-E62B7910B7DD}" srcId="{FE215D26-AF88-4280-A771-3C5549E13382}" destId="{579BA808-DD1A-4508-8BC5-0F24697B01E1}" srcOrd="5" destOrd="0" parTransId="{7E84955E-4EA1-44E4-9830-1197E2019E76}" sibTransId="{825D6AF2-9B32-4904-A506-B7DD3F98B693}"/>
    <dgm:cxn modelId="{6FC7C5C2-DCDD-4FD1-B7C1-8D549625DEE2}" type="presOf" srcId="{8C23EE08-6A3A-4CA6-B97B-471BD511BC4A}" destId="{3A8F0829-C1AC-4E85-A0A9-967130D48270}" srcOrd="1" destOrd="0" presId="urn:microsoft.com/office/officeart/2005/8/layout/orgChart1"/>
    <dgm:cxn modelId="{B0EF8DE2-11E0-458F-A760-42340F6776CF}" type="presOf" srcId="{0ED9F8FF-0E6E-486C-9A86-BA42C0A9E5CC}" destId="{8D8772A7-FBD9-47E2-9DD5-68D1048AFEFE}" srcOrd="0" destOrd="0" presId="urn:microsoft.com/office/officeart/2005/8/layout/orgChart1"/>
    <dgm:cxn modelId="{68280E8E-56DB-4142-B90E-32174CBE782B}" type="presOf" srcId="{CD56E077-8319-4423-839E-9900F84D04E3}" destId="{D452B3F7-D866-421A-8947-48A59109F63A}" srcOrd="0" destOrd="0" presId="urn:microsoft.com/office/officeart/2005/8/layout/orgChart1"/>
    <dgm:cxn modelId="{B871EEA6-7445-4B62-9937-0F8259881F25}" type="presOf" srcId="{AEBA8E4C-F149-4B42-A0A9-06A315D67DF0}" destId="{55992818-53B5-496A-AB25-769BF2EE592C}" srcOrd="1" destOrd="0" presId="urn:microsoft.com/office/officeart/2005/8/layout/orgChart1"/>
    <dgm:cxn modelId="{0E5694B6-987A-44CD-B011-FBFFA10E40C8}" type="presOf" srcId="{DA6D8A8C-97C2-4EB0-858F-70C675E04AD5}" destId="{632AB122-A4D0-4863-986A-E88290E69D11}" srcOrd="1" destOrd="0" presId="urn:microsoft.com/office/officeart/2005/8/layout/orgChart1"/>
    <dgm:cxn modelId="{A75B76E9-32F4-461B-A51C-4B2932004732}" type="presOf" srcId="{D4680076-3F1E-47A4-A8E1-C47D02DF9F7A}" destId="{8D8D5CBC-486B-404D-A9E9-F7E0E467CA2C}" srcOrd="0" destOrd="0" presId="urn:microsoft.com/office/officeart/2005/8/layout/orgChart1"/>
    <dgm:cxn modelId="{D9AF3A6D-221C-47C5-9003-33BFAE1E701D}" type="presOf" srcId="{C4D51042-84A9-4E7F-9D42-FCDD76C0B6BC}" destId="{FB5BE390-6587-4E2B-8655-AD80CE73495C}" srcOrd="0" destOrd="0" presId="urn:microsoft.com/office/officeart/2005/8/layout/orgChart1"/>
    <dgm:cxn modelId="{595ED82F-DAEC-4F71-9B24-EE82B5981C5B}" type="presOf" srcId="{ED25D1E1-C0F5-49DC-9FDD-BFEC98645AAF}" destId="{B533F8E3-8744-4F2B-BCBB-10D0341DDC84}" srcOrd="0" destOrd="0" presId="urn:microsoft.com/office/officeart/2005/8/layout/orgChart1"/>
    <dgm:cxn modelId="{B185D3F3-FB32-4E3E-9868-EE7E7CCFEE6D}" type="presOf" srcId="{5DDC6C8B-8CE5-4C7C-83CB-95C8AFEBF2DF}" destId="{C76A140E-64AD-4C37-BF47-ECCCF71E88D4}" srcOrd="0" destOrd="0" presId="urn:microsoft.com/office/officeart/2005/8/layout/orgChart1"/>
    <dgm:cxn modelId="{7F22B40E-BEC3-441A-8CDA-06617F2FC4FA}" srcId="{AEBA8E4C-F149-4B42-A0A9-06A315D67DF0}" destId="{0E15C6C6-C415-4399-856F-25AA04FAF5DE}" srcOrd="0" destOrd="0" parTransId="{4561895B-BD33-4885-8352-B429D9C3E459}" sibTransId="{62EBDCEC-3EB3-471C-B3BD-74D9D3390E35}"/>
    <dgm:cxn modelId="{1A0BB3E8-1E71-4516-AA35-F9011CEABA2F}" srcId="{F73826DB-77B7-48CB-AED5-3D8BE3A25263}" destId="{3A0E0D0D-41B7-407D-AF96-077CE4A615F1}" srcOrd="1" destOrd="0" parTransId="{67AE9F20-B1D7-4743-AA3C-2F620EE72897}" sibTransId="{7BFA35E2-15A7-40DB-9E66-675E9256AFA2}"/>
    <dgm:cxn modelId="{A41A2B36-23FD-4FD9-B49A-E6C970AE4056}" type="presOf" srcId="{063F8B6D-2A7E-4A2B-B61A-5A11413E22EF}" destId="{1281374D-4FED-4A95-97CA-A0151721D37B}" srcOrd="0" destOrd="0" presId="urn:microsoft.com/office/officeart/2005/8/layout/orgChart1"/>
    <dgm:cxn modelId="{E22A1EB9-37C8-47C7-A108-A8EE663A9BBA}" type="presOf" srcId="{9860162D-3852-4D5A-99FB-EB9194ABF560}" destId="{40B8D483-5CAE-44C6-BB86-0140C27CB38D}" srcOrd="0" destOrd="0" presId="urn:microsoft.com/office/officeart/2005/8/layout/orgChart1"/>
    <dgm:cxn modelId="{9B2566CC-5E09-46A3-B37C-72AD409C4315}" srcId="{0ED9F8FF-0E6E-486C-9A86-BA42C0A9E5CC}" destId="{4741E0DA-3F7E-4C3C-BAFD-6BBA8771124C}" srcOrd="3" destOrd="0" parTransId="{AF120303-D45B-4A91-A2AD-1F0319BA7135}" sibTransId="{C4784578-4D86-45EF-8187-22E2CBEF380F}"/>
    <dgm:cxn modelId="{B1AA8018-14EA-4F68-8D39-182505FFE202}" type="presOf" srcId="{17E05372-4F12-4970-A4E6-AAB8D8C12BEF}" destId="{9998CAB1-A9E1-418A-A90C-A8D98D767511}" srcOrd="0" destOrd="0" presId="urn:microsoft.com/office/officeart/2005/8/layout/orgChart1"/>
    <dgm:cxn modelId="{F7BB6FBB-C015-41E4-954F-C6BF817B6781}" type="presOf" srcId="{82657BD5-25EB-4E72-A07D-F0186C69B446}" destId="{930678C6-54B2-47C8-B56A-69B9F8DA38F9}" srcOrd="0" destOrd="0" presId="urn:microsoft.com/office/officeart/2005/8/layout/orgChart1"/>
    <dgm:cxn modelId="{BD0E7D19-7865-4C0A-A268-6C72950B87C4}" srcId="{23AC9A32-48DA-4A79-AC7F-551C417BD2DB}" destId="{5E55C676-F612-4A76-99BF-374025B33F70}" srcOrd="2" destOrd="0" parTransId="{2A23207C-75DC-4808-9765-7E1F36500CB8}" sibTransId="{1F67DDD5-78AA-4C7D-9D7F-309981D753B8}"/>
    <dgm:cxn modelId="{70F7A029-0E7E-486A-9AC3-48E99994772A}" type="presOf" srcId="{06C56284-002A-4396-A590-5450383DF1CC}" destId="{1E6285B9-84F9-485C-95B6-B6E103F5F0C6}" srcOrd="1" destOrd="0" presId="urn:microsoft.com/office/officeart/2005/8/layout/orgChart1"/>
    <dgm:cxn modelId="{ADF8EF99-648B-48F9-9651-AD46A209797C}" type="presOf" srcId="{D338E2BF-3A6F-40B5-B32A-E64241F118E8}" destId="{9F57E7EA-EF09-458F-AAF3-2103FBA44EDC}" srcOrd="1" destOrd="0" presId="urn:microsoft.com/office/officeart/2005/8/layout/orgChart1"/>
    <dgm:cxn modelId="{61A61B27-F8B0-4CA3-A1EF-A69F150D397F}" type="presOf" srcId="{B501FF0D-F3D3-4738-97B6-44F74B8CA822}" destId="{E9E69059-F675-4CD6-AB1A-823A0B7EB118}" srcOrd="0" destOrd="0" presId="urn:microsoft.com/office/officeart/2005/8/layout/orgChart1"/>
    <dgm:cxn modelId="{85295D31-9E4C-4FCE-909D-1617C354B089}" type="presOf" srcId="{2FD1ED05-826C-4579-B2B5-462EC13E21B3}" destId="{686FF9A0-0BFA-4F55-B81E-08955B391F30}" srcOrd="0" destOrd="0" presId="urn:microsoft.com/office/officeart/2005/8/layout/orgChart1"/>
    <dgm:cxn modelId="{AA873100-1BB9-4A45-86F5-7286D045E24C}" type="presOf" srcId="{4483C5FB-C6B2-4ADD-8491-A0534F0B562D}" destId="{47C26A80-FF93-4C3A-AD88-B656890887D8}" srcOrd="0" destOrd="0" presId="urn:microsoft.com/office/officeart/2005/8/layout/orgChart1"/>
    <dgm:cxn modelId="{C89DCFF8-16B6-42F8-8BAF-F8103F002960}" type="presOf" srcId="{C1355229-95A5-4894-89A1-61ACA0A4C569}" destId="{6427288B-272F-4E0C-89E4-7577DC5340F8}" srcOrd="0" destOrd="0" presId="urn:microsoft.com/office/officeart/2005/8/layout/orgChart1"/>
    <dgm:cxn modelId="{DE21C04D-E26C-4D71-B10D-B67A2FB3DC75}" srcId="{ED25D1E1-C0F5-49DC-9FDD-BFEC98645AAF}" destId="{D338E2BF-3A6F-40B5-B32A-E64241F118E8}" srcOrd="3" destOrd="0" parTransId="{7405E927-F2AD-4766-BE72-AA8C1CB0A23A}" sibTransId="{5275474E-4F91-4120-9F97-8C32ADF8A614}"/>
    <dgm:cxn modelId="{A567DD9C-CF9F-4EFB-8B65-1B6C39B8799D}" type="presOf" srcId="{AD122E63-58C5-44E8-B390-EAF2EA01FA04}" destId="{11935415-451B-4CB9-B382-EEF0129DF322}" srcOrd="0" destOrd="0" presId="urn:microsoft.com/office/officeart/2005/8/layout/orgChart1"/>
    <dgm:cxn modelId="{E5C18F56-9458-45BB-B9C9-514E17DE110A}" srcId="{806B9A58-DC9E-4FA0-BDC0-39DCE3E8EDB5}" destId="{0C139821-33D1-44A2-834F-35EF40DD534C}" srcOrd="0" destOrd="0" parTransId="{3418DC83-FAF1-4C75-ACED-F43EBF15E36F}" sibTransId="{6E075DF7-D37B-42EC-8C8E-AAF2BD64D812}"/>
    <dgm:cxn modelId="{B59D2FD8-0C52-413E-AF9C-A6336207B276}" type="presOf" srcId="{0C139821-33D1-44A2-834F-35EF40DD534C}" destId="{C800E56B-21FB-4763-8824-1C5C1AD53726}" srcOrd="1" destOrd="0" presId="urn:microsoft.com/office/officeart/2005/8/layout/orgChart1"/>
    <dgm:cxn modelId="{B6562388-E1C5-4FB4-AB50-1EB9DC198E21}" type="presOf" srcId="{C6395CDC-7401-453D-A97C-9172E450822D}" destId="{F8D8264F-B105-426E-BA03-6F307B8CEB7F}" srcOrd="0" destOrd="0" presId="urn:microsoft.com/office/officeart/2005/8/layout/orgChart1"/>
    <dgm:cxn modelId="{E53D5AA1-CCDE-4BFF-8BF6-D5FDF7796318}" type="presOf" srcId="{AEBA8E4C-F149-4B42-A0A9-06A315D67DF0}" destId="{E306E4C7-019E-4CD4-9B8F-9901D7098999}" srcOrd="0" destOrd="0" presId="urn:microsoft.com/office/officeart/2005/8/layout/orgChart1"/>
    <dgm:cxn modelId="{5FC2C43F-F882-428C-A41F-255744783138}" type="presOf" srcId="{F9EFB018-99B2-4EA6-B8ED-A0B499B92CC5}" destId="{BF43F269-5C24-44B0-8614-3A2ABDCEAA69}" srcOrd="1" destOrd="0" presId="urn:microsoft.com/office/officeart/2005/8/layout/orgChart1"/>
    <dgm:cxn modelId="{53F6F5C3-4C79-4027-9A86-337E1C503C7B}" type="presOf" srcId="{43289208-FFA8-455E-9FB3-ECFA7B96239C}" destId="{F1E1B6EF-8A64-4B1C-A044-3DC9EF883F67}" srcOrd="0" destOrd="0" presId="urn:microsoft.com/office/officeart/2005/8/layout/orgChart1"/>
    <dgm:cxn modelId="{A6249BEC-7103-489D-8F5E-9A44EB389B06}" srcId="{F7165842-B684-4218-91AE-BD0383C08641}" destId="{806B9A58-DC9E-4FA0-BDC0-39DCE3E8EDB5}" srcOrd="0" destOrd="0" parTransId="{E34AED5F-9FD0-4C65-A06F-6D8DC11B2A7B}" sibTransId="{FCA5ECE5-4CA5-4284-B930-E7A8168EB96C}"/>
    <dgm:cxn modelId="{6D0CA822-5F83-462E-B7CF-9BACD052867A}" type="presOf" srcId="{B8305DEE-87ED-4B64-9377-5BCD1315D875}" destId="{A033381B-08A3-43EE-81C9-1C6AA719CBAE}" srcOrd="1" destOrd="0" presId="urn:microsoft.com/office/officeart/2005/8/layout/orgChart1"/>
    <dgm:cxn modelId="{98276078-BDAA-465B-AE19-F5D55E9E8F01}" type="presOf" srcId="{B9E9B29C-6050-4806-8DB4-4D7EEA4EB60F}" destId="{44A8C1A6-5759-4AF3-BD62-33011C80966B}" srcOrd="0" destOrd="0" presId="urn:microsoft.com/office/officeart/2005/8/layout/orgChart1"/>
    <dgm:cxn modelId="{6345A3A0-F425-4DDE-AE30-052AA89F82A9}" type="presOf" srcId="{5206310E-0259-4F6D-9183-88D511210A45}" destId="{40BC8DF7-3FD5-450C-A207-C04C87109E14}" srcOrd="0" destOrd="0" presId="urn:microsoft.com/office/officeart/2005/8/layout/orgChart1"/>
    <dgm:cxn modelId="{43902854-790C-4D07-B0B7-9EE6B76FAD19}" type="presOf" srcId="{49912B77-AC2C-4B1E-9A86-2C5BBF340F0B}" destId="{C34554D3-6C46-499C-B14B-93E94579CB3C}" srcOrd="0" destOrd="0" presId="urn:microsoft.com/office/officeart/2005/8/layout/orgChart1"/>
    <dgm:cxn modelId="{AD414EA5-54F6-48E3-A9BB-BAC2C4321025}" type="presOf" srcId="{3214A0FB-23BB-4ABC-AA12-FB087A882A5E}" destId="{8AAA80DA-4298-4F02-B27B-D1D699ABFBA3}" srcOrd="1" destOrd="0" presId="urn:microsoft.com/office/officeart/2005/8/layout/orgChart1"/>
    <dgm:cxn modelId="{C73A0FC8-3D82-46DF-A040-0D5AE8A2692E}" type="presOf" srcId="{5FB8E7C9-C1D5-4C14-87C3-7B230AC2916F}" destId="{55CA72CB-2ED3-486D-9A20-DC2FBE0A50E9}" srcOrd="0" destOrd="0" presId="urn:microsoft.com/office/officeart/2005/8/layout/orgChart1"/>
    <dgm:cxn modelId="{D41B3168-E503-40BD-BB9F-70C090143132}" type="presOf" srcId="{AF684661-0BCB-4658-935B-EE2B6582CF71}" destId="{583EFF43-C96D-4123-9C30-BFFD1661F973}" srcOrd="1" destOrd="0" presId="urn:microsoft.com/office/officeart/2005/8/layout/orgChart1"/>
    <dgm:cxn modelId="{551010DE-949B-4B1A-9B6B-C153A2BC602F}" type="presOf" srcId="{4483C5FB-C6B2-4ADD-8491-A0534F0B562D}" destId="{1E148C5C-ABE5-419F-A53A-0A57B962F85B}" srcOrd="1" destOrd="0" presId="urn:microsoft.com/office/officeart/2005/8/layout/orgChart1"/>
    <dgm:cxn modelId="{A2C4EC14-E159-46CC-93E4-883578C6BE5B}" type="presOf" srcId="{F73826DB-77B7-48CB-AED5-3D8BE3A25263}" destId="{EF711FE4-45C8-4756-A5A6-30837CF02EEE}" srcOrd="0" destOrd="0" presId="urn:microsoft.com/office/officeart/2005/8/layout/orgChart1"/>
    <dgm:cxn modelId="{E81508E9-906C-4166-9CAD-DDCE22C45636}" type="presOf" srcId="{1E3B6DB0-A748-4B29-AF1C-31E0EC3A8663}" destId="{99702D19-86BE-42E3-A4B7-A7E9BD61BF99}" srcOrd="0" destOrd="0" presId="urn:microsoft.com/office/officeart/2005/8/layout/orgChart1"/>
    <dgm:cxn modelId="{226BFC35-356C-4FBB-BF4C-D6E4DA9560EC}" type="presOf" srcId="{FE215D26-AF88-4280-A771-3C5549E13382}" destId="{9C0B1FDB-BA29-4E11-BF75-FC38DD00AFBA}" srcOrd="1" destOrd="0" presId="urn:microsoft.com/office/officeart/2005/8/layout/orgChart1"/>
    <dgm:cxn modelId="{932832F3-42FE-4822-977C-EC40D2B13212}" type="presOf" srcId="{D98FC241-D30D-4F5D-9023-F32FDEFC5F35}" destId="{70534E65-D77B-4C16-94E7-822C28426578}" srcOrd="1" destOrd="0" presId="urn:microsoft.com/office/officeart/2005/8/layout/orgChart1"/>
    <dgm:cxn modelId="{567E7D25-D95F-44A8-8D46-15FEC9D897BB}" type="presOf" srcId="{43D9EA9B-B49C-4A00-8148-BBC6BADB1506}" destId="{EBCFF611-48A7-43FA-AA6C-C999084FDF59}" srcOrd="0" destOrd="0" presId="urn:microsoft.com/office/officeart/2005/8/layout/orgChart1"/>
    <dgm:cxn modelId="{8F758A1D-5972-46AD-AF58-B59FAD974796}" type="presOf" srcId="{0D473B91-7E4D-4DE0-A15F-1B6715EF2A9B}" destId="{789761E3-D561-4A03-A4D1-A8CE940C05B5}" srcOrd="1" destOrd="0" presId="urn:microsoft.com/office/officeart/2005/8/layout/orgChart1"/>
    <dgm:cxn modelId="{ED32BA99-2395-483C-A262-478A85FE378B}" type="presOf" srcId="{1E1F00EE-4972-4099-ABCB-61430274C295}" destId="{6E5842BD-4927-4C5F-ABFE-4C39F0ECB219}" srcOrd="1" destOrd="0" presId="urn:microsoft.com/office/officeart/2005/8/layout/orgChart1"/>
    <dgm:cxn modelId="{1C33B037-C029-4E4C-8782-4E5560FF7CF9}" srcId="{AF684661-0BCB-4658-935B-EE2B6582CF71}" destId="{3214A0FB-23BB-4ABC-AA12-FB087A882A5E}" srcOrd="1" destOrd="0" parTransId="{870C0390-8E8B-4369-930B-E4E31687F420}" sibTransId="{F078EA7C-5BC2-4724-967B-7F48D729D806}"/>
    <dgm:cxn modelId="{A873B6E2-6DF8-40BA-ADF8-352CCA205082}" type="presOf" srcId="{39E96CC0-D07D-4C51-8ED8-10A584BA8116}" destId="{494C8D30-4F7B-4210-A798-64783E4C9C0A}" srcOrd="1" destOrd="0" presId="urn:microsoft.com/office/officeart/2005/8/layout/orgChart1"/>
    <dgm:cxn modelId="{09061083-1922-4D23-A8CB-8D06CCE744F4}" type="presOf" srcId="{0ED9F8FF-0E6E-486C-9A86-BA42C0A9E5CC}" destId="{68FFA22D-D196-469E-A539-04EFA730B2EC}" srcOrd="1" destOrd="0" presId="urn:microsoft.com/office/officeart/2005/8/layout/orgChart1"/>
    <dgm:cxn modelId="{1EDA2FB5-6DDD-461C-A36C-1B0E9818E42A}" type="presOf" srcId="{D98FC241-D30D-4F5D-9023-F32FDEFC5F35}" destId="{5DA46AE5-9172-41AA-B30C-4B7C5060F52B}" srcOrd="0" destOrd="0" presId="urn:microsoft.com/office/officeart/2005/8/layout/orgChart1"/>
    <dgm:cxn modelId="{7B7E6795-2FC7-4559-A4C6-CC65FCE7CE1B}" srcId="{6BD47E53-F7AD-4C46-8865-6B4A431E10CB}" destId="{161B32CC-7474-4F86-8976-89458F3D5053}" srcOrd="0" destOrd="0" parTransId="{6EEE8224-73C8-40EF-BD25-97C51E7AA68F}" sibTransId="{F84D00B6-9582-4384-BF36-65CE80432FD2}"/>
    <dgm:cxn modelId="{3E4E9685-22CD-430E-97BD-8DCF8F50CC4B}" type="presOf" srcId="{F9EFB018-99B2-4EA6-B8ED-A0B499B92CC5}" destId="{651C6D8E-AB79-41FC-BFC0-7A374A919658}" srcOrd="0" destOrd="0" presId="urn:microsoft.com/office/officeart/2005/8/layout/orgChart1"/>
    <dgm:cxn modelId="{287AB975-CB24-4829-99FC-2BD2D6536C84}" type="presOf" srcId="{3A83F02A-FFFB-43DA-8FCC-C1DA4A479F04}" destId="{4B9ED53A-0750-4468-AA07-BB2E5228B9DB}" srcOrd="0" destOrd="0" presId="urn:microsoft.com/office/officeart/2005/8/layout/orgChart1"/>
    <dgm:cxn modelId="{CAA18210-0352-4BE9-820A-59AFE898522C}" type="presOf" srcId="{239FE324-EB9E-4E9F-8E60-E35088F09A48}" destId="{3D10D57F-B8CA-4D21-83E8-51CD8F2E72E3}" srcOrd="1" destOrd="0" presId="urn:microsoft.com/office/officeart/2005/8/layout/orgChart1"/>
    <dgm:cxn modelId="{CA782D4D-C513-4421-9CC7-5C5662410F11}" type="presOf" srcId="{67AE9F20-B1D7-4743-AA3C-2F620EE72897}" destId="{113B458E-8386-40C4-BAB9-6BC13B75712B}" srcOrd="0" destOrd="0" presId="urn:microsoft.com/office/officeart/2005/8/layout/orgChart1"/>
    <dgm:cxn modelId="{6C12098B-22F0-4F55-9484-3D80DE6A7537}" srcId="{F73826DB-77B7-48CB-AED5-3D8BE3A25263}" destId="{2FDB2701-7B0B-408E-A4DA-54E2EA5A0E62}" srcOrd="0" destOrd="0" parTransId="{66679FEB-FAF3-43EB-ADDB-3381EA3A48B3}" sibTransId="{323CD01B-D8D4-4FCF-84BF-A87041978C17}"/>
    <dgm:cxn modelId="{2E3DA3C2-5B4A-470C-9787-A11C99C9CEAB}" type="presOf" srcId="{7E84955E-4EA1-44E4-9830-1197E2019E76}" destId="{0AA55E83-71D5-41FD-A5E8-E763F452FF26}" srcOrd="0" destOrd="0" presId="urn:microsoft.com/office/officeart/2005/8/layout/orgChart1"/>
    <dgm:cxn modelId="{A84DBDD3-7AB9-42BE-BF77-F2BD6BBEABEB}" type="presOf" srcId="{D4C6CCCB-DEF1-4684-8D66-EAB65F725907}" destId="{B2196B27-D6D4-4B55-BA80-774619235B5C}" srcOrd="1" destOrd="0" presId="urn:microsoft.com/office/officeart/2005/8/layout/orgChart1"/>
    <dgm:cxn modelId="{F03C40CE-CBD5-4000-B3D6-E876773AA98E}" type="presOf" srcId="{331EB1DB-97B7-4B6F-BE6C-D3509ED55608}" destId="{D0CE8D0D-35DE-4B35-A888-FE1DADFB1763}" srcOrd="0" destOrd="0" presId="urn:microsoft.com/office/officeart/2005/8/layout/orgChart1"/>
    <dgm:cxn modelId="{59D2B0B3-AC81-4D02-8EA7-D6AA17EB649C}" srcId="{ED25D1E1-C0F5-49DC-9FDD-BFEC98645AAF}" destId="{0D473B91-7E4D-4DE0-A15F-1B6715EF2A9B}" srcOrd="6" destOrd="0" parTransId="{C36CD8B0-26E2-4910-89F6-FFE192D83580}" sibTransId="{77D30F51-1C00-485D-9C7B-8395F0CBFAB0}"/>
    <dgm:cxn modelId="{9EF7133A-5A93-43CF-92FD-B4DE7EECC95C}" type="presOf" srcId="{EB623369-AA4A-4106-86AF-4173DA560483}" destId="{0475AAB5-194D-47F4-85B0-48FB4F022722}" srcOrd="1" destOrd="0" presId="urn:microsoft.com/office/officeart/2005/8/layout/orgChart1"/>
    <dgm:cxn modelId="{D150BF69-2BCF-44DF-9636-F74BAB37E586}" type="presOf" srcId="{161B32CC-7474-4F86-8976-89458F3D5053}" destId="{7F6C5A57-3E34-403D-BCA7-441C3D3FD468}" srcOrd="0" destOrd="0" presId="urn:microsoft.com/office/officeart/2005/8/layout/orgChart1"/>
    <dgm:cxn modelId="{0E8C2018-C9BB-4174-AEEE-F92D07358DBF}" type="presOf" srcId="{373A9A0E-73F6-47AC-83A0-8C81235859BA}" destId="{F300F045-1972-4E47-884A-EA89CABB9899}" srcOrd="0" destOrd="0" presId="urn:microsoft.com/office/officeart/2005/8/layout/orgChart1"/>
    <dgm:cxn modelId="{6805EDD7-EA54-4E57-8909-A43A5FBC97C2}" type="presOf" srcId="{3C2FCB43-0AA4-4128-96E7-D1AB64B68318}" destId="{429CF281-DC67-48C7-9E64-A4D3F08441CB}" srcOrd="1" destOrd="0" presId="urn:microsoft.com/office/officeart/2005/8/layout/orgChart1"/>
    <dgm:cxn modelId="{3916A561-A850-4FF1-885F-EFCCF4A5CF8C}" type="presOf" srcId="{870C0390-8E8B-4369-930B-E4E31687F420}" destId="{927D9767-B9EE-4A31-AD05-91AADE5CC752}" srcOrd="0" destOrd="0" presId="urn:microsoft.com/office/officeart/2005/8/layout/orgChart1"/>
    <dgm:cxn modelId="{C329809B-261A-49BA-9000-3EA09F1A74F0}" type="presOf" srcId="{6FB7B91A-2EC8-4165-901D-368CB97DEF36}" destId="{2718A425-70EA-49BA-9515-672D1ABC6417}" srcOrd="0" destOrd="0" presId="urn:microsoft.com/office/officeart/2005/8/layout/orgChart1"/>
    <dgm:cxn modelId="{FD458F14-D614-4071-A95A-34591DD819F3}" type="presOf" srcId="{F7165842-B684-4218-91AE-BD0383C08641}" destId="{D50D5A16-7EF9-447F-A7B0-36475C7D757D}" srcOrd="0" destOrd="0" presId="urn:microsoft.com/office/officeart/2005/8/layout/orgChart1"/>
    <dgm:cxn modelId="{6ED4C9FC-34C3-4C5A-AD5C-BF8397D2532E}" type="presOf" srcId="{4741E0DA-3F7E-4C3C-BAFD-6BBA8771124C}" destId="{31ECA34A-0F31-4EDD-824F-1CCC229B9825}" srcOrd="0" destOrd="0" presId="urn:microsoft.com/office/officeart/2005/8/layout/orgChart1"/>
    <dgm:cxn modelId="{66D5627B-FD38-433D-96C1-9BADF017114E}" srcId="{FE215D26-AF88-4280-A771-3C5549E13382}" destId="{57CB5A8A-24F1-4765-9473-30653C8148AC}" srcOrd="2" destOrd="0" parTransId="{6122E1D9-A0BB-427F-BF8B-827C0C9F0581}" sibTransId="{D32913D5-4D35-48FC-9FF2-6FDD22DD9673}"/>
    <dgm:cxn modelId="{741C6F0F-B664-4D72-87E8-E1E98499E5E3}" type="presOf" srcId="{E24005B9-4C0B-4FCF-903F-5C2BE262C1D4}" destId="{430D8597-A8DA-4134-B09B-B53F883D28A0}" srcOrd="0" destOrd="0" presId="urn:microsoft.com/office/officeart/2005/8/layout/orgChart1"/>
    <dgm:cxn modelId="{281F852F-0DCF-47F5-BA59-4684980F1F7E}" type="presOf" srcId="{3E59C0FF-4A87-483E-8C51-70675073B899}" destId="{24FC3E84-FE5F-4B7B-9453-C33D3FAD4835}" srcOrd="1" destOrd="0" presId="urn:microsoft.com/office/officeart/2005/8/layout/orgChart1"/>
    <dgm:cxn modelId="{10414230-E54C-472E-88EE-FC75A844F80E}" type="presOf" srcId="{479AC979-2037-4D82-8697-9228BF13AAD6}" destId="{A8B48C06-750E-49EF-8066-A9E68C3EB199}" srcOrd="0" destOrd="0" presId="urn:microsoft.com/office/officeart/2005/8/layout/orgChart1"/>
    <dgm:cxn modelId="{A14F0327-A2AC-4168-8FE7-5A0AA7E2A0CB}" srcId="{AD122E63-58C5-44E8-B390-EAF2EA01FA04}" destId="{8C23EE08-6A3A-4CA6-B97B-471BD511BC4A}" srcOrd="5" destOrd="0" parTransId="{FFF507AF-F3AC-4E49-A951-C8A55AC9C906}" sibTransId="{F485783A-882D-4020-9243-3ADBA88ADA71}"/>
    <dgm:cxn modelId="{10418458-D6D5-4627-B50C-1CB4A0C1D11B}" type="presOf" srcId="{1D09875E-E777-4964-AE79-6AB948BE31A1}" destId="{C020FA16-BF6B-4F81-A465-4A15CF18195A}" srcOrd="0" destOrd="0" presId="urn:microsoft.com/office/officeart/2005/8/layout/orgChart1"/>
    <dgm:cxn modelId="{447D6C89-563C-46FC-8E36-2DCE75C7C884}" type="presOf" srcId="{0C139821-33D1-44A2-834F-35EF40DD534C}" destId="{5662935D-605E-4CE2-8797-01C652C18817}" srcOrd="0" destOrd="0" presId="urn:microsoft.com/office/officeart/2005/8/layout/orgChart1"/>
    <dgm:cxn modelId="{A6CCBF01-8BD8-4897-ABAE-23074CB65C09}" srcId="{AD122E63-58C5-44E8-B390-EAF2EA01FA04}" destId="{E24005B9-4C0B-4FCF-903F-5C2BE262C1D4}" srcOrd="1" destOrd="0" parTransId="{0FE9DF6D-823D-490D-90FE-41D2C00CEEDF}" sibTransId="{3F3332CE-0AF0-4F2B-9B51-8F33E8D5BA37}"/>
    <dgm:cxn modelId="{3B0453AE-B5F4-49EC-96C0-C5570144969D}" type="presOf" srcId="{57CB5A8A-24F1-4765-9473-30653C8148AC}" destId="{4B214E08-F0B4-40AC-A434-50D0261CF169}" srcOrd="0" destOrd="0" presId="urn:microsoft.com/office/officeart/2005/8/layout/orgChart1"/>
    <dgm:cxn modelId="{180D1844-5EA9-44CB-A780-D64FF7D85DB6}" type="presOf" srcId="{FE215D26-AF88-4280-A771-3C5549E13382}" destId="{466D597B-73F8-4151-A197-9266A9B29CE3}" srcOrd="0" destOrd="0" presId="urn:microsoft.com/office/officeart/2005/8/layout/orgChart1"/>
    <dgm:cxn modelId="{925CDC7E-7151-4BBE-A185-0F7F58985BFB}" type="presOf" srcId="{AF684661-0BCB-4658-935B-EE2B6582CF71}" destId="{2F1160AF-ECAC-4E56-A90E-9C2F8BDE2D76}" srcOrd="0" destOrd="0" presId="urn:microsoft.com/office/officeart/2005/8/layout/orgChart1"/>
    <dgm:cxn modelId="{27D61D40-CC35-4680-AA0E-05079538E5FA}" type="presOf" srcId="{DE857067-0557-4538-AAD6-3983D9DF08BA}" destId="{C3283D45-6391-41EF-992E-232A3848ECEE}" srcOrd="1" destOrd="0" presId="urn:microsoft.com/office/officeart/2005/8/layout/orgChart1"/>
    <dgm:cxn modelId="{AD1BDCDB-76D6-4149-8682-F3F127B2189C}" type="presOf" srcId="{806B9A58-DC9E-4FA0-BDC0-39DCE3E8EDB5}" destId="{7579311C-4CAB-4DDC-92CC-142BF80334AF}" srcOrd="1" destOrd="0" presId="urn:microsoft.com/office/officeart/2005/8/layout/orgChart1"/>
    <dgm:cxn modelId="{40CDA836-EFBF-4533-8FC4-617F41AE9F2C}" type="presOf" srcId="{8B683B39-0CCE-4F7B-ABE5-B3F51FCB9895}" destId="{84A1CA5C-2925-4596-A028-A38F3868BE73}" srcOrd="0" destOrd="0" presId="urn:microsoft.com/office/officeart/2005/8/layout/orgChart1"/>
    <dgm:cxn modelId="{C948CFBB-841E-486D-8718-269511334C2C}" srcId="{1E1F00EE-4972-4099-ABCB-61430274C295}" destId="{49912B77-AC2C-4B1E-9A86-2C5BBF340F0B}" srcOrd="0" destOrd="0" parTransId="{9860162D-3852-4D5A-99FB-EB9194ABF560}" sibTransId="{12F02D31-AEC9-4F90-8A7D-88896456A951}"/>
    <dgm:cxn modelId="{6B30CF3C-8A46-4A71-8531-427E30AABA4B}" srcId="{AD122E63-58C5-44E8-B390-EAF2EA01FA04}" destId="{AEBA8E4C-F149-4B42-A0A9-06A315D67DF0}" srcOrd="6" destOrd="0" parTransId="{56699C00-F41E-4D47-A4CE-0B887BDE78E8}" sibTransId="{35A5C5BA-A4ED-48CD-B0EB-A316DCEF739B}"/>
    <dgm:cxn modelId="{4BE8DBE6-FA68-46DB-8241-AD1E0C6139D4}" type="presOf" srcId="{161B32CC-7474-4F86-8976-89458F3D5053}" destId="{95A0BC31-4FA8-4BC9-8CAB-6E012F39ECAB}" srcOrd="1" destOrd="0" presId="urn:microsoft.com/office/officeart/2005/8/layout/orgChart1"/>
    <dgm:cxn modelId="{AC5E20D6-5C60-43AE-8DF7-E568661ABC27}" srcId="{ED25D1E1-C0F5-49DC-9FDD-BFEC98645AAF}" destId="{BE9A5BB1-EED3-4111-BA3C-88B8AD749EBC}" srcOrd="5" destOrd="0" parTransId="{D4680076-3F1E-47A4-A8E1-C47D02DF9F7A}" sibTransId="{F1D644B9-5DE5-4084-BF3B-169AD1F44743}"/>
    <dgm:cxn modelId="{1B364287-FBEC-450F-8AAC-BA7388DD08D0}" type="presOf" srcId="{579BA808-DD1A-4508-8BC5-0F24697B01E1}" destId="{3D041868-633D-4892-A4A2-9219BC71931C}" srcOrd="1" destOrd="0" presId="urn:microsoft.com/office/officeart/2005/8/layout/orgChart1"/>
    <dgm:cxn modelId="{43AFA59E-B3AA-49DE-913B-289B0C399360}" type="presOf" srcId="{3A0E0D0D-41B7-407D-AF96-077CE4A615F1}" destId="{7B47F4A8-341B-4F80-9027-275F714EBDD4}" srcOrd="0" destOrd="0" presId="urn:microsoft.com/office/officeart/2005/8/layout/orgChart1"/>
    <dgm:cxn modelId="{BC9E909A-E40B-4DAF-AFD0-7C8B105B2984}" type="presOf" srcId="{E24005B9-4C0B-4FCF-903F-5C2BE262C1D4}" destId="{3628D82C-4F6C-47F6-B84F-6B3E2203D57C}" srcOrd="1" destOrd="0" presId="urn:microsoft.com/office/officeart/2005/8/layout/orgChart1"/>
    <dgm:cxn modelId="{ADA22FCF-C302-46AC-ACCA-2F888938A636}" type="presOf" srcId="{F865DF02-49B3-45BE-BCF3-39112CD39BFA}" destId="{B04C98F0-7ED1-4F4D-B467-2A48D733F6C0}" srcOrd="0" destOrd="0" presId="urn:microsoft.com/office/officeart/2005/8/layout/orgChart1"/>
    <dgm:cxn modelId="{17C3ADB9-6648-4909-B42F-64E4398223FB}" type="presOf" srcId="{56F72C7D-9E76-44F2-8DC4-A0DFB6058F84}" destId="{FFCCCAEE-BB76-4FC2-94A7-89B69AFF5C12}" srcOrd="1" destOrd="0" presId="urn:microsoft.com/office/officeart/2005/8/layout/orgChart1"/>
    <dgm:cxn modelId="{59E04BE5-E24D-4852-B5D0-6272DD7D1C65}" srcId="{F7165842-B684-4218-91AE-BD0383C08641}" destId="{82657BD5-25EB-4E72-A07D-F0186C69B446}" srcOrd="1" destOrd="0" parTransId="{AF512DAD-DA6F-4476-86A6-CC9DECD4D69C}" sibTransId="{785F1023-A65B-4CD6-9731-9D8C7B2DF8CB}"/>
    <dgm:cxn modelId="{928FD76C-B987-4459-BC9F-822BF1404172}" type="presOf" srcId="{CB6F45E9-1B36-496D-9CB4-124752FAFA45}" destId="{5AE10834-AAB6-4AF9-A6D3-F4E3DC49BDC6}" srcOrd="0" destOrd="0" presId="urn:microsoft.com/office/officeart/2005/8/layout/orgChart1"/>
    <dgm:cxn modelId="{C228285E-0779-49A5-891C-BCA0C7CCD29C}" type="presOf" srcId="{8C23EE08-6A3A-4CA6-B97B-471BD511BC4A}" destId="{90966FAE-4C19-44E0-B9EF-78929C1459C0}" srcOrd="0" destOrd="0" presId="urn:microsoft.com/office/officeart/2005/8/layout/orgChart1"/>
    <dgm:cxn modelId="{9906E501-51D2-427F-A671-B7087D45499D}" type="presOf" srcId="{40C87CB8-CAC9-4372-BBF4-C05A0B235B80}" destId="{17A656A8-D574-421C-9FA4-8249A104FC79}" srcOrd="0" destOrd="0" presId="urn:microsoft.com/office/officeart/2005/8/layout/orgChart1"/>
    <dgm:cxn modelId="{46F90575-550B-4E47-BE8B-82604322C1BD}" srcId="{0ED9F8FF-0E6E-486C-9A86-BA42C0A9E5CC}" destId="{DA6D8A8C-97C2-4EB0-858F-70C675E04AD5}" srcOrd="2" destOrd="0" parTransId="{F865DF02-49B3-45BE-BCF3-39112CD39BFA}" sibTransId="{179F6FFC-95BB-47CB-87C3-BC03D78EF4F7}"/>
    <dgm:cxn modelId="{B13F939D-B066-48FC-A55B-0DB360B48F7A}" type="presOf" srcId="{7AA7F5E4-CBA5-43D2-B5C8-573F62730C4A}" destId="{0D9A5FEA-C635-489C-A8FB-793F2504DF76}" srcOrd="0" destOrd="0" presId="urn:microsoft.com/office/officeart/2005/8/layout/orgChart1"/>
    <dgm:cxn modelId="{FBF2368E-46EF-40E9-9EE9-EE28B12C796A}" srcId="{3214A0FB-23BB-4ABC-AA12-FB087A882A5E}" destId="{AD122E63-58C5-44E8-B390-EAF2EA01FA04}" srcOrd="0" destOrd="0" parTransId="{53296E3C-0188-4978-9543-29F84C88ACAD}" sibTransId="{04AA14D9-CAD5-4873-BDB9-1C7452D899AF}"/>
    <dgm:cxn modelId="{D8E36309-24BD-4FAD-A929-9B0FAEAFE8C7}" type="presOf" srcId="{88214E95-21F8-4B82-A456-473B5C593F71}" destId="{96C4DFBF-BDA5-4B89-8A98-665677DFB74D}" srcOrd="0" destOrd="0" presId="urn:microsoft.com/office/officeart/2005/8/layout/orgChart1"/>
    <dgm:cxn modelId="{12041C65-6337-4EDB-90C1-5BA7B26D7142}" type="presOf" srcId="{AF120303-D45B-4A91-A2AD-1F0319BA7135}" destId="{3FAF19C0-2402-4A6B-B6AD-50B8E1CB413E}" srcOrd="0" destOrd="0" presId="urn:microsoft.com/office/officeart/2005/8/layout/orgChart1"/>
    <dgm:cxn modelId="{C4D504E8-0B23-44DE-8564-7AD14DB60B9C}" srcId="{FE215D26-AF88-4280-A771-3C5549E13382}" destId="{5FB8E7C9-C1D5-4C14-87C3-7B230AC2916F}" srcOrd="4" destOrd="0" parTransId="{1E3B6DB0-A748-4B29-AF1C-31E0EC3A8663}" sibTransId="{4F9311FD-CD8C-4A4E-AF1E-1EF34FC7EB9C}"/>
    <dgm:cxn modelId="{045AA809-5749-4ABB-8AEA-2C26ED367571}" type="presOf" srcId="{56699C00-F41E-4D47-A4CE-0B887BDE78E8}" destId="{6374E64B-11F9-4A0D-93A0-7C2760130C13}" srcOrd="0" destOrd="0" presId="urn:microsoft.com/office/officeart/2005/8/layout/orgChart1"/>
    <dgm:cxn modelId="{70550AF8-E726-45B2-B36F-E4119B54A55D}" srcId="{DE857067-0557-4538-AAD6-3983D9DF08BA}" destId="{C382004B-1B4C-48C8-A361-3000F5DF9291}" srcOrd="1" destOrd="0" parTransId="{60B6AF67-597C-4232-A300-8A5D76BABAD1}" sibTransId="{14BC2437-F224-4A2F-951B-5B2E18FF7E30}"/>
    <dgm:cxn modelId="{FBE6727B-AFF5-486F-A6DC-E7CBD1FAF06B}" type="presOf" srcId="{331EB1DB-97B7-4B6F-BE6C-D3509ED55608}" destId="{D666462D-3C35-4DB1-9A57-254C62C64EBA}" srcOrd="1" destOrd="0" presId="urn:microsoft.com/office/officeart/2005/8/layout/orgChart1"/>
    <dgm:cxn modelId="{90858C07-049D-4037-987A-68701329E1B2}" srcId="{82657BD5-25EB-4E72-A07D-F0186C69B446}" destId="{CB6F45E9-1B36-496D-9CB4-124752FAFA45}" srcOrd="0" destOrd="0" parTransId="{C4D51042-84A9-4E7F-9D42-FCDD76C0B6BC}" sibTransId="{84BD0363-231B-4012-87C5-46DA9F1D0277}"/>
    <dgm:cxn modelId="{1E573E5B-5C33-46C8-B01B-89B0E5424D39}" srcId="{88214E95-21F8-4B82-A456-473B5C593F71}" destId="{2FD1ED05-826C-4579-B2B5-462EC13E21B3}" srcOrd="0" destOrd="0" parTransId="{83CD8CFE-197E-4C92-81CA-8F6441BE99EE}" sibTransId="{3AF5CC83-3526-4F9D-9D0F-C3C946931E7E}"/>
    <dgm:cxn modelId="{D7225D4A-B1DD-4CF8-BE84-96E626716DB7}" type="presOf" srcId="{43289208-FFA8-455E-9FB3-ECFA7B96239C}" destId="{73CBE114-1A4E-431F-B914-BD4759A3A56B}" srcOrd="1" destOrd="0" presId="urn:microsoft.com/office/officeart/2005/8/layout/orgChart1"/>
    <dgm:cxn modelId="{CF27D8A5-DDE9-440C-96D6-94127AB2DBD6}" srcId="{ED25D1E1-C0F5-49DC-9FDD-BFEC98645AAF}" destId="{B9E9B29C-6050-4806-8DB4-4D7EEA4EB60F}" srcOrd="2" destOrd="0" parTransId="{3DB03534-3460-43E6-88D3-C0D2C6FE78BC}" sibTransId="{0E85C0DB-2CC8-4184-B376-AB3857C319BD}"/>
    <dgm:cxn modelId="{6DF4D256-4E68-4320-8044-40372D47FDCF}" srcId="{F73826DB-77B7-48CB-AED5-3D8BE3A25263}" destId="{D4C6CCCB-DEF1-4684-8D66-EAB65F725907}" srcOrd="2" destOrd="0" parTransId="{9C9862C4-EBC7-49DC-A611-98B035BA7CB1}" sibTransId="{5EA94BEE-6E36-4DB7-8FA2-5D7867D7091F}"/>
    <dgm:cxn modelId="{FE8949DD-CF44-46D2-A27F-A791A335D9D1}" type="presOf" srcId="{D338E2BF-3A6F-40B5-B32A-E64241F118E8}" destId="{BD80E868-2315-4F14-9936-34970C7C9144}" srcOrd="0" destOrd="0" presId="urn:microsoft.com/office/officeart/2005/8/layout/orgChart1"/>
    <dgm:cxn modelId="{D20F27F1-0042-434C-A597-BB81B4449401}" srcId="{AD122E63-58C5-44E8-B390-EAF2EA01FA04}" destId="{0ED9F8FF-0E6E-486C-9A86-BA42C0A9E5CC}" srcOrd="2" destOrd="0" parTransId="{92179278-33ED-4E00-8130-BFF20BC4324C}" sibTransId="{4F368C7F-5543-4152-B130-B3417F13A633}"/>
    <dgm:cxn modelId="{2593DF4E-399A-4EEE-94FD-AC3B29624531}" type="presOf" srcId="{EB623369-AA4A-4106-86AF-4173DA560483}" destId="{22A5976F-451E-467C-B77A-EFBF674C63D9}" srcOrd="0" destOrd="0" presId="urn:microsoft.com/office/officeart/2005/8/layout/orgChart1"/>
    <dgm:cxn modelId="{E6A678A5-EA11-4D9D-9E9C-3E0636D122C9}" type="presOf" srcId="{65136811-BAA5-4207-BB90-8C00454EA34A}" destId="{BDB64B6F-2939-481C-B9D8-10545C44E464}" srcOrd="0" destOrd="0" presId="urn:microsoft.com/office/officeart/2005/8/layout/orgChart1"/>
    <dgm:cxn modelId="{B41D1D53-76AE-4B02-B3F0-D80969CC01E2}" srcId="{331EB1DB-97B7-4B6F-BE6C-D3509ED55608}" destId="{AF684661-0BCB-4658-935B-EE2B6582CF71}" srcOrd="0" destOrd="0" parTransId="{783413B4-5CF4-4B21-83B4-9E415BBAD112}" sibTransId="{2F938F4B-30C1-43DA-B407-5ECCFAE94A9C}"/>
    <dgm:cxn modelId="{B90ACB2B-6630-459E-9F05-B4CC010D8A12}" type="presOf" srcId="{DA6D8A8C-97C2-4EB0-858F-70C675E04AD5}" destId="{5617837F-AD22-4C8E-99E7-1095B507FE86}" srcOrd="0" destOrd="0" presId="urn:microsoft.com/office/officeart/2005/8/layout/orgChart1"/>
    <dgm:cxn modelId="{2F7C0247-1A51-4D09-BE14-0412B664195F}" type="presOf" srcId="{5DDC6C8B-8CE5-4C7C-83CB-95C8AFEBF2DF}" destId="{514631CC-659C-45EB-A4F2-7579ED8FF941}" srcOrd="1" destOrd="0" presId="urn:microsoft.com/office/officeart/2005/8/layout/orgChart1"/>
    <dgm:cxn modelId="{B46DB8A0-4522-4002-86F0-F766D127E7D6}" srcId="{0ED9F8FF-0E6E-486C-9A86-BA42C0A9E5CC}" destId="{EB623369-AA4A-4106-86AF-4173DA560483}" srcOrd="1" destOrd="0" parTransId="{C1355229-95A5-4894-89A1-61ACA0A4C569}" sibTransId="{5DB9BD5B-2217-45B7-A3FB-EB7075BC6C7E}"/>
    <dgm:cxn modelId="{4A406F01-B771-4A18-A8E2-C663582F8453}" type="presOf" srcId="{60B6AF67-597C-4232-A300-8A5D76BABAD1}" destId="{96BDE7D5-8687-4DB2-A7E6-FCEEF4E71C15}" srcOrd="0" destOrd="0" presId="urn:microsoft.com/office/officeart/2005/8/layout/orgChart1"/>
    <dgm:cxn modelId="{27934F78-446F-497B-A455-16240A458B1D}" srcId="{0ED9F8FF-0E6E-486C-9A86-BA42C0A9E5CC}" destId="{06C56284-002A-4396-A590-5450383DF1CC}" srcOrd="0" destOrd="0" parTransId="{3A83F02A-FFFB-43DA-8FCC-C1DA4A479F04}" sibTransId="{959552D6-F49A-4C40-9855-C9A3196EA29C}"/>
    <dgm:cxn modelId="{55F2D94D-F60C-4260-B8BC-AA8161A45D4F}" type="presOf" srcId="{239FE324-EB9E-4E9F-8E60-E35088F09A48}" destId="{9D16B97C-7BDC-4AF2-BA7A-253A6397916A}" srcOrd="0" destOrd="0" presId="urn:microsoft.com/office/officeart/2005/8/layout/orgChart1"/>
    <dgm:cxn modelId="{16590F0D-48AD-46CA-BE4B-C944C858AEFC}" type="presOf" srcId="{3418DC83-FAF1-4C75-ACED-F43EBF15E36F}" destId="{55C898E6-B8B5-4C36-9794-D47DA5AFD3FF}" srcOrd="0" destOrd="0" presId="urn:microsoft.com/office/officeart/2005/8/layout/orgChart1"/>
    <dgm:cxn modelId="{E8026F28-ED2F-4D3B-A190-B3356327907B}" type="presOf" srcId="{479AC979-2037-4D82-8697-9228BF13AAD6}" destId="{7CCAAF49-17FA-4115-A6FE-A7B21934F05A}" srcOrd="1" destOrd="0" presId="urn:microsoft.com/office/officeart/2005/8/layout/orgChart1"/>
    <dgm:cxn modelId="{EA108FC8-8BB8-4BA9-B588-D906F9732BB7}" type="presOf" srcId="{5E55C676-F612-4A76-99BF-374025B33F70}" destId="{44C2500F-7693-4A93-9C51-51262A59935A}" srcOrd="0" destOrd="0" presId="urn:microsoft.com/office/officeart/2005/8/layout/orgChart1"/>
    <dgm:cxn modelId="{E0AC1020-62A2-4372-BA7F-8149189982CB}" type="presOf" srcId="{0FE9DF6D-823D-490D-90FE-41D2C00CEEDF}" destId="{6233CE31-4BD0-41C5-848C-126DBC36A7F4}" srcOrd="0" destOrd="0" presId="urn:microsoft.com/office/officeart/2005/8/layout/orgChart1"/>
    <dgm:cxn modelId="{4A543F59-CCA3-4EE0-9212-25C87F6E118E}" srcId="{0C139821-33D1-44A2-834F-35EF40DD534C}" destId="{FE215D26-AF88-4280-A771-3C5549E13382}" srcOrd="0" destOrd="0" parTransId="{5B0587C9-EEAF-48CD-8E00-B7D183A4AFFF}" sibTransId="{DE920E38-49BE-4020-A9A9-BA4D912534FE}"/>
    <dgm:cxn modelId="{972140AD-9619-4ECA-BECA-1D8476C1E381}" type="presOf" srcId="{9BAA4763-4879-4263-AF60-AE2B90FC23D0}" destId="{39D4E9C2-0BB2-4731-ACB5-9ECFE7C3CDB2}" srcOrd="0" destOrd="0" presId="urn:microsoft.com/office/officeart/2005/8/layout/orgChart1"/>
    <dgm:cxn modelId="{62E4359A-2158-46EB-ADA2-EBA80144F38C}" type="presOf" srcId="{F64A10E1-190A-46E9-9F7D-D483A72DB8E6}" destId="{EE6149D3-D3E4-46CB-B672-366189258005}" srcOrd="0" destOrd="0" presId="urn:microsoft.com/office/officeart/2005/8/layout/orgChart1"/>
    <dgm:cxn modelId="{44C29B8E-2A44-4973-998D-0790A62ACD80}" type="presOf" srcId="{23AC9A32-48DA-4A79-AC7F-551C417BD2DB}" destId="{5C2B6640-3B0C-4AF4-983D-72F0B9247E23}" srcOrd="1" destOrd="0" presId="urn:microsoft.com/office/officeart/2005/8/layout/orgChart1"/>
    <dgm:cxn modelId="{F4A5887B-1493-48EA-87D2-FC61831D8F1A}" type="presOf" srcId="{49912B77-AC2C-4B1E-9A86-2C5BBF340F0B}" destId="{BB31B53F-E463-422D-B9A5-750378161AEC}" srcOrd="1" destOrd="0" presId="urn:microsoft.com/office/officeart/2005/8/layout/orgChart1"/>
    <dgm:cxn modelId="{9A5ACA75-EC31-4E6E-A2E1-FEC59F04943E}" type="presOf" srcId="{DD2F08C4-1CE6-409F-ACBA-EC94A4DF7DBB}" destId="{A71AF895-45FD-4F05-9C20-1D57498E45EA}" srcOrd="0" destOrd="0" presId="urn:microsoft.com/office/officeart/2005/8/layout/orgChart1"/>
    <dgm:cxn modelId="{A9EF6514-0E3C-49EB-A1AC-411166F63AEB}" type="presOf" srcId="{B8305DEE-87ED-4B64-9377-5BCD1315D875}" destId="{70980288-BB68-4D1C-B4A6-DFF00D0FEDC5}" srcOrd="0" destOrd="0" presId="urn:microsoft.com/office/officeart/2005/8/layout/orgChart1"/>
    <dgm:cxn modelId="{CE645E86-0132-4C77-B075-BAB9F6AB2D89}" type="presOf" srcId="{82657BD5-25EB-4E72-A07D-F0186C69B446}" destId="{60C1A384-4050-4197-B800-560F3364507B}" srcOrd="1" destOrd="0" presId="urn:microsoft.com/office/officeart/2005/8/layout/orgChart1"/>
    <dgm:cxn modelId="{93711546-E1B1-4CF3-AC28-469B829F5EC5}" type="presOf" srcId="{23AC9A32-48DA-4A79-AC7F-551C417BD2DB}" destId="{13B80903-8C97-4401-8A3F-5651487ED2FD}" srcOrd="0" destOrd="0" presId="urn:microsoft.com/office/officeart/2005/8/layout/orgChart1"/>
    <dgm:cxn modelId="{3D5CDAE2-2731-4E38-8BE1-5E0532B009C8}" type="presOf" srcId="{DA36F06B-8655-4065-9091-B71F3CF671AC}" destId="{08FC2EDF-C53E-4084-AA0D-4EF1219FD636}" srcOrd="0" destOrd="0" presId="urn:microsoft.com/office/officeart/2005/8/layout/orgChart1"/>
    <dgm:cxn modelId="{D6A8C4E3-764B-4286-B9FF-5759DD9D302F}" srcId="{AD122E63-58C5-44E8-B390-EAF2EA01FA04}" destId="{6BD47E53-F7AD-4C46-8865-6B4A431E10CB}" srcOrd="3" destOrd="0" parTransId="{F64A10E1-190A-46E9-9F7D-D483A72DB8E6}" sibTransId="{AA24EA54-28B0-4B71-8E02-DC3A0DFD3FB1}"/>
    <dgm:cxn modelId="{C2E71A66-FC33-46A4-8D30-D95BCF38D714}" srcId="{DE857067-0557-4538-AAD6-3983D9DF08BA}" destId="{F73826DB-77B7-48CB-AED5-3D8BE3A25263}" srcOrd="2" destOrd="0" parTransId="{5206310E-0259-4F6D-9183-88D511210A45}" sibTransId="{5D4078DE-2331-4FE9-BAD9-D14D7120E752}"/>
    <dgm:cxn modelId="{A26E49AA-0F17-4DF7-9C9A-BD61F0343277}" srcId="{23AC9A32-48DA-4A79-AC7F-551C417BD2DB}" destId="{6C05837F-3EA4-4BC8-A688-0DCC7ADDB967}" srcOrd="3" destOrd="0" parTransId="{EC5F5E5B-17C8-4F96-9C90-F750F29A566A}" sibTransId="{F16E0A0C-7FF9-43C0-A342-F2C222B935F1}"/>
    <dgm:cxn modelId="{D227A677-C8FA-4ACE-A4B0-FAD366A171D6}" srcId="{331EB1DB-97B7-4B6F-BE6C-D3509ED55608}" destId="{3E59C0FF-4A87-483E-8C51-70675073B899}" srcOrd="1" destOrd="0" parTransId="{2D6C3AB1-1B04-4678-8E8D-1C805A212394}" sibTransId="{83B7EB67-A668-457F-99CF-9043B637EA09}"/>
    <dgm:cxn modelId="{EF04DF9B-87ED-4CB0-8713-9E3726045405}" type="presOf" srcId="{4561895B-BD33-4885-8352-B429D9C3E459}" destId="{A90AF9F2-A5CD-46FB-AF21-3D30D3DD00B0}" srcOrd="0" destOrd="0" presId="urn:microsoft.com/office/officeart/2005/8/layout/orgChart1"/>
    <dgm:cxn modelId="{55CC6944-46B2-460E-A84F-A9F8A0C52343}" srcId="{ED25D1E1-C0F5-49DC-9FDD-BFEC98645AAF}" destId="{3C2FCB43-0AA4-4128-96E7-D1AB64B68318}" srcOrd="4" destOrd="0" parTransId="{1D09875E-E777-4964-AE79-6AB948BE31A1}" sibTransId="{DBD2B097-AE74-45D1-B3F9-1C772776D39E}"/>
    <dgm:cxn modelId="{11C88C83-D556-4C76-A7C1-C609194AD5B5}" type="presOf" srcId="{AE025ABE-03E1-4210-9F03-B55247FFE7C3}" destId="{F4D9DB26-EDF3-4E28-B0F5-2B86D8E98517}" srcOrd="1" destOrd="0" presId="urn:microsoft.com/office/officeart/2005/8/layout/orgChart1"/>
    <dgm:cxn modelId="{70B7A825-B6F0-4C71-AFAB-0B48B4A6E9BE}" type="presOf" srcId="{806B9A58-DC9E-4FA0-BDC0-39DCE3E8EDB5}" destId="{21E2AFF1-72A5-419D-9CCF-C7488215207A}" srcOrd="0" destOrd="0" presId="urn:microsoft.com/office/officeart/2005/8/layout/orgChart1"/>
    <dgm:cxn modelId="{5D3967DD-E208-4EEF-A1A5-B5632B8F0EB7}" type="presOf" srcId="{BE9A5BB1-EED3-4111-BA3C-88B8AD749EBC}" destId="{3D30A84C-C7CF-48AF-955E-5B327014B3EF}" srcOrd="0" destOrd="0" presId="urn:microsoft.com/office/officeart/2005/8/layout/orgChart1"/>
    <dgm:cxn modelId="{B63E5FF9-9987-46DB-A5B7-D73D1121B520}" type="presOf" srcId="{FFF507AF-F3AC-4E49-A951-C8A55AC9C906}" destId="{8C19B27B-5497-4AE2-97AE-501F5A4D5772}" srcOrd="0" destOrd="0" presId="urn:microsoft.com/office/officeart/2005/8/layout/orgChart1"/>
    <dgm:cxn modelId="{0CB456A5-C47B-4F52-9AB7-6096114DBFCD}" srcId="{0ED9F8FF-0E6E-486C-9A86-BA42C0A9E5CC}" destId="{B501FF0D-F3D3-4738-97B6-44F74B8CA822}" srcOrd="5" destOrd="0" parTransId="{65136811-BAA5-4207-BB90-8C00454EA34A}" sibTransId="{6477D66A-2402-4BBC-8E07-1A58432BE91A}"/>
    <dgm:cxn modelId="{AC9F0E60-CF1B-4573-A934-F824BCB2A71E}" type="presOf" srcId="{1E1F00EE-4972-4099-ABCB-61430274C295}" destId="{D174334C-1808-4FB8-8CF3-693A1D23033B}" srcOrd="0" destOrd="0" presId="urn:microsoft.com/office/officeart/2005/8/layout/orgChart1"/>
    <dgm:cxn modelId="{1A850452-CBB8-4DCA-9ED0-AB519814B988}" type="presOf" srcId="{3E59C0FF-4A87-483E-8C51-70675073B899}" destId="{55EC4D4A-8582-41F0-B1D3-3887EA2CFD29}" srcOrd="0" destOrd="0" presId="urn:microsoft.com/office/officeart/2005/8/layout/orgChart1"/>
    <dgm:cxn modelId="{953A1F66-492B-4732-AF1F-1DBBA465FC14}" type="presOf" srcId="{ABABC9F2-397C-4017-AD85-E2BEB7951318}" destId="{BF8E491E-6A0D-427E-9E82-C788526A7C66}" srcOrd="1" destOrd="0" presId="urn:microsoft.com/office/officeart/2005/8/layout/orgChart1"/>
    <dgm:cxn modelId="{21CB7583-BF09-4E96-A62E-C22387067D35}" type="presOf" srcId="{53296E3C-0188-4978-9543-29F84C88ACAD}" destId="{D9851165-0A62-4023-9912-659750FF632A}" srcOrd="0" destOrd="0" presId="urn:microsoft.com/office/officeart/2005/8/layout/orgChart1"/>
    <dgm:cxn modelId="{5F185AFE-8C44-44A9-BBDA-43B61602E1CD}" type="presOf" srcId="{3DB03534-3460-43E6-88D3-C0D2C6FE78BC}" destId="{03097A64-4C89-49B5-B1EF-A3F1BB71548C}" srcOrd="0" destOrd="0" presId="urn:microsoft.com/office/officeart/2005/8/layout/orgChart1"/>
    <dgm:cxn modelId="{34BD6A74-F7D2-42CA-8C80-D1EE49F9FE7C}" type="presOf" srcId="{C36CD8B0-26E2-4910-89F6-FFE192D83580}" destId="{2A087700-2F94-4B41-8B01-5195EB66FD0A}" srcOrd="0" destOrd="0" presId="urn:microsoft.com/office/officeart/2005/8/layout/orgChart1"/>
    <dgm:cxn modelId="{9D1E63CB-6322-4F1D-A8B4-217613998676}" type="presOf" srcId="{6C05837F-3EA4-4BC8-A688-0DCC7ADDB967}" destId="{845AAFED-5815-461B-990F-A3490CC6AEC2}" srcOrd="1" destOrd="0" presId="urn:microsoft.com/office/officeart/2005/8/layout/orgChart1"/>
    <dgm:cxn modelId="{CB127BDA-307F-4C2D-96ED-D74004939575}" type="presOf" srcId="{BE9A5BB1-EED3-4111-BA3C-88B8AD749EBC}" destId="{6321FAC5-1F00-4788-BA86-85887DE90376}" srcOrd="1" destOrd="0" presId="urn:microsoft.com/office/officeart/2005/8/layout/orgChart1"/>
    <dgm:cxn modelId="{97713AF2-636B-4E4E-B556-A0B687E722F0}" type="presOf" srcId="{F73826DB-77B7-48CB-AED5-3D8BE3A25263}" destId="{74AD07C2-98DF-43F0-8594-F30782BDBF3C}" srcOrd="1" destOrd="0" presId="urn:microsoft.com/office/officeart/2005/8/layout/orgChart1"/>
    <dgm:cxn modelId="{0CEE7243-D1AE-4D70-97E6-4FC9E228A44C}" srcId="{AD122E63-58C5-44E8-B390-EAF2EA01FA04}" destId="{DE857067-0557-4538-AAD6-3983D9DF08BA}" srcOrd="0" destOrd="0" parTransId="{83A3B926-FB76-47EA-A858-9F878B5ABCC1}" sibTransId="{8B009CA1-13FB-4007-8C46-EC642A8CE892}"/>
    <dgm:cxn modelId="{E48AB322-F33C-4691-93B1-18EE2CDF18EF}" type="presOf" srcId="{5E55C676-F612-4A76-99BF-374025B33F70}" destId="{16F00F40-92A9-4D6D-97C4-2D7DB180DE0A}" srcOrd="1" destOrd="0" presId="urn:microsoft.com/office/officeart/2005/8/layout/orgChart1"/>
    <dgm:cxn modelId="{B7FA92FC-5F8C-4370-8CD1-510E703FA4A1}" type="presOf" srcId="{ED25D1E1-C0F5-49DC-9FDD-BFEC98645AAF}" destId="{29234E9C-DB91-4AB1-99D6-AB94DCE5F59A}" srcOrd="1" destOrd="0" presId="urn:microsoft.com/office/officeart/2005/8/layout/orgChart1"/>
    <dgm:cxn modelId="{E1B62BA7-5791-4576-B849-5226496D6F02}" type="presOf" srcId="{0B5DA34E-1470-45C5-BCD9-C418CE1F3C4D}" destId="{A206F43C-9393-4AF2-B058-3D793480B742}" srcOrd="0" destOrd="0" presId="urn:microsoft.com/office/officeart/2005/8/layout/orgChart1"/>
    <dgm:cxn modelId="{DFE1BA18-C152-4567-8D21-A5F30051AF94}" srcId="{0C139821-33D1-44A2-834F-35EF40DD534C}" destId="{479AC979-2037-4D82-8697-9228BF13AAD6}" srcOrd="1" destOrd="0" parTransId="{063F8B6D-2A7E-4A2B-B61A-5A11413E22EF}" sibTransId="{D6687549-F269-4DF2-AD32-A748FCA5CEFD}"/>
    <dgm:cxn modelId="{96EDACE9-4678-4952-823A-768505798418}" type="presOf" srcId="{83A3B926-FB76-47EA-A858-9F878B5ABCC1}" destId="{8D6CAE39-417F-4115-8973-5C03B1E05FE4}" srcOrd="0" destOrd="0" presId="urn:microsoft.com/office/officeart/2005/8/layout/orgChart1"/>
    <dgm:cxn modelId="{1271F711-6A22-41F1-AA5D-5CD965B8887A}" type="presOf" srcId="{2FDB2701-7B0B-408E-A4DA-54E2EA5A0E62}" destId="{6757AAE9-0B2D-4B57-994F-B66E2817DD12}" srcOrd="0" destOrd="0" presId="urn:microsoft.com/office/officeart/2005/8/layout/orgChart1"/>
    <dgm:cxn modelId="{F54F7CA7-F4EE-4617-9FA2-2D4DBF0B86B4}" type="presOf" srcId="{4DE4153A-429D-47B4-BEAF-AD0DF2C5070B}" destId="{3683257F-0C89-4C0D-8E84-6872F985DEF0}" srcOrd="0" destOrd="0" presId="urn:microsoft.com/office/officeart/2005/8/layout/orgChart1"/>
    <dgm:cxn modelId="{8C2F6238-CB05-4D2F-B067-CF0A80F18A9C}" srcId="{DE857067-0557-4538-AAD6-3983D9DF08BA}" destId="{1E1F00EE-4972-4099-ABCB-61430274C295}" srcOrd="0" destOrd="0" parTransId="{373A9A0E-73F6-47AC-83A0-8C81235859BA}" sibTransId="{79537C5C-40B2-4269-9A9E-021795B803C2}"/>
    <dgm:cxn modelId="{0F68FD4C-B7EF-40C0-9289-333DCEAF1615}" type="presOf" srcId="{5FB7DCC0-340B-4A65-B0B9-7607F6EC50A5}" destId="{CDBC1902-D938-4CE9-9A36-BD95D7A632EA}" srcOrd="0" destOrd="0" presId="urn:microsoft.com/office/officeart/2005/8/layout/orgChart1"/>
    <dgm:cxn modelId="{CFA4B864-3D4C-41E8-98A2-73AA82FE623E}" type="presOf" srcId="{33604BA2-C2A5-4CA5-9D33-CCBF3419CC39}" destId="{3B59C561-AD94-463C-AB8F-E8BFF87FA100}" srcOrd="0" destOrd="0" presId="urn:microsoft.com/office/officeart/2005/8/layout/orgChart1"/>
    <dgm:cxn modelId="{71269FF2-D969-497B-BC6C-970B9ADDC07F}" type="presOf" srcId="{66679FEB-FAF3-43EB-ADDB-3381EA3A48B3}" destId="{9A80E476-4A61-40E9-B4CB-9DDE39A003ED}" srcOrd="0" destOrd="0" presId="urn:microsoft.com/office/officeart/2005/8/layout/orgChart1"/>
    <dgm:cxn modelId="{5D035BEA-5A66-4484-9FC7-0C7E3D996F39}" type="presOf" srcId="{2FDB2701-7B0B-408E-A4DA-54E2EA5A0E62}" destId="{CF0F779B-989A-4D8F-AFFB-C3C0C7220F1D}" srcOrd="1" destOrd="0" presId="urn:microsoft.com/office/officeart/2005/8/layout/orgChart1"/>
    <dgm:cxn modelId="{3BF8BB9E-2BDE-4CF5-BA1C-AC7C87E982A7}" type="presOf" srcId="{3A0E0D0D-41B7-407D-AF96-077CE4A615F1}" destId="{F4E9E67A-83D2-43A7-B1C3-FA86F3B2CAC7}" srcOrd="1" destOrd="0" presId="urn:microsoft.com/office/officeart/2005/8/layout/orgChart1"/>
    <dgm:cxn modelId="{D96A9A11-3E05-49E3-BD72-3E631FA72F4E}" type="presOf" srcId="{783413B4-5CF4-4B21-83B4-9E415BBAD112}" destId="{DE189927-DB9A-411C-8C74-14CBF00CCC6E}" srcOrd="0" destOrd="0" presId="urn:microsoft.com/office/officeart/2005/8/layout/orgChart1"/>
    <dgm:cxn modelId="{AE953D2E-B205-4937-B927-156773B3FA48}" type="presOf" srcId="{6EEE8224-73C8-40EF-BD25-97C51E7AA68F}" destId="{3AB1A9E7-371A-4697-A602-00D701188DB4}" srcOrd="0" destOrd="0" presId="urn:microsoft.com/office/officeart/2005/8/layout/orgChart1"/>
    <dgm:cxn modelId="{5F5729F1-268E-4CC1-9E6D-CA7A7F60E532}" type="presOf" srcId="{5B0587C9-EEAF-48CD-8E00-B7D183A4AFFF}" destId="{F681585E-9EE1-46C1-A1D5-3501C927CBFA}" srcOrd="0" destOrd="0" presId="urn:microsoft.com/office/officeart/2005/8/layout/orgChart1"/>
    <dgm:cxn modelId="{0EAE6A7A-C802-499B-9A83-7344A58116C2}" type="presOf" srcId="{57CB5A8A-24F1-4765-9473-30653C8148AC}" destId="{932E8BA2-E348-45C8-B2B1-5BECD1B37698}" srcOrd="1" destOrd="0" presId="urn:microsoft.com/office/officeart/2005/8/layout/orgChart1"/>
    <dgm:cxn modelId="{2887D966-9912-4D93-B645-BBE81FC9B366}" type="presOf" srcId="{EC5F5E5B-17C8-4F96-9C90-F750F29A566A}" destId="{5D2B93A5-EA40-45BC-88EF-A69FDC26907F}" srcOrd="0" destOrd="0" presId="urn:microsoft.com/office/officeart/2005/8/layout/orgChart1"/>
    <dgm:cxn modelId="{F9B19D95-83F8-4726-90F7-9DEEB85B3998}" type="presOf" srcId="{7AA7F5E4-CBA5-43D2-B5C8-573F62730C4A}" destId="{1F740370-0465-4B17-9C20-98DE01B27C12}" srcOrd="1" destOrd="0" presId="urn:microsoft.com/office/officeart/2005/8/layout/orgChart1"/>
    <dgm:cxn modelId="{4783CCEE-8C5F-4628-807B-044539B99286}" type="presOf" srcId="{92179278-33ED-4E00-8130-BFF20BC4324C}" destId="{155B356C-4EB5-4730-A56B-E6536DFE1D02}" srcOrd="0" destOrd="0" presId="urn:microsoft.com/office/officeart/2005/8/layout/orgChart1"/>
    <dgm:cxn modelId="{72A59B5E-DD59-4D1F-ABC8-36AD81689AF1}" srcId="{23AC9A32-48DA-4A79-AC7F-551C417BD2DB}" destId="{F9EFB018-99B2-4EA6-B8ED-A0B499B92CC5}" srcOrd="0" destOrd="0" parTransId="{9BAA4763-4879-4263-AF60-AE2B90FC23D0}" sibTransId="{6A8E1AF1-E4EF-48B9-A96A-22922BAE1012}"/>
    <dgm:cxn modelId="{F508F31B-CAEE-4529-8997-0F7E1689BC1A}" type="presParOf" srcId="{96C4DFBF-BDA5-4B89-8A98-665677DFB74D}" destId="{8F6A01FB-AE58-4C76-8732-188902A183E0}" srcOrd="0" destOrd="0" presId="urn:microsoft.com/office/officeart/2005/8/layout/orgChart1"/>
    <dgm:cxn modelId="{8FAC8322-F1BA-4EC8-8D57-49DDDFA7B20C}" type="presParOf" srcId="{8F6A01FB-AE58-4C76-8732-188902A183E0}" destId="{4D68E0EC-644E-4057-9C6B-92123F8612AD}" srcOrd="0" destOrd="0" presId="urn:microsoft.com/office/officeart/2005/8/layout/orgChart1"/>
    <dgm:cxn modelId="{5B558AC2-762C-4ABB-9D73-9D8940E9E306}" type="presParOf" srcId="{4D68E0EC-644E-4057-9C6B-92123F8612AD}" destId="{686FF9A0-0BFA-4F55-B81E-08955B391F30}" srcOrd="0" destOrd="0" presId="urn:microsoft.com/office/officeart/2005/8/layout/orgChart1"/>
    <dgm:cxn modelId="{14D1FA10-5713-499F-843C-A4A3B462BFFC}" type="presParOf" srcId="{4D68E0EC-644E-4057-9C6B-92123F8612AD}" destId="{24F4984B-4A10-4415-9393-814C6D6AEB7A}" srcOrd="1" destOrd="0" presId="urn:microsoft.com/office/officeart/2005/8/layout/orgChart1"/>
    <dgm:cxn modelId="{ECC7828C-3F8B-4A37-A582-77D328D3133B}" type="presParOf" srcId="{8F6A01FB-AE58-4C76-8732-188902A183E0}" destId="{FD842900-343D-453B-BC61-05EB19862966}" srcOrd="1" destOrd="0" presId="urn:microsoft.com/office/officeart/2005/8/layout/orgChart1"/>
    <dgm:cxn modelId="{E9EDFAE5-5EDC-4659-AD6D-0611E3198CEB}" type="presParOf" srcId="{FD842900-343D-453B-BC61-05EB19862966}" destId="{3683257F-0C89-4C0D-8E84-6872F985DEF0}" srcOrd="0" destOrd="0" presId="urn:microsoft.com/office/officeart/2005/8/layout/orgChart1"/>
    <dgm:cxn modelId="{3D2CA050-91BB-4747-AEBC-7500101755C9}" type="presParOf" srcId="{FD842900-343D-453B-BC61-05EB19862966}" destId="{F0829FEF-F5B6-4179-B1AA-DD6FFDFD9F18}" srcOrd="1" destOrd="0" presId="urn:microsoft.com/office/officeart/2005/8/layout/orgChart1"/>
    <dgm:cxn modelId="{C9F6067A-429A-4DEA-BB7B-AFB9BDFE08A5}" type="presParOf" srcId="{F0829FEF-F5B6-4179-B1AA-DD6FFDFD9F18}" destId="{228E8C14-0801-4DF6-8C92-8A94974A87C7}" srcOrd="0" destOrd="0" presId="urn:microsoft.com/office/officeart/2005/8/layout/orgChart1"/>
    <dgm:cxn modelId="{341BAA8D-ED15-42C7-8967-4FCD20BB7973}" type="presParOf" srcId="{228E8C14-0801-4DF6-8C92-8A94974A87C7}" destId="{D0CE8D0D-35DE-4B35-A888-FE1DADFB1763}" srcOrd="0" destOrd="0" presId="urn:microsoft.com/office/officeart/2005/8/layout/orgChart1"/>
    <dgm:cxn modelId="{83B78A95-B080-48B2-A554-AB08E0AEFF79}" type="presParOf" srcId="{228E8C14-0801-4DF6-8C92-8A94974A87C7}" destId="{D666462D-3C35-4DB1-9A57-254C62C64EBA}" srcOrd="1" destOrd="0" presId="urn:microsoft.com/office/officeart/2005/8/layout/orgChart1"/>
    <dgm:cxn modelId="{EFE70FD7-F36B-4938-9B5A-4807CEA5AC24}" type="presParOf" srcId="{F0829FEF-F5B6-4179-B1AA-DD6FFDFD9F18}" destId="{1492D0FB-1629-4CF0-9D61-11CE343DCEED}" srcOrd="1" destOrd="0" presId="urn:microsoft.com/office/officeart/2005/8/layout/orgChart1"/>
    <dgm:cxn modelId="{C91F9DE2-E521-401B-8D23-90C3169F9234}" type="presParOf" srcId="{1492D0FB-1629-4CF0-9D61-11CE343DCEED}" destId="{DE189927-DB9A-411C-8C74-14CBF00CCC6E}" srcOrd="0" destOrd="0" presId="urn:microsoft.com/office/officeart/2005/8/layout/orgChart1"/>
    <dgm:cxn modelId="{22B05139-E792-44C9-9AF2-721F10AAAC14}" type="presParOf" srcId="{1492D0FB-1629-4CF0-9D61-11CE343DCEED}" destId="{E5DF29E9-8872-46B6-B2B8-072BA1F5E54E}" srcOrd="1" destOrd="0" presId="urn:microsoft.com/office/officeart/2005/8/layout/orgChart1"/>
    <dgm:cxn modelId="{26174FBD-B6B3-486B-BAEF-DBDDAEAEA760}" type="presParOf" srcId="{E5DF29E9-8872-46B6-B2B8-072BA1F5E54E}" destId="{9EF3A96E-25DB-43D8-BBDB-AEA624C14BBB}" srcOrd="0" destOrd="0" presId="urn:microsoft.com/office/officeart/2005/8/layout/orgChart1"/>
    <dgm:cxn modelId="{F629E2BA-C47C-4191-84CB-1D678EEEA781}" type="presParOf" srcId="{9EF3A96E-25DB-43D8-BBDB-AEA624C14BBB}" destId="{2F1160AF-ECAC-4E56-A90E-9C2F8BDE2D76}" srcOrd="0" destOrd="0" presId="urn:microsoft.com/office/officeart/2005/8/layout/orgChart1"/>
    <dgm:cxn modelId="{C0EEC312-56E2-483D-A55D-0083F6E29D61}" type="presParOf" srcId="{9EF3A96E-25DB-43D8-BBDB-AEA624C14BBB}" destId="{583EFF43-C96D-4123-9C30-BFFD1661F973}" srcOrd="1" destOrd="0" presId="urn:microsoft.com/office/officeart/2005/8/layout/orgChart1"/>
    <dgm:cxn modelId="{7BE4E970-D5F9-4998-B6C8-50D4F8317B3E}" type="presParOf" srcId="{E5DF29E9-8872-46B6-B2B8-072BA1F5E54E}" destId="{A8DEE952-3199-4970-9B28-8BD1213272F3}" srcOrd="1" destOrd="0" presId="urn:microsoft.com/office/officeart/2005/8/layout/orgChart1"/>
    <dgm:cxn modelId="{277C849B-11D1-4229-AA50-A7CB01094299}" type="presParOf" srcId="{A8DEE952-3199-4970-9B28-8BD1213272F3}" destId="{08FC2EDF-C53E-4084-AA0D-4EF1219FD636}" srcOrd="0" destOrd="0" presId="urn:microsoft.com/office/officeart/2005/8/layout/orgChart1"/>
    <dgm:cxn modelId="{4F524F77-E247-4183-9D6B-7CF335DE6136}" type="presParOf" srcId="{A8DEE952-3199-4970-9B28-8BD1213272F3}" destId="{5F8CD431-BCC5-48DA-9B52-1155929F8669}" srcOrd="1" destOrd="0" presId="urn:microsoft.com/office/officeart/2005/8/layout/orgChart1"/>
    <dgm:cxn modelId="{5388CFCC-DFAA-4BA4-A0E9-CEA317099299}" type="presParOf" srcId="{5F8CD431-BCC5-48DA-9B52-1155929F8669}" destId="{B01C1FF4-22F1-4041-8F2E-984EBCD03F5C}" srcOrd="0" destOrd="0" presId="urn:microsoft.com/office/officeart/2005/8/layout/orgChart1"/>
    <dgm:cxn modelId="{47D2DE42-9F9C-4337-91F0-C7433C7DCB70}" type="presParOf" srcId="{B01C1FF4-22F1-4041-8F2E-984EBCD03F5C}" destId="{D50D5A16-7EF9-447F-A7B0-36475C7D757D}" srcOrd="0" destOrd="0" presId="urn:microsoft.com/office/officeart/2005/8/layout/orgChart1"/>
    <dgm:cxn modelId="{0A9B68E1-3FF2-4F35-B11C-373C2AB78D82}" type="presParOf" srcId="{B01C1FF4-22F1-4041-8F2E-984EBCD03F5C}" destId="{FCA6BFAA-A015-47D0-843C-DBBC04907F53}" srcOrd="1" destOrd="0" presId="urn:microsoft.com/office/officeart/2005/8/layout/orgChart1"/>
    <dgm:cxn modelId="{2831FBA3-D775-4365-8BFE-9C36A3AC6104}" type="presParOf" srcId="{5F8CD431-BCC5-48DA-9B52-1155929F8669}" destId="{878AC49E-38B9-48DC-9C78-E2A38C4A2B6F}" srcOrd="1" destOrd="0" presId="urn:microsoft.com/office/officeart/2005/8/layout/orgChart1"/>
    <dgm:cxn modelId="{F758EE31-D89B-40AF-A910-0F07B47EADD4}" type="presParOf" srcId="{878AC49E-38B9-48DC-9C78-E2A38C4A2B6F}" destId="{BC166EE7-300F-4AB6-9E82-5202F1D6D9D6}" srcOrd="0" destOrd="0" presId="urn:microsoft.com/office/officeart/2005/8/layout/orgChart1"/>
    <dgm:cxn modelId="{03FF1644-F997-457A-8DFA-61C133DD4A43}" type="presParOf" srcId="{878AC49E-38B9-48DC-9C78-E2A38C4A2B6F}" destId="{1AC3EDED-CBA2-4FA4-82A7-C7B946E1B19C}" srcOrd="1" destOrd="0" presId="urn:microsoft.com/office/officeart/2005/8/layout/orgChart1"/>
    <dgm:cxn modelId="{1D096624-4EF1-450D-85C6-CDC9BBFAFAA5}" type="presParOf" srcId="{1AC3EDED-CBA2-4FA4-82A7-C7B946E1B19C}" destId="{73A9856B-C465-4BF2-AA82-82C99B2A3BA7}" srcOrd="0" destOrd="0" presId="urn:microsoft.com/office/officeart/2005/8/layout/orgChart1"/>
    <dgm:cxn modelId="{0CABC7B8-8F82-4873-A8FB-29F7A47B56FB}" type="presParOf" srcId="{73A9856B-C465-4BF2-AA82-82C99B2A3BA7}" destId="{21E2AFF1-72A5-419D-9CCF-C7488215207A}" srcOrd="0" destOrd="0" presId="urn:microsoft.com/office/officeart/2005/8/layout/orgChart1"/>
    <dgm:cxn modelId="{3CF3DE36-EFB2-416D-A738-643EDB558370}" type="presParOf" srcId="{73A9856B-C465-4BF2-AA82-82C99B2A3BA7}" destId="{7579311C-4CAB-4DDC-92CC-142BF80334AF}" srcOrd="1" destOrd="0" presId="urn:microsoft.com/office/officeart/2005/8/layout/orgChart1"/>
    <dgm:cxn modelId="{D82C7CCE-243F-4566-9451-83D6B9A539D2}" type="presParOf" srcId="{1AC3EDED-CBA2-4FA4-82A7-C7B946E1B19C}" destId="{5452B7D6-5CDA-46D3-BEBA-5237103CACBA}" srcOrd="1" destOrd="0" presId="urn:microsoft.com/office/officeart/2005/8/layout/orgChart1"/>
    <dgm:cxn modelId="{B454F2EF-6191-48A2-BD8E-6AABAE57DCBD}" type="presParOf" srcId="{5452B7D6-5CDA-46D3-BEBA-5237103CACBA}" destId="{55C898E6-B8B5-4C36-9794-D47DA5AFD3FF}" srcOrd="0" destOrd="0" presId="urn:microsoft.com/office/officeart/2005/8/layout/orgChart1"/>
    <dgm:cxn modelId="{D4EE953F-2F38-47C5-B940-AE8C0A839289}" type="presParOf" srcId="{5452B7D6-5CDA-46D3-BEBA-5237103CACBA}" destId="{A222E646-A6AD-4506-B2F3-0B5D973D0BFF}" srcOrd="1" destOrd="0" presId="urn:microsoft.com/office/officeart/2005/8/layout/orgChart1"/>
    <dgm:cxn modelId="{C10F268A-94F4-49E7-B310-F84776CE5FE1}" type="presParOf" srcId="{A222E646-A6AD-4506-B2F3-0B5D973D0BFF}" destId="{F6E95AA0-0B62-4AE3-9919-4DAB8A1BDB9D}" srcOrd="0" destOrd="0" presId="urn:microsoft.com/office/officeart/2005/8/layout/orgChart1"/>
    <dgm:cxn modelId="{FD38DD26-CF43-491F-92F8-BCBA62731AD7}" type="presParOf" srcId="{F6E95AA0-0B62-4AE3-9919-4DAB8A1BDB9D}" destId="{5662935D-605E-4CE2-8797-01C652C18817}" srcOrd="0" destOrd="0" presId="urn:microsoft.com/office/officeart/2005/8/layout/orgChart1"/>
    <dgm:cxn modelId="{DE33FA6D-2583-4F12-8D92-8C40A9E8A0EB}" type="presParOf" srcId="{F6E95AA0-0B62-4AE3-9919-4DAB8A1BDB9D}" destId="{C800E56B-21FB-4763-8824-1C5C1AD53726}" srcOrd="1" destOrd="0" presId="urn:microsoft.com/office/officeart/2005/8/layout/orgChart1"/>
    <dgm:cxn modelId="{D7EF7071-E6BC-4EC7-B0BE-3966842C8488}" type="presParOf" srcId="{A222E646-A6AD-4506-B2F3-0B5D973D0BFF}" destId="{D291DA0E-55E0-422D-B783-7531F976644A}" srcOrd="1" destOrd="0" presId="urn:microsoft.com/office/officeart/2005/8/layout/orgChart1"/>
    <dgm:cxn modelId="{9A12A78E-8F98-4D86-8093-32FC9163D7BD}" type="presParOf" srcId="{D291DA0E-55E0-422D-B783-7531F976644A}" destId="{F681585E-9EE1-46C1-A1D5-3501C927CBFA}" srcOrd="0" destOrd="0" presId="urn:microsoft.com/office/officeart/2005/8/layout/orgChart1"/>
    <dgm:cxn modelId="{AA493D28-7706-4B6B-9525-4228D7C24B7D}" type="presParOf" srcId="{D291DA0E-55E0-422D-B783-7531F976644A}" destId="{5A02491C-EB4B-457A-A9A4-2DB20509DC35}" srcOrd="1" destOrd="0" presId="urn:microsoft.com/office/officeart/2005/8/layout/orgChart1"/>
    <dgm:cxn modelId="{FE858E11-7C5A-45EF-A0D4-47CA556349F2}" type="presParOf" srcId="{5A02491C-EB4B-457A-A9A4-2DB20509DC35}" destId="{DE18E135-9F5D-4F84-8162-53C91E5B42CA}" srcOrd="0" destOrd="0" presId="urn:microsoft.com/office/officeart/2005/8/layout/orgChart1"/>
    <dgm:cxn modelId="{2D8305EB-6DCF-4662-B21D-EDD587E951B8}" type="presParOf" srcId="{DE18E135-9F5D-4F84-8162-53C91E5B42CA}" destId="{466D597B-73F8-4151-A197-9266A9B29CE3}" srcOrd="0" destOrd="0" presId="urn:microsoft.com/office/officeart/2005/8/layout/orgChart1"/>
    <dgm:cxn modelId="{FB6B354F-5241-4C75-9686-1E6722410ADB}" type="presParOf" srcId="{DE18E135-9F5D-4F84-8162-53C91E5B42CA}" destId="{9C0B1FDB-BA29-4E11-BF75-FC38DD00AFBA}" srcOrd="1" destOrd="0" presId="urn:microsoft.com/office/officeart/2005/8/layout/orgChart1"/>
    <dgm:cxn modelId="{15695755-6735-4A79-B16D-C67C72C7A143}" type="presParOf" srcId="{5A02491C-EB4B-457A-A9A4-2DB20509DC35}" destId="{BB6614B0-7573-4245-8055-08C09794AF10}" srcOrd="1" destOrd="0" presId="urn:microsoft.com/office/officeart/2005/8/layout/orgChart1"/>
    <dgm:cxn modelId="{E5509EF8-4A82-4085-A163-76CE83A89841}" type="presParOf" srcId="{BB6614B0-7573-4245-8055-08C09794AF10}" destId="{5DA75BE8-72A9-44FC-9B57-6D7B81EEDA18}" srcOrd="0" destOrd="0" presId="urn:microsoft.com/office/officeart/2005/8/layout/orgChart1"/>
    <dgm:cxn modelId="{766AD7FC-B285-49FC-ABAE-B7DFCC6DB09A}" type="presParOf" srcId="{BB6614B0-7573-4245-8055-08C09794AF10}" destId="{15EE7DCA-D3FA-4B99-9030-A2E320F7CA06}" srcOrd="1" destOrd="0" presId="urn:microsoft.com/office/officeart/2005/8/layout/orgChart1"/>
    <dgm:cxn modelId="{88038EBA-B245-4265-B2CB-1E2D408EFA9A}" type="presParOf" srcId="{15EE7DCA-D3FA-4B99-9030-A2E320F7CA06}" destId="{828D74CB-F13E-4711-AEFD-D2950CE21861}" srcOrd="0" destOrd="0" presId="urn:microsoft.com/office/officeart/2005/8/layout/orgChart1"/>
    <dgm:cxn modelId="{64838B71-79F4-4249-A39D-E7EC089020C9}" type="presParOf" srcId="{828D74CB-F13E-4711-AEFD-D2950CE21861}" destId="{C76A140E-64AD-4C37-BF47-ECCCF71E88D4}" srcOrd="0" destOrd="0" presId="urn:microsoft.com/office/officeart/2005/8/layout/orgChart1"/>
    <dgm:cxn modelId="{5B0EBFE2-CEE4-4A02-9F86-970F6BF76F3E}" type="presParOf" srcId="{828D74CB-F13E-4711-AEFD-D2950CE21861}" destId="{514631CC-659C-45EB-A4F2-7579ED8FF941}" srcOrd="1" destOrd="0" presId="urn:microsoft.com/office/officeart/2005/8/layout/orgChart1"/>
    <dgm:cxn modelId="{D08F1E60-CB1B-4275-95D0-0611339167FB}" type="presParOf" srcId="{15EE7DCA-D3FA-4B99-9030-A2E320F7CA06}" destId="{527EBAE1-C200-47CD-8E8B-177E57B50042}" srcOrd="1" destOrd="0" presId="urn:microsoft.com/office/officeart/2005/8/layout/orgChart1"/>
    <dgm:cxn modelId="{3AB54E12-A74A-401A-92DB-0EC1FED4A22E}" type="presParOf" srcId="{15EE7DCA-D3FA-4B99-9030-A2E320F7CA06}" destId="{CB300482-FF57-4A2A-B2D7-F086196A666C}" srcOrd="2" destOrd="0" presId="urn:microsoft.com/office/officeart/2005/8/layout/orgChart1"/>
    <dgm:cxn modelId="{9882D6F5-A52C-48F0-9869-A4A5037CA8A1}" type="presParOf" srcId="{BB6614B0-7573-4245-8055-08C09794AF10}" destId="{9998CAB1-A9E1-418A-A90C-A8D98D767511}" srcOrd="2" destOrd="0" presId="urn:microsoft.com/office/officeart/2005/8/layout/orgChart1"/>
    <dgm:cxn modelId="{58FC69F6-03C6-4FCB-B348-21B6B487C175}" type="presParOf" srcId="{BB6614B0-7573-4245-8055-08C09794AF10}" destId="{92886C4C-B2C6-44BF-877F-687348E5876A}" srcOrd="3" destOrd="0" presId="urn:microsoft.com/office/officeart/2005/8/layout/orgChart1"/>
    <dgm:cxn modelId="{A21FCF7D-CED9-4366-8181-A3C6E1A4EDFB}" type="presParOf" srcId="{92886C4C-B2C6-44BF-877F-687348E5876A}" destId="{3C7DB65F-BCEF-4BC9-915E-E2556E8D55FE}" srcOrd="0" destOrd="0" presId="urn:microsoft.com/office/officeart/2005/8/layout/orgChart1"/>
    <dgm:cxn modelId="{E1A3F7A4-E386-4016-B222-2B41E6836638}" type="presParOf" srcId="{3C7DB65F-BCEF-4BC9-915E-E2556E8D55FE}" destId="{33710EB9-5F1F-45D0-B590-A60BB5F6A0BA}" srcOrd="0" destOrd="0" presId="urn:microsoft.com/office/officeart/2005/8/layout/orgChart1"/>
    <dgm:cxn modelId="{8F9DF13D-ADE9-4FD1-8403-043A3C13C2DB}" type="presParOf" srcId="{3C7DB65F-BCEF-4BC9-915E-E2556E8D55FE}" destId="{BF8E491E-6A0D-427E-9E82-C788526A7C66}" srcOrd="1" destOrd="0" presId="urn:microsoft.com/office/officeart/2005/8/layout/orgChart1"/>
    <dgm:cxn modelId="{F79970C7-3F90-4347-A37C-EFB3D1A7F119}" type="presParOf" srcId="{92886C4C-B2C6-44BF-877F-687348E5876A}" destId="{AEC0AD35-D4D9-44C9-A77E-22226E9EB4EF}" srcOrd="1" destOrd="0" presId="urn:microsoft.com/office/officeart/2005/8/layout/orgChart1"/>
    <dgm:cxn modelId="{8B9D81AC-3698-4BCF-B2DE-0D25B0CBAB5A}" type="presParOf" srcId="{92886C4C-B2C6-44BF-877F-687348E5876A}" destId="{C895BAD7-B728-457B-BECF-D1C89551DD0A}" srcOrd="2" destOrd="0" presId="urn:microsoft.com/office/officeart/2005/8/layout/orgChart1"/>
    <dgm:cxn modelId="{35D1AADA-1397-4185-8D40-14BA8D58B744}" type="presParOf" srcId="{BB6614B0-7573-4245-8055-08C09794AF10}" destId="{EE180BFC-9C05-45FE-80AB-2228606D6F7E}" srcOrd="4" destOrd="0" presId="urn:microsoft.com/office/officeart/2005/8/layout/orgChart1"/>
    <dgm:cxn modelId="{3D778330-DF74-4451-83EB-7FBED7D3C766}" type="presParOf" srcId="{BB6614B0-7573-4245-8055-08C09794AF10}" destId="{A0CD0057-4F09-4E3E-9973-8951FB79ADB9}" srcOrd="5" destOrd="0" presId="urn:microsoft.com/office/officeart/2005/8/layout/orgChart1"/>
    <dgm:cxn modelId="{6A65FA43-402E-423E-A56A-A0363800E3E4}" type="presParOf" srcId="{A0CD0057-4F09-4E3E-9973-8951FB79ADB9}" destId="{0558586C-76B0-4BA6-A117-49FB67B5A51E}" srcOrd="0" destOrd="0" presId="urn:microsoft.com/office/officeart/2005/8/layout/orgChart1"/>
    <dgm:cxn modelId="{5CBA35F8-1DA2-4210-8EB9-FF1C52A8E6C4}" type="presParOf" srcId="{0558586C-76B0-4BA6-A117-49FB67B5A51E}" destId="{4B214E08-F0B4-40AC-A434-50D0261CF169}" srcOrd="0" destOrd="0" presId="urn:microsoft.com/office/officeart/2005/8/layout/orgChart1"/>
    <dgm:cxn modelId="{4980E1C8-885F-47A1-90DC-2D71C0FEABFE}" type="presParOf" srcId="{0558586C-76B0-4BA6-A117-49FB67B5A51E}" destId="{932E8BA2-E348-45C8-B2B1-5BECD1B37698}" srcOrd="1" destOrd="0" presId="urn:microsoft.com/office/officeart/2005/8/layout/orgChart1"/>
    <dgm:cxn modelId="{017A4687-FB6F-4C51-A28C-45CDD2C0874D}" type="presParOf" srcId="{A0CD0057-4F09-4E3E-9973-8951FB79ADB9}" destId="{23EF8E90-5C3E-410D-B568-44CFD1D9D078}" srcOrd="1" destOrd="0" presId="urn:microsoft.com/office/officeart/2005/8/layout/orgChart1"/>
    <dgm:cxn modelId="{13CFF752-6D11-4198-BB66-0C1F59CEE10C}" type="presParOf" srcId="{A0CD0057-4F09-4E3E-9973-8951FB79ADB9}" destId="{B6DE6085-888E-4CB3-987E-437E0B1C647D}" srcOrd="2" destOrd="0" presId="urn:microsoft.com/office/officeart/2005/8/layout/orgChart1"/>
    <dgm:cxn modelId="{B1F8905D-6660-438B-B5C4-D463B47733B5}" type="presParOf" srcId="{BB6614B0-7573-4245-8055-08C09794AF10}" destId="{913789AA-938E-425B-9116-9C831C2B1A02}" srcOrd="6" destOrd="0" presId="urn:microsoft.com/office/officeart/2005/8/layout/orgChart1"/>
    <dgm:cxn modelId="{A844842C-1114-453B-9FA2-B93D8DE8F11A}" type="presParOf" srcId="{BB6614B0-7573-4245-8055-08C09794AF10}" destId="{6C93B2FE-3B0E-49B6-B622-9249C38B8E5C}" srcOrd="7" destOrd="0" presId="urn:microsoft.com/office/officeart/2005/8/layout/orgChart1"/>
    <dgm:cxn modelId="{30DDF674-0B9B-45DA-93D2-775159973E1F}" type="presParOf" srcId="{6C93B2FE-3B0E-49B6-B622-9249C38B8E5C}" destId="{48410CAC-DE9A-4D2D-A964-97CCEF57D86C}" srcOrd="0" destOrd="0" presId="urn:microsoft.com/office/officeart/2005/8/layout/orgChart1"/>
    <dgm:cxn modelId="{B5BC5B27-290B-4592-BAB9-C8B884C97932}" type="presParOf" srcId="{48410CAC-DE9A-4D2D-A964-97CCEF57D86C}" destId="{9D16B97C-7BDC-4AF2-BA7A-253A6397916A}" srcOrd="0" destOrd="0" presId="urn:microsoft.com/office/officeart/2005/8/layout/orgChart1"/>
    <dgm:cxn modelId="{A446E906-1B9B-4CE5-AAC2-BA3A0F02C1B9}" type="presParOf" srcId="{48410CAC-DE9A-4D2D-A964-97CCEF57D86C}" destId="{3D10D57F-B8CA-4D21-83E8-51CD8F2E72E3}" srcOrd="1" destOrd="0" presId="urn:microsoft.com/office/officeart/2005/8/layout/orgChart1"/>
    <dgm:cxn modelId="{CEC7EE58-CBC1-49D6-AFAE-8536837EA686}" type="presParOf" srcId="{6C93B2FE-3B0E-49B6-B622-9249C38B8E5C}" destId="{1E680A34-6956-4A7F-BA76-24542C867050}" srcOrd="1" destOrd="0" presId="urn:microsoft.com/office/officeart/2005/8/layout/orgChart1"/>
    <dgm:cxn modelId="{DF1950C4-BB1A-4AC1-90C6-947596330BC4}" type="presParOf" srcId="{6C93B2FE-3B0E-49B6-B622-9249C38B8E5C}" destId="{5E7D5EF0-601A-4A74-B33F-BE4CF7FB2E80}" srcOrd="2" destOrd="0" presId="urn:microsoft.com/office/officeart/2005/8/layout/orgChart1"/>
    <dgm:cxn modelId="{D1902864-9E7F-4A7A-ABAB-980DBC26945F}" type="presParOf" srcId="{BB6614B0-7573-4245-8055-08C09794AF10}" destId="{99702D19-86BE-42E3-A4B7-A7E9BD61BF99}" srcOrd="8" destOrd="0" presId="urn:microsoft.com/office/officeart/2005/8/layout/orgChart1"/>
    <dgm:cxn modelId="{9BA85A94-F166-46DC-848E-FD6CE1E9537A}" type="presParOf" srcId="{BB6614B0-7573-4245-8055-08C09794AF10}" destId="{D699A2E2-71BA-474F-B8B0-15DE16E11A30}" srcOrd="9" destOrd="0" presId="urn:microsoft.com/office/officeart/2005/8/layout/orgChart1"/>
    <dgm:cxn modelId="{23862A35-272A-4F33-986A-940FF49E5DDD}" type="presParOf" srcId="{D699A2E2-71BA-474F-B8B0-15DE16E11A30}" destId="{54DAC33B-D6D5-4774-9240-D3A255149BBF}" srcOrd="0" destOrd="0" presId="urn:microsoft.com/office/officeart/2005/8/layout/orgChart1"/>
    <dgm:cxn modelId="{E71AE0A6-EF66-4FB4-BBBA-DFB3B54DD7A7}" type="presParOf" srcId="{54DAC33B-D6D5-4774-9240-D3A255149BBF}" destId="{55CA72CB-2ED3-486D-9A20-DC2FBE0A50E9}" srcOrd="0" destOrd="0" presId="urn:microsoft.com/office/officeart/2005/8/layout/orgChart1"/>
    <dgm:cxn modelId="{6E9A1396-CB2E-4EED-A8A5-F368D9908BA9}" type="presParOf" srcId="{54DAC33B-D6D5-4774-9240-D3A255149BBF}" destId="{CDD9A8C5-889E-453A-B58A-EA7299050CAA}" srcOrd="1" destOrd="0" presId="urn:microsoft.com/office/officeart/2005/8/layout/orgChart1"/>
    <dgm:cxn modelId="{31A7534D-B4FD-4DFA-BA0D-042801A2A1DC}" type="presParOf" srcId="{D699A2E2-71BA-474F-B8B0-15DE16E11A30}" destId="{36352108-A596-4AD7-9FDC-8B85F2A3A52A}" srcOrd="1" destOrd="0" presId="urn:microsoft.com/office/officeart/2005/8/layout/orgChart1"/>
    <dgm:cxn modelId="{CD866453-E636-4DC4-A039-4E96EA2111CE}" type="presParOf" srcId="{D699A2E2-71BA-474F-B8B0-15DE16E11A30}" destId="{7909EC1E-DF37-4EEC-B133-35E1926E2EB4}" srcOrd="2" destOrd="0" presId="urn:microsoft.com/office/officeart/2005/8/layout/orgChart1"/>
    <dgm:cxn modelId="{7911DF22-2AFA-4694-B2F0-180B1735518D}" type="presParOf" srcId="{BB6614B0-7573-4245-8055-08C09794AF10}" destId="{0AA55E83-71D5-41FD-A5E8-E763F452FF26}" srcOrd="10" destOrd="0" presId="urn:microsoft.com/office/officeart/2005/8/layout/orgChart1"/>
    <dgm:cxn modelId="{949C02FA-E114-4DFD-9255-A13A6D716E4F}" type="presParOf" srcId="{BB6614B0-7573-4245-8055-08C09794AF10}" destId="{798910F6-90F6-48B8-B737-F32F2578BFD6}" srcOrd="11" destOrd="0" presId="urn:microsoft.com/office/officeart/2005/8/layout/orgChart1"/>
    <dgm:cxn modelId="{ADBD962F-E8B7-4B68-A063-0199FCE5A5A5}" type="presParOf" srcId="{798910F6-90F6-48B8-B737-F32F2578BFD6}" destId="{E587E511-3E5E-49C4-BE61-E8ACB9EACACA}" srcOrd="0" destOrd="0" presId="urn:microsoft.com/office/officeart/2005/8/layout/orgChart1"/>
    <dgm:cxn modelId="{D78CB6B5-0929-477A-AA49-E21BD7A44322}" type="presParOf" srcId="{E587E511-3E5E-49C4-BE61-E8ACB9EACACA}" destId="{1E2546F8-8E09-4C8A-B4FF-A2496B17C147}" srcOrd="0" destOrd="0" presId="urn:microsoft.com/office/officeart/2005/8/layout/orgChart1"/>
    <dgm:cxn modelId="{060E3E0B-DB6F-4083-BAE4-077437C6A907}" type="presParOf" srcId="{E587E511-3E5E-49C4-BE61-E8ACB9EACACA}" destId="{3D041868-633D-4892-A4A2-9219BC71931C}" srcOrd="1" destOrd="0" presId="urn:microsoft.com/office/officeart/2005/8/layout/orgChart1"/>
    <dgm:cxn modelId="{36E67283-05AB-42F5-BE67-F8F7044FA38C}" type="presParOf" srcId="{798910F6-90F6-48B8-B737-F32F2578BFD6}" destId="{2FDE07D5-CD8E-49D5-831B-0BC4BE5616DB}" srcOrd="1" destOrd="0" presId="urn:microsoft.com/office/officeart/2005/8/layout/orgChart1"/>
    <dgm:cxn modelId="{47BFA3D9-ED52-48E3-8B08-DF68713107C2}" type="presParOf" srcId="{798910F6-90F6-48B8-B737-F32F2578BFD6}" destId="{36A33C06-A4C7-44EB-AB1D-C209C6D131E3}" srcOrd="2" destOrd="0" presId="urn:microsoft.com/office/officeart/2005/8/layout/orgChart1"/>
    <dgm:cxn modelId="{B238018D-BD3A-4086-B969-BB7000A0C8BF}" type="presParOf" srcId="{5A02491C-EB4B-457A-A9A4-2DB20509DC35}" destId="{A97062A2-E57C-445D-B447-1100D7852454}" srcOrd="2" destOrd="0" presId="urn:microsoft.com/office/officeart/2005/8/layout/orgChart1"/>
    <dgm:cxn modelId="{39B0FA7F-52CD-4067-B3C9-00D6E2076F6E}" type="presParOf" srcId="{D291DA0E-55E0-422D-B783-7531F976644A}" destId="{1281374D-4FED-4A95-97CA-A0151721D37B}" srcOrd="2" destOrd="0" presId="urn:microsoft.com/office/officeart/2005/8/layout/orgChart1"/>
    <dgm:cxn modelId="{6DDAE129-E07F-41D7-BB13-368EDE2F53C2}" type="presParOf" srcId="{D291DA0E-55E0-422D-B783-7531F976644A}" destId="{05785476-CC69-4410-8411-43BE23FBF0E0}" srcOrd="3" destOrd="0" presId="urn:microsoft.com/office/officeart/2005/8/layout/orgChart1"/>
    <dgm:cxn modelId="{A5141DF1-DC1E-4ABF-BF36-995EE3976106}" type="presParOf" srcId="{05785476-CC69-4410-8411-43BE23FBF0E0}" destId="{D4CB6FB1-6F45-4BEF-90D3-DF03DE5E0D64}" srcOrd="0" destOrd="0" presId="urn:microsoft.com/office/officeart/2005/8/layout/orgChart1"/>
    <dgm:cxn modelId="{820E5456-0BE5-472B-AE51-5C63D3CC67D9}" type="presParOf" srcId="{D4CB6FB1-6F45-4BEF-90D3-DF03DE5E0D64}" destId="{A8B48C06-750E-49EF-8066-A9E68C3EB199}" srcOrd="0" destOrd="0" presId="urn:microsoft.com/office/officeart/2005/8/layout/orgChart1"/>
    <dgm:cxn modelId="{4A28111A-38C0-4251-8144-2F6D63D54F25}" type="presParOf" srcId="{D4CB6FB1-6F45-4BEF-90D3-DF03DE5E0D64}" destId="{7CCAAF49-17FA-4115-A6FE-A7B21934F05A}" srcOrd="1" destOrd="0" presId="urn:microsoft.com/office/officeart/2005/8/layout/orgChart1"/>
    <dgm:cxn modelId="{8CD8AF87-EC89-4582-954E-BA201D25EAD3}" type="presParOf" srcId="{05785476-CC69-4410-8411-43BE23FBF0E0}" destId="{95548F01-7F30-4E69-825B-4152E8452C28}" srcOrd="1" destOrd="0" presId="urn:microsoft.com/office/officeart/2005/8/layout/orgChart1"/>
    <dgm:cxn modelId="{B6A96338-54AE-495F-9D06-A8B37A83B5B1}" type="presParOf" srcId="{05785476-CC69-4410-8411-43BE23FBF0E0}" destId="{2FC1D548-59F8-44D8-A4C8-5546DD92A985}" srcOrd="2" destOrd="0" presId="urn:microsoft.com/office/officeart/2005/8/layout/orgChart1"/>
    <dgm:cxn modelId="{B25A95B0-4423-4E0C-8D52-EA369FF2068A}" type="presParOf" srcId="{A222E646-A6AD-4506-B2F3-0B5D973D0BFF}" destId="{91B618C8-561F-4F83-A617-70BA5843E37E}" srcOrd="2" destOrd="0" presId="urn:microsoft.com/office/officeart/2005/8/layout/orgChart1"/>
    <dgm:cxn modelId="{2AFE25B1-73DF-4967-B0E5-820A03AC58BD}" type="presParOf" srcId="{1AC3EDED-CBA2-4FA4-82A7-C7B946E1B19C}" destId="{1416963F-F509-4628-9AEC-B4492E85EAFF}" srcOrd="2" destOrd="0" presId="urn:microsoft.com/office/officeart/2005/8/layout/orgChart1"/>
    <dgm:cxn modelId="{8C26828F-8282-4A4E-BCA7-A52A5D11AFDA}" type="presParOf" srcId="{878AC49E-38B9-48DC-9C78-E2A38C4A2B6F}" destId="{86E478BD-1F4D-4C5C-B172-FE9DC5F05A8E}" srcOrd="2" destOrd="0" presId="urn:microsoft.com/office/officeart/2005/8/layout/orgChart1"/>
    <dgm:cxn modelId="{76F008EA-C329-494C-929C-A326619FB52F}" type="presParOf" srcId="{878AC49E-38B9-48DC-9C78-E2A38C4A2B6F}" destId="{13518ED6-A3E5-4BE4-9997-D739C2D16F52}" srcOrd="3" destOrd="0" presId="urn:microsoft.com/office/officeart/2005/8/layout/orgChart1"/>
    <dgm:cxn modelId="{D4ABC090-B539-440B-A812-32ED7DA2FE89}" type="presParOf" srcId="{13518ED6-A3E5-4BE4-9997-D739C2D16F52}" destId="{C97F2093-0F4C-4C81-85A4-D08DAB785045}" srcOrd="0" destOrd="0" presId="urn:microsoft.com/office/officeart/2005/8/layout/orgChart1"/>
    <dgm:cxn modelId="{ADA7A01E-0909-43D8-AF0D-DABBF7BA1059}" type="presParOf" srcId="{C97F2093-0F4C-4C81-85A4-D08DAB785045}" destId="{930678C6-54B2-47C8-B56A-69B9F8DA38F9}" srcOrd="0" destOrd="0" presId="urn:microsoft.com/office/officeart/2005/8/layout/orgChart1"/>
    <dgm:cxn modelId="{341617E1-0CAE-4628-B0EF-83BBF44C0FF8}" type="presParOf" srcId="{C97F2093-0F4C-4C81-85A4-D08DAB785045}" destId="{60C1A384-4050-4197-B800-560F3364507B}" srcOrd="1" destOrd="0" presId="urn:microsoft.com/office/officeart/2005/8/layout/orgChart1"/>
    <dgm:cxn modelId="{1D8F311A-5838-4E1F-A9F0-5F09A77E08FB}" type="presParOf" srcId="{13518ED6-A3E5-4BE4-9997-D739C2D16F52}" destId="{B0E4A9FA-6310-47A0-8F0A-D2607A77CF95}" srcOrd="1" destOrd="0" presId="urn:microsoft.com/office/officeart/2005/8/layout/orgChart1"/>
    <dgm:cxn modelId="{80E15DF5-4A2D-4DB7-B8D9-D8ABF710264F}" type="presParOf" srcId="{B0E4A9FA-6310-47A0-8F0A-D2607A77CF95}" destId="{FB5BE390-6587-4E2B-8655-AD80CE73495C}" srcOrd="0" destOrd="0" presId="urn:microsoft.com/office/officeart/2005/8/layout/orgChart1"/>
    <dgm:cxn modelId="{E38B084A-118D-4ED1-81F3-75B12D53A194}" type="presParOf" srcId="{B0E4A9FA-6310-47A0-8F0A-D2607A77CF95}" destId="{E906991E-B94E-4007-A992-A25D44D7C329}" srcOrd="1" destOrd="0" presId="urn:microsoft.com/office/officeart/2005/8/layout/orgChart1"/>
    <dgm:cxn modelId="{720E7738-5BF0-4861-9338-6D37AC868F16}" type="presParOf" srcId="{E906991E-B94E-4007-A992-A25D44D7C329}" destId="{83DA42F2-136D-4763-BBF4-52B87EB9FEBE}" srcOrd="0" destOrd="0" presId="urn:microsoft.com/office/officeart/2005/8/layout/orgChart1"/>
    <dgm:cxn modelId="{175AD90D-9D7C-4C98-B627-F8C31822F243}" type="presParOf" srcId="{83DA42F2-136D-4763-BBF4-52B87EB9FEBE}" destId="{5AE10834-AAB6-4AF9-A6D3-F4E3DC49BDC6}" srcOrd="0" destOrd="0" presId="urn:microsoft.com/office/officeart/2005/8/layout/orgChart1"/>
    <dgm:cxn modelId="{5E713B7E-8114-43D7-802B-BCEFD5088E06}" type="presParOf" srcId="{83DA42F2-136D-4763-BBF4-52B87EB9FEBE}" destId="{4145EDE0-1119-452A-B0EF-EDEC45B6A21D}" srcOrd="1" destOrd="0" presId="urn:microsoft.com/office/officeart/2005/8/layout/orgChart1"/>
    <dgm:cxn modelId="{C08643EC-63BB-48EE-B17B-AB54FD6068A7}" type="presParOf" srcId="{E906991E-B94E-4007-A992-A25D44D7C329}" destId="{554CB984-17B7-4D1B-AE18-E9A74FEFA784}" srcOrd="1" destOrd="0" presId="urn:microsoft.com/office/officeart/2005/8/layout/orgChart1"/>
    <dgm:cxn modelId="{16EAC70C-CE24-403E-B89A-E6DCD89531EC}" type="presParOf" srcId="{E906991E-B94E-4007-A992-A25D44D7C329}" destId="{47D9916B-AC70-4BD7-AEA9-93670CE42CCC}" srcOrd="2" destOrd="0" presId="urn:microsoft.com/office/officeart/2005/8/layout/orgChart1"/>
    <dgm:cxn modelId="{7BB9A416-B062-4B9A-9002-22033988417D}" type="presParOf" srcId="{13518ED6-A3E5-4BE4-9997-D739C2D16F52}" destId="{B49C9B64-A8F7-455E-8744-5436BE698CEC}" srcOrd="2" destOrd="0" presId="urn:microsoft.com/office/officeart/2005/8/layout/orgChart1"/>
    <dgm:cxn modelId="{FB379C3D-AB8E-4E46-8BA8-A2A6996B8238}" type="presParOf" srcId="{5F8CD431-BCC5-48DA-9B52-1155929F8669}" destId="{E7A8FB73-64FF-4994-B298-04C3ADDF9556}" srcOrd="2" destOrd="0" presId="urn:microsoft.com/office/officeart/2005/8/layout/orgChart1"/>
    <dgm:cxn modelId="{458EB74C-D674-4648-8B77-66FB5CE706C9}" type="presParOf" srcId="{A8DEE952-3199-4970-9B28-8BD1213272F3}" destId="{927D9767-B9EE-4A31-AD05-91AADE5CC752}" srcOrd="2" destOrd="0" presId="urn:microsoft.com/office/officeart/2005/8/layout/orgChart1"/>
    <dgm:cxn modelId="{AE7AB617-B0BE-42DE-A9B1-1824371EFE81}" type="presParOf" srcId="{A8DEE952-3199-4970-9B28-8BD1213272F3}" destId="{A876A194-2D2B-40B4-B8AF-DFF8E30B8737}" srcOrd="3" destOrd="0" presId="urn:microsoft.com/office/officeart/2005/8/layout/orgChart1"/>
    <dgm:cxn modelId="{C14915AC-2AFE-4873-A416-6BA6A3DF3D69}" type="presParOf" srcId="{A876A194-2D2B-40B4-B8AF-DFF8E30B8737}" destId="{077A0450-B04B-4728-A039-7857EFC67078}" srcOrd="0" destOrd="0" presId="urn:microsoft.com/office/officeart/2005/8/layout/orgChart1"/>
    <dgm:cxn modelId="{D22A2497-5552-4F89-A66B-3421D65445C3}" type="presParOf" srcId="{077A0450-B04B-4728-A039-7857EFC67078}" destId="{2A2AD5B5-B141-482A-9045-CE6257B50A84}" srcOrd="0" destOrd="0" presId="urn:microsoft.com/office/officeart/2005/8/layout/orgChart1"/>
    <dgm:cxn modelId="{F608A94F-467F-4952-803D-3CD37E0F9B73}" type="presParOf" srcId="{077A0450-B04B-4728-A039-7857EFC67078}" destId="{8AAA80DA-4298-4F02-B27B-D1D699ABFBA3}" srcOrd="1" destOrd="0" presId="urn:microsoft.com/office/officeart/2005/8/layout/orgChart1"/>
    <dgm:cxn modelId="{E322D893-BC4E-4E22-9555-6B24639CA554}" type="presParOf" srcId="{A876A194-2D2B-40B4-B8AF-DFF8E30B8737}" destId="{395CF6C9-7DD7-49B7-AEC9-EBC9D45041BD}" srcOrd="1" destOrd="0" presId="urn:microsoft.com/office/officeart/2005/8/layout/orgChart1"/>
    <dgm:cxn modelId="{82EBDDEC-E784-42E2-95CF-88C137CA400E}" type="presParOf" srcId="{395CF6C9-7DD7-49B7-AEC9-EBC9D45041BD}" destId="{D9851165-0A62-4023-9912-659750FF632A}" srcOrd="0" destOrd="0" presId="urn:microsoft.com/office/officeart/2005/8/layout/orgChart1"/>
    <dgm:cxn modelId="{0DB2CB8D-BE1F-4F99-8093-8459AA787009}" type="presParOf" srcId="{395CF6C9-7DD7-49B7-AEC9-EBC9D45041BD}" destId="{A0459807-1D60-4ECB-91B9-2142CC1CB243}" srcOrd="1" destOrd="0" presId="urn:microsoft.com/office/officeart/2005/8/layout/orgChart1"/>
    <dgm:cxn modelId="{3680557C-5BC2-4DB5-8DAC-548EF77C9384}" type="presParOf" srcId="{A0459807-1D60-4ECB-91B9-2142CC1CB243}" destId="{F8CEC11A-3264-4C6D-BF7A-0B7DBED37B6D}" srcOrd="0" destOrd="0" presId="urn:microsoft.com/office/officeart/2005/8/layout/orgChart1"/>
    <dgm:cxn modelId="{7B3FDB7C-0E23-4AFB-956B-05FD1E1FB88F}" type="presParOf" srcId="{F8CEC11A-3264-4C6D-BF7A-0B7DBED37B6D}" destId="{11935415-451B-4CB9-B382-EEF0129DF322}" srcOrd="0" destOrd="0" presId="urn:microsoft.com/office/officeart/2005/8/layout/orgChart1"/>
    <dgm:cxn modelId="{C2803B13-D5FD-4CD3-9E19-21495573FD91}" type="presParOf" srcId="{F8CEC11A-3264-4C6D-BF7A-0B7DBED37B6D}" destId="{4067B161-3411-4388-933A-46BD1B61514E}" srcOrd="1" destOrd="0" presId="urn:microsoft.com/office/officeart/2005/8/layout/orgChart1"/>
    <dgm:cxn modelId="{2CCEFEC9-7FB8-48D5-9EC3-0A5D8275C2FA}" type="presParOf" srcId="{A0459807-1D60-4ECB-91B9-2142CC1CB243}" destId="{F47EC53B-47C6-4874-809A-CAA52D825920}" srcOrd="1" destOrd="0" presId="urn:microsoft.com/office/officeart/2005/8/layout/orgChart1"/>
    <dgm:cxn modelId="{7349F1F4-9E85-44AE-993F-EFE4FEC1ED68}" type="presParOf" srcId="{F47EC53B-47C6-4874-809A-CAA52D825920}" destId="{8D6CAE39-417F-4115-8973-5C03B1E05FE4}" srcOrd="0" destOrd="0" presId="urn:microsoft.com/office/officeart/2005/8/layout/orgChart1"/>
    <dgm:cxn modelId="{D02F9B7C-1731-4422-B31B-301BDDCE4203}" type="presParOf" srcId="{F47EC53B-47C6-4874-809A-CAA52D825920}" destId="{266C0330-F6DD-462C-BB88-35EC493AC970}" srcOrd="1" destOrd="0" presId="urn:microsoft.com/office/officeart/2005/8/layout/orgChart1"/>
    <dgm:cxn modelId="{989A2446-05CD-4227-9027-23BDF0F37A42}" type="presParOf" srcId="{266C0330-F6DD-462C-BB88-35EC493AC970}" destId="{710343BD-AC7F-4F33-9278-00B99F62C911}" srcOrd="0" destOrd="0" presId="urn:microsoft.com/office/officeart/2005/8/layout/orgChart1"/>
    <dgm:cxn modelId="{D9DADFF6-D3B2-4A01-9D1B-330E40202A33}" type="presParOf" srcId="{710343BD-AC7F-4F33-9278-00B99F62C911}" destId="{718EB8A7-777D-47FA-BA6E-C86BA2DE57B5}" srcOrd="0" destOrd="0" presId="urn:microsoft.com/office/officeart/2005/8/layout/orgChart1"/>
    <dgm:cxn modelId="{460F7C5B-0230-480B-8FC6-94BECC4CA9CC}" type="presParOf" srcId="{710343BD-AC7F-4F33-9278-00B99F62C911}" destId="{C3283D45-6391-41EF-992E-232A3848ECEE}" srcOrd="1" destOrd="0" presId="urn:microsoft.com/office/officeart/2005/8/layout/orgChart1"/>
    <dgm:cxn modelId="{9794EA03-3764-4593-8043-742935620FAF}" type="presParOf" srcId="{266C0330-F6DD-462C-BB88-35EC493AC970}" destId="{9746A7F8-CE77-4A3D-B261-7B7CDDE180F2}" srcOrd="1" destOrd="0" presId="urn:microsoft.com/office/officeart/2005/8/layout/orgChart1"/>
    <dgm:cxn modelId="{A04A90FD-DD61-4663-86D3-C2450891973A}" type="presParOf" srcId="{9746A7F8-CE77-4A3D-B261-7B7CDDE180F2}" destId="{F300F045-1972-4E47-884A-EA89CABB9899}" srcOrd="0" destOrd="0" presId="urn:microsoft.com/office/officeart/2005/8/layout/orgChart1"/>
    <dgm:cxn modelId="{68153185-2ADB-48CA-A965-A93AC263D72C}" type="presParOf" srcId="{9746A7F8-CE77-4A3D-B261-7B7CDDE180F2}" destId="{45EFF72B-141F-4F83-9111-8D80B73A03C2}" srcOrd="1" destOrd="0" presId="urn:microsoft.com/office/officeart/2005/8/layout/orgChart1"/>
    <dgm:cxn modelId="{942E3D30-8486-4457-A0D0-763B07445D11}" type="presParOf" srcId="{45EFF72B-141F-4F83-9111-8D80B73A03C2}" destId="{DC4CFE8B-DA43-4E59-B093-09ADB63FA621}" srcOrd="0" destOrd="0" presId="urn:microsoft.com/office/officeart/2005/8/layout/orgChart1"/>
    <dgm:cxn modelId="{AFC9FD3C-95F2-4FEB-8C9B-EB26CE31AC43}" type="presParOf" srcId="{DC4CFE8B-DA43-4E59-B093-09ADB63FA621}" destId="{D174334C-1808-4FB8-8CF3-693A1D23033B}" srcOrd="0" destOrd="0" presId="urn:microsoft.com/office/officeart/2005/8/layout/orgChart1"/>
    <dgm:cxn modelId="{142E1C1F-233C-4C14-A5D7-C8DEF057EF4A}" type="presParOf" srcId="{DC4CFE8B-DA43-4E59-B093-09ADB63FA621}" destId="{6E5842BD-4927-4C5F-ABFE-4C39F0ECB219}" srcOrd="1" destOrd="0" presId="urn:microsoft.com/office/officeart/2005/8/layout/orgChart1"/>
    <dgm:cxn modelId="{DEAF4832-991C-4CEE-A383-499648D0877F}" type="presParOf" srcId="{45EFF72B-141F-4F83-9111-8D80B73A03C2}" destId="{883CD0DA-0A11-44FC-BFB1-B513032E9565}" srcOrd="1" destOrd="0" presId="urn:microsoft.com/office/officeart/2005/8/layout/orgChart1"/>
    <dgm:cxn modelId="{1BCA17EC-E465-4423-8958-0C22BB51D853}" type="presParOf" srcId="{883CD0DA-0A11-44FC-BFB1-B513032E9565}" destId="{40B8D483-5CAE-44C6-BB86-0140C27CB38D}" srcOrd="0" destOrd="0" presId="urn:microsoft.com/office/officeart/2005/8/layout/orgChart1"/>
    <dgm:cxn modelId="{19D992A5-19EC-4186-83EA-2BA08E32AEAC}" type="presParOf" srcId="{883CD0DA-0A11-44FC-BFB1-B513032E9565}" destId="{E19A740D-A9BB-4D7A-BAB0-0724FB474418}" srcOrd="1" destOrd="0" presId="urn:microsoft.com/office/officeart/2005/8/layout/orgChart1"/>
    <dgm:cxn modelId="{ABA4EBC6-206B-48CF-93D9-E7DC7A02D398}" type="presParOf" srcId="{E19A740D-A9BB-4D7A-BAB0-0724FB474418}" destId="{335B971A-4777-4BE8-BADB-34F1AE269BC2}" srcOrd="0" destOrd="0" presId="urn:microsoft.com/office/officeart/2005/8/layout/orgChart1"/>
    <dgm:cxn modelId="{5F52AD07-39FE-44C0-B6E2-698370DB0F8F}" type="presParOf" srcId="{335B971A-4777-4BE8-BADB-34F1AE269BC2}" destId="{C34554D3-6C46-499C-B14B-93E94579CB3C}" srcOrd="0" destOrd="0" presId="urn:microsoft.com/office/officeart/2005/8/layout/orgChart1"/>
    <dgm:cxn modelId="{1DFE25C7-788A-48E0-B77A-CED360790BBF}" type="presParOf" srcId="{335B971A-4777-4BE8-BADB-34F1AE269BC2}" destId="{BB31B53F-E463-422D-B9A5-750378161AEC}" srcOrd="1" destOrd="0" presId="urn:microsoft.com/office/officeart/2005/8/layout/orgChart1"/>
    <dgm:cxn modelId="{291544CA-4240-42FC-97E2-3A653D9A2B28}" type="presParOf" srcId="{E19A740D-A9BB-4D7A-BAB0-0724FB474418}" destId="{076686B6-BFCF-471B-94E3-A6FCC05C7801}" srcOrd="1" destOrd="0" presId="urn:microsoft.com/office/officeart/2005/8/layout/orgChart1"/>
    <dgm:cxn modelId="{E0FDFCAC-25F9-41DC-9C03-3B297CB464C9}" type="presParOf" srcId="{E19A740D-A9BB-4D7A-BAB0-0724FB474418}" destId="{8A38932C-5370-42B0-B1FD-F78750C35E11}" srcOrd="2" destOrd="0" presId="urn:microsoft.com/office/officeart/2005/8/layout/orgChart1"/>
    <dgm:cxn modelId="{C5D4C399-11F3-4817-9476-370CBC2ED36F}" type="presParOf" srcId="{883CD0DA-0A11-44FC-BFB1-B513032E9565}" destId="{2718A425-70EA-49BA-9515-672D1ABC6417}" srcOrd="2" destOrd="0" presId="urn:microsoft.com/office/officeart/2005/8/layout/orgChart1"/>
    <dgm:cxn modelId="{79634B1C-4A8D-424D-B4D4-3F4C655DF1FC}" type="presParOf" srcId="{883CD0DA-0A11-44FC-BFB1-B513032E9565}" destId="{3015EDE1-41D6-404B-A652-9E41FB72DA32}" srcOrd="3" destOrd="0" presId="urn:microsoft.com/office/officeart/2005/8/layout/orgChart1"/>
    <dgm:cxn modelId="{F69AE5B9-17E1-4C5E-9D84-3A479DB57C77}" type="presParOf" srcId="{3015EDE1-41D6-404B-A652-9E41FB72DA32}" destId="{47B6435C-D61C-491F-B2E1-40F094D4596A}" srcOrd="0" destOrd="0" presId="urn:microsoft.com/office/officeart/2005/8/layout/orgChart1"/>
    <dgm:cxn modelId="{F78195AE-04A4-4647-B9D7-FC7113992E1B}" type="presParOf" srcId="{47B6435C-D61C-491F-B2E1-40F094D4596A}" destId="{F1E1B6EF-8A64-4B1C-A044-3DC9EF883F67}" srcOrd="0" destOrd="0" presId="urn:microsoft.com/office/officeart/2005/8/layout/orgChart1"/>
    <dgm:cxn modelId="{A5BC3152-C8E0-4BC8-BA43-5A5D0170DE03}" type="presParOf" srcId="{47B6435C-D61C-491F-B2E1-40F094D4596A}" destId="{73CBE114-1A4E-431F-B914-BD4759A3A56B}" srcOrd="1" destOrd="0" presId="urn:microsoft.com/office/officeart/2005/8/layout/orgChart1"/>
    <dgm:cxn modelId="{1DC0461F-BD6A-4C4F-B23F-A8010FE47EE5}" type="presParOf" srcId="{3015EDE1-41D6-404B-A652-9E41FB72DA32}" destId="{984CF79D-3F8F-404D-976F-CF289D0199BC}" srcOrd="1" destOrd="0" presId="urn:microsoft.com/office/officeart/2005/8/layout/orgChart1"/>
    <dgm:cxn modelId="{1FD9781C-63E5-4D14-BADC-2351F56ECC16}" type="presParOf" srcId="{3015EDE1-41D6-404B-A652-9E41FB72DA32}" destId="{1C13D7C1-982E-439B-9453-AB3CECA70434}" srcOrd="2" destOrd="0" presId="urn:microsoft.com/office/officeart/2005/8/layout/orgChart1"/>
    <dgm:cxn modelId="{FA4345E3-AD91-4EF9-979C-C27CB38234CD}" type="presParOf" srcId="{45EFF72B-141F-4F83-9111-8D80B73A03C2}" destId="{53BA6E5E-7595-4B1C-8220-2A250832AA35}" srcOrd="2" destOrd="0" presId="urn:microsoft.com/office/officeart/2005/8/layout/orgChart1"/>
    <dgm:cxn modelId="{E146F278-322B-4800-AF54-9BC3FEB50E8A}" type="presParOf" srcId="{9746A7F8-CE77-4A3D-B261-7B7CDDE180F2}" destId="{96BDE7D5-8687-4DB2-A7E6-FCEEF4E71C15}" srcOrd="2" destOrd="0" presId="urn:microsoft.com/office/officeart/2005/8/layout/orgChart1"/>
    <dgm:cxn modelId="{10899DAC-056D-4880-9456-715381B2F44B}" type="presParOf" srcId="{9746A7F8-CE77-4A3D-B261-7B7CDDE180F2}" destId="{02C9CE59-14A9-4AE2-B170-C098F5692731}" srcOrd="3" destOrd="0" presId="urn:microsoft.com/office/officeart/2005/8/layout/orgChart1"/>
    <dgm:cxn modelId="{55E1CA1E-0606-4245-A5F8-5C0FA2CEA5FD}" type="presParOf" srcId="{02C9CE59-14A9-4AE2-B170-C098F5692731}" destId="{26AA9054-BDC6-4115-A11F-34CC94A20123}" srcOrd="0" destOrd="0" presId="urn:microsoft.com/office/officeart/2005/8/layout/orgChart1"/>
    <dgm:cxn modelId="{A1D69C54-283E-4D76-AD57-708FA59B6A0E}" type="presParOf" srcId="{26AA9054-BDC6-4115-A11F-34CC94A20123}" destId="{AD79C323-E11E-402F-BA3B-1B854ABBED4F}" srcOrd="0" destOrd="0" presId="urn:microsoft.com/office/officeart/2005/8/layout/orgChart1"/>
    <dgm:cxn modelId="{CD979DB0-5AE6-44AB-912D-24E61F15A2AF}" type="presParOf" srcId="{26AA9054-BDC6-4115-A11F-34CC94A20123}" destId="{A77CF2C0-17C2-49BE-A02D-E1A8B31852A0}" srcOrd="1" destOrd="0" presId="urn:microsoft.com/office/officeart/2005/8/layout/orgChart1"/>
    <dgm:cxn modelId="{1EF5B46D-4AD4-4E15-B1B4-C11A5D91033D}" type="presParOf" srcId="{02C9CE59-14A9-4AE2-B170-C098F5692731}" destId="{8FD619F2-C2E8-43F3-A9FD-ACCD706F3C08}" srcOrd="1" destOrd="0" presId="urn:microsoft.com/office/officeart/2005/8/layout/orgChart1"/>
    <dgm:cxn modelId="{80FB3BE3-7F2E-4036-A3F6-DA38CF452E13}" type="presParOf" srcId="{02C9CE59-14A9-4AE2-B170-C098F5692731}" destId="{0F88777E-E435-4CB6-B076-462412C968EF}" srcOrd="2" destOrd="0" presId="urn:microsoft.com/office/officeart/2005/8/layout/orgChart1"/>
    <dgm:cxn modelId="{B4A14AA2-0FBE-45FF-8569-BC3B5B730ABC}" type="presParOf" srcId="{9746A7F8-CE77-4A3D-B261-7B7CDDE180F2}" destId="{40BC8DF7-3FD5-450C-A207-C04C87109E14}" srcOrd="4" destOrd="0" presId="urn:microsoft.com/office/officeart/2005/8/layout/orgChart1"/>
    <dgm:cxn modelId="{0374C1A2-1281-441B-8A55-325607096078}" type="presParOf" srcId="{9746A7F8-CE77-4A3D-B261-7B7CDDE180F2}" destId="{14638DE2-0B45-4777-9E68-F132EDE7B092}" srcOrd="5" destOrd="0" presId="urn:microsoft.com/office/officeart/2005/8/layout/orgChart1"/>
    <dgm:cxn modelId="{B2D4348F-64ED-47F3-8DF2-07BF664A618F}" type="presParOf" srcId="{14638DE2-0B45-4777-9E68-F132EDE7B092}" destId="{65E13992-9479-4349-93B1-E616A413B50A}" srcOrd="0" destOrd="0" presId="urn:microsoft.com/office/officeart/2005/8/layout/orgChart1"/>
    <dgm:cxn modelId="{2EBD3633-8B93-4214-8725-D6882A7E1466}" type="presParOf" srcId="{65E13992-9479-4349-93B1-E616A413B50A}" destId="{EF711FE4-45C8-4756-A5A6-30837CF02EEE}" srcOrd="0" destOrd="0" presId="urn:microsoft.com/office/officeart/2005/8/layout/orgChart1"/>
    <dgm:cxn modelId="{1B72696A-9DD0-4A8E-B3E5-8316B2CAD28E}" type="presParOf" srcId="{65E13992-9479-4349-93B1-E616A413B50A}" destId="{74AD07C2-98DF-43F0-8594-F30782BDBF3C}" srcOrd="1" destOrd="0" presId="urn:microsoft.com/office/officeart/2005/8/layout/orgChart1"/>
    <dgm:cxn modelId="{A6EE7C51-B428-4160-85C1-D081F243F36A}" type="presParOf" srcId="{14638DE2-0B45-4777-9E68-F132EDE7B092}" destId="{3E2A848D-AEF2-42A8-8AB0-E02A039E3771}" srcOrd="1" destOrd="0" presId="urn:microsoft.com/office/officeart/2005/8/layout/orgChart1"/>
    <dgm:cxn modelId="{E6548738-60F0-4C39-8081-DA19E2D14B82}" type="presParOf" srcId="{3E2A848D-AEF2-42A8-8AB0-E02A039E3771}" destId="{9A80E476-4A61-40E9-B4CB-9DDE39A003ED}" srcOrd="0" destOrd="0" presId="urn:microsoft.com/office/officeart/2005/8/layout/orgChart1"/>
    <dgm:cxn modelId="{F36C2A4F-30B0-46A4-A9E5-D91F9061335E}" type="presParOf" srcId="{3E2A848D-AEF2-42A8-8AB0-E02A039E3771}" destId="{931A7DF5-B9AC-4C1C-A9C7-853F4F91FDCC}" srcOrd="1" destOrd="0" presId="urn:microsoft.com/office/officeart/2005/8/layout/orgChart1"/>
    <dgm:cxn modelId="{E8985B39-8C85-4504-A07E-F3196B5754FB}" type="presParOf" srcId="{931A7DF5-B9AC-4C1C-A9C7-853F4F91FDCC}" destId="{A01EC084-86A4-4A2C-A2AD-DC13237A6AEF}" srcOrd="0" destOrd="0" presId="urn:microsoft.com/office/officeart/2005/8/layout/orgChart1"/>
    <dgm:cxn modelId="{6D9E127F-2BF8-416D-BA8E-C6EE69E38D4D}" type="presParOf" srcId="{A01EC084-86A4-4A2C-A2AD-DC13237A6AEF}" destId="{6757AAE9-0B2D-4B57-994F-B66E2817DD12}" srcOrd="0" destOrd="0" presId="urn:microsoft.com/office/officeart/2005/8/layout/orgChart1"/>
    <dgm:cxn modelId="{A45351A2-E948-4C51-B5C6-A2379B731EA1}" type="presParOf" srcId="{A01EC084-86A4-4A2C-A2AD-DC13237A6AEF}" destId="{CF0F779B-989A-4D8F-AFFB-C3C0C7220F1D}" srcOrd="1" destOrd="0" presId="urn:microsoft.com/office/officeart/2005/8/layout/orgChart1"/>
    <dgm:cxn modelId="{E7AF1A93-A77C-43FD-87DE-6307A7FE42F2}" type="presParOf" srcId="{931A7DF5-B9AC-4C1C-A9C7-853F4F91FDCC}" destId="{CA21BD3D-4A47-4B8A-A179-1B3CD65C00ED}" srcOrd="1" destOrd="0" presId="urn:microsoft.com/office/officeart/2005/8/layout/orgChart1"/>
    <dgm:cxn modelId="{0EE219B2-CA2C-487B-9B90-3112DA9711BB}" type="presParOf" srcId="{931A7DF5-B9AC-4C1C-A9C7-853F4F91FDCC}" destId="{16F78596-51C2-4BBE-95BC-B9E8697A7781}" srcOrd="2" destOrd="0" presId="urn:microsoft.com/office/officeart/2005/8/layout/orgChart1"/>
    <dgm:cxn modelId="{2EE2973C-52FC-44BC-8A0F-DA95A235D3A9}" type="presParOf" srcId="{3E2A848D-AEF2-42A8-8AB0-E02A039E3771}" destId="{113B458E-8386-40C4-BAB9-6BC13B75712B}" srcOrd="2" destOrd="0" presId="urn:microsoft.com/office/officeart/2005/8/layout/orgChart1"/>
    <dgm:cxn modelId="{67C4099B-B234-4418-A759-0676B1FAA167}" type="presParOf" srcId="{3E2A848D-AEF2-42A8-8AB0-E02A039E3771}" destId="{C3BD31F7-A44F-49E0-95C8-B972B0167F2A}" srcOrd="3" destOrd="0" presId="urn:microsoft.com/office/officeart/2005/8/layout/orgChart1"/>
    <dgm:cxn modelId="{AF79EE98-D5F4-4B75-99DE-9153ED44249F}" type="presParOf" srcId="{C3BD31F7-A44F-49E0-95C8-B972B0167F2A}" destId="{DD220E5A-10C7-411A-875D-AE4DF269E541}" srcOrd="0" destOrd="0" presId="urn:microsoft.com/office/officeart/2005/8/layout/orgChart1"/>
    <dgm:cxn modelId="{498E3247-819A-4D24-AFD0-14CCFD2E4AE1}" type="presParOf" srcId="{DD220E5A-10C7-411A-875D-AE4DF269E541}" destId="{7B47F4A8-341B-4F80-9027-275F714EBDD4}" srcOrd="0" destOrd="0" presId="urn:microsoft.com/office/officeart/2005/8/layout/orgChart1"/>
    <dgm:cxn modelId="{5954069A-75CE-4C2A-AB22-317298F4F487}" type="presParOf" srcId="{DD220E5A-10C7-411A-875D-AE4DF269E541}" destId="{F4E9E67A-83D2-43A7-B1C3-FA86F3B2CAC7}" srcOrd="1" destOrd="0" presId="urn:microsoft.com/office/officeart/2005/8/layout/orgChart1"/>
    <dgm:cxn modelId="{FACA35C5-642B-48FA-A6B7-0D0ABBB43653}" type="presParOf" srcId="{C3BD31F7-A44F-49E0-95C8-B972B0167F2A}" destId="{89137FCB-6804-4606-9A4C-2FBDB223FCEF}" srcOrd="1" destOrd="0" presId="urn:microsoft.com/office/officeart/2005/8/layout/orgChart1"/>
    <dgm:cxn modelId="{30E9FC5A-B150-498B-BE7A-96B4F0656F9C}" type="presParOf" srcId="{C3BD31F7-A44F-49E0-95C8-B972B0167F2A}" destId="{203F654D-802D-4B68-BDBB-0598D15EEEEC}" srcOrd="2" destOrd="0" presId="urn:microsoft.com/office/officeart/2005/8/layout/orgChart1"/>
    <dgm:cxn modelId="{CED7AA5C-B29D-409F-8184-8223A0AA686E}" type="presParOf" srcId="{3E2A848D-AEF2-42A8-8AB0-E02A039E3771}" destId="{8A88AC67-ECFC-4B2B-B69F-120FA66ACA81}" srcOrd="4" destOrd="0" presId="urn:microsoft.com/office/officeart/2005/8/layout/orgChart1"/>
    <dgm:cxn modelId="{662AE362-F487-4C6C-A42C-8B96C474CF0E}" type="presParOf" srcId="{3E2A848D-AEF2-42A8-8AB0-E02A039E3771}" destId="{B80BCEE5-D20E-4E44-A163-8A1B4234B32F}" srcOrd="5" destOrd="0" presId="urn:microsoft.com/office/officeart/2005/8/layout/orgChart1"/>
    <dgm:cxn modelId="{186DAAC6-D9F9-4AEC-BDA1-B1FA9BC9224D}" type="presParOf" srcId="{B80BCEE5-D20E-4E44-A163-8A1B4234B32F}" destId="{168041B8-AB94-4CB9-8A5A-AABA4C3E4249}" srcOrd="0" destOrd="0" presId="urn:microsoft.com/office/officeart/2005/8/layout/orgChart1"/>
    <dgm:cxn modelId="{F36677D2-42F4-4679-B3E8-5D919C0BE6F9}" type="presParOf" srcId="{168041B8-AB94-4CB9-8A5A-AABA4C3E4249}" destId="{A2F6E8BF-DECA-4BF2-AC98-1686C11577F6}" srcOrd="0" destOrd="0" presId="urn:microsoft.com/office/officeart/2005/8/layout/orgChart1"/>
    <dgm:cxn modelId="{AE055832-4717-46C5-AFDA-CC055ACF625E}" type="presParOf" srcId="{168041B8-AB94-4CB9-8A5A-AABA4C3E4249}" destId="{B2196B27-D6D4-4B55-BA80-774619235B5C}" srcOrd="1" destOrd="0" presId="urn:microsoft.com/office/officeart/2005/8/layout/orgChart1"/>
    <dgm:cxn modelId="{218CAB58-7713-4AD3-97FE-91FC2A81BC97}" type="presParOf" srcId="{B80BCEE5-D20E-4E44-A163-8A1B4234B32F}" destId="{3F759B04-230F-4B0D-A8DE-105C9E6AAD2E}" srcOrd="1" destOrd="0" presId="urn:microsoft.com/office/officeart/2005/8/layout/orgChart1"/>
    <dgm:cxn modelId="{9C95B225-9AED-4C5D-AE85-5158142E17C0}" type="presParOf" srcId="{B80BCEE5-D20E-4E44-A163-8A1B4234B32F}" destId="{0EF1BB44-5DB2-496B-A21E-E3BAA26F9A29}" srcOrd="2" destOrd="0" presId="urn:microsoft.com/office/officeart/2005/8/layout/orgChart1"/>
    <dgm:cxn modelId="{4989548D-68A5-4B54-A3D4-4EF4A65C4E43}" type="presParOf" srcId="{14638DE2-0B45-4777-9E68-F132EDE7B092}" destId="{A7F89D25-9AC1-44B4-A2AC-ADC53633F05C}" srcOrd="2" destOrd="0" presId="urn:microsoft.com/office/officeart/2005/8/layout/orgChart1"/>
    <dgm:cxn modelId="{0EB483A2-8CE8-4AA9-9C3F-2EBAC0D093BF}" type="presParOf" srcId="{266C0330-F6DD-462C-BB88-35EC493AC970}" destId="{15B57E0E-7ECB-4307-AC20-96B3902C3B79}" srcOrd="2" destOrd="0" presId="urn:microsoft.com/office/officeart/2005/8/layout/orgChart1"/>
    <dgm:cxn modelId="{7E732F1E-79DF-4AE5-8903-973D1DB84312}" type="presParOf" srcId="{F47EC53B-47C6-4874-809A-CAA52D825920}" destId="{6233CE31-4BD0-41C5-848C-126DBC36A7F4}" srcOrd="2" destOrd="0" presId="urn:microsoft.com/office/officeart/2005/8/layout/orgChart1"/>
    <dgm:cxn modelId="{1F490FE7-7A10-4C5B-9B29-E9D8E2F7734E}" type="presParOf" srcId="{F47EC53B-47C6-4874-809A-CAA52D825920}" destId="{FC108733-2C8B-4A53-BA6E-D86ECF20E81B}" srcOrd="3" destOrd="0" presId="urn:microsoft.com/office/officeart/2005/8/layout/orgChart1"/>
    <dgm:cxn modelId="{584EB95E-33F4-405C-A1BB-D948512EF9F4}" type="presParOf" srcId="{FC108733-2C8B-4A53-BA6E-D86ECF20E81B}" destId="{D071E837-5D8E-4069-9233-19DDDD6D1759}" srcOrd="0" destOrd="0" presId="urn:microsoft.com/office/officeart/2005/8/layout/orgChart1"/>
    <dgm:cxn modelId="{73F4F153-12C2-41F6-BA83-D2E1547DE1EA}" type="presParOf" srcId="{D071E837-5D8E-4069-9233-19DDDD6D1759}" destId="{430D8597-A8DA-4134-B09B-B53F883D28A0}" srcOrd="0" destOrd="0" presId="urn:microsoft.com/office/officeart/2005/8/layout/orgChart1"/>
    <dgm:cxn modelId="{E4D71861-F0D8-4A89-B658-66437A627EBD}" type="presParOf" srcId="{D071E837-5D8E-4069-9233-19DDDD6D1759}" destId="{3628D82C-4F6C-47F6-B84F-6B3E2203D57C}" srcOrd="1" destOrd="0" presId="urn:microsoft.com/office/officeart/2005/8/layout/orgChart1"/>
    <dgm:cxn modelId="{6663A5C7-7089-4BFB-893E-26A28AE52647}" type="presParOf" srcId="{FC108733-2C8B-4A53-BA6E-D86ECF20E81B}" destId="{E9C40042-6232-4364-9391-AC3DFC029937}" srcOrd="1" destOrd="0" presId="urn:microsoft.com/office/officeart/2005/8/layout/orgChart1"/>
    <dgm:cxn modelId="{9C5FB81A-7666-41CB-896F-16E6AB04878F}" type="presParOf" srcId="{FC108733-2C8B-4A53-BA6E-D86ECF20E81B}" destId="{C97C8615-2654-475E-A534-19FC46CB0E06}" srcOrd="2" destOrd="0" presId="urn:microsoft.com/office/officeart/2005/8/layout/orgChart1"/>
    <dgm:cxn modelId="{0AD9475F-D9BF-45B6-B864-1AA4A0004C0A}" type="presParOf" srcId="{F47EC53B-47C6-4874-809A-CAA52D825920}" destId="{155B356C-4EB5-4730-A56B-E6536DFE1D02}" srcOrd="4" destOrd="0" presId="urn:microsoft.com/office/officeart/2005/8/layout/orgChart1"/>
    <dgm:cxn modelId="{03584831-13B3-4828-8578-EEED52ECC534}" type="presParOf" srcId="{F47EC53B-47C6-4874-809A-CAA52D825920}" destId="{839BD05E-77CA-491C-A19F-9AFB1D895487}" srcOrd="5" destOrd="0" presId="urn:microsoft.com/office/officeart/2005/8/layout/orgChart1"/>
    <dgm:cxn modelId="{62CF4595-4F1B-4A85-9FB0-ECDA1F497C5B}" type="presParOf" srcId="{839BD05E-77CA-491C-A19F-9AFB1D895487}" destId="{24D17B05-44EA-426A-A4B5-62E1C6D1A04F}" srcOrd="0" destOrd="0" presId="urn:microsoft.com/office/officeart/2005/8/layout/orgChart1"/>
    <dgm:cxn modelId="{0374919A-8E59-4C35-B87C-F58A8887A3EF}" type="presParOf" srcId="{24D17B05-44EA-426A-A4B5-62E1C6D1A04F}" destId="{8D8772A7-FBD9-47E2-9DD5-68D1048AFEFE}" srcOrd="0" destOrd="0" presId="urn:microsoft.com/office/officeart/2005/8/layout/orgChart1"/>
    <dgm:cxn modelId="{9721EA17-E9CE-4219-A7BB-686C12D1B403}" type="presParOf" srcId="{24D17B05-44EA-426A-A4B5-62E1C6D1A04F}" destId="{68FFA22D-D196-469E-A539-04EFA730B2EC}" srcOrd="1" destOrd="0" presId="urn:microsoft.com/office/officeart/2005/8/layout/orgChart1"/>
    <dgm:cxn modelId="{DE8EEE28-66E5-4407-9A7A-1574A41815DF}" type="presParOf" srcId="{839BD05E-77CA-491C-A19F-9AFB1D895487}" destId="{04255FA3-7702-4C06-B4A2-9F3DA70AA5B4}" srcOrd="1" destOrd="0" presId="urn:microsoft.com/office/officeart/2005/8/layout/orgChart1"/>
    <dgm:cxn modelId="{3BA9EA63-6157-42E2-9D5A-F73567FB8085}" type="presParOf" srcId="{04255FA3-7702-4C06-B4A2-9F3DA70AA5B4}" destId="{4B9ED53A-0750-4468-AA07-BB2E5228B9DB}" srcOrd="0" destOrd="0" presId="urn:microsoft.com/office/officeart/2005/8/layout/orgChart1"/>
    <dgm:cxn modelId="{0E57FC0E-1BD7-4F7A-AD54-57EE1CCD1EE1}" type="presParOf" srcId="{04255FA3-7702-4C06-B4A2-9F3DA70AA5B4}" destId="{7503F689-42E8-4BEE-B144-0FEBD0EB4ADB}" srcOrd="1" destOrd="0" presId="urn:microsoft.com/office/officeart/2005/8/layout/orgChart1"/>
    <dgm:cxn modelId="{4D62DE5A-5430-4D95-91D6-9CFB7C586341}" type="presParOf" srcId="{7503F689-42E8-4BEE-B144-0FEBD0EB4ADB}" destId="{AACE8913-E834-4F52-9C03-3C73095D5836}" srcOrd="0" destOrd="0" presId="urn:microsoft.com/office/officeart/2005/8/layout/orgChart1"/>
    <dgm:cxn modelId="{977E1447-0F0A-4036-91AB-E0A2632A30BB}" type="presParOf" srcId="{AACE8913-E834-4F52-9C03-3C73095D5836}" destId="{6141EAD8-AC2C-4D14-B4C6-0E6F3D68B984}" srcOrd="0" destOrd="0" presId="urn:microsoft.com/office/officeart/2005/8/layout/orgChart1"/>
    <dgm:cxn modelId="{F1214408-59BD-42AA-ACE0-3E90655C9A49}" type="presParOf" srcId="{AACE8913-E834-4F52-9C03-3C73095D5836}" destId="{1E6285B9-84F9-485C-95B6-B6E103F5F0C6}" srcOrd="1" destOrd="0" presId="urn:microsoft.com/office/officeart/2005/8/layout/orgChart1"/>
    <dgm:cxn modelId="{A8D2A6AB-6939-45B0-9E05-54FD5DE6A0E4}" type="presParOf" srcId="{7503F689-42E8-4BEE-B144-0FEBD0EB4ADB}" destId="{6E0226F0-210A-4A6A-B53C-93BE45D6D2FE}" srcOrd="1" destOrd="0" presId="urn:microsoft.com/office/officeart/2005/8/layout/orgChart1"/>
    <dgm:cxn modelId="{95C10855-AA52-41DD-90CB-4FE5D8C3BE21}" type="presParOf" srcId="{7503F689-42E8-4BEE-B144-0FEBD0EB4ADB}" destId="{EBE58C8A-1279-402C-BD67-F549236E14E9}" srcOrd="2" destOrd="0" presId="urn:microsoft.com/office/officeart/2005/8/layout/orgChart1"/>
    <dgm:cxn modelId="{27896CC6-F71E-4E19-B71D-0E59108EA52F}" type="presParOf" srcId="{04255FA3-7702-4C06-B4A2-9F3DA70AA5B4}" destId="{6427288B-272F-4E0C-89E4-7577DC5340F8}" srcOrd="2" destOrd="0" presId="urn:microsoft.com/office/officeart/2005/8/layout/orgChart1"/>
    <dgm:cxn modelId="{3498CFCF-A428-4988-A390-68E0DB2F6967}" type="presParOf" srcId="{04255FA3-7702-4C06-B4A2-9F3DA70AA5B4}" destId="{4FB97A44-4F79-4800-8096-FB9B8203C97D}" srcOrd="3" destOrd="0" presId="urn:microsoft.com/office/officeart/2005/8/layout/orgChart1"/>
    <dgm:cxn modelId="{44146B38-8B86-4F90-BFEF-0C3659825AAB}" type="presParOf" srcId="{4FB97A44-4F79-4800-8096-FB9B8203C97D}" destId="{57AF38B2-1F0F-473D-BC67-63E26CFE1729}" srcOrd="0" destOrd="0" presId="urn:microsoft.com/office/officeart/2005/8/layout/orgChart1"/>
    <dgm:cxn modelId="{801B1C4F-FAF9-4C6B-9750-8B914A3D3E6B}" type="presParOf" srcId="{57AF38B2-1F0F-473D-BC67-63E26CFE1729}" destId="{22A5976F-451E-467C-B77A-EFBF674C63D9}" srcOrd="0" destOrd="0" presId="urn:microsoft.com/office/officeart/2005/8/layout/orgChart1"/>
    <dgm:cxn modelId="{0E3A8263-8923-4BB2-A548-693807ABC9C6}" type="presParOf" srcId="{57AF38B2-1F0F-473D-BC67-63E26CFE1729}" destId="{0475AAB5-194D-47F4-85B0-48FB4F022722}" srcOrd="1" destOrd="0" presId="urn:microsoft.com/office/officeart/2005/8/layout/orgChart1"/>
    <dgm:cxn modelId="{4576064E-52BB-4AEA-9682-709E386BCB08}" type="presParOf" srcId="{4FB97A44-4F79-4800-8096-FB9B8203C97D}" destId="{0C3E776F-E393-4CB2-8983-95161594508F}" srcOrd="1" destOrd="0" presId="urn:microsoft.com/office/officeart/2005/8/layout/orgChart1"/>
    <dgm:cxn modelId="{582577F0-FA62-4AF9-909F-494C856AA3DA}" type="presParOf" srcId="{4FB97A44-4F79-4800-8096-FB9B8203C97D}" destId="{4091ED78-18F5-4ADF-BFB6-7097D933DFD8}" srcOrd="2" destOrd="0" presId="urn:microsoft.com/office/officeart/2005/8/layout/orgChart1"/>
    <dgm:cxn modelId="{2493EA99-F155-4FBA-B824-95B3BA630016}" type="presParOf" srcId="{04255FA3-7702-4C06-B4A2-9F3DA70AA5B4}" destId="{B04C98F0-7ED1-4F4D-B467-2A48D733F6C0}" srcOrd="4" destOrd="0" presId="urn:microsoft.com/office/officeart/2005/8/layout/orgChart1"/>
    <dgm:cxn modelId="{2113FD5E-26AD-4EF4-AD07-FF41168C5D3E}" type="presParOf" srcId="{04255FA3-7702-4C06-B4A2-9F3DA70AA5B4}" destId="{2143A4EF-C9C8-4AFD-B901-840CA0C57713}" srcOrd="5" destOrd="0" presId="urn:microsoft.com/office/officeart/2005/8/layout/orgChart1"/>
    <dgm:cxn modelId="{8B1CBA27-3110-4A0A-B508-1FF89D43EA4B}" type="presParOf" srcId="{2143A4EF-C9C8-4AFD-B901-840CA0C57713}" destId="{5EC65D75-98E0-4552-BF16-531B9E72A358}" srcOrd="0" destOrd="0" presId="urn:microsoft.com/office/officeart/2005/8/layout/orgChart1"/>
    <dgm:cxn modelId="{C3E67A2A-B564-4628-8CF4-4E427E001280}" type="presParOf" srcId="{5EC65D75-98E0-4552-BF16-531B9E72A358}" destId="{5617837F-AD22-4C8E-99E7-1095B507FE86}" srcOrd="0" destOrd="0" presId="urn:microsoft.com/office/officeart/2005/8/layout/orgChart1"/>
    <dgm:cxn modelId="{6AB97768-7293-4D29-8FB1-451126D4D9DB}" type="presParOf" srcId="{5EC65D75-98E0-4552-BF16-531B9E72A358}" destId="{632AB122-A4D0-4863-986A-E88290E69D11}" srcOrd="1" destOrd="0" presId="urn:microsoft.com/office/officeart/2005/8/layout/orgChart1"/>
    <dgm:cxn modelId="{A21FAEBE-4D23-474C-BB95-9AD03DC0DE04}" type="presParOf" srcId="{2143A4EF-C9C8-4AFD-B901-840CA0C57713}" destId="{76C1E393-42D4-440F-B443-48D5D9C8812E}" srcOrd="1" destOrd="0" presId="urn:microsoft.com/office/officeart/2005/8/layout/orgChart1"/>
    <dgm:cxn modelId="{24C40DFF-5580-4F76-8057-9D50242AC344}" type="presParOf" srcId="{2143A4EF-C9C8-4AFD-B901-840CA0C57713}" destId="{609A8197-236F-498C-BD4B-6D94492C372D}" srcOrd="2" destOrd="0" presId="urn:microsoft.com/office/officeart/2005/8/layout/orgChart1"/>
    <dgm:cxn modelId="{0DB5B7CD-AEA4-46F8-B1C5-9CE532C23CE2}" type="presParOf" srcId="{04255FA3-7702-4C06-B4A2-9F3DA70AA5B4}" destId="{3FAF19C0-2402-4A6B-B6AD-50B8E1CB413E}" srcOrd="6" destOrd="0" presId="urn:microsoft.com/office/officeart/2005/8/layout/orgChart1"/>
    <dgm:cxn modelId="{97BB4DA6-11AD-4245-A054-0CA09C8FC9B0}" type="presParOf" srcId="{04255FA3-7702-4C06-B4A2-9F3DA70AA5B4}" destId="{41C1A479-D745-4828-B3A7-12C48B165AE8}" srcOrd="7" destOrd="0" presId="urn:microsoft.com/office/officeart/2005/8/layout/orgChart1"/>
    <dgm:cxn modelId="{E2D353E3-43A2-428B-AEDA-8E0B23B6598F}" type="presParOf" srcId="{41C1A479-D745-4828-B3A7-12C48B165AE8}" destId="{55923624-1582-4AD8-BB47-13FEB5FF868E}" srcOrd="0" destOrd="0" presId="urn:microsoft.com/office/officeart/2005/8/layout/orgChart1"/>
    <dgm:cxn modelId="{7BF7C70B-79FA-48BA-AC09-CA2970904185}" type="presParOf" srcId="{55923624-1582-4AD8-BB47-13FEB5FF868E}" destId="{31ECA34A-0F31-4EDD-824F-1CCC229B9825}" srcOrd="0" destOrd="0" presId="urn:microsoft.com/office/officeart/2005/8/layout/orgChart1"/>
    <dgm:cxn modelId="{684BD37E-9002-4E4F-8F8F-22CE04DC46A9}" type="presParOf" srcId="{55923624-1582-4AD8-BB47-13FEB5FF868E}" destId="{F229798E-6C0F-430F-9023-CC6EAFCEE331}" srcOrd="1" destOrd="0" presId="urn:microsoft.com/office/officeart/2005/8/layout/orgChart1"/>
    <dgm:cxn modelId="{0B71D2E5-7EBA-48FB-986A-8F00ADE234D9}" type="presParOf" srcId="{41C1A479-D745-4828-B3A7-12C48B165AE8}" destId="{F86047AE-47B0-4600-9870-E2AA854E91AC}" srcOrd="1" destOrd="0" presId="urn:microsoft.com/office/officeart/2005/8/layout/orgChart1"/>
    <dgm:cxn modelId="{CD5CD101-FC7F-4938-851A-6718326E0770}" type="presParOf" srcId="{41C1A479-D745-4828-B3A7-12C48B165AE8}" destId="{BB44AB62-2532-4C64-9F17-74BFB6E5661A}" srcOrd="2" destOrd="0" presId="urn:microsoft.com/office/officeart/2005/8/layout/orgChart1"/>
    <dgm:cxn modelId="{2C266163-68ED-4B9A-BAB3-308033C7D5BC}" type="presParOf" srcId="{04255FA3-7702-4C06-B4A2-9F3DA70AA5B4}" destId="{A206F43C-9393-4AF2-B058-3D793480B742}" srcOrd="8" destOrd="0" presId="urn:microsoft.com/office/officeart/2005/8/layout/orgChart1"/>
    <dgm:cxn modelId="{46651D04-D6EE-4B07-9DAD-19FD3A10963C}" type="presParOf" srcId="{04255FA3-7702-4C06-B4A2-9F3DA70AA5B4}" destId="{B486B480-4A17-4294-A08A-8C0587944230}" srcOrd="9" destOrd="0" presId="urn:microsoft.com/office/officeart/2005/8/layout/orgChart1"/>
    <dgm:cxn modelId="{F2518DDC-D2A9-402C-AEC3-7C96B73C324A}" type="presParOf" srcId="{B486B480-4A17-4294-A08A-8C0587944230}" destId="{C35964A7-757F-4CF5-9239-7298A10081DE}" srcOrd="0" destOrd="0" presId="urn:microsoft.com/office/officeart/2005/8/layout/orgChart1"/>
    <dgm:cxn modelId="{6BA44D45-1F73-4990-B943-F39CE65D6FB2}" type="presParOf" srcId="{C35964A7-757F-4CF5-9239-7298A10081DE}" destId="{0D9A5FEA-C635-489C-A8FB-793F2504DF76}" srcOrd="0" destOrd="0" presId="urn:microsoft.com/office/officeart/2005/8/layout/orgChart1"/>
    <dgm:cxn modelId="{24852848-1E23-40B7-93C4-D865146E91F7}" type="presParOf" srcId="{C35964A7-757F-4CF5-9239-7298A10081DE}" destId="{1F740370-0465-4B17-9C20-98DE01B27C12}" srcOrd="1" destOrd="0" presId="urn:microsoft.com/office/officeart/2005/8/layout/orgChart1"/>
    <dgm:cxn modelId="{15C519F4-8196-47C4-B988-4A2123E2A20F}" type="presParOf" srcId="{B486B480-4A17-4294-A08A-8C0587944230}" destId="{C5CBFAEF-C7D5-4354-BDBB-62855CE8E225}" srcOrd="1" destOrd="0" presId="urn:microsoft.com/office/officeart/2005/8/layout/orgChart1"/>
    <dgm:cxn modelId="{DF1A2947-9E03-499E-8122-98B8AF755E69}" type="presParOf" srcId="{B486B480-4A17-4294-A08A-8C0587944230}" destId="{32F26C17-4F68-47F9-B356-D783BFC2121B}" srcOrd="2" destOrd="0" presId="urn:microsoft.com/office/officeart/2005/8/layout/orgChart1"/>
    <dgm:cxn modelId="{EC294DE4-B0A1-4488-A504-2F38C0549979}" type="presParOf" srcId="{04255FA3-7702-4C06-B4A2-9F3DA70AA5B4}" destId="{BDB64B6F-2939-481C-B9D8-10545C44E464}" srcOrd="10" destOrd="0" presId="urn:microsoft.com/office/officeart/2005/8/layout/orgChart1"/>
    <dgm:cxn modelId="{536E3E57-D698-4611-AF8D-9CCDDECD2C2C}" type="presParOf" srcId="{04255FA3-7702-4C06-B4A2-9F3DA70AA5B4}" destId="{2D02C2B6-A4FC-4292-98F9-DC85A1035279}" srcOrd="11" destOrd="0" presId="urn:microsoft.com/office/officeart/2005/8/layout/orgChart1"/>
    <dgm:cxn modelId="{68CBB234-C4D1-430B-91CC-9F7968561B33}" type="presParOf" srcId="{2D02C2B6-A4FC-4292-98F9-DC85A1035279}" destId="{6C11DCFD-950E-4BD4-9B9E-6EF5C9EC3DD2}" srcOrd="0" destOrd="0" presId="urn:microsoft.com/office/officeart/2005/8/layout/orgChart1"/>
    <dgm:cxn modelId="{77417B76-3D4D-497C-8F7E-90C7EAEE29E0}" type="presParOf" srcId="{6C11DCFD-950E-4BD4-9B9E-6EF5C9EC3DD2}" destId="{E9E69059-F675-4CD6-AB1A-823A0B7EB118}" srcOrd="0" destOrd="0" presId="urn:microsoft.com/office/officeart/2005/8/layout/orgChart1"/>
    <dgm:cxn modelId="{D44033D3-1B18-439C-A5A0-1F4CF29B7388}" type="presParOf" srcId="{6C11DCFD-950E-4BD4-9B9E-6EF5C9EC3DD2}" destId="{C4D11676-7D89-4E99-9077-AB0EB53E9FB8}" srcOrd="1" destOrd="0" presId="urn:microsoft.com/office/officeart/2005/8/layout/orgChart1"/>
    <dgm:cxn modelId="{69E78450-3756-4EAA-A882-797690A4E8EC}" type="presParOf" srcId="{2D02C2B6-A4FC-4292-98F9-DC85A1035279}" destId="{BAACE618-DB53-4E42-AD04-2E25450037F6}" srcOrd="1" destOrd="0" presId="urn:microsoft.com/office/officeart/2005/8/layout/orgChart1"/>
    <dgm:cxn modelId="{C71EF98F-49C0-4C5E-9F22-DAB8B6FB5147}" type="presParOf" srcId="{2D02C2B6-A4FC-4292-98F9-DC85A1035279}" destId="{98F562B1-E620-44A6-BBE0-191C0F82E106}" srcOrd="2" destOrd="0" presId="urn:microsoft.com/office/officeart/2005/8/layout/orgChart1"/>
    <dgm:cxn modelId="{AE45DBCC-3B8D-4A61-9986-FCE4B99C49AF}" type="presParOf" srcId="{04255FA3-7702-4C06-B4A2-9F3DA70AA5B4}" destId="{7379B305-945B-4E0B-8207-EDF707E853BC}" srcOrd="12" destOrd="0" presId="urn:microsoft.com/office/officeart/2005/8/layout/orgChart1"/>
    <dgm:cxn modelId="{B0D494C9-EB56-4E80-9CBF-D0C83253F53F}" type="presParOf" srcId="{04255FA3-7702-4C06-B4A2-9F3DA70AA5B4}" destId="{451EBAAE-0382-4628-8597-D1B9730B2E23}" srcOrd="13" destOrd="0" presId="urn:microsoft.com/office/officeart/2005/8/layout/orgChart1"/>
    <dgm:cxn modelId="{E7C795B1-A876-43C5-928B-85A520B36400}" type="presParOf" srcId="{451EBAAE-0382-4628-8597-D1B9730B2E23}" destId="{4A319257-EEE3-40ED-BA89-E446B26F5568}" srcOrd="0" destOrd="0" presId="urn:microsoft.com/office/officeart/2005/8/layout/orgChart1"/>
    <dgm:cxn modelId="{7B9B6E7A-6C41-4FA2-85C2-C1DFA5EB3C49}" type="presParOf" srcId="{4A319257-EEE3-40ED-BA89-E446B26F5568}" destId="{5DA46AE5-9172-41AA-B30C-4B7C5060F52B}" srcOrd="0" destOrd="0" presId="urn:microsoft.com/office/officeart/2005/8/layout/orgChart1"/>
    <dgm:cxn modelId="{F2B974F9-3528-4ADF-A16B-EB894DA246A0}" type="presParOf" srcId="{4A319257-EEE3-40ED-BA89-E446B26F5568}" destId="{70534E65-D77B-4C16-94E7-822C28426578}" srcOrd="1" destOrd="0" presId="urn:microsoft.com/office/officeart/2005/8/layout/orgChart1"/>
    <dgm:cxn modelId="{F0434DB3-164F-4B41-9B5C-0CE4F64CBCA3}" type="presParOf" srcId="{451EBAAE-0382-4628-8597-D1B9730B2E23}" destId="{4D6FBC88-0B6D-42CC-8A74-CB1B1004909A}" srcOrd="1" destOrd="0" presId="urn:microsoft.com/office/officeart/2005/8/layout/orgChart1"/>
    <dgm:cxn modelId="{3C3F0FE4-E8DA-41E4-8C51-3E0A5DC64ABC}" type="presParOf" srcId="{451EBAAE-0382-4628-8597-D1B9730B2E23}" destId="{1AA8FF41-ABF4-4341-AA97-BCFB8EAA98FB}" srcOrd="2" destOrd="0" presId="urn:microsoft.com/office/officeart/2005/8/layout/orgChart1"/>
    <dgm:cxn modelId="{F8D0CB0D-245E-415D-8BBE-78DCFC3A9B50}" type="presParOf" srcId="{839BD05E-77CA-491C-A19F-9AFB1D895487}" destId="{C2D4CE6F-7013-4E68-9478-06AB8478D3DC}" srcOrd="2" destOrd="0" presId="urn:microsoft.com/office/officeart/2005/8/layout/orgChart1"/>
    <dgm:cxn modelId="{0C876E68-8DC9-4A51-AB69-271696F01BC0}" type="presParOf" srcId="{F47EC53B-47C6-4874-809A-CAA52D825920}" destId="{EE6149D3-D3E4-46CB-B672-366189258005}" srcOrd="6" destOrd="0" presId="urn:microsoft.com/office/officeart/2005/8/layout/orgChart1"/>
    <dgm:cxn modelId="{FB652884-0F61-4C0D-9F5B-498D587A1951}" type="presParOf" srcId="{F47EC53B-47C6-4874-809A-CAA52D825920}" destId="{96A7F336-839A-4480-B1F4-CB140E6CBC33}" srcOrd="7" destOrd="0" presId="urn:microsoft.com/office/officeart/2005/8/layout/orgChart1"/>
    <dgm:cxn modelId="{A53FFB14-2998-424C-AE33-05CD4DFA8804}" type="presParOf" srcId="{96A7F336-839A-4480-B1F4-CB140E6CBC33}" destId="{2DEE3598-2938-415B-8CB7-E829060EF803}" srcOrd="0" destOrd="0" presId="urn:microsoft.com/office/officeart/2005/8/layout/orgChart1"/>
    <dgm:cxn modelId="{10EA78D0-7A44-414E-A814-13DCC5DEBB3B}" type="presParOf" srcId="{2DEE3598-2938-415B-8CB7-E829060EF803}" destId="{71394281-037F-4E57-8EAA-32611EAD7361}" srcOrd="0" destOrd="0" presId="urn:microsoft.com/office/officeart/2005/8/layout/orgChart1"/>
    <dgm:cxn modelId="{0C7C88D7-8EC8-4EDA-AFBB-1F219FE0D100}" type="presParOf" srcId="{2DEE3598-2938-415B-8CB7-E829060EF803}" destId="{D2672086-C65B-4235-8F4B-6966D9493E1B}" srcOrd="1" destOrd="0" presId="urn:microsoft.com/office/officeart/2005/8/layout/orgChart1"/>
    <dgm:cxn modelId="{6B1B23C0-EDF0-4B9D-BA39-A015A7611493}" type="presParOf" srcId="{96A7F336-839A-4480-B1F4-CB140E6CBC33}" destId="{AFC6524C-00E1-4CBC-BBFF-E95849636554}" srcOrd="1" destOrd="0" presId="urn:microsoft.com/office/officeart/2005/8/layout/orgChart1"/>
    <dgm:cxn modelId="{A0CB2B1C-1516-4FB8-BD18-211CF2438531}" type="presParOf" srcId="{AFC6524C-00E1-4CBC-BBFF-E95849636554}" destId="{3AB1A9E7-371A-4697-A602-00D701188DB4}" srcOrd="0" destOrd="0" presId="urn:microsoft.com/office/officeart/2005/8/layout/orgChart1"/>
    <dgm:cxn modelId="{51D41E14-94AE-465D-98AF-3DAAE0E6D715}" type="presParOf" srcId="{AFC6524C-00E1-4CBC-BBFF-E95849636554}" destId="{8FA198C7-3A21-4FC6-B115-C106EF196559}" srcOrd="1" destOrd="0" presId="urn:microsoft.com/office/officeart/2005/8/layout/orgChart1"/>
    <dgm:cxn modelId="{360C1CE2-DA8F-41AB-B186-B98209F9FE18}" type="presParOf" srcId="{8FA198C7-3A21-4FC6-B115-C106EF196559}" destId="{CDBDF5C9-B02F-4CAA-96B4-6F9E1C2D7C33}" srcOrd="0" destOrd="0" presId="urn:microsoft.com/office/officeart/2005/8/layout/orgChart1"/>
    <dgm:cxn modelId="{8F1F8EFE-D4BF-4220-AC76-9D165FE1493A}" type="presParOf" srcId="{CDBDF5C9-B02F-4CAA-96B4-6F9E1C2D7C33}" destId="{7F6C5A57-3E34-403D-BCA7-441C3D3FD468}" srcOrd="0" destOrd="0" presId="urn:microsoft.com/office/officeart/2005/8/layout/orgChart1"/>
    <dgm:cxn modelId="{B1E7226B-96B6-40E3-BF55-719F54603938}" type="presParOf" srcId="{CDBDF5C9-B02F-4CAA-96B4-6F9E1C2D7C33}" destId="{95A0BC31-4FA8-4BC9-8CAB-6E012F39ECAB}" srcOrd="1" destOrd="0" presId="urn:microsoft.com/office/officeart/2005/8/layout/orgChart1"/>
    <dgm:cxn modelId="{7F37B91E-9759-4444-8A72-2FA592BD7DF8}" type="presParOf" srcId="{8FA198C7-3A21-4FC6-B115-C106EF196559}" destId="{71E83415-ECE9-4CFA-BF1D-3653C22DA8EC}" srcOrd="1" destOrd="0" presId="urn:microsoft.com/office/officeart/2005/8/layout/orgChart1"/>
    <dgm:cxn modelId="{E943E92C-B260-4138-BC5A-BAA4A6F63E11}" type="presParOf" srcId="{8FA198C7-3A21-4FC6-B115-C106EF196559}" destId="{D23972F7-57E0-4827-8CD7-71D2E107F65C}" srcOrd="2" destOrd="0" presId="urn:microsoft.com/office/officeart/2005/8/layout/orgChart1"/>
    <dgm:cxn modelId="{2EC0DE62-5121-40C4-A667-0F231B2A9242}" type="presParOf" srcId="{AFC6524C-00E1-4CBC-BBFF-E95849636554}" destId="{3B59C561-AD94-463C-AB8F-E8BFF87FA100}" srcOrd="2" destOrd="0" presId="urn:microsoft.com/office/officeart/2005/8/layout/orgChart1"/>
    <dgm:cxn modelId="{0DF3712D-8561-4176-A9F5-2F7420BFBD6E}" type="presParOf" srcId="{AFC6524C-00E1-4CBC-BBFF-E95849636554}" destId="{A3680CF8-03B8-4BC7-97FD-8553556626F8}" srcOrd="3" destOrd="0" presId="urn:microsoft.com/office/officeart/2005/8/layout/orgChart1"/>
    <dgm:cxn modelId="{361FD56A-C8C1-4F54-975E-8A41B9719317}" type="presParOf" srcId="{A3680CF8-03B8-4BC7-97FD-8553556626F8}" destId="{8C31EBF7-455D-4C26-A4C3-B92411EB6CE6}" srcOrd="0" destOrd="0" presId="urn:microsoft.com/office/officeart/2005/8/layout/orgChart1"/>
    <dgm:cxn modelId="{63109D2B-2438-42A0-B95F-5B9ADDA8D40F}" type="presParOf" srcId="{8C31EBF7-455D-4C26-A4C3-B92411EB6CE6}" destId="{13B80903-8C97-4401-8A3F-5651487ED2FD}" srcOrd="0" destOrd="0" presId="urn:microsoft.com/office/officeart/2005/8/layout/orgChart1"/>
    <dgm:cxn modelId="{1CB6EE21-6237-4EE1-A06E-6D87B6CBFAA6}" type="presParOf" srcId="{8C31EBF7-455D-4C26-A4C3-B92411EB6CE6}" destId="{5C2B6640-3B0C-4AF4-983D-72F0B9247E23}" srcOrd="1" destOrd="0" presId="urn:microsoft.com/office/officeart/2005/8/layout/orgChart1"/>
    <dgm:cxn modelId="{16E1ED5A-A94C-4A2B-939A-D52D8DD9BF7D}" type="presParOf" srcId="{A3680CF8-03B8-4BC7-97FD-8553556626F8}" destId="{2BC4B851-F533-4749-908B-9F77A27E2591}" srcOrd="1" destOrd="0" presId="urn:microsoft.com/office/officeart/2005/8/layout/orgChart1"/>
    <dgm:cxn modelId="{D39F94C6-16C3-41A6-82AE-628904C84F4E}" type="presParOf" srcId="{2BC4B851-F533-4749-908B-9F77A27E2591}" destId="{39D4E9C2-0BB2-4731-ACB5-9ECFE7C3CDB2}" srcOrd="0" destOrd="0" presId="urn:microsoft.com/office/officeart/2005/8/layout/orgChart1"/>
    <dgm:cxn modelId="{A7AD6999-8AB6-4766-9FC3-DDB63E55E124}" type="presParOf" srcId="{2BC4B851-F533-4749-908B-9F77A27E2591}" destId="{BE3A06B2-1AB0-4B7D-8326-7F0BACB625B6}" srcOrd="1" destOrd="0" presId="urn:microsoft.com/office/officeart/2005/8/layout/orgChart1"/>
    <dgm:cxn modelId="{5F9D7CA0-0033-4D1A-93C3-84FFB2AF0C49}" type="presParOf" srcId="{BE3A06B2-1AB0-4B7D-8326-7F0BACB625B6}" destId="{AF60BE7E-A464-4A64-9DBC-2B314DD9CA63}" srcOrd="0" destOrd="0" presId="urn:microsoft.com/office/officeart/2005/8/layout/orgChart1"/>
    <dgm:cxn modelId="{850EE1FC-470D-4237-B05A-D928A13FB6A7}" type="presParOf" srcId="{AF60BE7E-A464-4A64-9DBC-2B314DD9CA63}" destId="{651C6D8E-AB79-41FC-BFC0-7A374A919658}" srcOrd="0" destOrd="0" presId="urn:microsoft.com/office/officeart/2005/8/layout/orgChart1"/>
    <dgm:cxn modelId="{6F68785C-A141-432F-946C-F7B706E7D944}" type="presParOf" srcId="{AF60BE7E-A464-4A64-9DBC-2B314DD9CA63}" destId="{BF43F269-5C24-44B0-8614-3A2ABDCEAA69}" srcOrd="1" destOrd="0" presId="urn:microsoft.com/office/officeart/2005/8/layout/orgChart1"/>
    <dgm:cxn modelId="{86BB38C7-93A4-473C-963A-39B1F284F1AE}" type="presParOf" srcId="{BE3A06B2-1AB0-4B7D-8326-7F0BACB625B6}" destId="{0509FDE1-C0FD-4FB1-8BE3-426646BEC22F}" srcOrd="1" destOrd="0" presId="urn:microsoft.com/office/officeart/2005/8/layout/orgChart1"/>
    <dgm:cxn modelId="{1A044C2E-65D0-41FD-9599-B4611C532517}" type="presParOf" srcId="{BE3A06B2-1AB0-4B7D-8326-7F0BACB625B6}" destId="{DC38E36D-E95F-435D-A3F2-B15F8CAFF52F}" srcOrd="2" destOrd="0" presId="urn:microsoft.com/office/officeart/2005/8/layout/orgChart1"/>
    <dgm:cxn modelId="{214A97E5-E17E-4C70-A539-6121EF55CF7D}" type="presParOf" srcId="{2BC4B851-F533-4749-908B-9F77A27E2591}" destId="{84A1CA5C-2925-4596-A028-A38F3868BE73}" srcOrd="2" destOrd="0" presId="urn:microsoft.com/office/officeart/2005/8/layout/orgChart1"/>
    <dgm:cxn modelId="{DD0EEC84-015B-4705-A452-F67285D150D8}" type="presParOf" srcId="{2BC4B851-F533-4749-908B-9F77A27E2591}" destId="{6FA345AB-1C98-4365-9E47-F58D692018C0}" srcOrd="3" destOrd="0" presId="urn:microsoft.com/office/officeart/2005/8/layout/orgChart1"/>
    <dgm:cxn modelId="{81188A62-D8E4-4D8C-ACFF-2EB513994026}" type="presParOf" srcId="{6FA345AB-1C98-4365-9E47-F58D692018C0}" destId="{24FDB762-BC61-46EE-9960-8BEF29297D74}" srcOrd="0" destOrd="0" presId="urn:microsoft.com/office/officeart/2005/8/layout/orgChart1"/>
    <dgm:cxn modelId="{24C9882C-5A86-4486-9407-C3AD1AF5FC71}" type="presParOf" srcId="{24FDB762-BC61-46EE-9960-8BEF29297D74}" destId="{0B8BD843-C45F-4F8A-B297-B6BF43F42373}" srcOrd="0" destOrd="0" presId="urn:microsoft.com/office/officeart/2005/8/layout/orgChart1"/>
    <dgm:cxn modelId="{50928C99-BC4D-4ED5-A24E-29F905CBC296}" type="presParOf" srcId="{24FDB762-BC61-46EE-9960-8BEF29297D74}" destId="{494C8D30-4F7B-4210-A798-64783E4C9C0A}" srcOrd="1" destOrd="0" presId="urn:microsoft.com/office/officeart/2005/8/layout/orgChart1"/>
    <dgm:cxn modelId="{C752337B-07A7-4B7A-9E4D-B92D51FE174D}" type="presParOf" srcId="{6FA345AB-1C98-4365-9E47-F58D692018C0}" destId="{16A64E63-97E1-4F5E-ADAC-BE2F5ACE23CC}" srcOrd="1" destOrd="0" presId="urn:microsoft.com/office/officeart/2005/8/layout/orgChart1"/>
    <dgm:cxn modelId="{12C52027-6530-405F-AD9D-2798A03687C5}" type="presParOf" srcId="{6FA345AB-1C98-4365-9E47-F58D692018C0}" destId="{FE4B991A-4B6B-4A25-A741-E3E1C8BCB2E4}" srcOrd="2" destOrd="0" presId="urn:microsoft.com/office/officeart/2005/8/layout/orgChart1"/>
    <dgm:cxn modelId="{B638F3B1-6FEF-41C6-9411-293B332CD99B}" type="presParOf" srcId="{2BC4B851-F533-4749-908B-9F77A27E2591}" destId="{E6854B3A-F029-4F45-A1C8-5CB904033218}" srcOrd="4" destOrd="0" presId="urn:microsoft.com/office/officeart/2005/8/layout/orgChart1"/>
    <dgm:cxn modelId="{B1CA04EE-5408-4F86-98A2-CF836625329F}" type="presParOf" srcId="{2BC4B851-F533-4749-908B-9F77A27E2591}" destId="{40692870-AEE9-4B54-A25B-8A68E74BB14C}" srcOrd="5" destOrd="0" presId="urn:microsoft.com/office/officeart/2005/8/layout/orgChart1"/>
    <dgm:cxn modelId="{A2082C43-250F-43D4-9783-DA29A1236967}" type="presParOf" srcId="{40692870-AEE9-4B54-A25B-8A68E74BB14C}" destId="{D6222C1F-CFC7-4934-BB7E-05472BDB703D}" srcOrd="0" destOrd="0" presId="urn:microsoft.com/office/officeart/2005/8/layout/orgChart1"/>
    <dgm:cxn modelId="{CB7C57EE-A017-4066-B87D-D5CB231BCCA2}" type="presParOf" srcId="{D6222C1F-CFC7-4934-BB7E-05472BDB703D}" destId="{44C2500F-7693-4A93-9C51-51262A59935A}" srcOrd="0" destOrd="0" presId="urn:microsoft.com/office/officeart/2005/8/layout/orgChart1"/>
    <dgm:cxn modelId="{86BB20A8-7AFD-4204-86BF-9F7AC368A6FD}" type="presParOf" srcId="{D6222C1F-CFC7-4934-BB7E-05472BDB703D}" destId="{16F00F40-92A9-4D6D-97C4-2D7DB180DE0A}" srcOrd="1" destOrd="0" presId="urn:microsoft.com/office/officeart/2005/8/layout/orgChart1"/>
    <dgm:cxn modelId="{3E5A2910-1AE7-4511-AA16-3E9F69196E63}" type="presParOf" srcId="{40692870-AEE9-4B54-A25B-8A68E74BB14C}" destId="{3F77B20B-84B0-4352-A0F4-7586B3FA0760}" srcOrd="1" destOrd="0" presId="urn:microsoft.com/office/officeart/2005/8/layout/orgChart1"/>
    <dgm:cxn modelId="{36ADDE16-E12D-49F7-98C2-7CBCBBA5BC2B}" type="presParOf" srcId="{40692870-AEE9-4B54-A25B-8A68E74BB14C}" destId="{A5BE1032-4D89-4E5A-8BA4-539015031446}" srcOrd="2" destOrd="0" presId="urn:microsoft.com/office/officeart/2005/8/layout/orgChart1"/>
    <dgm:cxn modelId="{81B7D672-7CEE-46DB-9DCD-8D8B07840A93}" type="presParOf" srcId="{2BC4B851-F533-4749-908B-9F77A27E2591}" destId="{5D2B93A5-EA40-45BC-88EF-A69FDC26907F}" srcOrd="6" destOrd="0" presId="urn:microsoft.com/office/officeart/2005/8/layout/orgChart1"/>
    <dgm:cxn modelId="{54D9BC31-39DF-4A86-8163-56070B71A431}" type="presParOf" srcId="{2BC4B851-F533-4749-908B-9F77A27E2591}" destId="{E54E2B0C-5675-4FBE-AAA6-E678A79778E0}" srcOrd="7" destOrd="0" presId="urn:microsoft.com/office/officeart/2005/8/layout/orgChart1"/>
    <dgm:cxn modelId="{529A43F9-19AA-4181-BD5A-2AA7250B3AB5}" type="presParOf" srcId="{E54E2B0C-5675-4FBE-AAA6-E678A79778E0}" destId="{FB00B583-7DD2-471E-B31E-B511D9B23D85}" srcOrd="0" destOrd="0" presId="urn:microsoft.com/office/officeart/2005/8/layout/orgChart1"/>
    <dgm:cxn modelId="{285D9973-8553-42E5-959A-E2CC851BB0A4}" type="presParOf" srcId="{FB00B583-7DD2-471E-B31E-B511D9B23D85}" destId="{37AA207E-41A5-438E-AE36-62B6EF911AF5}" srcOrd="0" destOrd="0" presId="urn:microsoft.com/office/officeart/2005/8/layout/orgChart1"/>
    <dgm:cxn modelId="{4BCB5E9E-E32D-4B6E-9017-19BF1812A6C1}" type="presParOf" srcId="{FB00B583-7DD2-471E-B31E-B511D9B23D85}" destId="{845AAFED-5815-461B-990F-A3490CC6AEC2}" srcOrd="1" destOrd="0" presId="urn:microsoft.com/office/officeart/2005/8/layout/orgChart1"/>
    <dgm:cxn modelId="{EC84B376-946C-4A30-AC77-A4FDCF167DE4}" type="presParOf" srcId="{E54E2B0C-5675-4FBE-AAA6-E678A79778E0}" destId="{BB56C307-ECF7-47E1-8BEF-94BCC04FEFF2}" srcOrd="1" destOrd="0" presId="urn:microsoft.com/office/officeart/2005/8/layout/orgChart1"/>
    <dgm:cxn modelId="{22969FA3-6F8E-4AD3-A74A-C0EABAB4AA14}" type="presParOf" srcId="{E54E2B0C-5675-4FBE-AAA6-E678A79778E0}" destId="{0DFD15AA-F8A1-4CD4-A824-B1C3EFA92784}" srcOrd="2" destOrd="0" presId="urn:microsoft.com/office/officeart/2005/8/layout/orgChart1"/>
    <dgm:cxn modelId="{E9EEE499-87CE-40B8-BA28-C3D132B2C4B4}" type="presParOf" srcId="{A3680CF8-03B8-4BC7-97FD-8553556626F8}" destId="{0494EDE2-C28B-42DC-A0B0-1EB4C8A1989B}" srcOrd="2" destOrd="0" presId="urn:microsoft.com/office/officeart/2005/8/layout/orgChart1"/>
    <dgm:cxn modelId="{926E0E43-2C9F-435E-9438-0BC4DFDDF9C8}" type="presParOf" srcId="{96A7F336-839A-4480-B1F4-CB140E6CBC33}" destId="{734D25C8-60CD-436F-9D6B-BE1DFD45ACFD}" srcOrd="2" destOrd="0" presId="urn:microsoft.com/office/officeart/2005/8/layout/orgChart1"/>
    <dgm:cxn modelId="{92A0E950-1B04-4B11-89D3-74915A5384DE}" type="presParOf" srcId="{F47EC53B-47C6-4874-809A-CAA52D825920}" destId="{F8D8264F-B105-426E-BA03-6F307B8CEB7F}" srcOrd="8" destOrd="0" presId="urn:microsoft.com/office/officeart/2005/8/layout/orgChart1"/>
    <dgm:cxn modelId="{D31B1C7A-A0D0-4A9B-A607-E345F2213777}" type="presParOf" srcId="{F47EC53B-47C6-4874-809A-CAA52D825920}" destId="{3E8DFC54-47BB-4A9B-848F-B6D8FF370E07}" srcOrd="9" destOrd="0" presId="urn:microsoft.com/office/officeart/2005/8/layout/orgChart1"/>
    <dgm:cxn modelId="{D68C9E12-020C-4F6C-B882-CAAB5BC970C9}" type="presParOf" srcId="{3E8DFC54-47BB-4A9B-848F-B6D8FF370E07}" destId="{4294A3DF-60CD-4A47-9194-9E6E7D96AE5A}" srcOrd="0" destOrd="0" presId="urn:microsoft.com/office/officeart/2005/8/layout/orgChart1"/>
    <dgm:cxn modelId="{597C7F6B-A805-4355-B209-655324F05D9E}" type="presParOf" srcId="{4294A3DF-60CD-4A47-9194-9E6E7D96AE5A}" destId="{B533F8E3-8744-4F2B-BCBB-10D0341DDC84}" srcOrd="0" destOrd="0" presId="urn:microsoft.com/office/officeart/2005/8/layout/orgChart1"/>
    <dgm:cxn modelId="{0F52CB19-9F5E-4C60-98BD-44FCA446C3F5}" type="presParOf" srcId="{4294A3DF-60CD-4A47-9194-9E6E7D96AE5A}" destId="{29234E9C-DB91-4AB1-99D6-AB94DCE5F59A}" srcOrd="1" destOrd="0" presId="urn:microsoft.com/office/officeart/2005/8/layout/orgChart1"/>
    <dgm:cxn modelId="{3D792F1C-14F1-4B0D-8907-D5ABB17886B1}" type="presParOf" srcId="{3E8DFC54-47BB-4A9B-848F-B6D8FF370E07}" destId="{14B22F3C-B6AB-4161-B273-F876F46CCE59}" srcOrd="1" destOrd="0" presId="urn:microsoft.com/office/officeart/2005/8/layout/orgChart1"/>
    <dgm:cxn modelId="{D38AFC29-67B2-4292-BE9E-31C59502F40D}" type="presParOf" srcId="{14B22F3C-B6AB-4161-B273-F876F46CCE59}" destId="{A71AF895-45FD-4F05-9C20-1D57498E45EA}" srcOrd="0" destOrd="0" presId="urn:microsoft.com/office/officeart/2005/8/layout/orgChart1"/>
    <dgm:cxn modelId="{7460B277-609D-4553-A84B-444E21CA8D72}" type="presParOf" srcId="{14B22F3C-B6AB-4161-B273-F876F46CCE59}" destId="{43111923-4969-4C02-AF20-22AB5B0B7D28}" srcOrd="1" destOrd="0" presId="urn:microsoft.com/office/officeart/2005/8/layout/orgChart1"/>
    <dgm:cxn modelId="{7DF9AC9B-A944-4272-958D-DD4A8E8DBB38}" type="presParOf" srcId="{43111923-4969-4C02-AF20-22AB5B0B7D28}" destId="{5F940268-D2D7-4FED-A49F-30E7A6786320}" srcOrd="0" destOrd="0" presId="urn:microsoft.com/office/officeart/2005/8/layout/orgChart1"/>
    <dgm:cxn modelId="{4DD4F6FD-3E69-44C3-9247-5885824897F0}" type="presParOf" srcId="{5F940268-D2D7-4FED-A49F-30E7A6786320}" destId="{6B560578-293B-43B1-9FF3-8BFCFDEAB09C}" srcOrd="0" destOrd="0" presId="urn:microsoft.com/office/officeart/2005/8/layout/orgChart1"/>
    <dgm:cxn modelId="{1A9EADD3-CAED-427E-BAD0-5B306C7D7A0B}" type="presParOf" srcId="{5F940268-D2D7-4FED-A49F-30E7A6786320}" destId="{F4D9DB26-EDF3-4E28-B0F5-2B86D8E98517}" srcOrd="1" destOrd="0" presId="urn:microsoft.com/office/officeart/2005/8/layout/orgChart1"/>
    <dgm:cxn modelId="{FD56208D-DB07-4593-9312-0378F11A57BE}" type="presParOf" srcId="{43111923-4969-4C02-AF20-22AB5B0B7D28}" destId="{2715F105-F11C-49CF-AB0E-2C683A509C5D}" srcOrd="1" destOrd="0" presId="urn:microsoft.com/office/officeart/2005/8/layout/orgChart1"/>
    <dgm:cxn modelId="{4B8715B6-22AA-4733-8DFA-CCA5707A11C0}" type="presParOf" srcId="{43111923-4969-4C02-AF20-22AB5B0B7D28}" destId="{9D4F1CC8-6033-48EC-97CE-A1CFDCCFB7B4}" srcOrd="2" destOrd="0" presId="urn:microsoft.com/office/officeart/2005/8/layout/orgChart1"/>
    <dgm:cxn modelId="{5C65DA6B-A3E2-4552-A9BF-FFEA59FFBEBC}" type="presParOf" srcId="{14B22F3C-B6AB-4161-B273-F876F46CCE59}" destId="{17A656A8-D574-421C-9FA4-8249A104FC79}" srcOrd="2" destOrd="0" presId="urn:microsoft.com/office/officeart/2005/8/layout/orgChart1"/>
    <dgm:cxn modelId="{C7C1582B-C384-4F7A-8B2A-2B398FC0F4DC}" type="presParOf" srcId="{14B22F3C-B6AB-4161-B273-F876F46CCE59}" destId="{81FD292A-4E7F-4E0C-9E54-2CE0E44154A6}" srcOrd="3" destOrd="0" presId="urn:microsoft.com/office/officeart/2005/8/layout/orgChart1"/>
    <dgm:cxn modelId="{C455E28C-2259-4A38-9BEE-2F6335E2EB3E}" type="presParOf" srcId="{81FD292A-4E7F-4E0C-9E54-2CE0E44154A6}" destId="{594F002A-6BC4-463A-810D-554D4D7E802D}" srcOrd="0" destOrd="0" presId="urn:microsoft.com/office/officeart/2005/8/layout/orgChart1"/>
    <dgm:cxn modelId="{7A845498-580B-4A10-B635-04392C70B917}" type="presParOf" srcId="{594F002A-6BC4-463A-810D-554D4D7E802D}" destId="{70980288-BB68-4D1C-B4A6-DFF00D0FEDC5}" srcOrd="0" destOrd="0" presId="urn:microsoft.com/office/officeart/2005/8/layout/orgChart1"/>
    <dgm:cxn modelId="{5BBD9480-74AC-4CAD-9D8E-6F1DE6B9723F}" type="presParOf" srcId="{594F002A-6BC4-463A-810D-554D4D7E802D}" destId="{A033381B-08A3-43EE-81C9-1C6AA719CBAE}" srcOrd="1" destOrd="0" presId="urn:microsoft.com/office/officeart/2005/8/layout/orgChart1"/>
    <dgm:cxn modelId="{1B297990-E5BC-49BC-9873-1237AECBF1BB}" type="presParOf" srcId="{81FD292A-4E7F-4E0C-9E54-2CE0E44154A6}" destId="{991D3B6F-3513-425C-A5E4-02392199A569}" srcOrd="1" destOrd="0" presId="urn:microsoft.com/office/officeart/2005/8/layout/orgChart1"/>
    <dgm:cxn modelId="{7AAE11FB-928F-42DE-87F3-BBD4B8400008}" type="presParOf" srcId="{81FD292A-4E7F-4E0C-9E54-2CE0E44154A6}" destId="{C6329461-CE7F-487D-BCA1-D0998D9C408E}" srcOrd="2" destOrd="0" presId="urn:microsoft.com/office/officeart/2005/8/layout/orgChart1"/>
    <dgm:cxn modelId="{D1BD7FAD-E7A7-4B98-8AFC-27814359BC80}" type="presParOf" srcId="{14B22F3C-B6AB-4161-B273-F876F46CCE59}" destId="{03097A64-4C89-49B5-B1EF-A3F1BB71548C}" srcOrd="4" destOrd="0" presId="urn:microsoft.com/office/officeart/2005/8/layout/orgChart1"/>
    <dgm:cxn modelId="{D71BE099-F457-4E7D-B16A-C494AB73955A}" type="presParOf" srcId="{14B22F3C-B6AB-4161-B273-F876F46CCE59}" destId="{91CF491E-5012-4D4C-B583-99B9EA6261F7}" srcOrd="5" destOrd="0" presId="urn:microsoft.com/office/officeart/2005/8/layout/orgChart1"/>
    <dgm:cxn modelId="{6B499438-0B8C-484E-8BF1-534F1B9F1C70}" type="presParOf" srcId="{91CF491E-5012-4D4C-B583-99B9EA6261F7}" destId="{6028B778-9146-487D-99CE-7596BEE5150F}" srcOrd="0" destOrd="0" presId="urn:microsoft.com/office/officeart/2005/8/layout/orgChart1"/>
    <dgm:cxn modelId="{D2EDA133-F7E0-4A28-A400-A8199C52B856}" type="presParOf" srcId="{6028B778-9146-487D-99CE-7596BEE5150F}" destId="{44A8C1A6-5759-4AF3-BD62-33011C80966B}" srcOrd="0" destOrd="0" presId="urn:microsoft.com/office/officeart/2005/8/layout/orgChart1"/>
    <dgm:cxn modelId="{F27A196B-31AA-4ABA-921F-A7F0D9EC2BED}" type="presParOf" srcId="{6028B778-9146-487D-99CE-7596BEE5150F}" destId="{D901B693-115B-4D3A-80FA-D25AD0F8AD41}" srcOrd="1" destOrd="0" presId="urn:microsoft.com/office/officeart/2005/8/layout/orgChart1"/>
    <dgm:cxn modelId="{2AED0A43-C53A-484A-A8C3-8CB203C3EC7D}" type="presParOf" srcId="{91CF491E-5012-4D4C-B583-99B9EA6261F7}" destId="{D9EC9FC3-3CF4-4DEB-9377-2D8EAEBE15B6}" srcOrd="1" destOrd="0" presId="urn:microsoft.com/office/officeart/2005/8/layout/orgChart1"/>
    <dgm:cxn modelId="{2B95CB19-3A12-4FA5-A9F1-49F8FB75F8EF}" type="presParOf" srcId="{91CF491E-5012-4D4C-B583-99B9EA6261F7}" destId="{5E0BB652-853D-4F2B-AF05-2491ECEBDEA8}" srcOrd="2" destOrd="0" presId="urn:microsoft.com/office/officeart/2005/8/layout/orgChart1"/>
    <dgm:cxn modelId="{2CA595B3-C403-4481-B807-312EF0D968F8}" type="presParOf" srcId="{14B22F3C-B6AB-4161-B273-F876F46CCE59}" destId="{8F0AFA2B-6BFC-4010-9A1F-B045EE9A6826}" srcOrd="6" destOrd="0" presId="urn:microsoft.com/office/officeart/2005/8/layout/orgChart1"/>
    <dgm:cxn modelId="{78345433-BFBA-419F-9198-E883170FA66F}" type="presParOf" srcId="{14B22F3C-B6AB-4161-B273-F876F46CCE59}" destId="{893F9C3F-9D9C-4ECC-8ACD-7845A646BE4D}" srcOrd="7" destOrd="0" presId="urn:microsoft.com/office/officeart/2005/8/layout/orgChart1"/>
    <dgm:cxn modelId="{79FE761C-748B-40F4-8F93-C148E561F3C1}" type="presParOf" srcId="{893F9C3F-9D9C-4ECC-8ACD-7845A646BE4D}" destId="{FAD81754-6766-43E6-92B8-B1F5055295FD}" srcOrd="0" destOrd="0" presId="urn:microsoft.com/office/officeart/2005/8/layout/orgChart1"/>
    <dgm:cxn modelId="{50B73DF6-C44B-4D3F-9DA1-07BAFB9BE29E}" type="presParOf" srcId="{FAD81754-6766-43E6-92B8-B1F5055295FD}" destId="{BD80E868-2315-4F14-9936-34970C7C9144}" srcOrd="0" destOrd="0" presId="urn:microsoft.com/office/officeart/2005/8/layout/orgChart1"/>
    <dgm:cxn modelId="{12DE14CE-9F26-408E-8690-D105334A4BC9}" type="presParOf" srcId="{FAD81754-6766-43E6-92B8-B1F5055295FD}" destId="{9F57E7EA-EF09-458F-AAF3-2103FBA44EDC}" srcOrd="1" destOrd="0" presId="urn:microsoft.com/office/officeart/2005/8/layout/orgChart1"/>
    <dgm:cxn modelId="{900DBC9C-F926-4288-A48D-6E06D14A765A}" type="presParOf" srcId="{893F9C3F-9D9C-4ECC-8ACD-7845A646BE4D}" destId="{0B263E92-9E5D-4D4C-ABE2-141E51ECDD24}" srcOrd="1" destOrd="0" presId="urn:microsoft.com/office/officeart/2005/8/layout/orgChart1"/>
    <dgm:cxn modelId="{68001CD9-BB47-4C0F-8A01-14D04B6767BC}" type="presParOf" srcId="{893F9C3F-9D9C-4ECC-8ACD-7845A646BE4D}" destId="{B37DAC62-9628-4A22-BFC0-DD7A417F1557}" srcOrd="2" destOrd="0" presId="urn:microsoft.com/office/officeart/2005/8/layout/orgChart1"/>
    <dgm:cxn modelId="{4F0400C5-7C3D-4F76-8A81-7607E7DF0BD7}" type="presParOf" srcId="{14B22F3C-B6AB-4161-B273-F876F46CCE59}" destId="{C020FA16-BF6B-4F81-A465-4A15CF18195A}" srcOrd="8" destOrd="0" presId="urn:microsoft.com/office/officeart/2005/8/layout/orgChart1"/>
    <dgm:cxn modelId="{4EB54965-13A8-44D2-884C-1FF45A829BD6}" type="presParOf" srcId="{14B22F3C-B6AB-4161-B273-F876F46CCE59}" destId="{614F963F-7744-4D2E-94A1-1668822BEC82}" srcOrd="9" destOrd="0" presId="urn:microsoft.com/office/officeart/2005/8/layout/orgChart1"/>
    <dgm:cxn modelId="{43C2873E-4487-4A8E-84F9-82025F963BD2}" type="presParOf" srcId="{614F963F-7744-4D2E-94A1-1668822BEC82}" destId="{CE5E1F36-18B2-4FA0-AFF1-5C74A521D8BE}" srcOrd="0" destOrd="0" presId="urn:microsoft.com/office/officeart/2005/8/layout/orgChart1"/>
    <dgm:cxn modelId="{2C940933-4905-4341-95CF-77B5BCFB9865}" type="presParOf" srcId="{CE5E1F36-18B2-4FA0-AFF1-5C74A521D8BE}" destId="{402DB29B-0B4A-4362-837C-5E6BE35119FE}" srcOrd="0" destOrd="0" presId="urn:microsoft.com/office/officeart/2005/8/layout/orgChart1"/>
    <dgm:cxn modelId="{549DCCD8-86CD-4CFC-B3EF-C17266A18AE1}" type="presParOf" srcId="{CE5E1F36-18B2-4FA0-AFF1-5C74A521D8BE}" destId="{429CF281-DC67-48C7-9E64-A4D3F08441CB}" srcOrd="1" destOrd="0" presId="urn:microsoft.com/office/officeart/2005/8/layout/orgChart1"/>
    <dgm:cxn modelId="{E538F3A1-4D34-41DE-9291-657CFE57A2AE}" type="presParOf" srcId="{614F963F-7744-4D2E-94A1-1668822BEC82}" destId="{CA19AD90-03D5-403B-A423-76C6BA6BECDF}" srcOrd="1" destOrd="0" presId="urn:microsoft.com/office/officeart/2005/8/layout/orgChart1"/>
    <dgm:cxn modelId="{5DC90749-D1F2-40E2-87F2-81DD20757E86}" type="presParOf" srcId="{614F963F-7744-4D2E-94A1-1668822BEC82}" destId="{14B18A7C-80CC-4FA9-8C63-CD2E5675DE6C}" srcOrd="2" destOrd="0" presId="urn:microsoft.com/office/officeart/2005/8/layout/orgChart1"/>
    <dgm:cxn modelId="{1654C3C2-C81D-4091-AEFD-B46C5948E773}" type="presParOf" srcId="{14B22F3C-B6AB-4161-B273-F876F46CCE59}" destId="{8D8D5CBC-486B-404D-A9E9-F7E0E467CA2C}" srcOrd="10" destOrd="0" presId="urn:microsoft.com/office/officeart/2005/8/layout/orgChart1"/>
    <dgm:cxn modelId="{F50453A3-F37F-47FA-9397-2597A48EA2F4}" type="presParOf" srcId="{14B22F3C-B6AB-4161-B273-F876F46CCE59}" destId="{0188D31D-31E8-4C8E-A082-7A427CA554E3}" srcOrd="11" destOrd="0" presId="urn:microsoft.com/office/officeart/2005/8/layout/orgChart1"/>
    <dgm:cxn modelId="{41606DF3-42E7-4C44-BB6C-A65AC36952BC}" type="presParOf" srcId="{0188D31D-31E8-4C8E-A082-7A427CA554E3}" destId="{4F06695A-0DEF-4A73-9A88-2D9B69D896E0}" srcOrd="0" destOrd="0" presId="urn:microsoft.com/office/officeart/2005/8/layout/orgChart1"/>
    <dgm:cxn modelId="{416C0E32-6ECE-4035-AFBB-F7A9FFE3E084}" type="presParOf" srcId="{4F06695A-0DEF-4A73-9A88-2D9B69D896E0}" destId="{3D30A84C-C7CF-48AF-955E-5B327014B3EF}" srcOrd="0" destOrd="0" presId="urn:microsoft.com/office/officeart/2005/8/layout/orgChart1"/>
    <dgm:cxn modelId="{206A95AB-517A-4FF4-B3F0-4A6E04E9D5E1}" type="presParOf" srcId="{4F06695A-0DEF-4A73-9A88-2D9B69D896E0}" destId="{6321FAC5-1F00-4788-BA86-85887DE90376}" srcOrd="1" destOrd="0" presId="urn:microsoft.com/office/officeart/2005/8/layout/orgChart1"/>
    <dgm:cxn modelId="{58CA4ECD-FEC1-4A7D-8C9D-E88B00B3C41B}" type="presParOf" srcId="{0188D31D-31E8-4C8E-A082-7A427CA554E3}" destId="{816DA863-4007-4699-9164-6B0B0BC75CF7}" srcOrd="1" destOrd="0" presId="urn:microsoft.com/office/officeart/2005/8/layout/orgChart1"/>
    <dgm:cxn modelId="{F8E584E8-6B1B-434F-9502-30FE73556DB8}" type="presParOf" srcId="{0188D31D-31E8-4C8E-A082-7A427CA554E3}" destId="{4095F960-B4CE-4594-9681-B971D2B1240A}" srcOrd="2" destOrd="0" presId="urn:microsoft.com/office/officeart/2005/8/layout/orgChart1"/>
    <dgm:cxn modelId="{E06FD56F-1C1A-44BB-94A7-6AB8988768C1}" type="presParOf" srcId="{14B22F3C-B6AB-4161-B273-F876F46CCE59}" destId="{2A087700-2F94-4B41-8B01-5195EB66FD0A}" srcOrd="12" destOrd="0" presId="urn:microsoft.com/office/officeart/2005/8/layout/orgChart1"/>
    <dgm:cxn modelId="{14FC3703-2755-439B-BD73-8668360707F0}" type="presParOf" srcId="{14B22F3C-B6AB-4161-B273-F876F46CCE59}" destId="{F2D27440-40A9-455F-9411-886FCD5BB0CF}" srcOrd="13" destOrd="0" presId="urn:microsoft.com/office/officeart/2005/8/layout/orgChart1"/>
    <dgm:cxn modelId="{3BC63BA1-1D58-4858-8207-96A251406A9D}" type="presParOf" srcId="{F2D27440-40A9-455F-9411-886FCD5BB0CF}" destId="{2DBCC305-F0F0-41C7-9CA6-8DBC559D391E}" srcOrd="0" destOrd="0" presId="urn:microsoft.com/office/officeart/2005/8/layout/orgChart1"/>
    <dgm:cxn modelId="{764A8FB0-8889-4629-BC85-DDCC4B05314F}" type="presParOf" srcId="{2DBCC305-F0F0-41C7-9CA6-8DBC559D391E}" destId="{0A788A9F-04BE-48ED-88D1-C072C01CB3F6}" srcOrd="0" destOrd="0" presId="urn:microsoft.com/office/officeart/2005/8/layout/orgChart1"/>
    <dgm:cxn modelId="{E4F2AAB6-BC80-47A3-9544-2D489219AF2E}" type="presParOf" srcId="{2DBCC305-F0F0-41C7-9CA6-8DBC559D391E}" destId="{789761E3-D561-4A03-A4D1-A8CE940C05B5}" srcOrd="1" destOrd="0" presId="urn:microsoft.com/office/officeart/2005/8/layout/orgChart1"/>
    <dgm:cxn modelId="{C72BA84E-DAC3-4FA5-993E-2DCD923B607E}" type="presParOf" srcId="{F2D27440-40A9-455F-9411-886FCD5BB0CF}" destId="{0EFA7F5E-0501-40DF-A852-75DA546C8929}" srcOrd="1" destOrd="0" presId="urn:microsoft.com/office/officeart/2005/8/layout/orgChart1"/>
    <dgm:cxn modelId="{3545ACA3-A279-4D1D-B96C-CF4BAFDD59CD}" type="presParOf" srcId="{F2D27440-40A9-455F-9411-886FCD5BB0CF}" destId="{BF744F3C-08D3-402F-BF81-72D7D4F06A1B}" srcOrd="2" destOrd="0" presId="urn:microsoft.com/office/officeart/2005/8/layout/orgChart1"/>
    <dgm:cxn modelId="{0490E319-983E-42CB-86AB-26BC149A9385}" type="presParOf" srcId="{3E8DFC54-47BB-4A9B-848F-B6D8FF370E07}" destId="{20C0C683-5298-48F2-853D-8CEACC5A2120}" srcOrd="2" destOrd="0" presId="urn:microsoft.com/office/officeart/2005/8/layout/orgChart1"/>
    <dgm:cxn modelId="{3B858DE7-7325-45EC-8381-3311DAABB830}" type="presParOf" srcId="{F47EC53B-47C6-4874-809A-CAA52D825920}" destId="{8C19B27B-5497-4AE2-97AE-501F5A4D5772}" srcOrd="10" destOrd="0" presId="urn:microsoft.com/office/officeart/2005/8/layout/orgChart1"/>
    <dgm:cxn modelId="{88B837BA-A5FA-4A29-8C20-E117FF1E5F4C}" type="presParOf" srcId="{F47EC53B-47C6-4874-809A-CAA52D825920}" destId="{6E3DA22B-9AD2-484B-84E2-723136B7157B}" srcOrd="11" destOrd="0" presId="urn:microsoft.com/office/officeart/2005/8/layout/orgChart1"/>
    <dgm:cxn modelId="{73F5B4C7-CE3E-40CC-9B85-A6C221E7CC9E}" type="presParOf" srcId="{6E3DA22B-9AD2-484B-84E2-723136B7157B}" destId="{84E39497-312E-45CA-93B0-1920C933DF9D}" srcOrd="0" destOrd="0" presId="urn:microsoft.com/office/officeart/2005/8/layout/orgChart1"/>
    <dgm:cxn modelId="{5975AD98-DC9F-437A-B9BC-32AB029A2A52}" type="presParOf" srcId="{84E39497-312E-45CA-93B0-1920C933DF9D}" destId="{90966FAE-4C19-44E0-B9EF-78929C1459C0}" srcOrd="0" destOrd="0" presId="urn:microsoft.com/office/officeart/2005/8/layout/orgChart1"/>
    <dgm:cxn modelId="{EC418156-7356-4EC5-8AAF-3654A22BB9E9}" type="presParOf" srcId="{84E39497-312E-45CA-93B0-1920C933DF9D}" destId="{3A8F0829-C1AC-4E85-A0A9-967130D48270}" srcOrd="1" destOrd="0" presId="urn:microsoft.com/office/officeart/2005/8/layout/orgChart1"/>
    <dgm:cxn modelId="{3982DDE1-69E5-4E45-B8D9-C8D24DB91229}" type="presParOf" srcId="{6E3DA22B-9AD2-484B-84E2-723136B7157B}" destId="{B85D278C-98E2-4564-BAA1-5532A78E548C}" srcOrd="1" destOrd="0" presId="urn:microsoft.com/office/officeart/2005/8/layout/orgChart1"/>
    <dgm:cxn modelId="{7D3A6623-EB33-4458-935B-00F65075708F}" type="presParOf" srcId="{6E3DA22B-9AD2-484B-84E2-723136B7157B}" destId="{38108D18-3747-489E-8C76-51164CD22185}" srcOrd="2" destOrd="0" presId="urn:microsoft.com/office/officeart/2005/8/layout/orgChart1"/>
    <dgm:cxn modelId="{4599AAC8-D452-4AFC-BEFD-F996AB6F0F26}" type="presParOf" srcId="{F47EC53B-47C6-4874-809A-CAA52D825920}" destId="{6374E64B-11F9-4A0D-93A0-7C2760130C13}" srcOrd="12" destOrd="0" presId="urn:microsoft.com/office/officeart/2005/8/layout/orgChart1"/>
    <dgm:cxn modelId="{46A6EC87-B8CE-424E-85A2-322731A4AD32}" type="presParOf" srcId="{F47EC53B-47C6-4874-809A-CAA52D825920}" destId="{B933BD9A-8072-457F-942E-C140140BDC37}" srcOrd="13" destOrd="0" presId="urn:microsoft.com/office/officeart/2005/8/layout/orgChart1"/>
    <dgm:cxn modelId="{53C43F63-E2DB-49D8-AFF0-765A182A178B}" type="presParOf" srcId="{B933BD9A-8072-457F-942E-C140140BDC37}" destId="{12AF60E3-D781-4127-A35E-0EC4E3411CF7}" srcOrd="0" destOrd="0" presId="urn:microsoft.com/office/officeart/2005/8/layout/orgChart1"/>
    <dgm:cxn modelId="{7FD7AD64-18D5-4DF5-A56D-E71F12E826BB}" type="presParOf" srcId="{12AF60E3-D781-4127-A35E-0EC4E3411CF7}" destId="{E306E4C7-019E-4CD4-9B8F-9901D7098999}" srcOrd="0" destOrd="0" presId="urn:microsoft.com/office/officeart/2005/8/layout/orgChart1"/>
    <dgm:cxn modelId="{CA12BACC-CDD7-46C6-8F56-4D743AD69B49}" type="presParOf" srcId="{12AF60E3-D781-4127-A35E-0EC4E3411CF7}" destId="{55992818-53B5-496A-AB25-769BF2EE592C}" srcOrd="1" destOrd="0" presId="urn:microsoft.com/office/officeart/2005/8/layout/orgChart1"/>
    <dgm:cxn modelId="{4480768C-6354-4462-8B44-54328A16E540}" type="presParOf" srcId="{B933BD9A-8072-457F-942E-C140140BDC37}" destId="{9BCE5C90-FFF1-4312-A366-97F301173BEE}" srcOrd="1" destOrd="0" presId="urn:microsoft.com/office/officeart/2005/8/layout/orgChart1"/>
    <dgm:cxn modelId="{18759B3C-7247-4CEA-A44E-2789A122DD1C}" type="presParOf" srcId="{9BCE5C90-FFF1-4312-A366-97F301173BEE}" destId="{A90AF9F2-A5CD-46FB-AF21-3D30D3DD00B0}" srcOrd="0" destOrd="0" presId="urn:microsoft.com/office/officeart/2005/8/layout/orgChart1"/>
    <dgm:cxn modelId="{B7E2ABF3-F8FB-4A07-83DB-692F3DB39CB0}" type="presParOf" srcId="{9BCE5C90-FFF1-4312-A366-97F301173BEE}" destId="{C0A6AC06-293A-4AC3-A06A-A84DE6102C36}" srcOrd="1" destOrd="0" presId="urn:microsoft.com/office/officeart/2005/8/layout/orgChart1"/>
    <dgm:cxn modelId="{AE34B3BE-ABF1-4813-A8F7-838F21F9CB09}" type="presParOf" srcId="{C0A6AC06-293A-4AC3-A06A-A84DE6102C36}" destId="{D7AF6BB6-AE76-409A-A294-A0E3A313D8E3}" srcOrd="0" destOrd="0" presId="urn:microsoft.com/office/officeart/2005/8/layout/orgChart1"/>
    <dgm:cxn modelId="{33FB5636-238F-477E-BAB1-1BA4BEF2F764}" type="presParOf" srcId="{D7AF6BB6-AE76-409A-A294-A0E3A313D8E3}" destId="{AE385203-7C83-4C9C-818F-932AC46CC3E5}" srcOrd="0" destOrd="0" presId="urn:microsoft.com/office/officeart/2005/8/layout/orgChart1"/>
    <dgm:cxn modelId="{4EDA08AF-0344-42DE-841D-17B8E49D2A62}" type="presParOf" srcId="{D7AF6BB6-AE76-409A-A294-A0E3A313D8E3}" destId="{D66471E6-A553-4380-BBFF-C49B199FBA33}" srcOrd="1" destOrd="0" presId="urn:microsoft.com/office/officeart/2005/8/layout/orgChart1"/>
    <dgm:cxn modelId="{2A7A87C4-9611-478A-873B-9F2687FC6FF6}" type="presParOf" srcId="{C0A6AC06-293A-4AC3-A06A-A84DE6102C36}" destId="{7CD29EB9-B9F5-4E2A-9B51-0ABC5AA51691}" srcOrd="1" destOrd="0" presId="urn:microsoft.com/office/officeart/2005/8/layout/orgChart1"/>
    <dgm:cxn modelId="{47DFF7D2-0D27-4FDB-807A-61E90EBE2ABB}" type="presParOf" srcId="{C0A6AC06-293A-4AC3-A06A-A84DE6102C36}" destId="{BB14155D-186F-4FDB-B2D5-7FBF1CD8AC8C}" srcOrd="2" destOrd="0" presId="urn:microsoft.com/office/officeart/2005/8/layout/orgChart1"/>
    <dgm:cxn modelId="{C35621F2-7B82-46DB-B9CE-11E843AE1AAC}" type="presParOf" srcId="{9BCE5C90-FFF1-4312-A366-97F301173BEE}" destId="{CDBC1902-D938-4CE9-9A36-BD95D7A632EA}" srcOrd="2" destOrd="0" presId="urn:microsoft.com/office/officeart/2005/8/layout/orgChart1"/>
    <dgm:cxn modelId="{A8347C53-82BA-4A53-9364-B09CD4EB7268}" type="presParOf" srcId="{9BCE5C90-FFF1-4312-A366-97F301173BEE}" destId="{FCBF4AE6-3FD1-4717-B074-F2B501F421EA}" srcOrd="3" destOrd="0" presId="urn:microsoft.com/office/officeart/2005/8/layout/orgChart1"/>
    <dgm:cxn modelId="{248DB3F9-A075-4C28-89F1-0B7E0B86D41F}" type="presParOf" srcId="{FCBF4AE6-3FD1-4717-B074-F2B501F421EA}" destId="{C79F5D0A-F964-4691-8268-2728651A8E0D}" srcOrd="0" destOrd="0" presId="urn:microsoft.com/office/officeart/2005/8/layout/orgChart1"/>
    <dgm:cxn modelId="{583D519B-98FB-45E3-A9F8-C4ACA2675812}" type="presParOf" srcId="{C79F5D0A-F964-4691-8268-2728651A8E0D}" destId="{5EE16583-41FA-4B2D-AB88-ACA5E854A7FB}" srcOrd="0" destOrd="0" presId="urn:microsoft.com/office/officeart/2005/8/layout/orgChart1"/>
    <dgm:cxn modelId="{37C4D809-1160-4F42-9A62-C785CE26BB87}" type="presParOf" srcId="{C79F5D0A-F964-4691-8268-2728651A8E0D}" destId="{FFCCCAEE-BB76-4FC2-94A7-89B69AFF5C12}" srcOrd="1" destOrd="0" presId="urn:microsoft.com/office/officeart/2005/8/layout/orgChart1"/>
    <dgm:cxn modelId="{B71FA289-D2C3-436B-9C80-67CA99020FB7}" type="presParOf" srcId="{FCBF4AE6-3FD1-4717-B074-F2B501F421EA}" destId="{C44CD709-4FE0-4167-8BB2-BDAA62832917}" srcOrd="1" destOrd="0" presId="urn:microsoft.com/office/officeart/2005/8/layout/orgChart1"/>
    <dgm:cxn modelId="{23E3831B-82C4-4511-AC0C-FF425D0108E2}" type="presParOf" srcId="{FCBF4AE6-3FD1-4717-B074-F2B501F421EA}" destId="{06F4D29A-EDEA-4004-B6F3-99BB3BAE639A}" srcOrd="2" destOrd="0" presId="urn:microsoft.com/office/officeart/2005/8/layout/orgChart1"/>
    <dgm:cxn modelId="{86D48BDB-DD49-49D6-B39C-85CD88A7FE55}" type="presParOf" srcId="{9BCE5C90-FFF1-4312-A366-97F301173BEE}" destId="{69DF3971-10EE-431A-9B1B-0B414B5EB7DB}" srcOrd="4" destOrd="0" presId="urn:microsoft.com/office/officeart/2005/8/layout/orgChart1"/>
    <dgm:cxn modelId="{FD679C18-F674-465D-831E-83A461BE7AA6}" type="presParOf" srcId="{9BCE5C90-FFF1-4312-A366-97F301173BEE}" destId="{EDF6A5D5-19C2-455F-9F2B-26BD5064C084}" srcOrd="5" destOrd="0" presId="urn:microsoft.com/office/officeart/2005/8/layout/orgChart1"/>
    <dgm:cxn modelId="{158075F1-E223-45C8-81BB-E117E06682B8}" type="presParOf" srcId="{EDF6A5D5-19C2-455F-9F2B-26BD5064C084}" destId="{3DB3CC13-5FF7-401A-AC5A-F17A6FBFCEC2}" srcOrd="0" destOrd="0" presId="urn:microsoft.com/office/officeart/2005/8/layout/orgChart1"/>
    <dgm:cxn modelId="{9E48BD41-C6DF-446F-A402-73F5F456896F}" type="presParOf" srcId="{3DB3CC13-5FF7-401A-AC5A-F17A6FBFCEC2}" destId="{D452B3F7-D866-421A-8947-48A59109F63A}" srcOrd="0" destOrd="0" presId="urn:microsoft.com/office/officeart/2005/8/layout/orgChart1"/>
    <dgm:cxn modelId="{024D1062-FD02-4170-B0DB-135DEEE539D5}" type="presParOf" srcId="{3DB3CC13-5FF7-401A-AC5A-F17A6FBFCEC2}" destId="{112FDB3E-141E-4A33-AC5E-51D73FD409C2}" srcOrd="1" destOrd="0" presId="urn:microsoft.com/office/officeart/2005/8/layout/orgChart1"/>
    <dgm:cxn modelId="{83C97275-D729-4A25-89F1-03482C9812E8}" type="presParOf" srcId="{EDF6A5D5-19C2-455F-9F2B-26BD5064C084}" destId="{769737CC-C83C-4C63-8652-7AD9DCE02BE7}" srcOrd="1" destOrd="0" presId="urn:microsoft.com/office/officeart/2005/8/layout/orgChart1"/>
    <dgm:cxn modelId="{AF257764-6B4A-4D61-ADA7-60D3534CAE84}" type="presParOf" srcId="{EDF6A5D5-19C2-455F-9F2B-26BD5064C084}" destId="{130D3B67-1669-451D-9FB9-36578AF21A98}" srcOrd="2" destOrd="0" presId="urn:microsoft.com/office/officeart/2005/8/layout/orgChart1"/>
    <dgm:cxn modelId="{568D09C4-833D-4BA0-8EFA-11A7F237447D}" type="presParOf" srcId="{9BCE5C90-FFF1-4312-A366-97F301173BEE}" destId="{EBCFF611-48A7-43FA-AA6C-C999084FDF59}" srcOrd="6" destOrd="0" presId="urn:microsoft.com/office/officeart/2005/8/layout/orgChart1"/>
    <dgm:cxn modelId="{D8CB0961-54E2-4EA6-B154-E24F070CE60D}" type="presParOf" srcId="{9BCE5C90-FFF1-4312-A366-97F301173BEE}" destId="{044A3A7B-9F37-4266-8E05-7B5EC807E300}" srcOrd="7" destOrd="0" presId="urn:microsoft.com/office/officeart/2005/8/layout/orgChart1"/>
    <dgm:cxn modelId="{540D5E52-D4AD-4D4D-A9E8-DD4D7498579B}" type="presParOf" srcId="{044A3A7B-9F37-4266-8E05-7B5EC807E300}" destId="{C225CE09-3C67-4836-9F7E-5C531553DB14}" srcOrd="0" destOrd="0" presId="urn:microsoft.com/office/officeart/2005/8/layout/orgChart1"/>
    <dgm:cxn modelId="{641DE4A3-7944-47CE-A45D-095756D91EE8}" type="presParOf" srcId="{C225CE09-3C67-4836-9F7E-5C531553DB14}" destId="{47C26A80-FF93-4C3A-AD88-B656890887D8}" srcOrd="0" destOrd="0" presId="urn:microsoft.com/office/officeart/2005/8/layout/orgChart1"/>
    <dgm:cxn modelId="{8FF69156-1EAD-460E-B9CF-AEF22CFD3A1C}" type="presParOf" srcId="{C225CE09-3C67-4836-9F7E-5C531553DB14}" destId="{1E148C5C-ABE5-419F-A53A-0A57B962F85B}" srcOrd="1" destOrd="0" presId="urn:microsoft.com/office/officeart/2005/8/layout/orgChart1"/>
    <dgm:cxn modelId="{8C02F04F-0F4C-4295-BA83-05E9B0D91503}" type="presParOf" srcId="{044A3A7B-9F37-4266-8E05-7B5EC807E300}" destId="{D8C44148-5EF7-4D00-A12F-42126F9C6F8F}" srcOrd="1" destOrd="0" presId="urn:microsoft.com/office/officeart/2005/8/layout/orgChart1"/>
    <dgm:cxn modelId="{BF3F1C8F-9ED9-4D84-9369-1068CF4AE46C}" type="presParOf" srcId="{044A3A7B-9F37-4266-8E05-7B5EC807E300}" destId="{76281C2F-3BAE-4E56-9497-F3396532BF8A}" srcOrd="2" destOrd="0" presId="urn:microsoft.com/office/officeart/2005/8/layout/orgChart1"/>
    <dgm:cxn modelId="{30366A3A-A7AC-4F75-A251-D642F0A72181}" type="presParOf" srcId="{B933BD9A-8072-457F-942E-C140140BDC37}" destId="{942A9106-9423-4A1F-9581-A6181B5782AE}" srcOrd="2" destOrd="0" presId="urn:microsoft.com/office/officeart/2005/8/layout/orgChart1"/>
    <dgm:cxn modelId="{3248DBF6-71C8-47B6-BC71-852DFBDC1334}" type="presParOf" srcId="{A0459807-1D60-4ECB-91B9-2142CC1CB243}" destId="{BADADB90-F5E1-4DAF-B520-75FFDBC685E0}" srcOrd="2" destOrd="0" presId="urn:microsoft.com/office/officeart/2005/8/layout/orgChart1"/>
    <dgm:cxn modelId="{6A3B7EEC-3C10-4CC3-BC9B-7E04D00BD099}" type="presParOf" srcId="{A876A194-2D2B-40B4-B8AF-DFF8E30B8737}" destId="{9371BCBF-6F89-4FAA-96FB-A2FA352CF622}" srcOrd="2" destOrd="0" presId="urn:microsoft.com/office/officeart/2005/8/layout/orgChart1"/>
    <dgm:cxn modelId="{FD05B7A9-F3BC-4941-B8AD-4FEAA48CD6C8}" type="presParOf" srcId="{E5DF29E9-8872-46B6-B2B8-072BA1F5E54E}" destId="{B01B9160-6236-4F04-B56D-7A6BCB11EAE8}" srcOrd="2" destOrd="0" presId="urn:microsoft.com/office/officeart/2005/8/layout/orgChart1"/>
    <dgm:cxn modelId="{47EAC278-606D-4C79-969A-7D9A7B7C6155}" type="presParOf" srcId="{1492D0FB-1629-4CF0-9D61-11CE343DCEED}" destId="{F99F2AE7-BB27-493B-963C-C06166BBD0B4}" srcOrd="2" destOrd="0" presId="urn:microsoft.com/office/officeart/2005/8/layout/orgChart1"/>
    <dgm:cxn modelId="{4DCCE5D9-319F-482A-919A-790D02CDB154}" type="presParOf" srcId="{1492D0FB-1629-4CF0-9D61-11CE343DCEED}" destId="{5075B6C9-468C-4399-A6C9-96625081BBCB}" srcOrd="3" destOrd="0" presId="urn:microsoft.com/office/officeart/2005/8/layout/orgChart1"/>
    <dgm:cxn modelId="{95F221FA-803B-4463-8390-5B700CE97B34}" type="presParOf" srcId="{5075B6C9-468C-4399-A6C9-96625081BBCB}" destId="{27A36A5C-7F13-4F77-A202-837AFA17EB07}" srcOrd="0" destOrd="0" presId="urn:microsoft.com/office/officeart/2005/8/layout/orgChart1"/>
    <dgm:cxn modelId="{13B36AAD-94A2-4D7C-B684-E01C518FBA61}" type="presParOf" srcId="{27A36A5C-7F13-4F77-A202-837AFA17EB07}" destId="{55EC4D4A-8582-41F0-B1D3-3887EA2CFD29}" srcOrd="0" destOrd="0" presId="urn:microsoft.com/office/officeart/2005/8/layout/orgChart1"/>
    <dgm:cxn modelId="{964E123B-42D1-4452-B665-893811B410C9}" type="presParOf" srcId="{27A36A5C-7F13-4F77-A202-837AFA17EB07}" destId="{24FC3E84-FE5F-4B7B-9453-C33D3FAD4835}" srcOrd="1" destOrd="0" presId="urn:microsoft.com/office/officeart/2005/8/layout/orgChart1"/>
    <dgm:cxn modelId="{1EB01630-D4F3-4C7E-8D82-76AF40F9EE09}" type="presParOf" srcId="{5075B6C9-468C-4399-A6C9-96625081BBCB}" destId="{75E9D245-057B-48F4-9560-CE1EAEBB7025}" srcOrd="1" destOrd="0" presId="urn:microsoft.com/office/officeart/2005/8/layout/orgChart1"/>
    <dgm:cxn modelId="{84A0D3B8-916B-4ECF-BB5B-B4D0E89EAAC9}" type="presParOf" srcId="{5075B6C9-468C-4399-A6C9-96625081BBCB}" destId="{6046D93B-CA65-4710-9518-26C4F13F15D6}" srcOrd="2" destOrd="0" presId="urn:microsoft.com/office/officeart/2005/8/layout/orgChart1"/>
    <dgm:cxn modelId="{F1BD925B-DB49-4F1B-A1D5-BAAD0BB3569F}" type="presParOf" srcId="{F0829FEF-F5B6-4179-B1AA-DD6FFDFD9F18}" destId="{56E94FCB-CB9F-4E72-8135-7FBFD2D4A479}" srcOrd="2" destOrd="0" presId="urn:microsoft.com/office/officeart/2005/8/layout/orgChart1"/>
    <dgm:cxn modelId="{5BF51137-99D7-4898-AAE4-F643F95B9588}" type="presParOf" srcId="{8F6A01FB-AE58-4C76-8732-188902A183E0}" destId="{D6354511-8AAB-4B32-BE85-63E1B812A872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6CB4DB-954F-4143-9FB5-556D80FD921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40D00D-0A6A-4CAE-85E2-BA0B68C31B3D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5C8F5A8-23AD-41F8-907E-96DBDAD49959}" type="parTrans" cxnId="{836C0F38-3AC1-404E-9A3C-A5AFD9388DB4}">
      <dgm:prSet/>
      <dgm:spPr/>
      <dgm:t>
        <a:bodyPr/>
        <a:lstStyle/>
        <a:p>
          <a:endParaRPr lang="ru-RU"/>
        </a:p>
      </dgm:t>
    </dgm:pt>
    <dgm:pt modelId="{F99531D7-08CF-4D25-A36E-223161FF8E99}" type="sibTrans" cxnId="{836C0F38-3AC1-404E-9A3C-A5AFD9388DB4}">
      <dgm:prSet/>
      <dgm:spPr/>
      <dgm:t>
        <a:bodyPr/>
        <a:lstStyle/>
        <a:p>
          <a:endParaRPr lang="ru-RU"/>
        </a:p>
      </dgm:t>
    </dgm:pt>
    <dgm:pt modelId="{9B559CE7-5F08-4E29-9161-0D7996DB048C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UIElemrnt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E428916-2AF5-40DC-9B93-38770C522438}" type="parTrans" cxnId="{15CC5A61-7F17-442B-8BB3-908E77539E9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9AC1308-C5EA-4CE4-A8EF-CAB96630956E}" type="sibTrans" cxnId="{15CC5A61-7F17-442B-8BB3-908E77539E9A}">
      <dgm:prSet/>
      <dgm:spPr/>
      <dgm:t>
        <a:bodyPr/>
        <a:lstStyle/>
        <a:p>
          <a:endParaRPr lang="ru-RU"/>
        </a:p>
      </dgm:t>
    </dgm:pt>
    <dgm:pt modelId="{34516B96-48C6-4E13-9FCF-7BCE06AB9DEC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CA26C92-C8EA-4D1A-8B2C-954B24D16D4D}" type="parTrans" cxnId="{05C28128-E2AD-47D5-A555-51CE3B4A8A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08E9C03-60BC-4485-AF7F-505FE8053B7B}" type="sibTrans" cxnId="{05C28128-E2AD-47D5-A555-51CE3B4A8A59}">
      <dgm:prSet/>
      <dgm:spPr/>
      <dgm:t>
        <a:bodyPr/>
        <a:lstStyle/>
        <a:p>
          <a:endParaRPr lang="ru-RU"/>
        </a:p>
      </dgm:t>
    </dgm:pt>
    <dgm:pt modelId="{A1D91682-7E5B-4752-9C76-9ECA92790BB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F5DBBC5-04AE-4FAA-88FD-F30BDC8435C1}" type="parTrans" cxnId="{17388BC6-ECE4-49A6-ACAD-D9A51B4E600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3A06361-1896-4825-91D2-0CC41B22FA0D}" type="sibTrans" cxnId="{17388BC6-ECE4-49A6-ACAD-D9A51B4E600C}">
      <dgm:prSet/>
      <dgm:spPr/>
      <dgm:t>
        <a:bodyPr/>
        <a:lstStyle/>
        <a:p>
          <a:endParaRPr lang="ru-RU"/>
        </a:p>
      </dgm:t>
    </dgm:pt>
    <dgm:pt modelId="{F132AE2D-2AB6-45C2-9BC0-DD7832C6F60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Image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7861B6B-6F34-4393-9F1F-9639BD363300}" type="parTrans" cxnId="{2E65939D-32A3-4857-864B-F616F8AEF1D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9157C6C-112B-4BC7-941B-651DEFD30DB6}" type="sibTrans" cxnId="{2E65939D-32A3-4857-864B-F616F8AEF1D0}">
      <dgm:prSet/>
      <dgm:spPr/>
      <dgm:t>
        <a:bodyPr/>
        <a:lstStyle/>
        <a:p>
          <a:endParaRPr lang="ru-RU"/>
        </a:p>
      </dgm:t>
    </dgm:pt>
    <dgm:pt modelId="{65AB82EF-6E22-4FF3-A847-2C432C2E931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Ellipse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3738C9B-9894-44F9-AF0A-F17F3EAA1324}" type="parTrans" cxnId="{628E469E-9256-494D-944D-F22BA677378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BB860FF-9DDB-4DAA-B681-792DA193C407}" type="sibTrans" cxnId="{628E469E-9256-494D-944D-F22BA677378F}">
      <dgm:prSet/>
      <dgm:spPr/>
      <dgm:t>
        <a:bodyPr/>
        <a:lstStyle/>
        <a:p>
          <a:endParaRPr lang="ru-RU"/>
        </a:p>
      </dgm:t>
    </dgm:pt>
    <dgm:pt modelId="{F4661CD8-B05B-415C-80E1-42ED1DF4129A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Line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FE20E01E-A5FC-4037-9B23-70317B743A6E}" type="parTrans" cxnId="{D5CA7D80-B1FD-4575-8EB2-4599993678E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8ACA2C-99B1-42CB-9BEB-B32BCB2D66D9}" type="sibTrans" cxnId="{D5CA7D80-B1FD-4575-8EB2-4599993678E4}">
      <dgm:prSet/>
      <dgm:spPr/>
      <dgm:t>
        <a:bodyPr/>
        <a:lstStyle/>
        <a:p>
          <a:endParaRPr lang="ru-RU"/>
        </a:p>
      </dgm:t>
    </dgm:pt>
    <dgm:pt modelId="{F1B8BE05-7D13-4D3F-A4D5-6CE1C7D5767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Path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602BB25-344A-40EE-8508-5A91F0BC3856}" type="parTrans" cxnId="{29ECD387-72E7-4EEB-8C9A-644E88F5374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BAC1D61-F4A2-4126-B96B-33ED67163126}" type="sibTrans" cxnId="{29ECD387-72E7-4EEB-8C9A-644E88F53745}">
      <dgm:prSet/>
      <dgm:spPr/>
      <dgm:t>
        <a:bodyPr/>
        <a:lstStyle/>
        <a:p>
          <a:endParaRPr lang="ru-RU"/>
        </a:p>
      </dgm:t>
    </dgm:pt>
    <dgm:pt modelId="{FA0661BF-7EDA-4D31-831F-AF12AC9B59AF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Polyline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97746FC-87C2-4B87-B8B7-D86F69867891}" type="parTrans" cxnId="{8BE0EFE5-E3EC-4AE4-A084-6F139AC91F0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0403BFE-CE38-4340-909B-21A2F9686ED7}" type="sibTrans" cxnId="{8BE0EFE5-E3EC-4AE4-A084-6F139AC91F06}">
      <dgm:prSet/>
      <dgm:spPr/>
      <dgm:t>
        <a:bodyPr/>
        <a:lstStyle/>
        <a:p>
          <a:endParaRPr lang="ru-RU"/>
        </a:p>
      </dgm:t>
    </dgm:pt>
    <dgm:pt modelId="{DBFF18BE-96CC-42E0-8EFB-56D60CC88C5B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Polygon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F43C66B4-9910-4C08-9B96-40E6395409F3}" type="parTrans" cxnId="{30E6F240-0D93-49D5-851E-A3C4408294E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CD19291-0B37-4FBA-B74D-D5240FA8BF59}" type="sibTrans" cxnId="{30E6F240-0D93-49D5-851E-A3C4408294E9}">
      <dgm:prSet/>
      <dgm:spPr/>
      <dgm:t>
        <a:bodyPr/>
        <a:lstStyle/>
        <a:p>
          <a:endParaRPr lang="ru-RU"/>
        </a:p>
      </dgm:t>
    </dgm:pt>
    <dgm:pt modelId="{8E427460-07E8-49A8-AB66-ADEE1710A138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Rectangle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2D83D79-0CD4-4ED5-A92F-EF6C59AF661F}" type="parTrans" cxnId="{950E283D-B467-4B92-8A64-42D2ED376D5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22CADEE-CD2C-4E28-834F-18C6F341D238}" type="sibTrans" cxnId="{950E283D-B467-4B92-8A64-42D2ED376D58}">
      <dgm:prSet/>
      <dgm:spPr/>
      <dgm:t>
        <a:bodyPr/>
        <a:lstStyle/>
        <a:p>
          <a:endParaRPr lang="ru-RU"/>
        </a:p>
      </dgm:t>
    </dgm:pt>
    <dgm:pt modelId="{212BC643-7D9F-4F98-8711-EF78F85D1A88}" type="pres">
      <dgm:prSet presAssocID="{4A6CB4DB-954F-4143-9FB5-556D80FD921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F6A9D4C-18CD-4C41-A671-22FD6B5D5471}" type="pres">
      <dgm:prSet presAssocID="{5A40D00D-0A6A-4CAE-85E2-BA0B68C31B3D}" presName="hierRoot1" presStyleCnt="0">
        <dgm:presLayoutVars>
          <dgm:hierBranch val="init"/>
        </dgm:presLayoutVars>
      </dgm:prSet>
      <dgm:spPr/>
    </dgm:pt>
    <dgm:pt modelId="{BCBBA712-EB13-4451-89F5-CFAD81D18B34}" type="pres">
      <dgm:prSet presAssocID="{5A40D00D-0A6A-4CAE-85E2-BA0B68C31B3D}" presName="rootComposite1" presStyleCnt="0"/>
      <dgm:spPr/>
    </dgm:pt>
    <dgm:pt modelId="{A081749F-9208-431C-807F-1F5B807258A8}" type="pres">
      <dgm:prSet presAssocID="{5A40D00D-0A6A-4CAE-85E2-BA0B68C31B3D}" presName="rootText1" presStyleLbl="node0" presStyleIdx="0" presStyleCnt="1" custScaleX="177156" custScaleY="8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49CEB1-41C4-4A08-841A-FE473CBB9AAD}" type="pres">
      <dgm:prSet presAssocID="{5A40D00D-0A6A-4CAE-85E2-BA0B68C31B3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C4DB0D0-646B-4178-B7CC-79300DFB50A2}" type="pres">
      <dgm:prSet presAssocID="{5A40D00D-0A6A-4CAE-85E2-BA0B68C31B3D}" presName="hierChild2" presStyleCnt="0"/>
      <dgm:spPr/>
    </dgm:pt>
    <dgm:pt modelId="{83FDBCC0-43BA-4626-8BD7-ED3B1B819676}" type="pres">
      <dgm:prSet presAssocID="{5E428916-2AF5-40DC-9B93-38770C522438}" presName="Name37" presStyleLbl="parChTrans1D2" presStyleIdx="0" presStyleCnt="1"/>
      <dgm:spPr/>
      <dgm:t>
        <a:bodyPr/>
        <a:lstStyle/>
        <a:p>
          <a:endParaRPr lang="ru-RU"/>
        </a:p>
      </dgm:t>
    </dgm:pt>
    <dgm:pt modelId="{E2E31412-7751-4D20-8AA7-2BE1B88E1875}" type="pres">
      <dgm:prSet presAssocID="{9B559CE7-5F08-4E29-9161-0D7996DB048C}" presName="hierRoot2" presStyleCnt="0">
        <dgm:presLayoutVars>
          <dgm:hierBranch/>
        </dgm:presLayoutVars>
      </dgm:prSet>
      <dgm:spPr/>
    </dgm:pt>
    <dgm:pt modelId="{CAEDBB1B-AD75-416F-A69F-564C8E0ED9C0}" type="pres">
      <dgm:prSet presAssocID="{9B559CE7-5F08-4E29-9161-0D7996DB048C}" presName="rootComposite" presStyleCnt="0"/>
      <dgm:spPr/>
    </dgm:pt>
    <dgm:pt modelId="{42E294DA-5DBC-46BC-BFE4-F17273A7B9EB}" type="pres">
      <dgm:prSet presAssocID="{9B559CE7-5F08-4E29-9161-0D7996DB048C}" presName="rootText" presStyleLbl="node2" presStyleIdx="0" presStyleCnt="1" custScaleX="177156" custScaleY="8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241F2A-D27F-4606-B1C8-B9180A471E19}" type="pres">
      <dgm:prSet presAssocID="{9B559CE7-5F08-4E29-9161-0D7996DB048C}" presName="rootConnector" presStyleLbl="node2" presStyleIdx="0" presStyleCnt="1"/>
      <dgm:spPr/>
      <dgm:t>
        <a:bodyPr/>
        <a:lstStyle/>
        <a:p>
          <a:endParaRPr lang="ru-RU"/>
        </a:p>
      </dgm:t>
    </dgm:pt>
    <dgm:pt modelId="{6DB64F0C-94B1-430D-AB7F-E748A89D8A55}" type="pres">
      <dgm:prSet presAssocID="{9B559CE7-5F08-4E29-9161-0D7996DB048C}" presName="hierChild4" presStyleCnt="0"/>
      <dgm:spPr/>
    </dgm:pt>
    <dgm:pt modelId="{7F3624E6-2136-4D11-B2C9-C1267A1B28F4}" type="pres">
      <dgm:prSet presAssocID="{6CA26C92-C8EA-4D1A-8B2C-954B24D16D4D}" presName="Name35" presStyleLbl="parChTrans1D3" presStyleIdx="0" presStyleCnt="1"/>
      <dgm:spPr/>
      <dgm:t>
        <a:bodyPr/>
        <a:lstStyle/>
        <a:p>
          <a:endParaRPr lang="ru-RU"/>
        </a:p>
      </dgm:t>
    </dgm:pt>
    <dgm:pt modelId="{27EB6D62-1653-4F5E-89C4-E659177ED3DF}" type="pres">
      <dgm:prSet presAssocID="{34516B96-48C6-4E13-9FCF-7BCE06AB9DEC}" presName="hierRoot2" presStyleCnt="0">
        <dgm:presLayoutVars>
          <dgm:hierBranch/>
        </dgm:presLayoutVars>
      </dgm:prSet>
      <dgm:spPr/>
    </dgm:pt>
    <dgm:pt modelId="{8B8D0E25-70C0-4E60-94FD-D21786B551FD}" type="pres">
      <dgm:prSet presAssocID="{34516B96-48C6-4E13-9FCF-7BCE06AB9DEC}" presName="rootComposite" presStyleCnt="0"/>
      <dgm:spPr/>
    </dgm:pt>
    <dgm:pt modelId="{83681271-0336-4CCD-B0AF-056363A9D4DE}" type="pres">
      <dgm:prSet presAssocID="{34516B96-48C6-4E13-9FCF-7BCE06AB9DEC}" presName="rootText" presStyleLbl="node3" presStyleIdx="0" presStyleCnt="1" custScaleX="177156" custScaleY="8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B4B08A-5F63-46D3-A067-3A7A82D0E28A}" type="pres">
      <dgm:prSet presAssocID="{34516B96-48C6-4E13-9FCF-7BCE06AB9DEC}" presName="rootConnector" presStyleLbl="node3" presStyleIdx="0" presStyleCnt="1"/>
      <dgm:spPr/>
      <dgm:t>
        <a:bodyPr/>
        <a:lstStyle/>
        <a:p>
          <a:endParaRPr lang="ru-RU"/>
        </a:p>
      </dgm:t>
    </dgm:pt>
    <dgm:pt modelId="{E0997555-E6CA-4F6B-B8D3-B77D2152CF9F}" type="pres">
      <dgm:prSet presAssocID="{34516B96-48C6-4E13-9FCF-7BCE06AB9DEC}" presName="hierChild4" presStyleCnt="0"/>
      <dgm:spPr/>
    </dgm:pt>
    <dgm:pt modelId="{65CA268A-DA22-4AF4-851E-3F5FAC13E70D}" type="pres">
      <dgm:prSet presAssocID="{5F5DBBC5-04AE-4FAA-88FD-F30BDC8435C1}" presName="Name35" presStyleLbl="parChTrans1D4" presStyleIdx="0" presStyleCnt="8"/>
      <dgm:spPr/>
      <dgm:t>
        <a:bodyPr/>
        <a:lstStyle/>
        <a:p>
          <a:endParaRPr lang="ru-RU"/>
        </a:p>
      </dgm:t>
    </dgm:pt>
    <dgm:pt modelId="{4CDB7548-2F9E-4E5D-A366-D12041984950}" type="pres">
      <dgm:prSet presAssocID="{A1D91682-7E5B-4752-9C76-9ECA92790BB7}" presName="hierRoot2" presStyleCnt="0">
        <dgm:presLayoutVars>
          <dgm:hierBranch val="init"/>
        </dgm:presLayoutVars>
      </dgm:prSet>
      <dgm:spPr/>
    </dgm:pt>
    <dgm:pt modelId="{90A18F74-3539-417F-88B6-D4264A7B63D4}" type="pres">
      <dgm:prSet presAssocID="{A1D91682-7E5B-4752-9C76-9ECA92790BB7}" presName="rootComposite" presStyleCnt="0"/>
      <dgm:spPr/>
    </dgm:pt>
    <dgm:pt modelId="{68813606-F6E5-4073-8EEE-5E1973644309}" type="pres">
      <dgm:prSet presAssocID="{A1D91682-7E5B-4752-9C76-9ECA92790BB7}" presName="rootText" presStyleLbl="node4" presStyleIdx="0" presStyleCnt="8" custScaleX="121000" custScaleY="8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F874A2-EDD7-421C-ADD6-FB03B7CD28B4}" type="pres">
      <dgm:prSet presAssocID="{A1D91682-7E5B-4752-9C76-9ECA92790BB7}" presName="rootConnector" presStyleLbl="node4" presStyleIdx="0" presStyleCnt="8"/>
      <dgm:spPr/>
      <dgm:t>
        <a:bodyPr/>
        <a:lstStyle/>
        <a:p>
          <a:endParaRPr lang="ru-RU"/>
        </a:p>
      </dgm:t>
    </dgm:pt>
    <dgm:pt modelId="{657DD3FB-DAAB-46E6-B561-46515DA66D38}" type="pres">
      <dgm:prSet presAssocID="{A1D91682-7E5B-4752-9C76-9ECA92790BB7}" presName="hierChild4" presStyleCnt="0"/>
      <dgm:spPr/>
    </dgm:pt>
    <dgm:pt modelId="{0E2F1540-7D61-4419-B549-503F3A1C28E3}" type="pres">
      <dgm:prSet presAssocID="{93738C9B-9894-44F9-AF0A-F17F3EAA1324}" presName="Name37" presStyleLbl="parChTrans1D4" presStyleIdx="1" presStyleCnt="8"/>
      <dgm:spPr/>
      <dgm:t>
        <a:bodyPr/>
        <a:lstStyle/>
        <a:p>
          <a:endParaRPr lang="ru-RU"/>
        </a:p>
      </dgm:t>
    </dgm:pt>
    <dgm:pt modelId="{9AB3B48E-1A77-4AD7-B5DA-BB069AD0275B}" type="pres">
      <dgm:prSet presAssocID="{65AB82EF-6E22-4FF3-A847-2C432C2E9314}" presName="hierRoot2" presStyleCnt="0">
        <dgm:presLayoutVars>
          <dgm:hierBranch val="init"/>
        </dgm:presLayoutVars>
      </dgm:prSet>
      <dgm:spPr/>
    </dgm:pt>
    <dgm:pt modelId="{4AF7541D-614B-4A5B-AA4C-16AAE2D6BB08}" type="pres">
      <dgm:prSet presAssocID="{65AB82EF-6E22-4FF3-A847-2C432C2E9314}" presName="rootComposite" presStyleCnt="0"/>
      <dgm:spPr/>
    </dgm:pt>
    <dgm:pt modelId="{AF531A6D-9F05-4E70-9C9D-7354B6082EDB}" type="pres">
      <dgm:prSet presAssocID="{65AB82EF-6E22-4FF3-A847-2C432C2E9314}" presName="rootText" presStyleLbl="node4" presStyleIdx="1" presStyleCnt="8" custScaleX="121000" custScaleY="8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5DA9CB-2EB7-47D4-93B5-723F8E741268}" type="pres">
      <dgm:prSet presAssocID="{65AB82EF-6E22-4FF3-A847-2C432C2E9314}" presName="rootConnector" presStyleLbl="node4" presStyleIdx="1" presStyleCnt="8"/>
      <dgm:spPr/>
      <dgm:t>
        <a:bodyPr/>
        <a:lstStyle/>
        <a:p>
          <a:endParaRPr lang="ru-RU"/>
        </a:p>
      </dgm:t>
    </dgm:pt>
    <dgm:pt modelId="{A402B65C-90B9-47CF-85E0-8BB897B8F408}" type="pres">
      <dgm:prSet presAssocID="{65AB82EF-6E22-4FF3-A847-2C432C2E9314}" presName="hierChild4" presStyleCnt="0"/>
      <dgm:spPr/>
    </dgm:pt>
    <dgm:pt modelId="{8BEEDCFF-B96B-4226-9F3C-E4DCBEDFC022}" type="pres">
      <dgm:prSet presAssocID="{65AB82EF-6E22-4FF3-A847-2C432C2E9314}" presName="hierChild5" presStyleCnt="0"/>
      <dgm:spPr/>
    </dgm:pt>
    <dgm:pt modelId="{4EB8B4DD-5A2A-4629-95A9-0B00766CA2E3}" type="pres">
      <dgm:prSet presAssocID="{FE20E01E-A5FC-4037-9B23-70317B743A6E}" presName="Name37" presStyleLbl="parChTrans1D4" presStyleIdx="2" presStyleCnt="8"/>
      <dgm:spPr/>
      <dgm:t>
        <a:bodyPr/>
        <a:lstStyle/>
        <a:p>
          <a:endParaRPr lang="ru-RU"/>
        </a:p>
      </dgm:t>
    </dgm:pt>
    <dgm:pt modelId="{23EB08D7-7C04-4EFF-9D7E-F339DA7E3682}" type="pres">
      <dgm:prSet presAssocID="{F4661CD8-B05B-415C-80E1-42ED1DF4129A}" presName="hierRoot2" presStyleCnt="0">
        <dgm:presLayoutVars>
          <dgm:hierBranch val="init"/>
        </dgm:presLayoutVars>
      </dgm:prSet>
      <dgm:spPr/>
    </dgm:pt>
    <dgm:pt modelId="{9F48882D-A110-40A4-BEB1-EE9E42C0F7DF}" type="pres">
      <dgm:prSet presAssocID="{F4661CD8-B05B-415C-80E1-42ED1DF4129A}" presName="rootComposite" presStyleCnt="0"/>
      <dgm:spPr/>
    </dgm:pt>
    <dgm:pt modelId="{3F8F4457-21ED-4139-ACE1-87122C225BAB}" type="pres">
      <dgm:prSet presAssocID="{F4661CD8-B05B-415C-80E1-42ED1DF4129A}" presName="rootText" presStyleLbl="node4" presStyleIdx="2" presStyleCnt="8" custScaleX="121000" custScaleY="8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2C598F-D109-4D03-BE8A-899ECE3CB416}" type="pres">
      <dgm:prSet presAssocID="{F4661CD8-B05B-415C-80E1-42ED1DF4129A}" presName="rootConnector" presStyleLbl="node4" presStyleIdx="2" presStyleCnt="8"/>
      <dgm:spPr/>
      <dgm:t>
        <a:bodyPr/>
        <a:lstStyle/>
        <a:p>
          <a:endParaRPr lang="ru-RU"/>
        </a:p>
      </dgm:t>
    </dgm:pt>
    <dgm:pt modelId="{CF23D435-17F7-4296-8F8C-5624D180652E}" type="pres">
      <dgm:prSet presAssocID="{F4661CD8-B05B-415C-80E1-42ED1DF4129A}" presName="hierChild4" presStyleCnt="0"/>
      <dgm:spPr/>
    </dgm:pt>
    <dgm:pt modelId="{F7DFB47F-11E0-4105-AAC3-19229BB15CF0}" type="pres">
      <dgm:prSet presAssocID="{F4661CD8-B05B-415C-80E1-42ED1DF4129A}" presName="hierChild5" presStyleCnt="0"/>
      <dgm:spPr/>
    </dgm:pt>
    <dgm:pt modelId="{D2BB98D7-1BF4-48E9-BE21-4CE588C588F7}" type="pres">
      <dgm:prSet presAssocID="{A602BB25-344A-40EE-8508-5A91F0BC3856}" presName="Name37" presStyleLbl="parChTrans1D4" presStyleIdx="3" presStyleCnt="8"/>
      <dgm:spPr/>
      <dgm:t>
        <a:bodyPr/>
        <a:lstStyle/>
        <a:p>
          <a:endParaRPr lang="ru-RU"/>
        </a:p>
      </dgm:t>
    </dgm:pt>
    <dgm:pt modelId="{01AD35BF-B19C-456B-9DEF-E03A9EFE25AA}" type="pres">
      <dgm:prSet presAssocID="{F1B8BE05-7D13-4D3F-A4D5-6CE1C7D57674}" presName="hierRoot2" presStyleCnt="0">
        <dgm:presLayoutVars>
          <dgm:hierBranch val="init"/>
        </dgm:presLayoutVars>
      </dgm:prSet>
      <dgm:spPr/>
    </dgm:pt>
    <dgm:pt modelId="{F0F70E65-DC61-44F0-8E42-6609ED8E0404}" type="pres">
      <dgm:prSet presAssocID="{F1B8BE05-7D13-4D3F-A4D5-6CE1C7D57674}" presName="rootComposite" presStyleCnt="0"/>
      <dgm:spPr/>
    </dgm:pt>
    <dgm:pt modelId="{C315ECD9-3C84-4972-BFCD-57DC0024623E}" type="pres">
      <dgm:prSet presAssocID="{F1B8BE05-7D13-4D3F-A4D5-6CE1C7D57674}" presName="rootText" presStyleLbl="node4" presStyleIdx="3" presStyleCnt="8" custScaleX="121000" custScaleY="8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595DC6-813A-46E7-A4F3-80AADD01B304}" type="pres">
      <dgm:prSet presAssocID="{F1B8BE05-7D13-4D3F-A4D5-6CE1C7D57674}" presName="rootConnector" presStyleLbl="node4" presStyleIdx="3" presStyleCnt="8"/>
      <dgm:spPr/>
      <dgm:t>
        <a:bodyPr/>
        <a:lstStyle/>
        <a:p>
          <a:endParaRPr lang="ru-RU"/>
        </a:p>
      </dgm:t>
    </dgm:pt>
    <dgm:pt modelId="{F761D9B1-964C-4FBF-A6BD-D4212040B382}" type="pres">
      <dgm:prSet presAssocID="{F1B8BE05-7D13-4D3F-A4D5-6CE1C7D57674}" presName="hierChild4" presStyleCnt="0"/>
      <dgm:spPr/>
    </dgm:pt>
    <dgm:pt modelId="{2AE81EF2-5E22-426A-BE27-EDF9CA436C63}" type="pres">
      <dgm:prSet presAssocID="{F1B8BE05-7D13-4D3F-A4D5-6CE1C7D57674}" presName="hierChild5" presStyleCnt="0"/>
      <dgm:spPr/>
    </dgm:pt>
    <dgm:pt modelId="{F29B871A-7576-43C5-8349-0F3CE5F280F0}" type="pres">
      <dgm:prSet presAssocID="{197746FC-87C2-4B87-B8B7-D86F69867891}" presName="Name37" presStyleLbl="parChTrans1D4" presStyleIdx="4" presStyleCnt="8"/>
      <dgm:spPr/>
      <dgm:t>
        <a:bodyPr/>
        <a:lstStyle/>
        <a:p>
          <a:endParaRPr lang="ru-RU"/>
        </a:p>
      </dgm:t>
    </dgm:pt>
    <dgm:pt modelId="{0993E0EB-B4FA-4663-B50E-F05444A2161C}" type="pres">
      <dgm:prSet presAssocID="{FA0661BF-7EDA-4D31-831F-AF12AC9B59AF}" presName="hierRoot2" presStyleCnt="0">
        <dgm:presLayoutVars>
          <dgm:hierBranch val="init"/>
        </dgm:presLayoutVars>
      </dgm:prSet>
      <dgm:spPr/>
    </dgm:pt>
    <dgm:pt modelId="{439609DC-C7BC-4527-9BEF-33E085FDD2CC}" type="pres">
      <dgm:prSet presAssocID="{FA0661BF-7EDA-4D31-831F-AF12AC9B59AF}" presName="rootComposite" presStyleCnt="0"/>
      <dgm:spPr/>
    </dgm:pt>
    <dgm:pt modelId="{97E091C1-618B-423F-92E0-6D18B1485858}" type="pres">
      <dgm:prSet presAssocID="{FA0661BF-7EDA-4D31-831F-AF12AC9B59AF}" presName="rootText" presStyleLbl="node4" presStyleIdx="4" presStyleCnt="8" custScaleX="121000" custScaleY="8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FB8F12-1F95-46AD-A1E6-DACE46562A88}" type="pres">
      <dgm:prSet presAssocID="{FA0661BF-7EDA-4D31-831F-AF12AC9B59AF}" presName="rootConnector" presStyleLbl="node4" presStyleIdx="4" presStyleCnt="8"/>
      <dgm:spPr/>
      <dgm:t>
        <a:bodyPr/>
        <a:lstStyle/>
        <a:p>
          <a:endParaRPr lang="ru-RU"/>
        </a:p>
      </dgm:t>
    </dgm:pt>
    <dgm:pt modelId="{1CF828EC-34DC-4748-8701-2F9022B89C64}" type="pres">
      <dgm:prSet presAssocID="{FA0661BF-7EDA-4D31-831F-AF12AC9B59AF}" presName="hierChild4" presStyleCnt="0"/>
      <dgm:spPr/>
    </dgm:pt>
    <dgm:pt modelId="{2C8D7695-2A12-4CFB-B948-9D3575BCBEF5}" type="pres">
      <dgm:prSet presAssocID="{FA0661BF-7EDA-4D31-831F-AF12AC9B59AF}" presName="hierChild5" presStyleCnt="0"/>
      <dgm:spPr/>
    </dgm:pt>
    <dgm:pt modelId="{D4174DDB-38D1-4122-BE8A-68AAE2195540}" type="pres">
      <dgm:prSet presAssocID="{F43C66B4-9910-4C08-9B96-40E6395409F3}" presName="Name37" presStyleLbl="parChTrans1D4" presStyleIdx="5" presStyleCnt="8"/>
      <dgm:spPr/>
      <dgm:t>
        <a:bodyPr/>
        <a:lstStyle/>
        <a:p>
          <a:endParaRPr lang="ru-RU"/>
        </a:p>
      </dgm:t>
    </dgm:pt>
    <dgm:pt modelId="{A996B388-8C44-4C12-B1F4-A5B28F071538}" type="pres">
      <dgm:prSet presAssocID="{DBFF18BE-96CC-42E0-8EFB-56D60CC88C5B}" presName="hierRoot2" presStyleCnt="0">
        <dgm:presLayoutVars>
          <dgm:hierBranch val="init"/>
        </dgm:presLayoutVars>
      </dgm:prSet>
      <dgm:spPr/>
    </dgm:pt>
    <dgm:pt modelId="{0C7CF0E0-F9AA-475F-950A-0E6B761FAA9F}" type="pres">
      <dgm:prSet presAssocID="{DBFF18BE-96CC-42E0-8EFB-56D60CC88C5B}" presName="rootComposite" presStyleCnt="0"/>
      <dgm:spPr/>
    </dgm:pt>
    <dgm:pt modelId="{B51D7A50-E224-4672-86BA-7507D0C2FC70}" type="pres">
      <dgm:prSet presAssocID="{DBFF18BE-96CC-42E0-8EFB-56D60CC88C5B}" presName="rootText" presStyleLbl="node4" presStyleIdx="5" presStyleCnt="8" custScaleX="121000" custScaleY="8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12609D-708C-46CB-B2BF-3F9AB87C3FD1}" type="pres">
      <dgm:prSet presAssocID="{DBFF18BE-96CC-42E0-8EFB-56D60CC88C5B}" presName="rootConnector" presStyleLbl="node4" presStyleIdx="5" presStyleCnt="8"/>
      <dgm:spPr/>
      <dgm:t>
        <a:bodyPr/>
        <a:lstStyle/>
        <a:p>
          <a:endParaRPr lang="ru-RU"/>
        </a:p>
      </dgm:t>
    </dgm:pt>
    <dgm:pt modelId="{6A410A57-D7D2-4200-B59C-B8B55AE511E7}" type="pres">
      <dgm:prSet presAssocID="{DBFF18BE-96CC-42E0-8EFB-56D60CC88C5B}" presName="hierChild4" presStyleCnt="0"/>
      <dgm:spPr/>
    </dgm:pt>
    <dgm:pt modelId="{35E28D56-7B48-44B6-B70E-509E3A30092C}" type="pres">
      <dgm:prSet presAssocID="{DBFF18BE-96CC-42E0-8EFB-56D60CC88C5B}" presName="hierChild5" presStyleCnt="0"/>
      <dgm:spPr/>
    </dgm:pt>
    <dgm:pt modelId="{7303F731-8118-43B4-8EAD-7EF4744C4E20}" type="pres">
      <dgm:prSet presAssocID="{12D83D79-0CD4-4ED5-A92F-EF6C59AF661F}" presName="Name37" presStyleLbl="parChTrans1D4" presStyleIdx="6" presStyleCnt="8"/>
      <dgm:spPr/>
      <dgm:t>
        <a:bodyPr/>
        <a:lstStyle/>
        <a:p>
          <a:endParaRPr lang="ru-RU"/>
        </a:p>
      </dgm:t>
    </dgm:pt>
    <dgm:pt modelId="{8843B7CD-6685-49E7-BB1A-07AB16BFDA53}" type="pres">
      <dgm:prSet presAssocID="{8E427460-07E8-49A8-AB66-ADEE1710A138}" presName="hierRoot2" presStyleCnt="0">
        <dgm:presLayoutVars>
          <dgm:hierBranch val="init"/>
        </dgm:presLayoutVars>
      </dgm:prSet>
      <dgm:spPr/>
    </dgm:pt>
    <dgm:pt modelId="{5F6AB621-8474-43DD-A658-9DAF7318910A}" type="pres">
      <dgm:prSet presAssocID="{8E427460-07E8-49A8-AB66-ADEE1710A138}" presName="rootComposite" presStyleCnt="0"/>
      <dgm:spPr/>
    </dgm:pt>
    <dgm:pt modelId="{DEDED66C-E5B3-4963-B4C6-6290876B136C}" type="pres">
      <dgm:prSet presAssocID="{8E427460-07E8-49A8-AB66-ADEE1710A138}" presName="rootText" presStyleLbl="node4" presStyleIdx="6" presStyleCnt="8" custScaleX="121000" custScaleY="8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60D7FA-B58B-4713-93D2-9F4D14E47CEE}" type="pres">
      <dgm:prSet presAssocID="{8E427460-07E8-49A8-AB66-ADEE1710A138}" presName="rootConnector" presStyleLbl="node4" presStyleIdx="6" presStyleCnt="8"/>
      <dgm:spPr/>
      <dgm:t>
        <a:bodyPr/>
        <a:lstStyle/>
        <a:p>
          <a:endParaRPr lang="ru-RU"/>
        </a:p>
      </dgm:t>
    </dgm:pt>
    <dgm:pt modelId="{5DFA370F-8851-4271-ABB3-ED8569AA6251}" type="pres">
      <dgm:prSet presAssocID="{8E427460-07E8-49A8-AB66-ADEE1710A138}" presName="hierChild4" presStyleCnt="0"/>
      <dgm:spPr/>
    </dgm:pt>
    <dgm:pt modelId="{4CA64779-1DBC-4C59-B9FC-FDF70AE6348C}" type="pres">
      <dgm:prSet presAssocID="{8E427460-07E8-49A8-AB66-ADEE1710A138}" presName="hierChild5" presStyleCnt="0"/>
      <dgm:spPr/>
    </dgm:pt>
    <dgm:pt modelId="{1915E397-69C6-4043-B4C4-DCBD0ADDC9A4}" type="pres">
      <dgm:prSet presAssocID="{A1D91682-7E5B-4752-9C76-9ECA92790BB7}" presName="hierChild5" presStyleCnt="0"/>
      <dgm:spPr/>
    </dgm:pt>
    <dgm:pt modelId="{20BC9AD7-EC53-46ED-838D-8C5AE30A53B4}" type="pres">
      <dgm:prSet presAssocID="{57861B6B-6F34-4393-9F1F-9639BD363300}" presName="Name35" presStyleLbl="parChTrans1D4" presStyleIdx="7" presStyleCnt="8"/>
      <dgm:spPr/>
      <dgm:t>
        <a:bodyPr/>
        <a:lstStyle/>
        <a:p>
          <a:endParaRPr lang="ru-RU"/>
        </a:p>
      </dgm:t>
    </dgm:pt>
    <dgm:pt modelId="{D46B475F-EC0C-4ECD-B886-3891488A99C4}" type="pres">
      <dgm:prSet presAssocID="{F132AE2D-2AB6-45C2-9BC0-DD7832C6F605}" presName="hierRoot2" presStyleCnt="0">
        <dgm:presLayoutVars>
          <dgm:hierBranch val="init"/>
        </dgm:presLayoutVars>
      </dgm:prSet>
      <dgm:spPr/>
    </dgm:pt>
    <dgm:pt modelId="{593BE535-ACB5-4CFA-B784-7D83815A6470}" type="pres">
      <dgm:prSet presAssocID="{F132AE2D-2AB6-45C2-9BC0-DD7832C6F605}" presName="rootComposite" presStyleCnt="0"/>
      <dgm:spPr/>
    </dgm:pt>
    <dgm:pt modelId="{77C8ED84-F2FF-4CFA-A4B5-F0CB278B3298}" type="pres">
      <dgm:prSet presAssocID="{F132AE2D-2AB6-45C2-9BC0-DD7832C6F605}" presName="rootText" presStyleLbl="node4" presStyleIdx="7" presStyleCnt="8" custScaleX="121000" custScaleY="8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44B059-F38B-43D2-976A-A8FF0AEC617E}" type="pres">
      <dgm:prSet presAssocID="{F132AE2D-2AB6-45C2-9BC0-DD7832C6F605}" presName="rootConnector" presStyleLbl="node4" presStyleIdx="7" presStyleCnt="8"/>
      <dgm:spPr/>
      <dgm:t>
        <a:bodyPr/>
        <a:lstStyle/>
        <a:p>
          <a:endParaRPr lang="ru-RU"/>
        </a:p>
      </dgm:t>
    </dgm:pt>
    <dgm:pt modelId="{66B45992-45CF-4498-A573-69820A615808}" type="pres">
      <dgm:prSet presAssocID="{F132AE2D-2AB6-45C2-9BC0-DD7832C6F605}" presName="hierChild4" presStyleCnt="0"/>
      <dgm:spPr/>
    </dgm:pt>
    <dgm:pt modelId="{6A1FC89E-52CB-4F38-8BD6-81C8F4FA6336}" type="pres">
      <dgm:prSet presAssocID="{F132AE2D-2AB6-45C2-9BC0-DD7832C6F605}" presName="hierChild5" presStyleCnt="0"/>
      <dgm:spPr/>
    </dgm:pt>
    <dgm:pt modelId="{8895D233-AF78-4970-96D6-214162CD73D7}" type="pres">
      <dgm:prSet presAssocID="{34516B96-48C6-4E13-9FCF-7BCE06AB9DEC}" presName="hierChild5" presStyleCnt="0"/>
      <dgm:spPr/>
    </dgm:pt>
    <dgm:pt modelId="{6F05B133-3771-4F30-B385-09DC1E300836}" type="pres">
      <dgm:prSet presAssocID="{9B559CE7-5F08-4E29-9161-0D7996DB048C}" presName="hierChild5" presStyleCnt="0"/>
      <dgm:spPr/>
    </dgm:pt>
    <dgm:pt modelId="{5F6D7E0E-09DE-42EB-9ADF-89617E221612}" type="pres">
      <dgm:prSet presAssocID="{5A40D00D-0A6A-4CAE-85E2-BA0B68C31B3D}" presName="hierChild3" presStyleCnt="0"/>
      <dgm:spPr/>
    </dgm:pt>
  </dgm:ptLst>
  <dgm:cxnLst>
    <dgm:cxn modelId="{59A60F77-DDEF-4D7F-9BF9-D2DBF3DEC4CA}" type="presOf" srcId="{65AB82EF-6E22-4FF3-A847-2C432C2E9314}" destId="{AF531A6D-9F05-4E70-9C9D-7354B6082EDB}" srcOrd="0" destOrd="0" presId="urn:microsoft.com/office/officeart/2005/8/layout/orgChart1"/>
    <dgm:cxn modelId="{F8A28913-B887-4790-A966-B6C9C67C4FCF}" type="presOf" srcId="{8E427460-07E8-49A8-AB66-ADEE1710A138}" destId="{4960D7FA-B58B-4713-93D2-9F4D14E47CEE}" srcOrd="1" destOrd="0" presId="urn:microsoft.com/office/officeart/2005/8/layout/orgChart1"/>
    <dgm:cxn modelId="{8AE92634-793B-40D6-BF9E-AAA42CB523EF}" type="presOf" srcId="{A1D91682-7E5B-4752-9C76-9ECA92790BB7}" destId="{68813606-F6E5-4073-8EEE-5E1973644309}" srcOrd="0" destOrd="0" presId="urn:microsoft.com/office/officeart/2005/8/layout/orgChart1"/>
    <dgm:cxn modelId="{8C77482C-E22C-426D-B5E3-AD618F3D8749}" type="presOf" srcId="{12D83D79-0CD4-4ED5-A92F-EF6C59AF661F}" destId="{7303F731-8118-43B4-8EAD-7EF4744C4E20}" srcOrd="0" destOrd="0" presId="urn:microsoft.com/office/officeart/2005/8/layout/orgChart1"/>
    <dgm:cxn modelId="{4B41802C-7706-40D2-84DE-DFBA8EA01375}" type="presOf" srcId="{A602BB25-344A-40EE-8508-5A91F0BC3856}" destId="{D2BB98D7-1BF4-48E9-BE21-4CE588C588F7}" srcOrd="0" destOrd="0" presId="urn:microsoft.com/office/officeart/2005/8/layout/orgChart1"/>
    <dgm:cxn modelId="{76F1E7BD-A543-44F3-83CD-980AA6B17463}" type="presOf" srcId="{65AB82EF-6E22-4FF3-A847-2C432C2E9314}" destId="{CD5DA9CB-2EB7-47D4-93B5-723F8E741268}" srcOrd="1" destOrd="0" presId="urn:microsoft.com/office/officeart/2005/8/layout/orgChart1"/>
    <dgm:cxn modelId="{0EBD34C0-20E0-4BD6-A3B5-02AD22A41E22}" type="presOf" srcId="{DBFF18BE-96CC-42E0-8EFB-56D60CC88C5B}" destId="{B51D7A50-E224-4672-86BA-7507D0C2FC70}" srcOrd="0" destOrd="0" presId="urn:microsoft.com/office/officeart/2005/8/layout/orgChart1"/>
    <dgm:cxn modelId="{E001C1FC-A4F3-4CB1-8AA5-F632896B48E0}" type="presOf" srcId="{F132AE2D-2AB6-45C2-9BC0-DD7832C6F605}" destId="{77C8ED84-F2FF-4CFA-A4B5-F0CB278B3298}" srcOrd="0" destOrd="0" presId="urn:microsoft.com/office/officeart/2005/8/layout/orgChart1"/>
    <dgm:cxn modelId="{A3A884C6-F62B-435A-93D2-4AF5165E017E}" type="presOf" srcId="{34516B96-48C6-4E13-9FCF-7BCE06AB9DEC}" destId="{8DB4B08A-5F63-46D3-A067-3A7A82D0E28A}" srcOrd="1" destOrd="0" presId="urn:microsoft.com/office/officeart/2005/8/layout/orgChart1"/>
    <dgm:cxn modelId="{18273C45-FE82-4539-BECE-CCFE9FCB351D}" type="presOf" srcId="{197746FC-87C2-4B87-B8B7-D86F69867891}" destId="{F29B871A-7576-43C5-8349-0F3CE5F280F0}" srcOrd="0" destOrd="0" presId="urn:microsoft.com/office/officeart/2005/8/layout/orgChart1"/>
    <dgm:cxn modelId="{836C0F38-3AC1-404E-9A3C-A5AFD9388DB4}" srcId="{4A6CB4DB-954F-4143-9FB5-556D80FD921F}" destId="{5A40D00D-0A6A-4CAE-85E2-BA0B68C31B3D}" srcOrd="0" destOrd="0" parTransId="{55C8F5A8-23AD-41F8-907E-96DBDAD49959}" sibTransId="{F99531D7-08CF-4D25-A36E-223161FF8E99}"/>
    <dgm:cxn modelId="{B743AC80-5F60-411C-96C0-B6CF80D34347}" type="presOf" srcId="{FE20E01E-A5FC-4037-9B23-70317B743A6E}" destId="{4EB8B4DD-5A2A-4629-95A9-0B00766CA2E3}" srcOrd="0" destOrd="0" presId="urn:microsoft.com/office/officeart/2005/8/layout/orgChart1"/>
    <dgm:cxn modelId="{D28BD6B0-D6FC-42CB-8393-3BCD4D5AB7E2}" type="presOf" srcId="{5A40D00D-0A6A-4CAE-85E2-BA0B68C31B3D}" destId="{6149CEB1-41C4-4A08-841A-FE473CBB9AAD}" srcOrd="1" destOrd="0" presId="urn:microsoft.com/office/officeart/2005/8/layout/orgChart1"/>
    <dgm:cxn modelId="{8BE0EFE5-E3EC-4AE4-A084-6F139AC91F06}" srcId="{A1D91682-7E5B-4752-9C76-9ECA92790BB7}" destId="{FA0661BF-7EDA-4D31-831F-AF12AC9B59AF}" srcOrd="3" destOrd="0" parTransId="{197746FC-87C2-4B87-B8B7-D86F69867891}" sibTransId="{50403BFE-CE38-4340-909B-21A2F9686ED7}"/>
    <dgm:cxn modelId="{385DED98-1DC0-4FD4-B587-EE9C264AAE28}" type="presOf" srcId="{5E428916-2AF5-40DC-9B93-38770C522438}" destId="{83FDBCC0-43BA-4626-8BD7-ED3B1B819676}" srcOrd="0" destOrd="0" presId="urn:microsoft.com/office/officeart/2005/8/layout/orgChart1"/>
    <dgm:cxn modelId="{9B2EA2CE-F92D-4609-AFCD-B8F6900E6A84}" type="presOf" srcId="{A1D91682-7E5B-4752-9C76-9ECA92790BB7}" destId="{94F874A2-EDD7-421C-ADD6-FB03B7CD28B4}" srcOrd="1" destOrd="0" presId="urn:microsoft.com/office/officeart/2005/8/layout/orgChart1"/>
    <dgm:cxn modelId="{29ECD387-72E7-4EEB-8C9A-644E88F53745}" srcId="{A1D91682-7E5B-4752-9C76-9ECA92790BB7}" destId="{F1B8BE05-7D13-4D3F-A4D5-6CE1C7D57674}" srcOrd="2" destOrd="0" parTransId="{A602BB25-344A-40EE-8508-5A91F0BC3856}" sibTransId="{7BAC1D61-F4A2-4126-B96B-33ED67163126}"/>
    <dgm:cxn modelId="{EEAAF3A5-7D1B-4888-999D-850165FCCFF6}" type="presOf" srcId="{6CA26C92-C8EA-4D1A-8B2C-954B24D16D4D}" destId="{7F3624E6-2136-4D11-B2C9-C1267A1B28F4}" srcOrd="0" destOrd="0" presId="urn:microsoft.com/office/officeart/2005/8/layout/orgChart1"/>
    <dgm:cxn modelId="{268B17AE-CEA3-4554-B307-DF95024DE6B1}" type="presOf" srcId="{FA0661BF-7EDA-4D31-831F-AF12AC9B59AF}" destId="{97E091C1-618B-423F-92E0-6D18B1485858}" srcOrd="0" destOrd="0" presId="urn:microsoft.com/office/officeart/2005/8/layout/orgChart1"/>
    <dgm:cxn modelId="{5408B019-370A-4FF3-86B7-1138C50FF461}" type="presOf" srcId="{9B559CE7-5F08-4E29-9161-0D7996DB048C}" destId="{3D241F2A-D27F-4606-B1C8-B9180A471E19}" srcOrd="1" destOrd="0" presId="urn:microsoft.com/office/officeart/2005/8/layout/orgChart1"/>
    <dgm:cxn modelId="{3ABA6A2D-A9F4-4C32-982C-86360502C960}" type="presOf" srcId="{FA0661BF-7EDA-4D31-831F-AF12AC9B59AF}" destId="{65FB8F12-1F95-46AD-A1E6-DACE46562A88}" srcOrd="1" destOrd="0" presId="urn:microsoft.com/office/officeart/2005/8/layout/orgChart1"/>
    <dgm:cxn modelId="{B8E7F2EC-74B0-4168-987D-6FCB47639D75}" type="presOf" srcId="{9B559CE7-5F08-4E29-9161-0D7996DB048C}" destId="{42E294DA-5DBC-46BC-BFE4-F17273A7B9EB}" srcOrd="0" destOrd="0" presId="urn:microsoft.com/office/officeart/2005/8/layout/orgChart1"/>
    <dgm:cxn modelId="{05F29D11-2BC7-4762-8A05-8DE40FBABE0C}" type="presOf" srcId="{5A40D00D-0A6A-4CAE-85E2-BA0B68C31B3D}" destId="{A081749F-9208-431C-807F-1F5B807258A8}" srcOrd="0" destOrd="0" presId="urn:microsoft.com/office/officeart/2005/8/layout/orgChart1"/>
    <dgm:cxn modelId="{30E6F240-0D93-49D5-851E-A3C4408294E9}" srcId="{A1D91682-7E5B-4752-9C76-9ECA92790BB7}" destId="{DBFF18BE-96CC-42E0-8EFB-56D60CC88C5B}" srcOrd="4" destOrd="0" parTransId="{F43C66B4-9910-4C08-9B96-40E6395409F3}" sibTransId="{0CD19291-0B37-4FBA-B74D-D5240FA8BF59}"/>
    <dgm:cxn modelId="{CE35FAFF-C150-4694-8CB8-CD9057AE4310}" type="presOf" srcId="{F1B8BE05-7D13-4D3F-A4D5-6CE1C7D57674}" destId="{DE595DC6-813A-46E7-A4F3-80AADD01B304}" srcOrd="1" destOrd="0" presId="urn:microsoft.com/office/officeart/2005/8/layout/orgChart1"/>
    <dgm:cxn modelId="{4A965F5B-AC25-49BE-873F-A9261B7203AC}" type="presOf" srcId="{F4661CD8-B05B-415C-80E1-42ED1DF4129A}" destId="{DB2C598F-D109-4D03-BE8A-899ECE3CB416}" srcOrd="1" destOrd="0" presId="urn:microsoft.com/office/officeart/2005/8/layout/orgChart1"/>
    <dgm:cxn modelId="{2E65939D-32A3-4857-864B-F616F8AEF1D0}" srcId="{34516B96-48C6-4E13-9FCF-7BCE06AB9DEC}" destId="{F132AE2D-2AB6-45C2-9BC0-DD7832C6F605}" srcOrd="1" destOrd="0" parTransId="{57861B6B-6F34-4393-9F1F-9639BD363300}" sibTransId="{F9157C6C-112B-4BC7-941B-651DEFD30DB6}"/>
    <dgm:cxn modelId="{91D3C5E3-AEF8-455D-84A3-7493ED22E0CF}" type="presOf" srcId="{F43C66B4-9910-4C08-9B96-40E6395409F3}" destId="{D4174DDB-38D1-4122-BE8A-68AAE2195540}" srcOrd="0" destOrd="0" presId="urn:microsoft.com/office/officeart/2005/8/layout/orgChart1"/>
    <dgm:cxn modelId="{13AD9ACC-4EF9-475E-AF47-CEA468DF6E10}" type="presOf" srcId="{8E427460-07E8-49A8-AB66-ADEE1710A138}" destId="{DEDED66C-E5B3-4963-B4C6-6290876B136C}" srcOrd="0" destOrd="0" presId="urn:microsoft.com/office/officeart/2005/8/layout/orgChart1"/>
    <dgm:cxn modelId="{FD9EC15D-E7DF-4681-BA4B-D5460372764F}" type="presOf" srcId="{93738C9B-9894-44F9-AF0A-F17F3EAA1324}" destId="{0E2F1540-7D61-4419-B549-503F3A1C28E3}" srcOrd="0" destOrd="0" presId="urn:microsoft.com/office/officeart/2005/8/layout/orgChart1"/>
    <dgm:cxn modelId="{E7405B57-A32E-44FA-94DF-28A7B5C7EBD8}" type="presOf" srcId="{F1B8BE05-7D13-4D3F-A4D5-6CE1C7D57674}" destId="{C315ECD9-3C84-4972-BFCD-57DC0024623E}" srcOrd="0" destOrd="0" presId="urn:microsoft.com/office/officeart/2005/8/layout/orgChart1"/>
    <dgm:cxn modelId="{32BF4930-37EA-43F8-9EDF-9103F8F01247}" type="presOf" srcId="{34516B96-48C6-4E13-9FCF-7BCE06AB9DEC}" destId="{83681271-0336-4CCD-B0AF-056363A9D4DE}" srcOrd="0" destOrd="0" presId="urn:microsoft.com/office/officeart/2005/8/layout/orgChart1"/>
    <dgm:cxn modelId="{3A68B5F6-7BC4-4F13-97D0-8351F733CA0B}" type="presOf" srcId="{57861B6B-6F34-4393-9F1F-9639BD363300}" destId="{20BC9AD7-EC53-46ED-838D-8C5AE30A53B4}" srcOrd="0" destOrd="0" presId="urn:microsoft.com/office/officeart/2005/8/layout/orgChart1"/>
    <dgm:cxn modelId="{D5CA7D80-B1FD-4575-8EB2-4599993678E4}" srcId="{A1D91682-7E5B-4752-9C76-9ECA92790BB7}" destId="{F4661CD8-B05B-415C-80E1-42ED1DF4129A}" srcOrd="1" destOrd="0" parTransId="{FE20E01E-A5FC-4037-9B23-70317B743A6E}" sibTransId="{D48ACA2C-99B1-42CB-9BEB-B32BCB2D66D9}"/>
    <dgm:cxn modelId="{05C28128-E2AD-47D5-A555-51CE3B4A8A59}" srcId="{9B559CE7-5F08-4E29-9161-0D7996DB048C}" destId="{34516B96-48C6-4E13-9FCF-7BCE06AB9DEC}" srcOrd="0" destOrd="0" parTransId="{6CA26C92-C8EA-4D1A-8B2C-954B24D16D4D}" sibTransId="{508E9C03-60BC-4485-AF7F-505FE8053B7B}"/>
    <dgm:cxn modelId="{15CC5A61-7F17-442B-8BB3-908E77539E9A}" srcId="{5A40D00D-0A6A-4CAE-85E2-BA0B68C31B3D}" destId="{9B559CE7-5F08-4E29-9161-0D7996DB048C}" srcOrd="0" destOrd="0" parTransId="{5E428916-2AF5-40DC-9B93-38770C522438}" sibTransId="{09AC1308-C5EA-4CE4-A8EF-CAB96630956E}"/>
    <dgm:cxn modelId="{950E283D-B467-4B92-8A64-42D2ED376D58}" srcId="{A1D91682-7E5B-4752-9C76-9ECA92790BB7}" destId="{8E427460-07E8-49A8-AB66-ADEE1710A138}" srcOrd="5" destOrd="0" parTransId="{12D83D79-0CD4-4ED5-A92F-EF6C59AF661F}" sibTransId="{C22CADEE-CD2C-4E28-834F-18C6F341D238}"/>
    <dgm:cxn modelId="{17388BC6-ECE4-49A6-ACAD-D9A51B4E600C}" srcId="{34516B96-48C6-4E13-9FCF-7BCE06AB9DEC}" destId="{A1D91682-7E5B-4752-9C76-9ECA92790BB7}" srcOrd="0" destOrd="0" parTransId="{5F5DBBC5-04AE-4FAA-88FD-F30BDC8435C1}" sibTransId="{53A06361-1896-4825-91D2-0CC41B22FA0D}"/>
    <dgm:cxn modelId="{75610CAB-C1EB-41F4-B623-F591BD0F79A0}" type="presOf" srcId="{F4661CD8-B05B-415C-80E1-42ED1DF4129A}" destId="{3F8F4457-21ED-4139-ACE1-87122C225BAB}" srcOrd="0" destOrd="0" presId="urn:microsoft.com/office/officeart/2005/8/layout/orgChart1"/>
    <dgm:cxn modelId="{ADBD7F0F-857E-4B5E-ACEC-7EEA0C869F92}" type="presOf" srcId="{5F5DBBC5-04AE-4FAA-88FD-F30BDC8435C1}" destId="{65CA268A-DA22-4AF4-851E-3F5FAC13E70D}" srcOrd="0" destOrd="0" presId="urn:microsoft.com/office/officeart/2005/8/layout/orgChart1"/>
    <dgm:cxn modelId="{3CDF1074-0C77-46E2-A7ED-D0A7EEB802E8}" type="presOf" srcId="{DBFF18BE-96CC-42E0-8EFB-56D60CC88C5B}" destId="{5512609D-708C-46CB-B2BF-3F9AB87C3FD1}" srcOrd="1" destOrd="0" presId="urn:microsoft.com/office/officeart/2005/8/layout/orgChart1"/>
    <dgm:cxn modelId="{B2DD2992-EB50-43ED-AE62-BC5F6235C769}" type="presOf" srcId="{4A6CB4DB-954F-4143-9FB5-556D80FD921F}" destId="{212BC643-7D9F-4F98-8711-EF78F85D1A88}" srcOrd="0" destOrd="0" presId="urn:microsoft.com/office/officeart/2005/8/layout/orgChart1"/>
    <dgm:cxn modelId="{6FCAFFCC-3160-4360-BDBD-933CA5A01FE1}" type="presOf" srcId="{F132AE2D-2AB6-45C2-9BC0-DD7832C6F605}" destId="{E244B059-F38B-43D2-976A-A8FF0AEC617E}" srcOrd="1" destOrd="0" presId="urn:microsoft.com/office/officeart/2005/8/layout/orgChart1"/>
    <dgm:cxn modelId="{628E469E-9256-494D-944D-F22BA677378F}" srcId="{A1D91682-7E5B-4752-9C76-9ECA92790BB7}" destId="{65AB82EF-6E22-4FF3-A847-2C432C2E9314}" srcOrd="0" destOrd="0" parTransId="{93738C9B-9894-44F9-AF0A-F17F3EAA1324}" sibTransId="{CBB860FF-9DDB-4DAA-B681-792DA193C407}"/>
    <dgm:cxn modelId="{80273D2F-681D-41B0-92F0-0673A758B948}" type="presParOf" srcId="{212BC643-7D9F-4F98-8711-EF78F85D1A88}" destId="{AF6A9D4C-18CD-4C41-A671-22FD6B5D5471}" srcOrd="0" destOrd="0" presId="urn:microsoft.com/office/officeart/2005/8/layout/orgChart1"/>
    <dgm:cxn modelId="{FD5DDEBC-E903-4091-99EA-1D5530EEEB2F}" type="presParOf" srcId="{AF6A9D4C-18CD-4C41-A671-22FD6B5D5471}" destId="{BCBBA712-EB13-4451-89F5-CFAD81D18B34}" srcOrd="0" destOrd="0" presId="urn:microsoft.com/office/officeart/2005/8/layout/orgChart1"/>
    <dgm:cxn modelId="{4189E7BE-EEC8-4A6D-9622-306AD778CE97}" type="presParOf" srcId="{BCBBA712-EB13-4451-89F5-CFAD81D18B34}" destId="{A081749F-9208-431C-807F-1F5B807258A8}" srcOrd="0" destOrd="0" presId="urn:microsoft.com/office/officeart/2005/8/layout/orgChart1"/>
    <dgm:cxn modelId="{AD19E6C4-8C62-40B2-A94B-638628ACFE36}" type="presParOf" srcId="{BCBBA712-EB13-4451-89F5-CFAD81D18B34}" destId="{6149CEB1-41C4-4A08-841A-FE473CBB9AAD}" srcOrd="1" destOrd="0" presId="urn:microsoft.com/office/officeart/2005/8/layout/orgChart1"/>
    <dgm:cxn modelId="{F28F4874-8607-42DD-87C8-C132EF180943}" type="presParOf" srcId="{AF6A9D4C-18CD-4C41-A671-22FD6B5D5471}" destId="{CC4DB0D0-646B-4178-B7CC-79300DFB50A2}" srcOrd="1" destOrd="0" presId="urn:microsoft.com/office/officeart/2005/8/layout/orgChart1"/>
    <dgm:cxn modelId="{8A2333E8-F85B-43BC-8571-06C0D0F1EF9E}" type="presParOf" srcId="{CC4DB0D0-646B-4178-B7CC-79300DFB50A2}" destId="{83FDBCC0-43BA-4626-8BD7-ED3B1B819676}" srcOrd="0" destOrd="0" presId="urn:microsoft.com/office/officeart/2005/8/layout/orgChart1"/>
    <dgm:cxn modelId="{FB57207D-549F-4DBB-8571-A3579D880FCC}" type="presParOf" srcId="{CC4DB0D0-646B-4178-B7CC-79300DFB50A2}" destId="{E2E31412-7751-4D20-8AA7-2BE1B88E1875}" srcOrd="1" destOrd="0" presId="urn:microsoft.com/office/officeart/2005/8/layout/orgChart1"/>
    <dgm:cxn modelId="{3F9DDF88-3FC2-47BF-BDE3-76B259C14D2F}" type="presParOf" srcId="{E2E31412-7751-4D20-8AA7-2BE1B88E1875}" destId="{CAEDBB1B-AD75-416F-A69F-564C8E0ED9C0}" srcOrd="0" destOrd="0" presId="urn:microsoft.com/office/officeart/2005/8/layout/orgChart1"/>
    <dgm:cxn modelId="{E8AF2D68-A677-4059-84D6-D84295EA6B4D}" type="presParOf" srcId="{CAEDBB1B-AD75-416F-A69F-564C8E0ED9C0}" destId="{42E294DA-5DBC-46BC-BFE4-F17273A7B9EB}" srcOrd="0" destOrd="0" presId="urn:microsoft.com/office/officeart/2005/8/layout/orgChart1"/>
    <dgm:cxn modelId="{8B424306-BE97-4E99-893C-2A64E3622392}" type="presParOf" srcId="{CAEDBB1B-AD75-416F-A69F-564C8E0ED9C0}" destId="{3D241F2A-D27F-4606-B1C8-B9180A471E19}" srcOrd="1" destOrd="0" presId="urn:microsoft.com/office/officeart/2005/8/layout/orgChart1"/>
    <dgm:cxn modelId="{B4946B76-E83A-45B8-8A27-331B03925CA7}" type="presParOf" srcId="{E2E31412-7751-4D20-8AA7-2BE1B88E1875}" destId="{6DB64F0C-94B1-430D-AB7F-E748A89D8A55}" srcOrd="1" destOrd="0" presId="urn:microsoft.com/office/officeart/2005/8/layout/orgChart1"/>
    <dgm:cxn modelId="{E9060188-4825-48AA-B7DF-352A59B8E9BB}" type="presParOf" srcId="{6DB64F0C-94B1-430D-AB7F-E748A89D8A55}" destId="{7F3624E6-2136-4D11-B2C9-C1267A1B28F4}" srcOrd="0" destOrd="0" presId="urn:microsoft.com/office/officeart/2005/8/layout/orgChart1"/>
    <dgm:cxn modelId="{688F4257-693A-4425-98C3-045BB602DB1F}" type="presParOf" srcId="{6DB64F0C-94B1-430D-AB7F-E748A89D8A55}" destId="{27EB6D62-1653-4F5E-89C4-E659177ED3DF}" srcOrd="1" destOrd="0" presId="urn:microsoft.com/office/officeart/2005/8/layout/orgChart1"/>
    <dgm:cxn modelId="{B51CBC25-A460-4B0C-ACBE-D1695CAAD5FD}" type="presParOf" srcId="{27EB6D62-1653-4F5E-89C4-E659177ED3DF}" destId="{8B8D0E25-70C0-4E60-94FD-D21786B551FD}" srcOrd="0" destOrd="0" presId="urn:microsoft.com/office/officeart/2005/8/layout/orgChart1"/>
    <dgm:cxn modelId="{6A4626FA-B343-44CA-838B-51AE9B07B933}" type="presParOf" srcId="{8B8D0E25-70C0-4E60-94FD-D21786B551FD}" destId="{83681271-0336-4CCD-B0AF-056363A9D4DE}" srcOrd="0" destOrd="0" presId="urn:microsoft.com/office/officeart/2005/8/layout/orgChart1"/>
    <dgm:cxn modelId="{CEB8B5DF-19B3-4171-B747-63DFED6D10C3}" type="presParOf" srcId="{8B8D0E25-70C0-4E60-94FD-D21786B551FD}" destId="{8DB4B08A-5F63-46D3-A067-3A7A82D0E28A}" srcOrd="1" destOrd="0" presId="urn:microsoft.com/office/officeart/2005/8/layout/orgChart1"/>
    <dgm:cxn modelId="{1B2CEB47-582E-41F2-A5B1-39037161191E}" type="presParOf" srcId="{27EB6D62-1653-4F5E-89C4-E659177ED3DF}" destId="{E0997555-E6CA-4F6B-B8D3-B77D2152CF9F}" srcOrd="1" destOrd="0" presId="urn:microsoft.com/office/officeart/2005/8/layout/orgChart1"/>
    <dgm:cxn modelId="{75543177-3767-4161-A4D5-1DF8C76A84D7}" type="presParOf" srcId="{E0997555-E6CA-4F6B-B8D3-B77D2152CF9F}" destId="{65CA268A-DA22-4AF4-851E-3F5FAC13E70D}" srcOrd="0" destOrd="0" presId="urn:microsoft.com/office/officeart/2005/8/layout/orgChart1"/>
    <dgm:cxn modelId="{19DE1E01-76E6-4B0A-9709-15E330F09AEB}" type="presParOf" srcId="{E0997555-E6CA-4F6B-B8D3-B77D2152CF9F}" destId="{4CDB7548-2F9E-4E5D-A366-D12041984950}" srcOrd="1" destOrd="0" presId="urn:microsoft.com/office/officeart/2005/8/layout/orgChart1"/>
    <dgm:cxn modelId="{FD0B143E-CD21-4173-8B2C-129DF92FB3F2}" type="presParOf" srcId="{4CDB7548-2F9E-4E5D-A366-D12041984950}" destId="{90A18F74-3539-417F-88B6-D4264A7B63D4}" srcOrd="0" destOrd="0" presId="urn:microsoft.com/office/officeart/2005/8/layout/orgChart1"/>
    <dgm:cxn modelId="{E8C75232-374F-47B5-A0CA-16CD5FFF8745}" type="presParOf" srcId="{90A18F74-3539-417F-88B6-D4264A7B63D4}" destId="{68813606-F6E5-4073-8EEE-5E1973644309}" srcOrd="0" destOrd="0" presId="urn:microsoft.com/office/officeart/2005/8/layout/orgChart1"/>
    <dgm:cxn modelId="{9B81480D-D992-4975-8A97-98F8C66FC042}" type="presParOf" srcId="{90A18F74-3539-417F-88B6-D4264A7B63D4}" destId="{94F874A2-EDD7-421C-ADD6-FB03B7CD28B4}" srcOrd="1" destOrd="0" presId="urn:microsoft.com/office/officeart/2005/8/layout/orgChart1"/>
    <dgm:cxn modelId="{B99A23E7-EFD0-4D63-8B41-78676C977ABC}" type="presParOf" srcId="{4CDB7548-2F9E-4E5D-A366-D12041984950}" destId="{657DD3FB-DAAB-46E6-B561-46515DA66D38}" srcOrd="1" destOrd="0" presId="urn:microsoft.com/office/officeart/2005/8/layout/orgChart1"/>
    <dgm:cxn modelId="{68E70D0F-02F9-4D4D-8435-2256DA3E58C4}" type="presParOf" srcId="{657DD3FB-DAAB-46E6-B561-46515DA66D38}" destId="{0E2F1540-7D61-4419-B549-503F3A1C28E3}" srcOrd="0" destOrd="0" presId="urn:microsoft.com/office/officeart/2005/8/layout/orgChart1"/>
    <dgm:cxn modelId="{15874942-9782-4202-991B-DEF0F27C9077}" type="presParOf" srcId="{657DD3FB-DAAB-46E6-B561-46515DA66D38}" destId="{9AB3B48E-1A77-4AD7-B5DA-BB069AD0275B}" srcOrd="1" destOrd="0" presId="urn:microsoft.com/office/officeart/2005/8/layout/orgChart1"/>
    <dgm:cxn modelId="{88F72965-91D6-4ABC-BF85-A98B44C5617B}" type="presParOf" srcId="{9AB3B48E-1A77-4AD7-B5DA-BB069AD0275B}" destId="{4AF7541D-614B-4A5B-AA4C-16AAE2D6BB08}" srcOrd="0" destOrd="0" presId="urn:microsoft.com/office/officeart/2005/8/layout/orgChart1"/>
    <dgm:cxn modelId="{6E489333-A4A7-45D9-812D-D672DBBF124A}" type="presParOf" srcId="{4AF7541D-614B-4A5B-AA4C-16AAE2D6BB08}" destId="{AF531A6D-9F05-4E70-9C9D-7354B6082EDB}" srcOrd="0" destOrd="0" presId="urn:microsoft.com/office/officeart/2005/8/layout/orgChart1"/>
    <dgm:cxn modelId="{BC6D32A2-9722-41C0-AB10-F9F68AF95236}" type="presParOf" srcId="{4AF7541D-614B-4A5B-AA4C-16AAE2D6BB08}" destId="{CD5DA9CB-2EB7-47D4-93B5-723F8E741268}" srcOrd="1" destOrd="0" presId="urn:microsoft.com/office/officeart/2005/8/layout/orgChart1"/>
    <dgm:cxn modelId="{E8C7B829-8091-4ACE-A769-3F7D6F396079}" type="presParOf" srcId="{9AB3B48E-1A77-4AD7-B5DA-BB069AD0275B}" destId="{A402B65C-90B9-47CF-85E0-8BB897B8F408}" srcOrd="1" destOrd="0" presId="urn:microsoft.com/office/officeart/2005/8/layout/orgChart1"/>
    <dgm:cxn modelId="{63763EE3-A11D-4A70-9A9D-04EC963420B9}" type="presParOf" srcId="{9AB3B48E-1A77-4AD7-B5DA-BB069AD0275B}" destId="{8BEEDCFF-B96B-4226-9F3C-E4DCBEDFC022}" srcOrd="2" destOrd="0" presId="urn:microsoft.com/office/officeart/2005/8/layout/orgChart1"/>
    <dgm:cxn modelId="{A39B24A7-4364-4932-BB99-1F54D63EA6D0}" type="presParOf" srcId="{657DD3FB-DAAB-46E6-B561-46515DA66D38}" destId="{4EB8B4DD-5A2A-4629-95A9-0B00766CA2E3}" srcOrd="2" destOrd="0" presId="urn:microsoft.com/office/officeart/2005/8/layout/orgChart1"/>
    <dgm:cxn modelId="{8E915542-2546-4B6B-B1A1-C5EE9E6051F0}" type="presParOf" srcId="{657DD3FB-DAAB-46E6-B561-46515DA66D38}" destId="{23EB08D7-7C04-4EFF-9D7E-F339DA7E3682}" srcOrd="3" destOrd="0" presId="urn:microsoft.com/office/officeart/2005/8/layout/orgChart1"/>
    <dgm:cxn modelId="{D1EAF892-5AF5-4487-B990-F42CA8BDB929}" type="presParOf" srcId="{23EB08D7-7C04-4EFF-9D7E-F339DA7E3682}" destId="{9F48882D-A110-40A4-BEB1-EE9E42C0F7DF}" srcOrd="0" destOrd="0" presId="urn:microsoft.com/office/officeart/2005/8/layout/orgChart1"/>
    <dgm:cxn modelId="{3D4CF61B-6F41-46F4-AC51-F718BBD32BCD}" type="presParOf" srcId="{9F48882D-A110-40A4-BEB1-EE9E42C0F7DF}" destId="{3F8F4457-21ED-4139-ACE1-87122C225BAB}" srcOrd="0" destOrd="0" presId="urn:microsoft.com/office/officeart/2005/8/layout/orgChart1"/>
    <dgm:cxn modelId="{0B5240B5-198A-4F6C-B268-E679CFB588D8}" type="presParOf" srcId="{9F48882D-A110-40A4-BEB1-EE9E42C0F7DF}" destId="{DB2C598F-D109-4D03-BE8A-899ECE3CB416}" srcOrd="1" destOrd="0" presId="urn:microsoft.com/office/officeart/2005/8/layout/orgChart1"/>
    <dgm:cxn modelId="{379A1E40-95FB-4A15-8866-07802E1632D4}" type="presParOf" srcId="{23EB08D7-7C04-4EFF-9D7E-F339DA7E3682}" destId="{CF23D435-17F7-4296-8F8C-5624D180652E}" srcOrd="1" destOrd="0" presId="urn:microsoft.com/office/officeart/2005/8/layout/orgChart1"/>
    <dgm:cxn modelId="{954E48F5-CF6B-4BF7-8E23-CEEB97CFBCB5}" type="presParOf" srcId="{23EB08D7-7C04-4EFF-9D7E-F339DA7E3682}" destId="{F7DFB47F-11E0-4105-AAC3-19229BB15CF0}" srcOrd="2" destOrd="0" presId="urn:microsoft.com/office/officeart/2005/8/layout/orgChart1"/>
    <dgm:cxn modelId="{A2A80B09-B871-43E5-A95F-5F1CC88E669F}" type="presParOf" srcId="{657DD3FB-DAAB-46E6-B561-46515DA66D38}" destId="{D2BB98D7-1BF4-48E9-BE21-4CE588C588F7}" srcOrd="4" destOrd="0" presId="urn:microsoft.com/office/officeart/2005/8/layout/orgChart1"/>
    <dgm:cxn modelId="{75C5E93C-2FE8-4918-8724-4DBAB4EF2E9D}" type="presParOf" srcId="{657DD3FB-DAAB-46E6-B561-46515DA66D38}" destId="{01AD35BF-B19C-456B-9DEF-E03A9EFE25AA}" srcOrd="5" destOrd="0" presId="urn:microsoft.com/office/officeart/2005/8/layout/orgChart1"/>
    <dgm:cxn modelId="{FAB02CFE-AFFB-4CB8-8961-26C56DF6205F}" type="presParOf" srcId="{01AD35BF-B19C-456B-9DEF-E03A9EFE25AA}" destId="{F0F70E65-DC61-44F0-8E42-6609ED8E0404}" srcOrd="0" destOrd="0" presId="urn:microsoft.com/office/officeart/2005/8/layout/orgChart1"/>
    <dgm:cxn modelId="{941D4825-C3AD-4B97-9866-8B44032BC300}" type="presParOf" srcId="{F0F70E65-DC61-44F0-8E42-6609ED8E0404}" destId="{C315ECD9-3C84-4972-BFCD-57DC0024623E}" srcOrd="0" destOrd="0" presId="urn:microsoft.com/office/officeart/2005/8/layout/orgChart1"/>
    <dgm:cxn modelId="{3BCAC0C3-4641-48DA-8A12-065AFA490101}" type="presParOf" srcId="{F0F70E65-DC61-44F0-8E42-6609ED8E0404}" destId="{DE595DC6-813A-46E7-A4F3-80AADD01B304}" srcOrd="1" destOrd="0" presId="urn:microsoft.com/office/officeart/2005/8/layout/orgChart1"/>
    <dgm:cxn modelId="{D94F2974-E61C-4D24-904D-44BE01CA2A93}" type="presParOf" srcId="{01AD35BF-B19C-456B-9DEF-E03A9EFE25AA}" destId="{F761D9B1-964C-4FBF-A6BD-D4212040B382}" srcOrd="1" destOrd="0" presId="urn:microsoft.com/office/officeart/2005/8/layout/orgChart1"/>
    <dgm:cxn modelId="{5D145221-2217-40DB-9DB4-06973D7ADA98}" type="presParOf" srcId="{01AD35BF-B19C-456B-9DEF-E03A9EFE25AA}" destId="{2AE81EF2-5E22-426A-BE27-EDF9CA436C63}" srcOrd="2" destOrd="0" presId="urn:microsoft.com/office/officeart/2005/8/layout/orgChart1"/>
    <dgm:cxn modelId="{98E9EE54-266C-412F-A264-E8E87EC1163D}" type="presParOf" srcId="{657DD3FB-DAAB-46E6-B561-46515DA66D38}" destId="{F29B871A-7576-43C5-8349-0F3CE5F280F0}" srcOrd="6" destOrd="0" presId="urn:microsoft.com/office/officeart/2005/8/layout/orgChart1"/>
    <dgm:cxn modelId="{052CA24A-4445-494A-8802-61026959EE1C}" type="presParOf" srcId="{657DD3FB-DAAB-46E6-B561-46515DA66D38}" destId="{0993E0EB-B4FA-4663-B50E-F05444A2161C}" srcOrd="7" destOrd="0" presId="urn:microsoft.com/office/officeart/2005/8/layout/orgChart1"/>
    <dgm:cxn modelId="{24C494B1-70D3-48CB-B68F-2DFECA7669BC}" type="presParOf" srcId="{0993E0EB-B4FA-4663-B50E-F05444A2161C}" destId="{439609DC-C7BC-4527-9BEF-33E085FDD2CC}" srcOrd="0" destOrd="0" presId="urn:microsoft.com/office/officeart/2005/8/layout/orgChart1"/>
    <dgm:cxn modelId="{79FF79C6-C760-4DC9-8585-49EFCFBEA0EA}" type="presParOf" srcId="{439609DC-C7BC-4527-9BEF-33E085FDD2CC}" destId="{97E091C1-618B-423F-92E0-6D18B1485858}" srcOrd="0" destOrd="0" presId="urn:microsoft.com/office/officeart/2005/8/layout/orgChart1"/>
    <dgm:cxn modelId="{E4338194-4B0A-419F-9594-57D11317B7B3}" type="presParOf" srcId="{439609DC-C7BC-4527-9BEF-33E085FDD2CC}" destId="{65FB8F12-1F95-46AD-A1E6-DACE46562A88}" srcOrd="1" destOrd="0" presId="urn:microsoft.com/office/officeart/2005/8/layout/orgChart1"/>
    <dgm:cxn modelId="{D067646E-ED19-4E02-8183-7AEC9BAC30B7}" type="presParOf" srcId="{0993E0EB-B4FA-4663-B50E-F05444A2161C}" destId="{1CF828EC-34DC-4748-8701-2F9022B89C64}" srcOrd="1" destOrd="0" presId="urn:microsoft.com/office/officeart/2005/8/layout/orgChart1"/>
    <dgm:cxn modelId="{167F5548-A6C6-4475-B525-356152F1CF9A}" type="presParOf" srcId="{0993E0EB-B4FA-4663-B50E-F05444A2161C}" destId="{2C8D7695-2A12-4CFB-B948-9D3575BCBEF5}" srcOrd="2" destOrd="0" presId="urn:microsoft.com/office/officeart/2005/8/layout/orgChart1"/>
    <dgm:cxn modelId="{2932763A-261C-4AA9-9E01-7766CE3DC6EB}" type="presParOf" srcId="{657DD3FB-DAAB-46E6-B561-46515DA66D38}" destId="{D4174DDB-38D1-4122-BE8A-68AAE2195540}" srcOrd="8" destOrd="0" presId="urn:microsoft.com/office/officeart/2005/8/layout/orgChart1"/>
    <dgm:cxn modelId="{41A7F177-ACCF-47BD-9E1E-AA944FF01812}" type="presParOf" srcId="{657DD3FB-DAAB-46E6-B561-46515DA66D38}" destId="{A996B388-8C44-4C12-B1F4-A5B28F071538}" srcOrd="9" destOrd="0" presId="urn:microsoft.com/office/officeart/2005/8/layout/orgChart1"/>
    <dgm:cxn modelId="{CF8A0495-F638-4026-8519-CE6EB92A2FA7}" type="presParOf" srcId="{A996B388-8C44-4C12-B1F4-A5B28F071538}" destId="{0C7CF0E0-F9AA-475F-950A-0E6B761FAA9F}" srcOrd="0" destOrd="0" presId="urn:microsoft.com/office/officeart/2005/8/layout/orgChart1"/>
    <dgm:cxn modelId="{5227A462-2A4E-488D-821B-6EC95E0A6B4A}" type="presParOf" srcId="{0C7CF0E0-F9AA-475F-950A-0E6B761FAA9F}" destId="{B51D7A50-E224-4672-86BA-7507D0C2FC70}" srcOrd="0" destOrd="0" presId="urn:microsoft.com/office/officeart/2005/8/layout/orgChart1"/>
    <dgm:cxn modelId="{716AE8C3-1336-433F-815B-A20DC3FE41FC}" type="presParOf" srcId="{0C7CF0E0-F9AA-475F-950A-0E6B761FAA9F}" destId="{5512609D-708C-46CB-B2BF-3F9AB87C3FD1}" srcOrd="1" destOrd="0" presId="urn:microsoft.com/office/officeart/2005/8/layout/orgChart1"/>
    <dgm:cxn modelId="{73F89459-FA35-4DF4-8698-D8EC12C80825}" type="presParOf" srcId="{A996B388-8C44-4C12-B1F4-A5B28F071538}" destId="{6A410A57-D7D2-4200-B59C-B8B55AE511E7}" srcOrd="1" destOrd="0" presId="urn:microsoft.com/office/officeart/2005/8/layout/orgChart1"/>
    <dgm:cxn modelId="{CBBA7764-5869-479E-A431-4EA700BAD4E1}" type="presParOf" srcId="{A996B388-8C44-4C12-B1F4-A5B28F071538}" destId="{35E28D56-7B48-44B6-B70E-509E3A30092C}" srcOrd="2" destOrd="0" presId="urn:microsoft.com/office/officeart/2005/8/layout/orgChart1"/>
    <dgm:cxn modelId="{9751F6C2-1273-45A5-8351-5F2A941B8B65}" type="presParOf" srcId="{657DD3FB-DAAB-46E6-B561-46515DA66D38}" destId="{7303F731-8118-43B4-8EAD-7EF4744C4E20}" srcOrd="10" destOrd="0" presId="urn:microsoft.com/office/officeart/2005/8/layout/orgChart1"/>
    <dgm:cxn modelId="{39DCD7B2-EE90-4919-AD1B-2BB33D534528}" type="presParOf" srcId="{657DD3FB-DAAB-46E6-B561-46515DA66D38}" destId="{8843B7CD-6685-49E7-BB1A-07AB16BFDA53}" srcOrd="11" destOrd="0" presId="urn:microsoft.com/office/officeart/2005/8/layout/orgChart1"/>
    <dgm:cxn modelId="{6C0D22DE-FD50-4755-8A80-75B485B8BC15}" type="presParOf" srcId="{8843B7CD-6685-49E7-BB1A-07AB16BFDA53}" destId="{5F6AB621-8474-43DD-A658-9DAF7318910A}" srcOrd="0" destOrd="0" presId="urn:microsoft.com/office/officeart/2005/8/layout/orgChart1"/>
    <dgm:cxn modelId="{5BA91126-EFED-4D2C-B72D-7DF6D2E7DDA9}" type="presParOf" srcId="{5F6AB621-8474-43DD-A658-9DAF7318910A}" destId="{DEDED66C-E5B3-4963-B4C6-6290876B136C}" srcOrd="0" destOrd="0" presId="urn:microsoft.com/office/officeart/2005/8/layout/orgChart1"/>
    <dgm:cxn modelId="{D7654655-2382-4C14-B0FA-CFFAF1AF4000}" type="presParOf" srcId="{5F6AB621-8474-43DD-A658-9DAF7318910A}" destId="{4960D7FA-B58B-4713-93D2-9F4D14E47CEE}" srcOrd="1" destOrd="0" presId="urn:microsoft.com/office/officeart/2005/8/layout/orgChart1"/>
    <dgm:cxn modelId="{EF78D109-D81E-4CEA-AB17-550A859C933E}" type="presParOf" srcId="{8843B7CD-6685-49E7-BB1A-07AB16BFDA53}" destId="{5DFA370F-8851-4271-ABB3-ED8569AA6251}" srcOrd="1" destOrd="0" presId="urn:microsoft.com/office/officeart/2005/8/layout/orgChart1"/>
    <dgm:cxn modelId="{A9B5EFDA-3E9F-4854-B9AA-84A2515333CB}" type="presParOf" srcId="{8843B7CD-6685-49E7-BB1A-07AB16BFDA53}" destId="{4CA64779-1DBC-4C59-B9FC-FDF70AE6348C}" srcOrd="2" destOrd="0" presId="urn:microsoft.com/office/officeart/2005/8/layout/orgChart1"/>
    <dgm:cxn modelId="{31DD49E4-93E7-4DF4-8C7F-14A30E61EC7F}" type="presParOf" srcId="{4CDB7548-2F9E-4E5D-A366-D12041984950}" destId="{1915E397-69C6-4043-B4C4-DCBD0ADDC9A4}" srcOrd="2" destOrd="0" presId="urn:microsoft.com/office/officeart/2005/8/layout/orgChart1"/>
    <dgm:cxn modelId="{9E97DC3D-C153-4C25-B27C-37DA24ED1E30}" type="presParOf" srcId="{E0997555-E6CA-4F6B-B8D3-B77D2152CF9F}" destId="{20BC9AD7-EC53-46ED-838D-8C5AE30A53B4}" srcOrd="2" destOrd="0" presId="urn:microsoft.com/office/officeart/2005/8/layout/orgChart1"/>
    <dgm:cxn modelId="{815CBBEC-F4CA-4952-A864-06168AA74363}" type="presParOf" srcId="{E0997555-E6CA-4F6B-B8D3-B77D2152CF9F}" destId="{D46B475F-EC0C-4ECD-B886-3891488A99C4}" srcOrd="3" destOrd="0" presId="urn:microsoft.com/office/officeart/2005/8/layout/orgChart1"/>
    <dgm:cxn modelId="{DF8C0D45-090F-4775-A3E9-DE8258EE261B}" type="presParOf" srcId="{D46B475F-EC0C-4ECD-B886-3891488A99C4}" destId="{593BE535-ACB5-4CFA-B784-7D83815A6470}" srcOrd="0" destOrd="0" presId="urn:microsoft.com/office/officeart/2005/8/layout/orgChart1"/>
    <dgm:cxn modelId="{C1CEDF7E-AFD8-48D5-BE02-B6671DF88D89}" type="presParOf" srcId="{593BE535-ACB5-4CFA-B784-7D83815A6470}" destId="{77C8ED84-F2FF-4CFA-A4B5-F0CB278B3298}" srcOrd="0" destOrd="0" presId="urn:microsoft.com/office/officeart/2005/8/layout/orgChart1"/>
    <dgm:cxn modelId="{BE275E38-B4C5-43CC-9CBC-B48A465F2714}" type="presParOf" srcId="{593BE535-ACB5-4CFA-B784-7D83815A6470}" destId="{E244B059-F38B-43D2-976A-A8FF0AEC617E}" srcOrd="1" destOrd="0" presId="urn:microsoft.com/office/officeart/2005/8/layout/orgChart1"/>
    <dgm:cxn modelId="{508B3BE8-A01D-47CF-AD33-4C05AB27EFB3}" type="presParOf" srcId="{D46B475F-EC0C-4ECD-B886-3891488A99C4}" destId="{66B45992-45CF-4498-A573-69820A615808}" srcOrd="1" destOrd="0" presId="urn:microsoft.com/office/officeart/2005/8/layout/orgChart1"/>
    <dgm:cxn modelId="{3F7FEA97-9755-41DE-B13E-CE244EDD5781}" type="presParOf" srcId="{D46B475F-EC0C-4ECD-B886-3891488A99C4}" destId="{6A1FC89E-52CB-4F38-8BD6-81C8F4FA6336}" srcOrd="2" destOrd="0" presId="urn:microsoft.com/office/officeart/2005/8/layout/orgChart1"/>
    <dgm:cxn modelId="{3404C0B9-BD8A-408F-8C13-879A9ED31CED}" type="presParOf" srcId="{27EB6D62-1653-4F5E-89C4-E659177ED3DF}" destId="{8895D233-AF78-4970-96D6-214162CD73D7}" srcOrd="2" destOrd="0" presId="urn:microsoft.com/office/officeart/2005/8/layout/orgChart1"/>
    <dgm:cxn modelId="{44E4B29E-9728-47D2-B96B-BADFB97F2740}" type="presParOf" srcId="{E2E31412-7751-4D20-8AA7-2BE1B88E1875}" destId="{6F05B133-3771-4F30-B385-09DC1E300836}" srcOrd="2" destOrd="0" presId="urn:microsoft.com/office/officeart/2005/8/layout/orgChart1"/>
    <dgm:cxn modelId="{1D04804C-2C96-4C38-A8B4-E98D2997F7BF}" type="presParOf" srcId="{AF6A9D4C-18CD-4C41-A671-22FD6B5D5471}" destId="{5F6D7E0E-09DE-42EB-9ADF-89617E22161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214E95-21F8-4B82-A456-473B5C593F7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D1ED05-826C-4579-B2B5-462EC13E21B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3CD8CFE-197E-4C92-81CA-8F6441BE99EE}" type="parTrans" cxnId="{1E573E5B-5C33-46C8-B01B-89B0E5424D3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AF5CC83-3526-4F9D-9D0F-C3C946931E7E}" type="sibTrans" cxnId="{1E573E5B-5C33-46C8-B01B-89B0E5424D3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31EB1DB-97B7-4B6F-BE6C-D3509ED55608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DE4153A-429D-47B4-BEAF-AD0DF2C5070B}" type="parTrans" cxnId="{B790F5CD-259F-4411-91B6-AF487C0D6F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12E63D6-C4B3-4356-BD3C-C03F6BFABE48}" type="sibTrans" cxnId="{B790F5CD-259F-4411-91B6-AF487C0D6FD2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F684661-0BCB-4658-935B-EE2B6582CF7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83413B4-5CF4-4B21-83B4-9E415BBAD112}" type="parTrans" cxnId="{B41D1D53-76AE-4B02-B3F0-D80969CC01E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2F938F4B-30C1-43DA-B407-5ECCFAE94A9C}" type="sibTrans" cxnId="{B41D1D53-76AE-4B02-B3F0-D80969CC01E2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214A0FB-23BB-4ABC-AA12-FB087A882A5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Freezable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70C0390-8E8B-4369-930B-E4E31687F420}" type="parTrans" cxnId="{1C33B037-C029-4E4C-8782-4E5560FF7CF9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078EA7C-5BC2-4724-967B-7F48D729D806}" type="sibTrans" cxnId="{1C33B037-C029-4E4C-8782-4E5560FF7CF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D122E63-58C5-44E8-B390-EAF2EA01FA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Animatable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3296E3C-0188-4978-9543-29F84C88ACAD}" type="parTrans" cxnId="{FBF2368E-46EF-40E9-9EE9-EE28B12C796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4AA14D9-CAD5-4873-BDB9-1C7452D899AF}" type="sibTrans" cxnId="{FBF2368E-46EF-40E9-9EE9-EE28B12C796A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ED9F8FF-0E6E-486C-9A86-BA42C0A9E5C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2179278-33ED-4E00-8130-BFF20BC4324C}" type="parTrans" cxnId="{D20F27F1-0042-434C-A597-BB81B444940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F368C7F-5543-4152-B130-B3417F13A633}" type="sibTrans" cxnId="{D20F27F1-0042-434C-A597-BB81B4449401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ED25D1E1-C0F5-49DC-9FDD-BFEC98645AA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PathSegment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6395CDC-7401-453D-A97C-9172E450822D}" type="parTrans" cxnId="{617408DB-E93A-4D94-8EC0-B913B5DFA8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D6DE4DD-6007-4FF2-82F2-617F162D6EF9}" type="sibTrans" cxnId="{617408DB-E93A-4D94-8EC0-B913B5DFA83E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6C56284-002A-4396-A590-5450383DF1C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CombinedGeometry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A83F02A-FFFB-43DA-8FCC-C1DA4A479F04}" type="parTrans" cxnId="{27934F78-446F-497B-A455-16240A458B1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959552D6-F49A-4C40-9855-C9A3196EA29C}" type="sibTrans" cxnId="{27934F78-446F-497B-A455-16240A458B1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EB623369-AA4A-4106-86AF-4173DA56048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EllipseGeometry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1355229-95A5-4894-89A1-61ACA0A4C569}" type="parTrans" cxnId="{B46DB8A0-4522-4002-86F0-F766D127E7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DB9BD5B-2217-45B7-A3FB-EB7075BC6C7E}" type="sibTrans" cxnId="{B46DB8A0-4522-4002-86F0-F766D127E7D6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A6D8A8C-97C2-4EB0-858F-70C675E04A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GeometryGroup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F865DF02-49B3-45BE-BCF3-39112CD39BFA}" type="parTrans" cxnId="{46F90575-550B-4E47-BE8B-82604322C1B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79F6FFC-95BB-47CB-87C3-BC03D78EF4F7}" type="sibTrans" cxnId="{46F90575-550B-4E47-BE8B-82604322C1B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741E0DA-3F7E-4C3C-BAFD-6BBA8771124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LineGeometry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F120303-D45B-4A91-A2AD-1F0319BA7135}" type="parTrans" cxnId="{9B2566CC-5E09-46A3-B37C-72AD409C431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C4784578-4D86-45EF-8187-22E2CBEF380F}" type="sibTrans" cxnId="{9B2566CC-5E09-46A3-B37C-72AD409C4315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7AA7F5E4-CBA5-43D2-B5C8-573F62730C4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PathGeometry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B5DA34E-1470-45C5-BCD9-C418CE1F3C4D}" type="parTrans" cxnId="{38F8259B-9880-45D2-A5C5-9E9D546893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7334F2E-BB1E-4E76-83E4-B2E946611DC8}" type="sibTrans" cxnId="{38F8259B-9880-45D2-A5C5-9E9D54689327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501FF0D-F3D3-4738-97B6-44F74B8CA82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RectangleGeometry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5136811-BAA5-4207-BB90-8C00454EA34A}" type="parTrans" cxnId="{0CB456A5-C47B-4F52-9AB7-6096114DBFC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6477D66A-2402-4BBC-8E07-1A58432BE91A}" type="sibTrans" cxnId="{0CB456A5-C47B-4F52-9AB7-6096114DBFC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98FC241-D30D-4F5D-9023-F32FDEFC5F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StreamGeometry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EA88C4B-177D-44E0-A094-1360707B0C5C}" type="parTrans" cxnId="{426635EE-E840-419E-A92C-78240FB6255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C1A0333-11D5-4CC7-BFB0-A02229D599AB}" type="sibTrans" cxnId="{426635EE-E840-419E-A92C-78240FB6255F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E025ABE-03E1-4210-9F03-B55247FFE7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ArcSegment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D2F08C4-1CE6-409F-ACBA-EC94A4DF7DBB}" type="parTrans" cxnId="{1605537A-2929-43D3-A505-59E24D2AF9C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9A906FD1-8E79-410F-8D9A-CF2369E756D9}" type="sibTrans" cxnId="{1605537A-2929-43D3-A505-59E24D2AF9CC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8305DEE-87ED-4B64-9377-5BCD1315D87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BezierSegment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0C87CB8-CAC9-4372-BBF4-C05A0B235B80}" type="parTrans" cxnId="{6B43FF8D-890C-4BA0-9BF6-FE8036ECC402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57569D1-D7EE-479C-9FD3-8B49C3517D1E}" type="sibTrans" cxnId="{6B43FF8D-890C-4BA0-9BF6-FE8036ECC402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9E9B29C-6050-4806-8DB4-4D7EEA4EB60F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LineSegment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DB03534-3460-43E6-88D3-C0D2C6FE78BC}" type="parTrans" cxnId="{CF27D8A5-DDE9-440C-96D6-94127AB2DBD6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E85C0DB-2CC8-4184-B376-AB3857C319BD}" type="sibTrans" cxnId="{CF27D8A5-DDE9-440C-96D6-94127AB2DBD6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338E2BF-3A6F-40B5-B32A-E64241F118E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PolyBezierSegment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405E927-F2AD-4766-BE72-AA8C1CB0A23A}" type="parTrans" cxnId="{DE21C04D-E26C-4D71-B10D-B67A2FB3DC75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275474E-4F91-4120-9F97-8C32ADF8A614}" type="sibTrans" cxnId="{DE21C04D-E26C-4D71-B10D-B67A2FB3DC75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C2FCB43-0AA4-4128-96E7-D1AB64B6831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PolyLineSegment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D09875E-E777-4964-AE79-6AB948BE31A1}" type="parTrans" cxnId="{55CC6944-46B2-460E-A84F-A9F8A0C52343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BD2B097-AE74-45D1-B3F9-1C772776D39E}" type="sibTrans" cxnId="{55CC6944-46B2-460E-A84F-A9F8A0C52343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E9A5BB1-EED3-4111-BA3C-88B8AD749EB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PolyQuadraticBezierSegment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4680076-3F1E-47A4-A8E1-C47D02DF9F7A}" type="parTrans" cxnId="{AC5E20D6-5C60-43AE-8DF7-E568661ABC27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1D644B9-5DE5-4084-BF3B-169AD1F44743}" type="sibTrans" cxnId="{AC5E20D6-5C60-43AE-8DF7-E568661ABC27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D473B91-7E4D-4DE0-A15F-1B6715EF2A9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QuadraticBezierSegment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36CD8B0-26E2-4910-89F6-FFE192D83580}" type="parTrans" cxnId="{59D2B0B3-AC81-4D02-8EA7-D6AA17EB649C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77D30F51-1C00-485D-9C7B-8395F0CBFAB0}" type="sibTrans" cxnId="{59D2B0B3-AC81-4D02-8EA7-D6AA17EB649C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8C23EE08-6A3A-4CA6-B97B-471BD511BC4A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PathFigure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FFF507AF-F3AC-4E49-A951-C8A55AC9C906}" type="parTrans" cxnId="{A14F0327-A2AC-4168-8FE7-5A0AA7E2A0C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485783A-882D-4020-9243-3ADBA88ADA71}" type="sibTrans" cxnId="{A14F0327-A2AC-4168-8FE7-5A0AA7E2A0CB}">
      <dgm:prSet/>
      <dgm:spPr/>
      <dgm:t>
        <a:bodyPr/>
        <a:lstStyle/>
        <a:p>
          <a:endParaRPr lang="ru-RU"/>
        </a:p>
      </dgm:t>
    </dgm:pt>
    <dgm:pt modelId="{96C4DFBF-BDA5-4B89-8A98-665677DFB74D}" type="pres">
      <dgm:prSet presAssocID="{88214E95-21F8-4B82-A456-473B5C593F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F6A01FB-AE58-4C76-8732-188902A183E0}" type="pres">
      <dgm:prSet presAssocID="{2FD1ED05-826C-4579-B2B5-462EC13E21B3}" presName="hierRoot1" presStyleCnt="0">
        <dgm:presLayoutVars>
          <dgm:hierBranch val="init"/>
        </dgm:presLayoutVars>
      </dgm:prSet>
      <dgm:spPr/>
    </dgm:pt>
    <dgm:pt modelId="{4D68E0EC-644E-4057-9C6B-92123F8612AD}" type="pres">
      <dgm:prSet presAssocID="{2FD1ED05-826C-4579-B2B5-462EC13E21B3}" presName="rootComposite1" presStyleCnt="0"/>
      <dgm:spPr/>
    </dgm:pt>
    <dgm:pt modelId="{686FF9A0-0BFA-4F55-B81E-08955B391F30}" type="pres">
      <dgm:prSet presAssocID="{2FD1ED05-826C-4579-B2B5-462EC13E21B3}" presName="rootText1" presStyleLbl="node0" presStyleIdx="0" presStyleCnt="1" custScaleX="259375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F4984B-4A10-4415-9393-814C6D6AEB7A}" type="pres">
      <dgm:prSet presAssocID="{2FD1ED05-826C-4579-B2B5-462EC13E21B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D842900-343D-453B-BC61-05EB19862966}" type="pres">
      <dgm:prSet presAssocID="{2FD1ED05-826C-4579-B2B5-462EC13E21B3}" presName="hierChild2" presStyleCnt="0"/>
      <dgm:spPr/>
    </dgm:pt>
    <dgm:pt modelId="{3683257F-0C89-4C0D-8E84-6872F985DEF0}" type="pres">
      <dgm:prSet presAssocID="{4DE4153A-429D-47B4-BEAF-AD0DF2C5070B}" presName="Name37" presStyleLbl="parChTrans1D2" presStyleIdx="0" presStyleCnt="1"/>
      <dgm:spPr/>
      <dgm:t>
        <a:bodyPr/>
        <a:lstStyle/>
        <a:p>
          <a:endParaRPr lang="ru-RU"/>
        </a:p>
      </dgm:t>
    </dgm:pt>
    <dgm:pt modelId="{F0829FEF-F5B6-4179-B1AA-DD6FFDFD9F18}" type="pres">
      <dgm:prSet presAssocID="{331EB1DB-97B7-4B6F-BE6C-D3509ED55608}" presName="hierRoot2" presStyleCnt="0">
        <dgm:presLayoutVars>
          <dgm:hierBranch/>
        </dgm:presLayoutVars>
      </dgm:prSet>
      <dgm:spPr/>
    </dgm:pt>
    <dgm:pt modelId="{228E8C14-0801-4DF6-8C92-8A94974A87C7}" type="pres">
      <dgm:prSet presAssocID="{331EB1DB-97B7-4B6F-BE6C-D3509ED55608}" presName="rootComposite" presStyleCnt="0"/>
      <dgm:spPr/>
    </dgm:pt>
    <dgm:pt modelId="{D0CE8D0D-35DE-4B35-A888-FE1DADFB1763}" type="pres">
      <dgm:prSet presAssocID="{331EB1DB-97B7-4B6F-BE6C-D3509ED55608}" presName="rootText" presStyleLbl="node2" presStyleIdx="0" presStyleCnt="1" custScaleX="259375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66462D-3C35-4DB1-9A57-254C62C64EBA}" type="pres">
      <dgm:prSet presAssocID="{331EB1DB-97B7-4B6F-BE6C-D3509ED55608}" presName="rootConnector" presStyleLbl="node2" presStyleIdx="0" presStyleCnt="1"/>
      <dgm:spPr/>
      <dgm:t>
        <a:bodyPr/>
        <a:lstStyle/>
        <a:p>
          <a:endParaRPr lang="ru-RU"/>
        </a:p>
      </dgm:t>
    </dgm:pt>
    <dgm:pt modelId="{1492D0FB-1629-4CF0-9D61-11CE343DCEED}" type="pres">
      <dgm:prSet presAssocID="{331EB1DB-97B7-4B6F-BE6C-D3509ED55608}" presName="hierChild4" presStyleCnt="0"/>
      <dgm:spPr/>
    </dgm:pt>
    <dgm:pt modelId="{DE189927-DB9A-411C-8C74-14CBF00CCC6E}" type="pres">
      <dgm:prSet presAssocID="{783413B4-5CF4-4B21-83B4-9E415BBAD112}" presName="Name35" presStyleLbl="parChTrans1D3" presStyleIdx="0" presStyleCnt="1"/>
      <dgm:spPr/>
      <dgm:t>
        <a:bodyPr/>
        <a:lstStyle/>
        <a:p>
          <a:endParaRPr lang="ru-RU"/>
        </a:p>
      </dgm:t>
    </dgm:pt>
    <dgm:pt modelId="{E5DF29E9-8872-46B6-B2B8-072BA1F5E54E}" type="pres">
      <dgm:prSet presAssocID="{AF684661-0BCB-4658-935B-EE2B6582CF71}" presName="hierRoot2" presStyleCnt="0">
        <dgm:presLayoutVars>
          <dgm:hierBranch/>
        </dgm:presLayoutVars>
      </dgm:prSet>
      <dgm:spPr/>
    </dgm:pt>
    <dgm:pt modelId="{9EF3A96E-25DB-43D8-BBDB-AEA624C14BBB}" type="pres">
      <dgm:prSet presAssocID="{AF684661-0BCB-4658-935B-EE2B6582CF71}" presName="rootComposite" presStyleCnt="0"/>
      <dgm:spPr/>
    </dgm:pt>
    <dgm:pt modelId="{2F1160AF-ECAC-4E56-A90E-9C2F8BDE2D76}" type="pres">
      <dgm:prSet presAssocID="{AF684661-0BCB-4658-935B-EE2B6582CF71}" presName="rootText" presStyleLbl="node3" presStyleIdx="0" presStyleCnt="1" custScaleX="259375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3EFF43-C96D-4123-9C30-BFFD1661F973}" type="pres">
      <dgm:prSet presAssocID="{AF684661-0BCB-4658-935B-EE2B6582CF71}" presName="rootConnector" presStyleLbl="node3" presStyleIdx="0" presStyleCnt="1"/>
      <dgm:spPr/>
      <dgm:t>
        <a:bodyPr/>
        <a:lstStyle/>
        <a:p>
          <a:endParaRPr lang="ru-RU"/>
        </a:p>
      </dgm:t>
    </dgm:pt>
    <dgm:pt modelId="{A8DEE952-3199-4970-9B28-8BD1213272F3}" type="pres">
      <dgm:prSet presAssocID="{AF684661-0BCB-4658-935B-EE2B6582CF71}" presName="hierChild4" presStyleCnt="0"/>
      <dgm:spPr/>
    </dgm:pt>
    <dgm:pt modelId="{927D9767-B9EE-4A31-AD05-91AADE5CC752}" type="pres">
      <dgm:prSet presAssocID="{870C0390-8E8B-4369-930B-E4E31687F420}" presName="Name35" presStyleLbl="parChTrans1D4" presStyleIdx="0" presStyleCnt="19"/>
      <dgm:spPr/>
      <dgm:t>
        <a:bodyPr/>
        <a:lstStyle/>
        <a:p>
          <a:endParaRPr lang="ru-RU"/>
        </a:p>
      </dgm:t>
    </dgm:pt>
    <dgm:pt modelId="{A876A194-2D2B-40B4-B8AF-DFF8E30B8737}" type="pres">
      <dgm:prSet presAssocID="{3214A0FB-23BB-4ABC-AA12-FB087A882A5E}" presName="hierRoot2" presStyleCnt="0">
        <dgm:presLayoutVars>
          <dgm:hierBranch/>
        </dgm:presLayoutVars>
      </dgm:prSet>
      <dgm:spPr/>
    </dgm:pt>
    <dgm:pt modelId="{077A0450-B04B-4728-A039-7857EFC67078}" type="pres">
      <dgm:prSet presAssocID="{3214A0FB-23BB-4ABC-AA12-FB087A882A5E}" presName="rootComposite" presStyleCnt="0"/>
      <dgm:spPr/>
    </dgm:pt>
    <dgm:pt modelId="{2A2AD5B5-B141-482A-9045-CE6257B50A84}" type="pres">
      <dgm:prSet presAssocID="{3214A0FB-23BB-4ABC-AA12-FB087A882A5E}" presName="rootText" presStyleLbl="node4" presStyleIdx="0" presStyleCnt="19" custScaleX="259375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AA80DA-4298-4F02-B27B-D1D699ABFBA3}" type="pres">
      <dgm:prSet presAssocID="{3214A0FB-23BB-4ABC-AA12-FB087A882A5E}" presName="rootConnector" presStyleLbl="node4" presStyleIdx="0" presStyleCnt="19"/>
      <dgm:spPr/>
      <dgm:t>
        <a:bodyPr/>
        <a:lstStyle/>
        <a:p>
          <a:endParaRPr lang="ru-RU"/>
        </a:p>
      </dgm:t>
    </dgm:pt>
    <dgm:pt modelId="{395CF6C9-7DD7-49B7-AEC9-EBC9D45041BD}" type="pres">
      <dgm:prSet presAssocID="{3214A0FB-23BB-4ABC-AA12-FB087A882A5E}" presName="hierChild4" presStyleCnt="0"/>
      <dgm:spPr/>
    </dgm:pt>
    <dgm:pt modelId="{D9851165-0A62-4023-9912-659750FF632A}" type="pres">
      <dgm:prSet presAssocID="{53296E3C-0188-4978-9543-29F84C88ACAD}" presName="Name35" presStyleLbl="parChTrans1D4" presStyleIdx="1" presStyleCnt="19"/>
      <dgm:spPr/>
      <dgm:t>
        <a:bodyPr/>
        <a:lstStyle/>
        <a:p>
          <a:endParaRPr lang="ru-RU"/>
        </a:p>
      </dgm:t>
    </dgm:pt>
    <dgm:pt modelId="{A0459807-1D60-4ECB-91B9-2142CC1CB243}" type="pres">
      <dgm:prSet presAssocID="{AD122E63-58C5-44E8-B390-EAF2EA01FA04}" presName="hierRoot2" presStyleCnt="0">
        <dgm:presLayoutVars>
          <dgm:hierBranch/>
        </dgm:presLayoutVars>
      </dgm:prSet>
      <dgm:spPr/>
    </dgm:pt>
    <dgm:pt modelId="{F8CEC11A-3264-4C6D-BF7A-0B7DBED37B6D}" type="pres">
      <dgm:prSet presAssocID="{AD122E63-58C5-44E8-B390-EAF2EA01FA04}" presName="rootComposite" presStyleCnt="0"/>
      <dgm:spPr/>
    </dgm:pt>
    <dgm:pt modelId="{11935415-451B-4CB9-B382-EEF0129DF322}" type="pres">
      <dgm:prSet presAssocID="{AD122E63-58C5-44E8-B390-EAF2EA01FA04}" presName="rootText" presStyleLbl="node4" presStyleIdx="1" presStyleCnt="19" custScaleX="259375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67B161-3411-4388-933A-46BD1B61514E}" type="pres">
      <dgm:prSet presAssocID="{AD122E63-58C5-44E8-B390-EAF2EA01FA04}" presName="rootConnector" presStyleLbl="node4" presStyleIdx="1" presStyleCnt="19"/>
      <dgm:spPr/>
      <dgm:t>
        <a:bodyPr/>
        <a:lstStyle/>
        <a:p>
          <a:endParaRPr lang="ru-RU"/>
        </a:p>
      </dgm:t>
    </dgm:pt>
    <dgm:pt modelId="{F47EC53B-47C6-4874-809A-CAA52D825920}" type="pres">
      <dgm:prSet presAssocID="{AD122E63-58C5-44E8-B390-EAF2EA01FA04}" presName="hierChild4" presStyleCnt="0"/>
      <dgm:spPr/>
    </dgm:pt>
    <dgm:pt modelId="{155B356C-4EB5-4730-A56B-E6536DFE1D02}" type="pres">
      <dgm:prSet presAssocID="{92179278-33ED-4E00-8130-BFF20BC4324C}" presName="Name35" presStyleLbl="parChTrans1D4" presStyleIdx="2" presStyleCnt="19"/>
      <dgm:spPr/>
      <dgm:t>
        <a:bodyPr/>
        <a:lstStyle/>
        <a:p>
          <a:endParaRPr lang="ru-RU"/>
        </a:p>
      </dgm:t>
    </dgm:pt>
    <dgm:pt modelId="{839BD05E-77CA-491C-A19F-9AFB1D895487}" type="pres">
      <dgm:prSet presAssocID="{0ED9F8FF-0E6E-486C-9A86-BA42C0A9E5CC}" presName="hierRoot2" presStyleCnt="0">
        <dgm:presLayoutVars>
          <dgm:hierBranch val="init"/>
        </dgm:presLayoutVars>
      </dgm:prSet>
      <dgm:spPr/>
    </dgm:pt>
    <dgm:pt modelId="{24D17B05-44EA-426A-A4B5-62E1C6D1A04F}" type="pres">
      <dgm:prSet presAssocID="{0ED9F8FF-0E6E-486C-9A86-BA42C0A9E5CC}" presName="rootComposite" presStyleCnt="0"/>
      <dgm:spPr/>
    </dgm:pt>
    <dgm:pt modelId="{8D8772A7-FBD9-47E2-9DD5-68D1048AFEFE}" type="pres">
      <dgm:prSet presAssocID="{0ED9F8FF-0E6E-486C-9A86-BA42C0A9E5CC}" presName="rootText" presStyleLbl="node4" presStyleIdx="2" presStyleCnt="19" custScaleX="214359" custLinFactNeighborX="-17213" custLinFactNeighborY="7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FFA22D-D196-469E-A539-04EFA730B2EC}" type="pres">
      <dgm:prSet presAssocID="{0ED9F8FF-0E6E-486C-9A86-BA42C0A9E5CC}" presName="rootConnector" presStyleLbl="node4" presStyleIdx="2" presStyleCnt="19"/>
      <dgm:spPr/>
      <dgm:t>
        <a:bodyPr/>
        <a:lstStyle/>
        <a:p>
          <a:endParaRPr lang="ru-RU"/>
        </a:p>
      </dgm:t>
    </dgm:pt>
    <dgm:pt modelId="{04255FA3-7702-4C06-B4A2-9F3DA70AA5B4}" type="pres">
      <dgm:prSet presAssocID="{0ED9F8FF-0E6E-486C-9A86-BA42C0A9E5CC}" presName="hierChild4" presStyleCnt="0"/>
      <dgm:spPr/>
    </dgm:pt>
    <dgm:pt modelId="{4B9ED53A-0750-4468-AA07-BB2E5228B9DB}" type="pres">
      <dgm:prSet presAssocID="{3A83F02A-FFFB-43DA-8FCC-C1DA4A479F04}" presName="Name37" presStyleLbl="parChTrans1D4" presStyleIdx="3" presStyleCnt="19"/>
      <dgm:spPr/>
      <dgm:t>
        <a:bodyPr/>
        <a:lstStyle/>
        <a:p>
          <a:endParaRPr lang="ru-RU"/>
        </a:p>
      </dgm:t>
    </dgm:pt>
    <dgm:pt modelId="{7503F689-42E8-4BEE-B144-0FEBD0EB4ADB}" type="pres">
      <dgm:prSet presAssocID="{06C56284-002A-4396-A590-5450383DF1CC}" presName="hierRoot2" presStyleCnt="0">
        <dgm:presLayoutVars>
          <dgm:hierBranch val="init"/>
        </dgm:presLayoutVars>
      </dgm:prSet>
      <dgm:spPr/>
    </dgm:pt>
    <dgm:pt modelId="{AACE8913-E834-4F52-9C03-3C73095D5836}" type="pres">
      <dgm:prSet presAssocID="{06C56284-002A-4396-A590-5450383DF1CC}" presName="rootComposite" presStyleCnt="0"/>
      <dgm:spPr/>
    </dgm:pt>
    <dgm:pt modelId="{6141EAD8-AC2C-4D14-B4C6-0E6F3D68B984}" type="pres">
      <dgm:prSet presAssocID="{06C56284-002A-4396-A590-5450383DF1CC}" presName="rootText" presStyleLbl="node4" presStyleIdx="3" presStyleCnt="19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6285B9-84F9-485C-95B6-B6E103F5F0C6}" type="pres">
      <dgm:prSet presAssocID="{06C56284-002A-4396-A590-5450383DF1CC}" presName="rootConnector" presStyleLbl="node4" presStyleIdx="3" presStyleCnt="19"/>
      <dgm:spPr/>
      <dgm:t>
        <a:bodyPr/>
        <a:lstStyle/>
        <a:p>
          <a:endParaRPr lang="ru-RU"/>
        </a:p>
      </dgm:t>
    </dgm:pt>
    <dgm:pt modelId="{6E0226F0-210A-4A6A-B53C-93BE45D6D2FE}" type="pres">
      <dgm:prSet presAssocID="{06C56284-002A-4396-A590-5450383DF1CC}" presName="hierChild4" presStyleCnt="0"/>
      <dgm:spPr/>
    </dgm:pt>
    <dgm:pt modelId="{EBE58C8A-1279-402C-BD67-F549236E14E9}" type="pres">
      <dgm:prSet presAssocID="{06C56284-002A-4396-A590-5450383DF1CC}" presName="hierChild5" presStyleCnt="0"/>
      <dgm:spPr/>
    </dgm:pt>
    <dgm:pt modelId="{6427288B-272F-4E0C-89E4-7577DC5340F8}" type="pres">
      <dgm:prSet presAssocID="{C1355229-95A5-4894-89A1-61ACA0A4C569}" presName="Name37" presStyleLbl="parChTrans1D4" presStyleIdx="4" presStyleCnt="19"/>
      <dgm:spPr/>
      <dgm:t>
        <a:bodyPr/>
        <a:lstStyle/>
        <a:p>
          <a:endParaRPr lang="ru-RU"/>
        </a:p>
      </dgm:t>
    </dgm:pt>
    <dgm:pt modelId="{4FB97A44-4F79-4800-8096-FB9B8203C97D}" type="pres">
      <dgm:prSet presAssocID="{EB623369-AA4A-4106-86AF-4173DA560483}" presName="hierRoot2" presStyleCnt="0">
        <dgm:presLayoutVars>
          <dgm:hierBranch val="init"/>
        </dgm:presLayoutVars>
      </dgm:prSet>
      <dgm:spPr/>
    </dgm:pt>
    <dgm:pt modelId="{57AF38B2-1F0F-473D-BC67-63E26CFE1729}" type="pres">
      <dgm:prSet presAssocID="{EB623369-AA4A-4106-86AF-4173DA560483}" presName="rootComposite" presStyleCnt="0"/>
      <dgm:spPr/>
    </dgm:pt>
    <dgm:pt modelId="{22A5976F-451E-467C-B77A-EFBF674C63D9}" type="pres">
      <dgm:prSet presAssocID="{EB623369-AA4A-4106-86AF-4173DA560483}" presName="rootText" presStyleLbl="node4" presStyleIdx="4" presStyleCnt="19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75AAB5-194D-47F4-85B0-48FB4F022722}" type="pres">
      <dgm:prSet presAssocID="{EB623369-AA4A-4106-86AF-4173DA560483}" presName="rootConnector" presStyleLbl="node4" presStyleIdx="4" presStyleCnt="19"/>
      <dgm:spPr/>
      <dgm:t>
        <a:bodyPr/>
        <a:lstStyle/>
        <a:p>
          <a:endParaRPr lang="ru-RU"/>
        </a:p>
      </dgm:t>
    </dgm:pt>
    <dgm:pt modelId="{0C3E776F-E393-4CB2-8983-95161594508F}" type="pres">
      <dgm:prSet presAssocID="{EB623369-AA4A-4106-86AF-4173DA560483}" presName="hierChild4" presStyleCnt="0"/>
      <dgm:spPr/>
    </dgm:pt>
    <dgm:pt modelId="{4091ED78-18F5-4ADF-BFB6-7097D933DFD8}" type="pres">
      <dgm:prSet presAssocID="{EB623369-AA4A-4106-86AF-4173DA560483}" presName="hierChild5" presStyleCnt="0"/>
      <dgm:spPr/>
    </dgm:pt>
    <dgm:pt modelId="{B04C98F0-7ED1-4F4D-B467-2A48D733F6C0}" type="pres">
      <dgm:prSet presAssocID="{F865DF02-49B3-45BE-BCF3-39112CD39BFA}" presName="Name37" presStyleLbl="parChTrans1D4" presStyleIdx="5" presStyleCnt="19"/>
      <dgm:spPr/>
      <dgm:t>
        <a:bodyPr/>
        <a:lstStyle/>
        <a:p>
          <a:endParaRPr lang="ru-RU"/>
        </a:p>
      </dgm:t>
    </dgm:pt>
    <dgm:pt modelId="{2143A4EF-C9C8-4AFD-B901-840CA0C57713}" type="pres">
      <dgm:prSet presAssocID="{DA6D8A8C-97C2-4EB0-858F-70C675E04AD5}" presName="hierRoot2" presStyleCnt="0">
        <dgm:presLayoutVars>
          <dgm:hierBranch val="init"/>
        </dgm:presLayoutVars>
      </dgm:prSet>
      <dgm:spPr/>
    </dgm:pt>
    <dgm:pt modelId="{5EC65D75-98E0-4552-BF16-531B9E72A358}" type="pres">
      <dgm:prSet presAssocID="{DA6D8A8C-97C2-4EB0-858F-70C675E04AD5}" presName="rootComposite" presStyleCnt="0"/>
      <dgm:spPr/>
    </dgm:pt>
    <dgm:pt modelId="{5617837F-AD22-4C8E-99E7-1095B507FE86}" type="pres">
      <dgm:prSet presAssocID="{DA6D8A8C-97C2-4EB0-858F-70C675E04AD5}" presName="rootText" presStyleLbl="node4" presStyleIdx="5" presStyleCnt="19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2AB122-A4D0-4863-986A-E88290E69D11}" type="pres">
      <dgm:prSet presAssocID="{DA6D8A8C-97C2-4EB0-858F-70C675E04AD5}" presName="rootConnector" presStyleLbl="node4" presStyleIdx="5" presStyleCnt="19"/>
      <dgm:spPr/>
      <dgm:t>
        <a:bodyPr/>
        <a:lstStyle/>
        <a:p>
          <a:endParaRPr lang="ru-RU"/>
        </a:p>
      </dgm:t>
    </dgm:pt>
    <dgm:pt modelId="{76C1E393-42D4-440F-B443-48D5D9C8812E}" type="pres">
      <dgm:prSet presAssocID="{DA6D8A8C-97C2-4EB0-858F-70C675E04AD5}" presName="hierChild4" presStyleCnt="0"/>
      <dgm:spPr/>
    </dgm:pt>
    <dgm:pt modelId="{609A8197-236F-498C-BD4B-6D94492C372D}" type="pres">
      <dgm:prSet presAssocID="{DA6D8A8C-97C2-4EB0-858F-70C675E04AD5}" presName="hierChild5" presStyleCnt="0"/>
      <dgm:spPr/>
    </dgm:pt>
    <dgm:pt modelId="{3FAF19C0-2402-4A6B-B6AD-50B8E1CB413E}" type="pres">
      <dgm:prSet presAssocID="{AF120303-D45B-4A91-A2AD-1F0319BA7135}" presName="Name37" presStyleLbl="parChTrans1D4" presStyleIdx="6" presStyleCnt="19"/>
      <dgm:spPr/>
      <dgm:t>
        <a:bodyPr/>
        <a:lstStyle/>
        <a:p>
          <a:endParaRPr lang="ru-RU"/>
        </a:p>
      </dgm:t>
    </dgm:pt>
    <dgm:pt modelId="{41C1A479-D745-4828-B3A7-12C48B165AE8}" type="pres">
      <dgm:prSet presAssocID="{4741E0DA-3F7E-4C3C-BAFD-6BBA8771124C}" presName="hierRoot2" presStyleCnt="0">
        <dgm:presLayoutVars>
          <dgm:hierBranch val="init"/>
        </dgm:presLayoutVars>
      </dgm:prSet>
      <dgm:spPr/>
    </dgm:pt>
    <dgm:pt modelId="{55923624-1582-4AD8-BB47-13FEB5FF868E}" type="pres">
      <dgm:prSet presAssocID="{4741E0DA-3F7E-4C3C-BAFD-6BBA8771124C}" presName="rootComposite" presStyleCnt="0"/>
      <dgm:spPr/>
    </dgm:pt>
    <dgm:pt modelId="{31ECA34A-0F31-4EDD-824F-1CCC229B9825}" type="pres">
      <dgm:prSet presAssocID="{4741E0DA-3F7E-4C3C-BAFD-6BBA8771124C}" presName="rootText" presStyleLbl="node4" presStyleIdx="6" presStyleCnt="19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29798E-6C0F-430F-9023-CC6EAFCEE331}" type="pres">
      <dgm:prSet presAssocID="{4741E0DA-3F7E-4C3C-BAFD-6BBA8771124C}" presName="rootConnector" presStyleLbl="node4" presStyleIdx="6" presStyleCnt="19"/>
      <dgm:spPr/>
      <dgm:t>
        <a:bodyPr/>
        <a:lstStyle/>
        <a:p>
          <a:endParaRPr lang="ru-RU"/>
        </a:p>
      </dgm:t>
    </dgm:pt>
    <dgm:pt modelId="{F86047AE-47B0-4600-9870-E2AA854E91AC}" type="pres">
      <dgm:prSet presAssocID="{4741E0DA-3F7E-4C3C-BAFD-6BBA8771124C}" presName="hierChild4" presStyleCnt="0"/>
      <dgm:spPr/>
    </dgm:pt>
    <dgm:pt modelId="{BB44AB62-2532-4C64-9F17-74BFB6E5661A}" type="pres">
      <dgm:prSet presAssocID="{4741E0DA-3F7E-4C3C-BAFD-6BBA8771124C}" presName="hierChild5" presStyleCnt="0"/>
      <dgm:spPr/>
    </dgm:pt>
    <dgm:pt modelId="{A206F43C-9393-4AF2-B058-3D793480B742}" type="pres">
      <dgm:prSet presAssocID="{0B5DA34E-1470-45C5-BCD9-C418CE1F3C4D}" presName="Name37" presStyleLbl="parChTrans1D4" presStyleIdx="7" presStyleCnt="19"/>
      <dgm:spPr/>
      <dgm:t>
        <a:bodyPr/>
        <a:lstStyle/>
        <a:p>
          <a:endParaRPr lang="ru-RU"/>
        </a:p>
      </dgm:t>
    </dgm:pt>
    <dgm:pt modelId="{B486B480-4A17-4294-A08A-8C0587944230}" type="pres">
      <dgm:prSet presAssocID="{7AA7F5E4-CBA5-43D2-B5C8-573F62730C4A}" presName="hierRoot2" presStyleCnt="0">
        <dgm:presLayoutVars>
          <dgm:hierBranch val="init"/>
        </dgm:presLayoutVars>
      </dgm:prSet>
      <dgm:spPr/>
    </dgm:pt>
    <dgm:pt modelId="{C35964A7-757F-4CF5-9239-7298A10081DE}" type="pres">
      <dgm:prSet presAssocID="{7AA7F5E4-CBA5-43D2-B5C8-573F62730C4A}" presName="rootComposite" presStyleCnt="0"/>
      <dgm:spPr/>
    </dgm:pt>
    <dgm:pt modelId="{0D9A5FEA-C635-489C-A8FB-793F2504DF76}" type="pres">
      <dgm:prSet presAssocID="{7AA7F5E4-CBA5-43D2-B5C8-573F62730C4A}" presName="rootText" presStyleLbl="node4" presStyleIdx="7" presStyleCnt="19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740370-0465-4B17-9C20-98DE01B27C12}" type="pres">
      <dgm:prSet presAssocID="{7AA7F5E4-CBA5-43D2-B5C8-573F62730C4A}" presName="rootConnector" presStyleLbl="node4" presStyleIdx="7" presStyleCnt="19"/>
      <dgm:spPr/>
      <dgm:t>
        <a:bodyPr/>
        <a:lstStyle/>
        <a:p>
          <a:endParaRPr lang="ru-RU"/>
        </a:p>
      </dgm:t>
    </dgm:pt>
    <dgm:pt modelId="{C5CBFAEF-C7D5-4354-BDBB-62855CE8E225}" type="pres">
      <dgm:prSet presAssocID="{7AA7F5E4-CBA5-43D2-B5C8-573F62730C4A}" presName="hierChild4" presStyleCnt="0"/>
      <dgm:spPr/>
    </dgm:pt>
    <dgm:pt modelId="{32F26C17-4F68-47F9-B356-D783BFC2121B}" type="pres">
      <dgm:prSet presAssocID="{7AA7F5E4-CBA5-43D2-B5C8-573F62730C4A}" presName="hierChild5" presStyleCnt="0"/>
      <dgm:spPr/>
    </dgm:pt>
    <dgm:pt modelId="{BDB64B6F-2939-481C-B9D8-10545C44E464}" type="pres">
      <dgm:prSet presAssocID="{65136811-BAA5-4207-BB90-8C00454EA34A}" presName="Name37" presStyleLbl="parChTrans1D4" presStyleIdx="8" presStyleCnt="19"/>
      <dgm:spPr/>
      <dgm:t>
        <a:bodyPr/>
        <a:lstStyle/>
        <a:p>
          <a:endParaRPr lang="ru-RU"/>
        </a:p>
      </dgm:t>
    </dgm:pt>
    <dgm:pt modelId="{2D02C2B6-A4FC-4292-98F9-DC85A1035279}" type="pres">
      <dgm:prSet presAssocID="{B501FF0D-F3D3-4738-97B6-44F74B8CA822}" presName="hierRoot2" presStyleCnt="0">
        <dgm:presLayoutVars>
          <dgm:hierBranch val="init"/>
        </dgm:presLayoutVars>
      </dgm:prSet>
      <dgm:spPr/>
    </dgm:pt>
    <dgm:pt modelId="{6C11DCFD-950E-4BD4-9B9E-6EF5C9EC3DD2}" type="pres">
      <dgm:prSet presAssocID="{B501FF0D-F3D3-4738-97B6-44F74B8CA822}" presName="rootComposite" presStyleCnt="0"/>
      <dgm:spPr/>
    </dgm:pt>
    <dgm:pt modelId="{E9E69059-F675-4CD6-AB1A-823A0B7EB118}" type="pres">
      <dgm:prSet presAssocID="{B501FF0D-F3D3-4738-97B6-44F74B8CA822}" presName="rootText" presStyleLbl="node4" presStyleIdx="8" presStyleCnt="19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D11676-7D89-4E99-9077-AB0EB53E9FB8}" type="pres">
      <dgm:prSet presAssocID="{B501FF0D-F3D3-4738-97B6-44F74B8CA822}" presName="rootConnector" presStyleLbl="node4" presStyleIdx="8" presStyleCnt="19"/>
      <dgm:spPr/>
      <dgm:t>
        <a:bodyPr/>
        <a:lstStyle/>
        <a:p>
          <a:endParaRPr lang="ru-RU"/>
        </a:p>
      </dgm:t>
    </dgm:pt>
    <dgm:pt modelId="{BAACE618-DB53-4E42-AD04-2E25450037F6}" type="pres">
      <dgm:prSet presAssocID="{B501FF0D-F3D3-4738-97B6-44F74B8CA822}" presName="hierChild4" presStyleCnt="0"/>
      <dgm:spPr/>
    </dgm:pt>
    <dgm:pt modelId="{98F562B1-E620-44A6-BBE0-191C0F82E106}" type="pres">
      <dgm:prSet presAssocID="{B501FF0D-F3D3-4738-97B6-44F74B8CA822}" presName="hierChild5" presStyleCnt="0"/>
      <dgm:spPr/>
    </dgm:pt>
    <dgm:pt modelId="{7379B305-945B-4E0B-8207-EDF707E853BC}" type="pres">
      <dgm:prSet presAssocID="{5EA88C4B-177D-44E0-A094-1360707B0C5C}" presName="Name37" presStyleLbl="parChTrans1D4" presStyleIdx="9" presStyleCnt="19"/>
      <dgm:spPr/>
      <dgm:t>
        <a:bodyPr/>
        <a:lstStyle/>
        <a:p>
          <a:endParaRPr lang="ru-RU"/>
        </a:p>
      </dgm:t>
    </dgm:pt>
    <dgm:pt modelId="{451EBAAE-0382-4628-8597-D1B9730B2E23}" type="pres">
      <dgm:prSet presAssocID="{D98FC241-D30D-4F5D-9023-F32FDEFC5F35}" presName="hierRoot2" presStyleCnt="0">
        <dgm:presLayoutVars>
          <dgm:hierBranch val="init"/>
        </dgm:presLayoutVars>
      </dgm:prSet>
      <dgm:spPr/>
    </dgm:pt>
    <dgm:pt modelId="{4A319257-EEE3-40ED-BA89-E446B26F5568}" type="pres">
      <dgm:prSet presAssocID="{D98FC241-D30D-4F5D-9023-F32FDEFC5F35}" presName="rootComposite" presStyleCnt="0"/>
      <dgm:spPr/>
    </dgm:pt>
    <dgm:pt modelId="{5DA46AE5-9172-41AA-B30C-4B7C5060F52B}" type="pres">
      <dgm:prSet presAssocID="{D98FC241-D30D-4F5D-9023-F32FDEFC5F35}" presName="rootText" presStyleLbl="node4" presStyleIdx="9" presStyleCnt="19" custScaleX="285313" custLinFactNeighborX="-25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534E65-D77B-4C16-94E7-822C28426578}" type="pres">
      <dgm:prSet presAssocID="{D98FC241-D30D-4F5D-9023-F32FDEFC5F35}" presName="rootConnector" presStyleLbl="node4" presStyleIdx="9" presStyleCnt="19"/>
      <dgm:spPr/>
      <dgm:t>
        <a:bodyPr/>
        <a:lstStyle/>
        <a:p>
          <a:endParaRPr lang="ru-RU"/>
        </a:p>
      </dgm:t>
    </dgm:pt>
    <dgm:pt modelId="{4D6FBC88-0B6D-42CC-8A74-CB1B1004909A}" type="pres">
      <dgm:prSet presAssocID="{D98FC241-D30D-4F5D-9023-F32FDEFC5F35}" presName="hierChild4" presStyleCnt="0"/>
      <dgm:spPr/>
    </dgm:pt>
    <dgm:pt modelId="{1AA8FF41-ABF4-4341-AA97-BCFB8EAA98FB}" type="pres">
      <dgm:prSet presAssocID="{D98FC241-D30D-4F5D-9023-F32FDEFC5F35}" presName="hierChild5" presStyleCnt="0"/>
      <dgm:spPr/>
    </dgm:pt>
    <dgm:pt modelId="{C2D4CE6F-7013-4E68-9478-06AB8478D3DC}" type="pres">
      <dgm:prSet presAssocID="{0ED9F8FF-0E6E-486C-9A86-BA42C0A9E5CC}" presName="hierChild5" presStyleCnt="0"/>
      <dgm:spPr/>
    </dgm:pt>
    <dgm:pt modelId="{F8D8264F-B105-426E-BA03-6F307B8CEB7F}" type="pres">
      <dgm:prSet presAssocID="{C6395CDC-7401-453D-A97C-9172E450822D}" presName="Name35" presStyleLbl="parChTrans1D4" presStyleIdx="10" presStyleCnt="19"/>
      <dgm:spPr/>
      <dgm:t>
        <a:bodyPr/>
        <a:lstStyle/>
        <a:p>
          <a:endParaRPr lang="ru-RU"/>
        </a:p>
      </dgm:t>
    </dgm:pt>
    <dgm:pt modelId="{3E8DFC54-47BB-4A9B-848F-B6D8FF370E07}" type="pres">
      <dgm:prSet presAssocID="{ED25D1E1-C0F5-49DC-9FDD-BFEC98645AAF}" presName="hierRoot2" presStyleCnt="0">
        <dgm:presLayoutVars>
          <dgm:hierBranch val="init"/>
        </dgm:presLayoutVars>
      </dgm:prSet>
      <dgm:spPr/>
    </dgm:pt>
    <dgm:pt modelId="{4294A3DF-60CD-4A47-9194-9E6E7D96AE5A}" type="pres">
      <dgm:prSet presAssocID="{ED25D1E1-C0F5-49DC-9FDD-BFEC98645AAF}" presName="rootComposite" presStyleCnt="0"/>
      <dgm:spPr/>
    </dgm:pt>
    <dgm:pt modelId="{B533F8E3-8744-4F2B-BCBB-10D0341DDC84}" type="pres">
      <dgm:prSet presAssocID="{ED25D1E1-C0F5-49DC-9FDD-BFEC98645AAF}" presName="rootText" presStyleLbl="node4" presStyleIdx="10" presStyleCnt="19" custScaleX="194872" custLinFactNeighborX="175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234E9C-DB91-4AB1-99D6-AB94DCE5F59A}" type="pres">
      <dgm:prSet presAssocID="{ED25D1E1-C0F5-49DC-9FDD-BFEC98645AAF}" presName="rootConnector" presStyleLbl="node4" presStyleIdx="10" presStyleCnt="19"/>
      <dgm:spPr/>
      <dgm:t>
        <a:bodyPr/>
        <a:lstStyle/>
        <a:p>
          <a:endParaRPr lang="ru-RU"/>
        </a:p>
      </dgm:t>
    </dgm:pt>
    <dgm:pt modelId="{14B22F3C-B6AB-4161-B273-F876F46CCE59}" type="pres">
      <dgm:prSet presAssocID="{ED25D1E1-C0F5-49DC-9FDD-BFEC98645AAF}" presName="hierChild4" presStyleCnt="0"/>
      <dgm:spPr/>
    </dgm:pt>
    <dgm:pt modelId="{A71AF895-45FD-4F05-9C20-1D57498E45EA}" type="pres">
      <dgm:prSet presAssocID="{DD2F08C4-1CE6-409F-ACBA-EC94A4DF7DBB}" presName="Name37" presStyleLbl="parChTrans1D4" presStyleIdx="11" presStyleCnt="19"/>
      <dgm:spPr/>
      <dgm:t>
        <a:bodyPr/>
        <a:lstStyle/>
        <a:p>
          <a:endParaRPr lang="ru-RU"/>
        </a:p>
      </dgm:t>
    </dgm:pt>
    <dgm:pt modelId="{43111923-4969-4C02-AF20-22AB5B0B7D28}" type="pres">
      <dgm:prSet presAssocID="{AE025ABE-03E1-4210-9F03-B55247FFE7C3}" presName="hierRoot2" presStyleCnt="0">
        <dgm:presLayoutVars>
          <dgm:hierBranch val="init"/>
        </dgm:presLayoutVars>
      </dgm:prSet>
      <dgm:spPr/>
    </dgm:pt>
    <dgm:pt modelId="{5F940268-D2D7-4FED-A49F-30E7A6786320}" type="pres">
      <dgm:prSet presAssocID="{AE025ABE-03E1-4210-9F03-B55247FFE7C3}" presName="rootComposite" presStyleCnt="0"/>
      <dgm:spPr/>
    </dgm:pt>
    <dgm:pt modelId="{6B560578-293B-43B1-9FF3-8BFCFDEAB09C}" type="pres">
      <dgm:prSet presAssocID="{AE025ABE-03E1-4210-9F03-B55247FFE7C3}" presName="rootText" presStyleLbl="node4" presStyleIdx="11" presStyleCnt="19" custScaleX="313844" custLinFactNeighborX="12796" custLinFactNeighborY="89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D9DB26-EDF3-4E28-B0F5-2B86D8E98517}" type="pres">
      <dgm:prSet presAssocID="{AE025ABE-03E1-4210-9F03-B55247FFE7C3}" presName="rootConnector" presStyleLbl="node4" presStyleIdx="11" presStyleCnt="19"/>
      <dgm:spPr/>
      <dgm:t>
        <a:bodyPr/>
        <a:lstStyle/>
        <a:p>
          <a:endParaRPr lang="ru-RU"/>
        </a:p>
      </dgm:t>
    </dgm:pt>
    <dgm:pt modelId="{2715F105-F11C-49CF-AB0E-2C683A509C5D}" type="pres">
      <dgm:prSet presAssocID="{AE025ABE-03E1-4210-9F03-B55247FFE7C3}" presName="hierChild4" presStyleCnt="0"/>
      <dgm:spPr/>
    </dgm:pt>
    <dgm:pt modelId="{9D4F1CC8-6033-48EC-97CE-A1CFDCCFB7B4}" type="pres">
      <dgm:prSet presAssocID="{AE025ABE-03E1-4210-9F03-B55247FFE7C3}" presName="hierChild5" presStyleCnt="0"/>
      <dgm:spPr/>
    </dgm:pt>
    <dgm:pt modelId="{17A656A8-D574-421C-9FA4-8249A104FC79}" type="pres">
      <dgm:prSet presAssocID="{40C87CB8-CAC9-4372-BBF4-C05A0B235B80}" presName="Name37" presStyleLbl="parChTrans1D4" presStyleIdx="12" presStyleCnt="19"/>
      <dgm:spPr/>
      <dgm:t>
        <a:bodyPr/>
        <a:lstStyle/>
        <a:p>
          <a:endParaRPr lang="ru-RU"/>
        </a:p>
      </dgm:t>
    </dgm:pt>
    <dgm:pt modelId="{81FD292A-4E7F-4E0C-9E54-2CE0E44154A6}" type="pres">
      <dgm:prSet presAssocID="{B8305DEE-87ED-4B64-9377-5BCD1315D875}" presName="hierRoot2" presStyleCnt="0">
        <dgm:presLayoutVars>
          <dgm:hierBranch val="init"/>
        </dgm:presLayoutVars>
      </dgm:prSet>
      <dgm:spPr/>
    </dgm:pt>
    <dgm:pt modelId="{594F002A-6BC4-463A-810D-554D4D7E802D}" type="pres">
      <dgm:prSet presAssocID="{B8305DEE-87ED-4B64-9377-5BCD1315D875}" presName="rootComposite" presStyleCnt="0"/>
      <dgm:spPr/>
    </dgm:pt>
    <dgm:pt modelId="{70980288-BB68-4D1C-B4A6-DFF00D0FEDC5}" type="pres">
      <dgm:prSet presAssocID="{B8305DEE-87ED-4B64-9377-5BCD1315D875}" presName="rootText" presStyleLbl="node4" presStyleIdx="12" presStyleCnt="19" custScaleX="313844" custLinFactNeighborX="12796" custLinFactNeighborY="89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33381B-08A3-43EE-81C9-1C6AA719CBAE}" type="pres">
      <dgm:prSet presAssocID="{B8305DEE-87ED-4B64-9377-5BCD1315D875}" presName="rootConnector" presStyleLbl="node4" presStyleIdx="12" presStyleCnt="19"/>
      <dgm:spPr/>
      <dgm:t>
        <a:bodyPr/>
        <a:lstStyle/>
        <a:p>
          <a:endParaRPr lang="ru-RU"/>
        </a:p>
      </dgm:t>
    </dgm:pt>
    <dgm:pt modelId="{991D3B6F-3513-425C-A5E4-02392199A569}" type="pres">
      <dgm:prSet presAssocID="{B8305DEE-87ED-4B64-9377-5BCD1315D875}" presName="hierChild4" presStyleCnt="0"/>
      <dgm:spPr/>
    </dgm:pt>
    <dgm:pt modelId="{C6329461-CE7F-487D-BCA1-D0998D9C408E}" type="pres">
      <dgm:prSet presAssocID="{B8305DEE-87ED-4B64-9377-5BCD1315D875}" presName="hierChild5" presStyleCnt="0"/>
      <dgm:spPr/>
    </dgm:pt>
    <dgm:pt modelId="{03097A64-4C89-49B5-B1EF-A3F1BB71548C}" type="pres">
      <dgm:prSet presAssocID="{3DB03534-3460-43E6-88D3-C0D2C6FE78BC}" presName="Name37" presStyleLbl="parChTrans1D4" presStyleIdx="13" presStyleCnt="19"/>
      <dgm:spPr/>
      <dgm:t>
        <a:bodyPr/>
        <a:lstStyle/>
        <a:p>
          <a:endParaRPr lang="ru-RU"/>
        </a:p>
      </dgm:t>
    </dgm:pt>
    <dgm:pt modelId="{91CF491E-5012-4D4C-B583-99B9EA6261F7}" type="pres">
      <dgm:prSet presAssocID="{B9E9B29C-6050-4806-8DB4-4D7EEA4EB60F}" presName="hierRoot2" presStyleCnt="0">
        <dgm:presLayoutVars>
          <dgm:hierBranch val="init"/>
        </dgm:presLayoutVars>
      </dgm:prSet>
      <dgm:spPr/>
    </dgm:pt>
    <dgm:pt modelId="{6028B778-9146-487D-99CE-7596BEE5150F}" type="pres">
      <dgm:prSet presAssocID="{B9E9B29C-6050-4806-8DB4-4D7EEA4EB60F}" presName="rootComposite" presStyleCnt="0"/>
      <dgm:spPr/>
    </dgm:pt>
    <dgm:pt modelId="{44A8C1A6-5759-4AF3-BD62-33011C80966B}" type="pres">
      <dgm:prSet presAssocID="{B9E9B29C-6050-4806-8DB4-4D7EEA4EB60F}" presName="rootText" presStyleLbl="node4" presStyleIdx="13" presStyleCnt="19" custScaleX="313844" custLinFactNeighborX="12796" custLinFactNeighborY="89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01B693-115B-4D3A-80FA-D25AD0F8AD41}" type="pres">
      <dgm:prSet presAssocID="{B9E9B29C-6050-4806-8DB4-4D7EEA4EB60F}" presName="rootConnector" presStyleLbl="node4" presStyleIdx="13" presStyleCnt="19"/>
      <dgm:spPr/>
      <dgm:t>
        <a:bodyPr/>
        <a:lstStyle/>
        <a:p>
          <a:endParaRPr lang="ru-RU"/>
        </a:p>
      </dgm:t>
    </dgm:pt>
    <dgm:pt modelId="{D9EC9FC3-3CF4-4DEB-9377-2D8EAEBE15B6}" type="pres">
      <dgm:prSet presAssocID="{B9E9B29C-6050-4806-8DB4-4D7EEA4EB60F}" presName="hierChild4" presStyleCnt="0"/>
      <dgm:spPr/>
    </dgm:pt>
    <dgm:pt modelId="{5E0BB652-853D-4F2B-AF05-2491ECEBDEA8}" type="pres">
      <dgm:prSet presAssocID="{B9E9B29C-6050-4806-8DB4-4D7EEA4EB60F}" presName="hierChild5" presStyleCnt="0"/>
      <dgm:spPr/>
    </dgm:pt>
    <dgm:pt modelId="{8F0AFA2B-6BFC-4010-9A1F-B045EE9A6826}" type="pres">
      <dgm:prSet presAssocID="{7405E927-F2AD-4766-BE72-AA8C1CB0A23A}" presName="Name37" presStyleLbl="parChTrans1D4" presStyleIdx="14" presStyleCnt="19"/>
      <dgm:spPr/>
      <dgm:t>
        <a:bodyPr/>
        <a:lstStyle/>
        <a:p>
          <a:endParaRPr lang="ru-RU"/>
        </a:p>
      </dgm:t>
    </dgm:pt>
    <dgm:pt modelId="{893F9C3F-9D9C-4ECC-8ACD-7845A646BE4D}" type="pres">
      <dgm:prSet presAssocID="{D338E2BF-3A6F-40B5-B32A-E64241F118E8}" presName="hierRoot2" presStyleCnt="0">
        <dgm:presLayoutVars>
          <dgm:hierBranch val="init"/>
        </dgm:presLayoutVars>
      </dgm:prSet>
      <dgm:spPr/>
    </dgm:pt>
    <dgm:pt modelId="{FAD81754-6766-43E6-92B8-B1F5055295FD}" type="pres">
      <dgm:prSet presAssocID="{D338E2BF-3A6F-40B5-B32A-E64241F118E8}" presName="rootComposite" presStyleCnt="0"/>
      <dgm:spPr/>
    </dgm:pt>
    <dgm:pt modelId="{BD80E868-2315-4F14-9936-34970C7C9144}" type="pres">
      <dgm:prSet presAssocID="{D338E2BF-3A6F-40B5-B32A-E64241F118E8}" presName="rootText" presStyleLbl="node4" presStyleIdx="14" presStyleCnt="19" custScaleX="313844" custScaleY="90909" custLinFactY="34606" custLinFactNeighborX="12796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E7EA-EF09-458F-AAF3-2103FBA44EDC}" type="pres">
      <dgm:prSet presAssocID="{D338E2BF-3A6F-40B5-B32A-E64241F118E8}" presName="rootConnector" presStyleLbl="node4" presStyleIdx="14" presStyleCnt="19"/>
      <dgm:spPr/>
      <dgm:t>
        <a:bodyPr/>
        <a:lstStyle/>
        <a:p>
          <a:endParaRPr lang="ru-RU"/>
        </a:p>
      </dgm:t>
    </dgm:pt>
    <dgm:pt modelId="{0B263E92-9E5D-4D4C-ABE2-141E51ECDD24}" type="pres">
      <dgm:prSet presAssocID="{D338E2BF-3A6F-40B5-B32A-E64241F118E8}" presName="hierChild4" presStyleCnt="0"/>
      <dgm:spPr/>
    </dgm:pt>
    <dgm:pt modelId="{B37DAC62-9628-4A22-BFC0-DD7A417F1557}" type="pres">
      <dgm:prSet presAssocID="{D338E2BF-3A6F-40B5-B32A-E64241F118E8}" presName="hierChild5" presStyleCnt="0"/>
      <dgm:spPr/>
    </dgm:pt>
    <dgm:pt modelId="{C020FA16-BF6B-4F81-A465-4A15CF18195A}" type="pres">
      <dgm:prSet presAssocID="{1D09875E-E777-4964-AE79-6AB948BE31A1}" presName="Name37" presStyleLbl="parChTrans1D4" presStyleIdx="15" presStyleCnt="19"/>
      <dgm:spPr/>
      <dgm:t>
        <a:bodyPr/>
        <a:lstStyle/>
        <a:p>
          <a:endParaRPr lang="ru-RU"/>
        </a:p>
      </dgm:t>
    </dgm:pt>
    <dgm:pt modelId="{614F963F-7744-4D2E-94A1-1668822BEC82}" type="pres">
      <dgm:prSet presAssocID="{3C2FCB43-0AA4-4128-96E7-D1AB64B68318}" presName="hierRoot2" presStyleCnt="0">
        <dgm:presLayoutVars>
          <dgm:hierBranch val="init"/>
        </dgm:presLayoutVars>
      </dgm:prSet>
      <dgm:spPr/>
    </dgm:pt>
    <dgm:pt modelId="{CE5E1F36-18B2-4FA0-AFF1-5C74A521D8BE}" type="pres">
      <dgm:prSet presAssocID="{3C2FCB43-0AA4-4128-96E7-D1AB64B68318}" presName="rootComposite" presStyleCnt="0"/>
      <dgm:spPr/>
    </dgm:pt>
    <dgm:pt modelId="{402DB29B-0B4A-4362-837C-5E6BE35119FE}" type="pres">
      <dgm:prSet presAssocID="{3C2FCB43-0AA4-4128-96E7-D1AB64B68318}" presName="rootText" presStyleLbl="node4" presStyleIdx="15" presStyleCnt="19" custScaleX="313844" custLinFactY="-34087" custLinFactNeighborX="12796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9CF281-DC67-48C7-9E64-A4D3F08441CB}" type="pres">
      <dgm:prSet presAssocID="{3C2FCB43-0AA4-4128-96E7-D1AB64B68318}" presName="rootConnector" presStyleLbl="node4" presStyleIdx="15" presStyleCnt="19"/>
      <dgm:spPr/>
      <dgm:t>
        <a:bodyPr/>
        <a:lstStyle/>
        <a:p>
          <a:endParaRPr lang="ru-RU"/>
        </a:p>
      </dgm:t>
    </dgm:pt>
    <dgm:pt modelId="{CA19AD90-03D5-403B-A423-76C6BA6BECDF}" type="pres">
      <dgm:prSet presAssocID="{3C2FCB43-0AA4-4128-96E7-D1AB64B68318}" presName="hierChild4" presStyleCnt="0"/>
      <dgm:spPr/>
    </dgm:pt>
    <dgm:pt modelId="{14B18A7C-80CC-4FA9-8C63-CD2E5675DE6C}" type="pres">
      <dgm:prSet presAssocID="{3C2FCB43-0AA4-4128-96E7-D1AB64B68318}" presName="hierChild5" presStyleCnt="0"/>
      <dgm:spPr/>
    </dgm:pt>
    <dgm:pt modelId="{8D8D5CBC-486B-404D-A9E9-F7E0E467CA2C}" type="pres">
      <dgm:prSet presAssocID="{D4680076-3F1E-47A4-A8E1-C47D02DF9F7A}" presName="Name37" presStyleLbl="parChTrans1D4" presStyleIdx="16" presStyleCnt="19"/>
      <dgm:spPr/>
      <dgm:t>
        <a:bodyPr/>
        <a:lstStyle/>
        <a:p>
          <a:endParaRPr lang="ru-RU"/>
        </a:p>
      </dgm:t>
    </dgm:pt>
    <dgm:pt modelId="{0188D31D-31E8-4C8E-A082-7A427CA554E3}" type="pres">
      <dgm:prSet presAssocID="{BE9A5BB1-EED3-4111-BA3C-88B8AD749EBC}" presName="hierRoot2" presStyleCnt="0">
        <dgm:presLayoutVars>
          <dgm:hierBranch val="init"/>
        </dgm:presLayoutVars>
      </dgm:prSet>
      <dgm:spPr/>
    </dgm:pt>
    <dgm:pt modelId="{4F06695A-0DEF-4A73-9A88-2D9B69D896E0}" type="pres">
      <dgm:prSet presAssocID="{BE9A5BB1-EED3-4111-BA3C-88B8AD749EBC}" presName="rootComposite" presStyleCnt="0"/>
      <dgm:spPr/>
    </dgm:pt>
    <dgm:pt modelId="{3D30A84C-C7CF-48AF-955E-5B327014B3EF}" type="pres">
      <dgm:prSet presAssocID="{BE9A5BB1-EED3-4111-BA3C-88B8AD749EBC}" presName="rootText" presStyleLbl="node4" presStyleIdx="16" presStyleCnt="19" custScaleX="313844" custScaleY="90909" custLinFactY="17111" custLinFactNeighborX="13066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21FAC5-1F00-4788-BA86-85887DE90376}" type="pres">
      <dgm:prSet presAssocID="{BE9A5BB1-EED3-4111-BA3C-88B8AD749EBC}" presName="rootConnector" presStyleLbl="node4" presStyleIdx="16" presStyleCnt="19"/>
      <dgm:spPr/>
      <dgm:t>
        <a:bodyPr/>
        <a:lstStyle/>
        <a:p>
          <a:endParaRPr lang="ru-RU"/>
        </a:p>
      </dgm:t>
    </dgm:pt>
    <dgm:pt modelId="{816DA863-4007-4699-9164-6B0B0BC75CF7}" type="pres">
      <dgm:prSet presAssocID="{BE9A5BB1-EED3-4111-BA3C-88B8AD749EBC}" presName="hierChild4" presStyleCnt="0"/>
      <dgm:spPr/>
    </dgm:pt>
    <dgm:pt modelId="{4095F960-B4CE-4594-9681-B971D2B1240A}" type="pres">
      <dgm:prSet presAssocID="{BE9A5BB1-EED3-4111-BA3C-88B8AD749EBC}" presName="hierChild5" presStyleCnt="0"/>
      <dgm:spPr/>
    </dgm:pt>
    <dgm:pt modelId="{2A087700-2F94-4B41-8B01-5195EB66FD0A}" type="pres">
      <dgm:prSet presAssocID="{C36CD8B0-26E2-4910-89F6-FFE192D83580}" presName="Name37" presStyleLbl="parChTrans1D4" presStyleIdx="17" presStyleCnt="19"/>
      <dgm:spPr/>
      <dgm:t>
        <a:bodyPr/>
        <a:lstStyle/>
        <a:p>
          <a:endParaRPr lang="ru-RU"/>
        </a:p>
      </dgm:t>
    </dgm:pt>
    <dgm:pt modelId="{F2D27440-40A9-455F-9411-886FCD5BB0CF}" type="pres">
      <dgm:prSet presAssocID="{0D473B91-7E4D-4DE0-A15F-1B6715EF2A9B}" presName="hierRoot2" presStyleCnt="0">
        <dgm:presLayoutVars>
          <dgm:hierBranch val="init"/>
        </dgm:presLayoutVars>
      </dgm:prSet>
      <dgm:spPr/>
    </dgm:pt>
    <dgm:pt modelId="{2DBCC305-F0F0-41C7-9CA6-8DBC559D391E}" type="pres">
      <dgm:prSet presAssocID="{0D473B91-7E4D-4DE0-A15F-1B6715EF2A9B}" presName="rootComposite" presStyleCnt="0"/>
      <dgm:spPr/>
    </dgm:pt>
    <dgm:pt modelId="{0A788A9F-04BE-48ED-88D1-C072C01CB3F6}" type="pres">
      <dgm:prSet presAssocID="{0D473B91-7E4D-4DE0-A15F-1B6715EF2A9B}" presName="rootText" presStyleLbl="node4" presStyleIdx="17" presStyleCnt="19" custScaleX="313844" custScaleY="90909" custLinFactY="-47941" custLinFactNeighborX="12796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9761E3-D561-4A03-A4D1-A8CE940C05B5}" type="pres">
      <dgm:prSet presAssocID="{0D473B91-7E4D-4DE0-A15F-1B6715EF2A9B}" presName="rootConnector" presStyleLbl="node4" presStyleIdx="17" presStyleCnt="19"/>
      <dgm:spPr/>
      <dgm:t>
        <a:bodyPr/>
        <a:lstStyle/>
        <a:p>
          <a:endParaRPr lang="ru-RU"/>
        </a:p>
      </dgm:t>
    </dgm:pt>
    <dgm:pt modelId="{0EFA7F5E-0501-40DF-A852-75DA546C8929}" type="pres">
      <dgm:prSet presAssocID="{0D473B91-7E4D-4DE0-A15F-1B6715EF2A9B}" presName="hierChild4" presStyleCnt="0"/>
      <dgm:spPr/>
    </dgm:pt>
    <dgm:pt modelId="{BF744F3C-08D3-402F-BF81-72D7D4F06A1B}" type="pres">
      <dgm:prSet presAssocID="{0D473B91-7E4D-4DE0-A15F-1B6715EF2A9B}" presName="hierChild5" presStyleCnt="0"/>
      <dgm:spPr/>
    </dgm:pt>
    <dgm:pt modelId="{20C0C683-5298-48F2-853D-8CEACC5A2120}" type="pres">
      <dgm:prSet presAssocID="{ED25D1E1-C0F5-49DC-9FDD-BFEC98645AAF}" presName="hierChild5" presStyleCnt="0"/>
      <dgm:spPr/>
    </dgm:pt>
    <dgm:pt modelId="{8C19B27B-5497-4AE2-97AE-501F5A4D5772}" type="pres">
      <dgm:prSet presAssocID="{FFF507AF-F3AC-4E49-A951-C8A55AC9C906}" presName="Name35" presStyleLbl="parChTrans1D4" presStyleIdx="18" presStyleCnt="19"/>
      <dgm:spPr/>
      <dgm:t>
        <a:bodyPr/>
        <a:lstStyle/>
        <a:p>
          <a:endParaRPr lang="ru-RU"/>
        </a:p>
      </dgm:t>
    </dgm:pt>
    <dgm:pt modelId="{6E3DA22B-9AD2-484B-84E2-723136B7157B}" type="pres">
      <dgm:prSet presAssocID="{8C23EE08-6A3A-4CA6-B97B-471BD511BC4A}" presName="hierRoot2" presStyleCnt="0">
        <dgm:presLayoutVars>
          <dgm:hierBranch val="init"/>
        </dgm:presLayoutVars>
      </dgm:prSet>
      <dgm:spPr/>
    </dgm:pt>
    <dgm:pt modelId="{84E39497-312E-45CA-93B0-1920C933DF9D}" type="pres">
      <dgm:prSet presAssocID="{8C23EE08-6A3A-4CA6-B97B-471BD511BC4A}" presName="rootComposite" presStyleCnt="0"/>
      <dgm:spPr/>
    </dgm:pt>
    <dgm:pt modelId="{90966FAE-4C19-44E0-B9EF-78929C1459C0}" type="pres">
      <dgm:prSet presAssocID="{8C23EE08-6A3A-4CA6-B97B-471BD511BC4A}" presName="rootText" presStyleLbl="node4" presStyleIdx="18" presStyleCnt="19" custScaleX="194872" custLinFactNeighborX="119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8F0829-C1AC-4E85-A0A9-967130D48270}" type="pres">
      <dgm:prSet presAssocID="{8C23EE08-6A3A-4CA6-B97B-471BD511BC4A}" presName="rootConnector" presStyleLbl="node4" presStyleIdx="18" presStyleCnt="19"/>
      <dgm:spPr/>
      <dgm:t>
        <a:bodyPr/>
        <a:lstStyle/>
        <a:p>
          <a:endParaRPr lang="ru-RU"/>
        </a:p>
      </dgm:t>
    </dgm:pt>
    <dgm:pt modelId="{B85D278C-98E2-4564-BAA1-5532A78E548C}" type="pres">
      <dgm:prSet presAssocID="{8C23EE08-6A3A-4CA6-B97B-471BD511BC4A}" presName="hierChild4" presStyleCnt="0"/>
      <dgm:spPr/>
    </dgm:pt>
    <dgm:pt modelId="{38108D18-3747-489E-8C76-51164CD22185}" type="pres">
      <dgm:prSet presAssocID="{8C23EE08-6A3A-4CA6-B97B-471BD511BC4A}" presName="hierChild5" presStyleCnt="0"/>
      <dgm:spPr/>
    </dgm:pt>
    <dgm:pt modelId="{BADADB90-F5E1-4DAF-B520-75FFDBC685E0}" type="pres">
      <dgm:prSet presAssocID="{AD122E63-58C5-44E8-B390-EAF2EA01FA04}" presName="hierChild5" presStyleCnt="0"/>
      <dgm:spPr/>
    </dgm:pt>
    <dgm:pt modelId="{9371BCBF-6F89-4FAA-96FB-A2FA352CF622}" type="pres">
      <dgm:prSet presAssocID="{3214A0FB-23BB-4ABC-AA12-FB087A882A5E}" presName="hierChild5" presStyleCnt="0"/>
      <dgm:spPr/>
    </dgm:pt>
    <dgm:pt modelId="{B01B9160-6236-4F04-B56D-7A6BCB11EAE8}" type="pres">
      <dgm:prSet presAssocID="{AF684661-0BCB-4658-935B-EE2B6582CF71}" presName="hierChild5" presStyleCnt="0"/>
      <dgm:spPr/>
    </dgm:pt>
    <dgm:pt modelId="{56E94FCB-CB9F-4E72-8135-7FBFD2D4A479}" type="pres">
      <dgm:prSet presAssocID="{331EB1DB-97B7-4B6F-BE6C-D3509ED55608}" presName="hierChild5" presStyleCnt="0"/>
      <dgm:spPr/>
    </dgm:pt>
    <dgm:pt modelId="{D6354511-8AAB-4B32-BE85-63E1B812A872}" type="pres">
      <dgm:prSet presAssocID="{2FD1ED05-826C-4579-B2B5-462EC13E21B3}" presName="hierChild3" presStyleCnt="0"/>
      <dgm:spPr/>
    </dgm:pt>
  </dgm:ptLst>
  <dgm:cxnLst>
    <dgm:cxn modelId="{E92939F9-86C1-4F9F-A551-52841EE90FFA}" type="presOf" srcId="{8C23EE08-6A3A-4CA6-B97B-471BD511BC4A}" destId="{90966FAE-4C19-44E0-B9EF-78929C1459C0}" srcOrd="0" destOrd="0" presId="urn:microsoft.com/office/officeart/2005/8/layout/orgChart1"/>
    <dgm:cxn modelId="{9E84001C-620F-470E-A883-E80B7B4A9120}" type="presOf" srcId="{4DE4153A-429D-47B4-BEAF-AD0DF2C5070B}" destId="{3683257F-0C89-4C0D-8E84-6872F985DEF0}" srcOrd="0" destOrd="0" presId="urn:microsoft.com/office/officeart/2005/8/layout/orgChart1"/>
    <dgm:cxn modelId="{2D6F682B-FA56-484F-8E47-0AD4F6795ECC}" type="presOf" srcId="{0ED9F8FF-0E6E-486C-9A86-BA42C0A9E5CC}" destId="{68FFA22D-D196-469E-A539-04EFA730B2EC}" srcOrd="1" destOrd="0" presId="urn:microsoft.com/office/officeart/2005/8/layout/orgChart1"/>
    <dgm:cxn modelId="{D20F27F1-0042-434C-A597-BB81B4449401}" srcId="{AD122E63-58C5-44E8-B390-EAF2EA01FA04}" destId="{0ED9F8FF-0E6E-486C-9A86-BA42C0A9E5CC}" srcOrd="0" destOrd="0" parTransId="{92179278-33ED-4E00-8130-BFF20BC4324C}" sibTransId="{4F368C7F-5543-4152-B130-B3417F13A633}"/>
    <dgm:cxn modelId="{6177E6D8-0933-469B-BAF4-796D6F3159A7}" type="presOf" srcId="{DD2F08C4-1CE6-409F-ACBA-EC94A4DF7DBB}" destId="{A71AF895-45FD-4F05-9C20-1D57498E45EA}" srcOrd="0" destOrd="0" presId="urn:microsoft.com/office/officeart/2005/8/layout/orgChart1"/>
    <dgm:cxn modelId="{1387009B-3E9E-4800-A1B9-93D896D033D7}" type="presOf" srcId="{B8305DEE-87ED-4B64-9377-5BCD1315D875}" destId="{A033381B-08A3-43EE-81C9-1C6AA719CBAE}" srcOrd="1" destOrd="0" presId="urn:microsoft.com/office/officeart/2005/8/layout/orgChart1"/>
    <dgm:cxn modelId="{B39BCDF7-3BF6-4D86-9605-DBC847972B67}" type="presOf" srcId="{D338E2BF-3A6F-40B5-B32A-E64241F118E8}" destId="{BD80E868-2315-4F14-9936-34970C7C9144}" srcOrd="0" destOrd="0" presId="urn:microsoft.com/office/officeart/2005/8/layout/orgChart1"/>
    <dgm:cxn modelId="{218F973C-D886-44F0-90CB-BF7D72A66A28}" type="presOf" srcId="{1D09875E-E777-4964-AE79-6AB948BE31A1}" destId="{C020FA16-BF6B-4F81-A465-4A15CF18195A}" srcOrd="0" destOrd="0" presId="urn:microsoft.com/office/officeart/2005/8/layout/orgChart1"/>
    <dgm:cxn modelId="{1605537A-2929-43D3-A505-59E24D2AF9CC}" srcId="{ED25D1E1-C0F5-49DC-9FDD-BFEC98645AAF}" destId="{AE025ABE-03E1-4210-9F03-B55247FFE7C3}" srcOrd="0" destOrd="0" parTransId="{DD2F08C4-1CE6-409F-ACBA-EC94A4DF7DBB}" sibTransId="{9A906FD1-8E79-410F-8D9A-CF2369E756D9}"/>
    <dgm:cxn modelId="{618E8D7E-5C1F-4922-AD41-5B98E9DFA0EB}" type="presOf" srcId="{AF120303-D45B-4A91-A2AD-1F0319BA7135}" destId="{3FAF19C0-2402-4A6B-B6AD-50B8E1CB413E}" srcOrd="0" destOrd="0" presId="urn:microsoft.com/office/officeart/2005/8/layout/orgChart1"/>
    <dgm:cxn modelId="{0411A5B6-BD6C-4E89-A226-AC75D22B7542}" type="presOf" srcId="{D4680076-3F1E-47A4-A8E1-C47D02DF9F7A}" destId="{8D8D5CBC-486B-404D-A9E9-F7E0E467CA2C}" srcOrd="0" destOrd="0" presId="urn:microsoft.com/office/officeart/2005/8/layout/orgChart1"/>
    <dgm:cxn modelId="{F47AF990-D7B2-43C4-A988-A28F9F5CFBC9}" type="presOf" srcId="{D98FC241-D30D-4F5D-9023-F32FDEFC5F35}" destId="{5DA46AE5-9172-41AA-B30C-4B7C5060F52B}" srcOrd="0" destOrd="0" presId="urn:microsoft.com/office/officeart/2005/8/layout/orgChart1"/>
    <dgm:cxn modelId="{46F90575-550B-4E47-BE8B-82604322C1BD}" srcId="{0ED9F8FF-0E6E-486C-9A86-BA42C0A9E5CC}" destId="{DA6D8A8C-97C2-4EB0-858F-70C675E04AD5}" srcOrd="2" destOrd="0" parTransId="{F865DF02-49B3-45BE-BCF3-39112CD39BFA}" sibTransId="{179F6FFC-95BB-47CB-87C3-BC03D78EF4F7}"/>
    <dgm:cxn modelId="{56E81EB3-9DBE-4EDC-8EF5-F41CAF95836F}" type="presOf" srcId="{92179278-33ED-4E00-8130-BFF20BC4324C}" destId="{155B356C-4EB5-4730-A56B-E6536DFE1D02}" srcOrd="0" destOrd="0" presId="urn:microsoft.com/office/officeart/2005/8/layout/orgChart1"/>
    <dgm:cxn modelId="{CF27D8A5-DDE9-440C-96D6-94127AB2DBD6}" srcId="{ED25D1E1-C0F5-49DC-9FDD-BFEC98645AAF}" destId="{B9E9B29C-6050-4806-8DB4-4D7EEA4EB60F}" srcOrd="2" destOrd="0" parTransId="{3DB03534-3460-43E6-88D3-C0D2C6FE78BC}" sibTransId="{0E85C0DB-2CC8-4184-B376-AB3857C319BD}"/>
    <dgm:cxn modelId="{1742DCD7-B05B-4712-BB6F-B62778D8DDB1}" type="presOf" srcId="{3A83F02A-FFFB-43DA-8FCC-C1DA4A479F04}" destId="{4B9ED53A-0750-4468-AA07-BB2E5228B9DB}" srcOrd="0" destOrd="0" presId="urn:microsoft.com/office/officeart/2005/8/layout/orgChart1"/>
    <dgm:cxn modelId="{143A6E6F-E062-4AA0-B8BA-4E74A9B423B1}" type="presOf" srcId="{DA6D8A8C-97C2-4EB0-858F-70C675E04AD5}" destId="{632AB122-A4D0-4863-986A-E88290E69D11}" srcOrd="1" destOrd="0" presId="urn:microsoft.com/office/officeart/2005/8/layout/orgChart1"/>
    <dgm:cxn modelId="{5CA67A5B-85F0-4066-9C22-149F34C1F5DB}" type="presOf" srcId="{2FD1ED05-826C-4579-B2B5-462EC13E21B3}" destId="{686FF9A0-0BFA-4F55-B81E-08955B391F30}" srcOrd="0" destOrd="0" presId="urn:microsoft.com/office/officeart/2005/8/layout/orgChart1"/>
    <dgm:cxn modelId="{57909F92-A7D4-498A-9163-9E59316DDC23}" type="presOf" srcId="{BE9A5BB1-EED3-4111-BA3C-88B8AD749EBC}" destId="{6321FAC5-1F00-4788-BA86-85887DE90376}" srcOrd="1" destOrd="0" presId="urn:microsoft.com/office/officeart/2005/8/layout/orgChart1"/>
    <dgm:cxn modelId="{E380FE92-B5BA-40F4-BA06-79554B0ADEB5}" type="presOf" srcId="{C1355229-95A5-4894-89A1-61ACA0A4C569}" destId="{6427288B-272F-4E0C-89E4-7577DC5340F8}" srcOrd="0" destOrd="0" presId="urn:microsoft.com/office/officeart/2005/8/layout/orgChart1"/>
    <dgm:cxn modelId="{38F8259B-9880-45D2-A5C5-9E9D54689327}" srcId="{0ED9F8FF-0E6E-486C-9A86-BA42C0A9E5CC}" destId="{7AA7F5E4-CBA5-43D2-B5C8-573F62730C4A}" srcOrd="4" destOrd="0" parTransId="{0B5DA34E-1470-45C5-BCD9-C418CE1F3C4D}" sibTransId="{D7334F2E-BB1E-4E76-83E4-B2E946611DC8}"/>
    <dgm:cxn modelId="{12F29AF1-F5EA-4CBA-9239-485D277F2D94}" type="presOf" srcId="{8C23EE08-6A3A-4CA6-B97B-471BD511BC4A}" destId="{3A8F0829-C1AC-4E85-A0A9-967130D48270}" srcOrd="1" destOrd="0" presId="urn:microsoft.com/office/officeart/2005/8/layout/orgChart1"/>
    <dgm:cxn modelId="{89D21C09-75FA-47F9-98DC-16C8C166C7C1}" type="presOf" srcId="{3C2FCB43-0AA4-4128-96E7-D1AB64B68318}" destId="{402DB29B-0B4A-4362-837C-5E6BE35119FE}" srcOrd="0" destOrd="0" presId="urn:microsoft.com/office/officeart/2005/8/layout/orgChart1"/>
    <dgm:cxn modelId="{1CB807A2-E69F-482D-BD88-6D5EC67B3927}" type="presOf" srcId="{0D473B91-7E4D-4DE0-A15F-1B6715EF2A9B}" destId="{0A788A9F-04BE-48ED-88D1-C072C01CB3F6}" srcOrd="0" destOrd="0" presId="urn:microsoft.com/office/officeart/2005/8/layout/orgChart1"/>
    <dgm:cxn modelId="{0C4F7D71-772E-4664-A84D-4967B6F60429}" type="presOf" srcId="{3DB03534-3460-43E6-88D3-C0D2C6FE78BC}" destId="{03097A64-4C89-49B5-B1EF-A3F1BB71548C}" srcOrd="0" destOrd="0" presId="urn:microsoft.com/office/officeart/2005/8/layout/orgChart1"/>
    <dgm:cxn modelId="{8A158533-5942-46F2-B549-E339EC02498F}" type="presOf" srcId="{AE025ABE-03E1-4210-9F03-B55247FFE7C3}" destId="{F4D9DB26-EDF3-4E28-B0F5-2B86D8E98517}" srcOrd="1" destOrd="0" presId="urn:microsoft.com/office/officeart/2005/8/layout/orgChart1"/>
    <dgm:cxn modelId="{9985BF10-692B-4464-8B8C-8BEFAB29E204}" type="presOf" srcId="{53296E3C-0188-4978-9543-29F84C88ACAD}" destId="{D9851165-0A62-4023-9912-659750FF632A}" srcOrd="0" destOrd="0" presId="urn:microsoft.com/office/officeart/2005/8/layout/orgChart1"/>
    <dgm:cxn modelId="{2819408F-1556-4651-83C4-EDDF189B1ADE}" type="presOf" srcId="{AD122E63-58C5-44E8-B390-EAF2EA01FA04}" destId="{4067B161-3411-4388-933A-46BD1B61514E}" srcOrd="1" destOrd="0" presId="urn:microsoft.com/office/officeart/2005/8/layout/orgChart1"/>
    <dgm:cxn modelId="{F4018EC3-11DD-4F9F-B7EB-7296783231A4}" type="presOf" srcId="{EB623369-AA4A-4106-86AF-4173DA560483}" destId="{22A5976F-451E-467C-B77A-EFBF674C63D9}" srcOrd="0" destOrd="0" presId="urn:microsoft.com/office/officeart/2005/8/layout/orgChart1"/>
    <dgm:cxn modelId="{4D0F991C-828B-4F34-A00F-8BD504681A1A}" type="presOf" srcId="{AF684661-0BCB-4658-935B-EE2B6582CF71}" destId="{2F1160AF-ECAC-4E56-A90E-9C2F8BDE2D76}" srcOrd="0" destOrd="0" presId="urn:microsoft.com/office/officeart/2005/8/layout/orgChart1"/>
    <dgm:cxn modelId="{79C84944-9D73-4B15-B82A-80D831007567}" type="presOf" srcId="{D98FC241-D30D-4F5D-9023-F32FDEFC5F35}" destId="{70534E65-D77B-4C16-94E7-822C28426578}" srcOrd="1" destOrd="0" presId="urn:microsoft.com/office/officeart/2005/8/layout/orgChart1"/>
    <dgm:cxn modelId="{FBF2368E-46EF-40E9-9EE9-EE28B12C796A}" srcId="{3214A0FB-23BB-4ABC-AA12-FB087A882A5E}" destId="{AD122E63-58C5-44E8-B390-EAF2EA01FA04}" srcOrd="0" destOrd="0" parTransId="{53296E3C-0188-4978-9543-29F84C88ACAD}" sibTransId="{04AA14D9-CAD5-4873-BDB9-1C7452D899AF}"/>
    <dgm:cxn modelId="{7C71CF29-A971-4DD6-A511-D99B581EE1F9}" type="presOf" srcId="{AD122E63-58C5-44E8-B390-EAF2EA01FA04}" destId="{11935415-451B-4CB9-B382-EEF0129DF322}" srcOrd="0" destOrd="0" presId="urn:microsoft.com/office/officeart/2005/8/layout/orgChart1"/>
    <dgm:cxn modelId="{55CC6944-46B2-460E-A84F-A9F8A0C52343}" srcId="{ED25D1E1-C0F5-49DC-9FDD-BFEC98645AAF}" destId="{3C2FCB43-0AA4-4128-96E7-D1AB64B68318}" srcOrd="4" destOrd="0" parTransId="{1D09875E-E777-4964-AE79-6AB948BE31A1}" sibTransId="{DBD2B097-AE74-45D1-B3F9-1C772776D39E}"/>
    <dgm:cxn modelId="{3B3F3182-EC23-4A4E-83B5-6D65991C47DB}" type="presOf" srcId="{7AA7F5E4-CBA5-43D2-B5C8-573F62730C4A}" destId="{0D9A5FEA-C635-489C-A8FB-793F2504DF76}" srcOrd="0" destOrd="0" presId="urn:microsoft.com/office/officeart/2005/8/layout/orgChart1"/>
    <dgm:cxn modelId="{1E573E5B-5C33-46C8-B01B-89B0E5424D39}" srcId="{88214E95-21F8-4B82-A456-473B5C593F71}" destId="{2FD1ED05-826C-4579-B2B5-462EC13E21B3}" srcOrd="0" destOrd="0" parTransId="{83CD8CFE-197E-4C92-81CA-8F6441BE99EE}" sibTransId="{3AF5CC83-3526-4F9D-9D0F-C3C946931E7E}"/>
    <dgm:cxn modelId="{EBECEB46-A175-4CAF-8339-EEBF46B9843D}" type="presOf" srcId="{4741E0DA-3F7E-4C3C-BAFD-6BBA8771124C}" destId="{31ECA34A-0F31-4EDD-824F-1CCC229B9825}" srcOrd="0" destOrd="0" presId="urn:microsoft.com/office/officeart/2005/8/layout/orgChart1"/>
    <dgm:cxn modelId="{724CE468-CF31-4ABB-826C-EA2E8F4C6ECA}" type="presOf" srcId="{2FD1ED05-826C-4579-B2B5-462EC13E21B3}" destId="{24F4984B-4A10-4415-9393-814C6D6AEB7A}" srcOrd="1" destOrd="0" presId="urn:microsoft.com/office/officeart/2005/8/layout/orgChart1"/>
    <dgm:cxn modelId="{D8628459-599C-43FB-9D39-3C1AD87CB63E}" type="presOf" srcId="{B9E9B29C-6050-4806-8DB4-4D7EEA4EB60F}" destId="{44A8C1A6-5759-4AF3-BD62-33011C80966B}" srcOrd="0" destOrd="0" presId="urn:microsoft.com/office/officeart/2005/8/layout/orgChart1"/>
    <dgm:cxn modelId="{18C6944D-5966-4376-8092-8EFCCBA2ACAD}" type="presOf" srcId="{B501FF0D-F3D3-4738-97B6-44F74B8CA822}" destId="{E9E69059-F675-4CD6-AB1A-823A0B7EB118}" srcOrd="0" destOrd="0" presId="urn:microsoft.com/office/officeart/2005/8/layout/orgChart1"/>
    <dgm:cxn modelId="{6B43FF8D-890C-4BA0-9BF6-FE8036ECC402}" srcId="{ED25D1E1-C0F5-49DC-9FDD-BFEC98645AAF}" destId="{B8305DEE-87ED-4B64-9377-5BCD1315D875}" srcOrd="1" destOrd="0" parTransId="{40C87CB8-CAC9-4372-BBF4-C05A0B235B80}" sibTransId="{057569D1-D7EE-479C-9FD3-8B49C3517D1E}"/>
    <dgm:cxn modelId="{C26E6621-24AD-4F5C-A51E-FD65E48E1C32}" type="presOf" srcId="{ED25D1E1-C0F5-49DC-9FDD-BFEC98645AAF}" destId="{B533F8E3-8744-4F2B-BCBB-10D0341DDC84}" srcOrd="0" destOrd="0" presId="urn:microsoft.com/office/officeart/2005/8/layout/orgChart1"/>
    <dgm:cxn modelId="{AC5E20D6-5C60-43AE-8DF7-E568661ABC27}" srcId="{ED25D1E1-C0F5-49DC-9FDD-BFEC98645AAF}" destId="{BE9A5BB1-EED3-4111-BA3C-88B8AD749EBC}" srcOrd="5" destOrd="0" parTransId="{D4680076-3F1E-47A4-A8E1-C47D02DF9F7A}" sibTransId="{F1D644B9-5DE5-4084-BF3B-169AD1F44743}"/>
    <dgm:cxn modelId="{CEFB9FDC-2508-48B6-A8B9-C1EA3787D28B}" type="presOf" srcId="{AF684661-0BCB-4658-935B-EE2B6582CF71}" destId="{583EFF43-C96D-4123-9C30-BFFD1661F973}" srcOrd="1" destOrd="0" presId="urn:microsoft.com/office/officeart/2005/8/layout/orgChart1"/>
    <dgm:cxn modelId="{2BE4AC65-33CC-4F4E-A4B1-984D4F99582E}" type="presOf" srcId="{F865DF02-49B3-45BE-BCF3-39112CD39BFA}" destId="{B04C98F0-7ED1-4F4D-B467-2A48D733F6C0}" srcOrd="0" destOrd="0" presId="urn:microsoft.com/office/officeart/2005/8/layout/orgChart1"/>
    <dgm:cxn modelId="{FB4EFD20-042B-41FF-8EC5-266B9B6D4284}" type="presOf" srcId="{C6395CDC-7401-453D-A97C-9172E450822D}" destId="{F8D8264F-B105-426E-BA03-6F307B8CEB7F}" srcOrd="0" destOrd="0" presId="urn:microsoft.com/office/officeart/2005/8/layout/orgChart1"/>
    <dgm:cxn modelId="{59A4C3F2-8825-4988-86EF-E729F5618E1E}" type="presOf" srcId="{331EB1DB-97B7-4B6F-BE6C-D3509ED55608}" destId="{D0CE8D0D-35DE-4B35-A888-FE1DADFB1763}" srcOrd="0" destOrd="0" presId="urn:microsoft.com/office/officeart/2005/8/layout/orgChart1"/>
    <dgm:cxn modelId="{59D2B0B3-AC81-4D02-8EA7-D6AA17EB649C}" srcId="{ED25D1E1-C0F5-49DC-9FDD-BFEC98645AAF}" destId="{0D473B91-7E4D-4DE0-A15F-1B6715EF2A9B}" srcOrd="6" destOrd="0" parTransId="{C36CD8B0-26E2-4910-89F6-FFE192D83580}" sibTransId="{77D30F51-1C00-485D-9C7B-8395F0CBFAB0}"/>
    <dgm:cxn modelId="{2E720A42-4465-4DBD-8BC3-DA2B51B0C7D8}" type="presOf" srcId="{FFF507AF-F3AC-4E49-A951-C8A55AC9C906}" destId="{8C19B27B-5497-4AE2-97AE-501F5A4D5772}" srcOrd="0" destOrd="0" presId="urn:microsoft.com/office/officeart/2005/8/layout/orgChart1"/>
    <dgm:cxn modelId="{1F8A8DA1-7B14-49B8-9D1F-386519DAC36E}" type="presOf" srcId="{D338E2BF-3A6F-40B5-B32A-E64241F118E8}" destId="{9F57E7EA-EF09-458F-AAF3-2103FBA44EDC}" srcOrd="1" destOrd="0" presId="urn:microsoft.com/office/officeart/2005/8/layout/orgChart1"/>
    <dgm:cxn modelId="{382B18A5-EC73-46C7-AC82-241F6F0A348B}" type="presOf" srcId="{B501FF0D-F3D3-4738-97B6-44F74B8CA822}" destId="{C4D11676-7D89-4E99-9077-AB0EB53E9FB8}" srcOrd="1" destOrd="0" presId="urn:microsoft.com/office/officeart/2005/8/layout/orgChart1"/>
    <dgm:cxn modelId="{696E249F-6C53-46EB-ACAC-E5DB815E4DEF}" type="presOf" srcId="{3214A0FB-23BB-4ABC-AA12-FB087A882A5E}" destId="{8AAA80DA-4298-4F02-B27B-D1D699ABFBA3}" srcOrd="1" destOrd="0" presId="urn:microsoft.com/office/officeart/2005/8/layout/orgChart1"/>
    <dgm:cxn modelId="{8A9E76F5-3288-4642-A528-5CCA50306FAF}" type="presOf" srcId="{40C87CB8-CAC9-4372-BBF4-C05A0B235B80}" destId="{17A656A8-D574-421C-9FA4-8249A104FC79}" srcOrd="0" destOrd="0" presId="urn:microsoft.com/office/officeart/2005/8/layout/orgChart1"/>
    <dgm:cxn modelId="{1C01AC5A-2D3B-45B8-9231-AD1A6A1B7FCB}" type="presOf" srcId="{5EA88C4B-177D-44E0-A094-1360707B0C5C}" destId="{7379B305-945B-4E0B-8207-EDF707E853BC}" srcOrd="0" destOrd="0" presId="urn:microsoft.com/office/officeart/2005/8/layout/orgChart1"/>
    <dgm:cxn modelId="{016995C1-91ED-4F0F-A9B5-F97D89618E13}" type="presOf" srcId="{C36CD8B0-26E2-4910-89F6-FFE192D83580}" destId="{2A087700-2F94-4B41-8B01-5195EB66FD0A}" srcOrd="0" destOrd="0" presId="urn:microsoft.com/office/officeart/2005/8/layout/orgChart1"/>
    <dgm:cxn modelId="{27934F78-446F-497B-A455-16240A458B1D}" srcId="{0ED9F8FF-0E6E-486C-9A86-BA42C0A9E5CC}" destId="{06C56284-002A-4396-A590-5450383DF1CC}" srcOrd="0" destOrd="0" parTransId="{3A83F02A-FFFB-43DA-8FCC-C1DA4A479F04}" sibTransId="{959552D6-F49A-4C40-9855-C9A3196EA29C}"/>
    <dgm:cxn modelId="{1C33B037-C029-4E4C-8782-4E5560FF7CF9}" srcId="{AF684661-0BCB-4658-935B-EE2B6582CF71}" destId="{3214A0FB-23BB-4ABC-AA12-FB087A882A5E}" srcOrd="0" destOrd="0" parTransId="{870C0390-8E8B-4369-930B-E4E31687F420}" sibTransId="{F078EA7C-5BC2-4724-967B-7F48D729D806}"/>
    <dgm:cxn modelId="{B41D1D53-76AE-4B02-B3F0-D80969CC01E2}" srcId="{331EB1DB-97B7-4B6F-BE6C-D3509ED55608}" destId="{AF684661-0BCB-4658-935B-EE2B6582CF71}" srcOrd="0" destOrd="0" parTransId="{783413B4-5CF4-4B21-83B4-9E415BBAD112}" sibTransId="{2F938F4B-30C1-43DA-B407-5ECCFAE94A9C}"/>
    <dgm:cxn modelId="{B46DB8A0-4522-4002-86F0-F766D127E7D6}" srcId="{0ED9F8FF-0E6E-486C-9A86-BA42C0A9E5CC}" destId="{EB623369-AA4A-4106-86AF-4173DA560483}" srcOrd="1" destOrd="0" parTransId="{C1355229-95A5-4894-89A1-61ACA0A4C569}" sibTransId="{5DB9BD5B-2217-45B7-A3FB-EB7075BC6C7E}"/>
    <dgm:cxn modelId="{3272F95B-E27C-4EC5-BCA2-2C6BC1C7510A}" type="presOf" srcId="{B8305DEE-87ED-4B64-9377-5BCD1315D875}" destId="{70980288-BB68-4D1C-B4A6-DFF00D0FEDC5}" srcOrd="0" destOrd="0" presId="urn:microsoft.com/office/officeart/2005/8/layout/orgChart1"/>
    <dgm:cxn modelId="{BC1199E8-C018-4D94-849F-05A8346EC8EE}" type="presOf" srcId="{DA6D8A8C-97C2-4EB0-858F-70C675E04AD5}" destId="{5617837F-AD22-4C8E-99E7-1095B507FE86}" srcOrd="0" destOrd="0" presId="urn:microsoft.com/office/officeart/2005/8/layout/orgChart1"/>
    <dgm:cxn modelId="{A2EDC329-00C3-4C30-B951-692A0C931A2E}" type="presOf" srcId="{0B5DA34E-1470-45C5-BCD9-C418CE1F3C4D}" destId="{A206F43C-9393-4AF2-B058-3D793480B742}" srcOrd="0" destOrd="0" presId="urn:microsoft.com/office/officeart/2005/8/layout/orgChart1"/>
    <dgm:cxn modelId="{B790F5CD-259F-4411-91B6-AF487C0D6FD2}" srcId="{2FD1ED05-826C-4579-B2B5-462EC13E21B3}" destId="{331EB1DB-97B7-4B6F-BE6C-D3509ED55608}" srcOrd="0" destOrd="0" parTransId="{4DE4153A-429D-47B4-BEAF-AD0DF2C5070B}" sibTransId="{F12E63D6-C4B3-4356-BD3C-C03F6BFABE48}"/>
    <dgm:cxn modelId="{22732195-C1CA-4B36-9A41-241C9197658F}" type="presOf" srcId="{06C56284-002A-4396-A590-5450383DF1CC}" destId="{6141EAD8-AC2C-4D14-B4C6-0E6F3D68B984}" srcOrd="0" destOrd="0" presId="urn:microsoft.com/office/officeart/2005/8/layout/orgChart1"/>
    <dgm:cxn modelId="{46A9B618-3603-460C-8261-F7E60E23B8F2}" type="presOf" srcId="{06C56284-002A-4396-A590-5450383DF1CC}" destId="{1E6285B9-84F9-485C-95B6-B6E103F5F0C6}" srcOrd="1" destOrd="0" presId="urn:microsoft.com/office/officeart/2005/8/layout/orgChart1"/>
    <dgm:cxn modelId="{8AE77DEB-0A23-411A-8CE6-B984D6107C82}" type="presOf" srcId="{0D473B91-7E4D-4DE0-A15F-1B6715EF2A9B}" destId="{789761E3-D561-4A03-A4D1-A8CE940C05B5}" srcOrd="1" destOrd="0" presId="urn:microsoft.com/office/officeart/2005/8/layout/orgChart1"/>
    <dgm:cxn modelId="{F998A2D2-C282-4B35-8C60-95A9FCFBE38C}" type="presOf" srcId="{65136811-BAA5-4207-BB90-8C00454EA34A}" destId="{BDB64B6F-2939-481C-B9D8-10545C44E464}" srcOrd="0" destOrd="0" presId="urn:microsoft.com/office/officeart/2005/8/layout/orgChart1"/>
    <dgm:cxn modelId="{DE21C04D-E26C-4D71-B10D-B67A2FB3DC75}" srcId="{ED25D1E1-C0F5-49DC-9FDD-BFEC98645AAF}" destId="{D338E2BF-3A6F-40B5-B32A-E64241F118E8}" srcOrd="3" destOrd="0" parTransId="{7405E927-F2AD-4766-BE72-AA8C1CB0A23A}" sibTransId="{5275474E-4F91-4120-9F97-8C32ADF8A614}"/>
    <dgm:cxn modelId="{D4A6F5F5-C916-4BB7-8D44-7D904EF68000}" type="presOf" srcId="{870C0390-8E8B-4369-930B-E4E31687F420}" destId="{927D9767-B9EE-4A31-AD05-91AADE5CC752}" srcOrd="0" destOrd="0" presId="urn:microsoft.com/office/officeart/2005/8/layout/orgChart1"/>
    <dgm:cxn modelId="{A14F0327-A2AC-4168-8FE7-5A0AA7E2A0CB}" srcId="{AD122E63-58C5-44E8-B390-EAF2EA01FA04}" destId="{8C23EE08-6A3A-4CA6-B97B-471BD511BC4A}" srcOrd="2" destOrd="0" parTransId="{FFF507AF-F3AC-4E49-A951-C8A55AC9C906}" sibTransId="{F485783A-882D-4020-9243-3ADBA88ADA71}"/>
    <dgm:cxn modelId="{B35A012D-6F42-4F0F-ACB5-FFD9ED786AA0}" type="presOf" srcId="{7AA7F5E4-CBA5-43D2-B5C8-573F62730C4A}" destId="{1F740370-0465-4B17-9C20-98DE01B27C12}" srcOrd="1" destOrd="0" presId="urn:microsoft.com/office/officeart/2005/8/layout/orgChart1"/>
    <dgm:cxn modelId="{B0FB048D-7CFE-4E4B-AD6C-F92951A5F66D}" type="presOf" srcId="{331EB1DB-97B7-4B6F-BE6C-D3509ED55608}" destId="{D666462D-3C35-4DB1-9A57-254C62C64EBA}" srcOrd="1" destOrd="0" presId="urn:microsoft.com/office/officeart/2005/8/layout/orgChart1"/>
    <dgm:cxn modelId="{1AA21A68-8284-4DE4-A5A2-A23A73DC48FF}" type="presOf" srcId="{EB623369-AA4A-4106-86AF-4173DA560483}" destId="{0475AAB5-194D-47F4-85B0-48FB4F022722}" srcOrd="1" destOrd="0" presId="urn:microsoft.com/office/officeart/2005/8/layout/orgChart1"/>
    <dgm:cxn modelId="{03A85286-46F2-47A3-9E3A-BD6C7DD193A3}" type="presOf" srcId="{783413B4-5CF4-4B21-83B4-9E415BBAD112}" destId="{DE189927-DB9A-411C-8C74-14CBF00CCC6E}" srcOrd="0" destOrd="0" presId="urn:microsoft.com/office/officeart/2005/8/layout/orgChart1"/>
    <dgm:cxn modelId="{B7BFFBCF-4C8F-4B01-93B9-541ED4BC7F4E}" type="presOf" srcId="{B9E9B29C-6050-4806-8DB4-4D7EEA4EB60F}" destId="{D901B693-115B-4D3A-80FA-D25AD0F8AD41}" srcOrd="1" destOrd="0" presId="urn:microsoft.com/office/officeart/2005/8/layout/orgChart1"/>
    <dgm:cxn modelId="{426635EE-E840-419E-A92C-78240FB6255F}" srcId="{0ED9F8FF-0E6E-486C-9A86-BA42C0A9E5CC}" destId="{D98FC241-D30D-4F5D-9023-F32FDEFC5F35}" srcOrd="6" destOrd="0" parTransId="{5EA88C4B-177D-44E0-A094-1360707B0C5C}" sibTransId="{1C1A0333-11D5-4CC7-BFB0-A02229D599AB}"/>
    <dgm:cxn modelId="{4062C482-D40A-4B0A-9FDA-4BE791B8ABE0}" type="presOf" srcId="{3214A0FB-23BB-4ABC-AA12-FB087A882A5E}" destId="{2A2AD5B5-B141-482A-9045-CE6257B50A84}" srcOrd="0" destOrd="0" presId="urn:microsoft.com/office/officeart/2005/8/layout/orgChart1"/>
    <dgm:cxn modelId="{D9A74E63-7A32-4497-AA3A-A8B633522F65}" type="presOf" srcId="{4741E0DA-3F7E-4C3C-BAFD-6BBA8771124C}" destId="{F229798E-6C0F-430F-9023-CC6EAFCEE331}" srcOrd="1" destOrd="0" presId="urn:microsoft.com/office/officeart/2005/8/layout/orgChart1"/>
    <dgm:cxn modelId="{617408DB-E93A-4D94-8EC0-B913B5DFA83E}" srcId="{AD122E63-58C5-44E8-B390-EAF2EA01FA04}" destId="{ED25D1E1-C0F5-49DC-9FDD-BFEC98645AAF}" srcOrd="1" destOrd="0" parTransId="{C6395CDC-7401-453D-A97C-9172E450822D}" sibTransId="{3D6DE4DD-6007-4FF2-82F2-617F162D6EF9}"/>
    <dgm:cxn modelId="{4B5C15EB-434E-4CA0-B302-C4BD3749B4FB}" type="presOf" srcId="{7405E927-F2AD-4766-BE72-AA8C1CB0A23A}" destId="{8F0AFA2B-6BFC-4010-9A1F-B045EE9A6826}" srcOrd="0" destOrd="0" presId="urn:microsoft.com/office/officeart/2005/8/layout/orgChart1"/>
    <dgm:cxn modelId="{4B365256-E1EA-4ECF-A3CF-D3C8468FE111}" type="presOf" srcId="{0ED9F8FF-0E6E-486C-9A86-BA42C0A9E5CC}" destId="{8D8772A7-FBD9-47E2-9DD5-68D1048AFEFE}" srcOrd="0" destOrd="0" presId="urn:microsoft.com/office/officeart/2005/8/layout/orgChart1"/>
    <dgm:cxn modelId="{9B2566CC-5E09-46A3-B37C-72AD409C4315}" srcId="{0ED9F8FF-0E6E-486C-9A86-BA42C0A9E5CC}" destId="{4741E0DA-3F7E-4C3C-BAFD-6BBA8771124C}" srcOrd="3" destOrd="0" parTransId="{AF120303-D45B-4A91-A2AD-1F0319BA7135}" sibTransId="{C4784578-4D86-45EF-8187-22E2CBEF380F}"/>
    <dgm:cxn modelId="{0CB456A5-C47B-4F52-9AB7-6096114DBFCD}" srcId="{0ED9F8FF-0E6E-486C-9A86-BA42C0A9E5CC}" destId="{B501FF0D-F3D3-4738-97B6-44F74B8CA822}" srcOrd="5" destOrd="0" parTransId="{65136811-BAA5-4207-BB90-8C00454EA34A}" sibTransId="{6477D66A-2402-4BBC-8E07-1A58432BE91A}"/>
    <dgm:cxn modelId="{755C8291-0A1F-4CFB-9383-9B66C2BD741C}" type="presOf" srcId="{AE025ABE-03E1-4210-9F03-B55247FFE7C3}" destId="{6B560578-293B-43B1-9FF3-8BFCFDEAB09C}" srcOrd="0" destOrd="0" presId="urn:microsoft.com/office/officeart/2005/8/layout/orgChart1"/>
    <dgm:cxn modelId="{C847EA61-81AB-4780-97DF-A171E2DF0916}" type="presOf" srcId="{BE9A5BB1-EED3-4111-BA3C-88B8AD749EBC}" destId="{3D30A84C-C7CF-48AF-955E-5B327014B3EF}" srcOrd="0" destOrd="0" presId="urn:microsoft.com/office/officeart/2005/8/layout/orgChart1"/>
    <dgm:cxn modelId="{495A5640-299E-46D7-BC2A-8610A1589F96}" type="presOf" srcId="{3C2FCB43-0AA4-4128-96E7-D1AB64B68318}" destId="{429CF281-DC67-48C7-9E64-A4D3F08441CB}" srcOrd="1" destOrd="0" presId="urn:microsoft.com/office/officeart/2005/8/layout/orgChart1"/>
    <dgm:cxn modelId="{E8274301-0E43-4156-9892-84B007C8C71D}" type="presOf" srcId="{ED25D1E1-C0F5-49DC-9FDD-BFEC98645AAF}" destId="{29234E9C-DB91-4AB1-99D6-AB94DCE5F59A}" srcOrd="1" destOrd="0" presId="urn:microsoft.com/office/officeart/2005/8/layout/orgChart1"/>
    <dgm:cxn modelId="{144F783B-6E0F-4B3B-819F-FE5DFB95A054}" type="presOf" srcId="{88214E95-21F8-4B82-A456-473B5C593F71}" destId="{96C4DFBF-BDA5-4B89-8A98-665677DFB74D}" srcOrd="0" destOrd="0" presId="urn:microsoft.com/office/officeart/2005/8/layout/orgChart1"/>
    <dgm:cxn modelId="{A72D5C46-4B30-4342-AFA7-EC1928B7C89C}" type="presParOf" srcId="{96C4DFBF-BDA5-4B89-8A98-665677DFB74D}" destId="{8F6A01FB-AE58-4C76-8732-188902A183E0}" srcOrd="0" destOrd="0" presId="urn:microsoft.com/office/officeart/2005/8/layout/orgChart1"/>
    <dgm:cxn modelId="{052886E7-3BB4-4445-8F16-65F36BE5779D}" type="presParOf" srcId="{8F6A01FB-AE58-4C76-8732-188902A183E0}" destId="{4D68E0EC-644E-4057-9C6B-92123F8612AD}" srcOrd="0" destOrd="0" presId="urn:microsoft.com/office/officeart/2005/8/layout/orgChart1"/>
    <dgm:cxn modelId="{883CDA4B-6E6D-4263-85BB-28A6B8ED4928}" type="presParOf" srcId="{4D68E0EC-644E-4057-9C6B-92123F8612AD}" destId="{686FF9A0-0BFA-4F55-B81E-08955B391F30}" srcOrd="0" destOrd="0" presId="urn:microsoft.com/office/officeart/2005/8/layout/orgChart1"/>
    <dgm:cxn modelId="{BCA98BC0-ABD9-41BD-85EA-CDCF665D7F14}" type="presParOf" srcId="{4D68E0EC-644E-4057-9C6B-92123F8612AD}" destId="{24F4984B-4A10-4415-9393-814C6D6AEB7A}" srcOrd="1" destOrd="0" presId="urn:microsoft.com/office/officeart/2005/8/layout/orgChart1"/>
    <dgm:cxn modelId="{7B167BCC-1EDB-453E-9276-42DB3046A7A4}" type="presParOf" srcId="{8F6A01FB-AE58-4C76-8732-188902A183E0}" destId="{FD842900-343D-453B-BC61-05EB19862966}" srcOrd="1" destOrd="0" presId="urn:microsoft.com/office/officeart/2005/8/layout/orgChart1"/>
    <dgm:cxn modelId="{1C999D87-AEEE-4B85-8859-44E5FF8536E5}" type="presParOf" srcId="{FD842900-343D-453B-BC61-05EB19862966}" destId="{3683257F-0C89-4C0D-8E84-6872F985DEF0}" srcOrd="0" destOrd="0" presId="urn:microsoft.com/office/officeart/2005/8/layout/orgChart1"/>
    <dgm:cxn modelId="{3869588C-3092-46F3-B7CD-8A93258BCD4E}" type="presParOf" srcId="{FD842900-343D-453B-BC61-05EB19862966}" destId="{F0829FEF-F5B6-4179-B1AA-DD6FFDFD9F18}" srcOrd="1" destOrd="0" presId="urn:microsoft.com/office/officeart/2005/8/layout/orgChart1"/>
    <dgm:cxn modelId="{242F3B60-B546-4631-9D44-E2E61324BB80}" type="presParOf" srcId="{F0829FEF-F5B6-4179-B1AA-DD6FFDFD9F18}" destId="{228E8C14-0801-4DF6-8C92-8A94974A87C7}" srcOrd="0" destOrd="0" presId="urn:microsoft.com/office/officeart/2005/8/layout/orgChart1"/>
    <dgm:cxn modelId="{CEAC0FDB-51ED-4CF9-BD88-C930D963F7EA}" type="presParOf" srcId="{228E8C14-0801-4DF6-8C92-8A94974A87C7}" destId="{D0CE8D0D-35DE-4B35-A888-FE1DADFB1763}" srcOrd="0" destOrd="0" presId="urn:microsoft.com/office/officeart/2005/8/layout/orgChart1"/>
    <dgm:cxn modelId="{19520467-6E41-4EDC-841F-2E9D11DB8359}" type="presParOf" srcId="{228E8C14-0801-4DF6-8C92-8A94974A87C7}" destId="{D666462D-3C35-4DB1-9A57-254C62C64EBA}" srcOrd="1" destOrd="0" presId="urn:microsoft.com/office/officeart/2005/8/layout/orgChart1"/>
    <dgm:cxn modelId="{544A152D-43BC-4D7B-AC88-4043C013FD60}" type="presParOf" srcId="{F0829FEF-F5B6-4179-B1AA-DD6FFDFD9F18}" destId="{1492D0FB-1629-4CF0-9D61-11CE343DCEED}" srcOrd="1" destOrd="0" presId="urn:microsoft.com/office/officeart/2005/8/layout/orgChart1"/>
    <dgm:cxn modelId="{9AE14406-60BF-42A2-BEEB-BBB50A3580B5}" type="presParOf" srcId="{1492D0FB-1629-4CF0-9D61-11CE343DCEED}" destId="{DE189927-DB9A-411C-8C74-14CBF00CCC6E}" srcOrd="0" destOrd="0" presId="urn:microsoft.com/office/officeart/2005/8/layout/orgChart1"/>
    <dgm:cxn modelId="{D038B7A8-469F-4D36-9D2B-8BB9A707B573}" type="presParOf" srcId="{1492D0FB-1629-4CF0-9D61-11CE343DCEED}" destId="{E5DF29E9-8872-46B6-B2B8-072BA1F5E54E}" srcOrd="1" destOrd="0" presId="urn:microsoft.com/office/officeart/2005/8/layout/orgChart1"/>
    <dgm:cxn modelId="{7C152DE5-FB1B-446D-B1B0-CF5294EEA1AC}" type="presParOf" srcId="{E5DF29E9-8872-46B6-B2B8-072BA1F5E54E}" destId="{9EF3A96E-25DB-43D8-BBDB-AEA624C14BBB}" srcOrd="0" destOrd="0" presId="urn:microsoft.com/office/officeart/2005/8/layout/orgChart1"/>
    <dgm:cxn modelId="{78BBBC2A-AA5B-4804-B5B1-78B206E96D36}" type="presParOf" srcId="{9EF3A96E-25DB-43D8-BBDB-AEA624C14BBB}" destId="{2F1160AF-ECAC-4E56-A90E-9C2F8BDE2D76}" srcOrd="0" destOrd="0" presId="urn:microsoft.com/office/officeart/2005/8/layout/orgChart1"/>
    <dgm:cxn modelId="{E16A72A8-4BC8-4B8E-80E7-2D6D7BA82633}" type="presParOf" srcId="{9EF3A96E-25DB-43D8-BBDB-AEA624C14BBB}" destId="{583EFF43-C96D-4123-9C30-BFFD1661F973}" srcOrd="1" destOrd="0" presId="urn:microsoft.com/office/officeart/2005/8/layout/orgChart1"/>
    <dgm:cxn modelId="{754EA448-BF91-4C4A-B36E-20876B6A3442}" type="presParOf" srcId="{E5DF29E9-8872-46B6-B2B8-072BA1F5E54E}" destId="{A8DEE952-3199-4970-9B28-8BD1213272F3}" srcOrd="1" destOrd="0" presId="urn:microsoft.com/office/officeart/2005/8/layout/orgChart1"/>
    <dgm:cxn modelId="{471DF51A-8616-401B-9B6C-EE23DB6D8D04}" type="presParOf" srcId="{A8DEE952-3199-4970-9B28-8BD1213272F3}" destId="{927D9767-B9EE-4A31-AD05-91AADE5CC752}" srcOrd="0" destOrd="0" presId="urn:microsoft.com/office/officeart/2005/8/layout/orgChart1"/>
    <dgm:cxn modelId="{9DBE09E1-BB69-4CFB-A5AD-3D2E9D9B8019}" type="presParOf" srcId="{A8DEE952-3199-4970-9B28-8BD1213272F3}" destId="{A876A194-2D2B-40B4-B8AF-DFF8E30B8737}" srcOrd="1" destOrd="0" presId="urn:microsoft.com/office/officeart/2005/8/layout/orgChart1"/>
    <dgm:cxn modelId="{8A694E42-A2D7-4BC1-A65F-E06CCA2428AB}" type="presParOf" srcId="{A876A194-2D2B-40B4-B8AF-DFF8E30B8737}" destId="{077A0450-B04B-4728-A039-7857EFC67078}" srcOrd="0" destOrd="0" presId="urn:microsoft.com/office/officeart/2005/8/layout/orgChart1"/>
    <dgm:cxn modelId="{8BDAEA54-8211-4F74-99A6-8FBFB8A3A150}" type="presParOf" srcId="{077A0450-B04B-4728-A039-7857EFC67078}" destId="{2A2AD5B5-B141-482A-9045-CE6257B50A84}" srcOrd="0" destOrd="0" presId="urn:microsoft.com/office/officeart/2005/8/layout/orgChart1"/>
    <dgm:cxn modelId="{8E1B63FD-B019-43C8-8DDD-C9D88BB3C0C9}" type="presParOf" srcId="{077A0450-B04B-4728-A039-7857EFC67078}" destId="{8AAA80DA-4298-4F02-B27B-D1D699ABFBA3}" srcOrd="1" destOrd="0" presId="urn:microsoft.com/office/officeart/2005/8/layout/orgChart1"/>
    <dgm:cxn modelId="{0178E028-5EB4-41C8-A654-50A8FAFA0B5F}" type="presParOf" srcId="{A876A194-2D2B-40B4-B8AF-DFF8E30B8737}" destId="{395CF6C9-7DD7-49B7-AEC9-EBC9D45041BD}" srcOrd="1" destOrd="0" presId="urn:microsoft.com/office/officeart/2005/8/layout/orgChart1"/>
    <dgm:cxn modelId="{E4C1640F-7B25-4D10-9209-6DC4327F1F8E}" type="presParOf" srcId="{395CF6C9-7DD7-49B7-AEC9-EBC9D45041BD}" destId="{D9851165-0A62-4023-9912-659750FF632A}" srcOrd="0" destOrd="0" presId="urn:microsoft.com/office/officeart/2005/8/layout/orgChart1"/>
    <dgm:cxn modelId="{C1681B51-5E5B-489A-B2CB-0F3B33F5CD33}" type="presParOf" srcId="{395CF6C9-7DD7-49B7-AEC9-EBC9D45041BD}" destId="{A0459807-1D60-4ECB-91B9-2142CC1CB243}" srcOrd="1" destOrd="0" presId="urn:microsoft.com/office/officeart/2005/8/layout/orgChart1"/>
    <dgm:cxn modelId="{61DEA7C7-6E2B-40C1-82DE-45520E85ADA3}" type="presParOf" srcId="{A0459807-1D60-4ECB-91B9-2142CC1CB243}" destId="{F8CEC11A-3264-4C6D-BF7A-0B7DBED37B6D}" srcOrd="0" destOrd="0" presId="urn:microsoft.com/office/officeart/2005/8/layout/orgChart1"/>
    <dgm:cxn modelId="{3030D3F6-3AD2-479D-A585-029E956E3E2F}" type="presParOf" srcId="{F8CEC11A-3264-4C6D-BF7A-0B7DBED37B6D}" destId="{11935415-451B-4CB9-B382-EEF0129DF322}" srcOrd="0" destOrd="0" presId="urn:microsoft.com/office/officeart/2005/8/layout/orgChart1"/>
    <dgm:cxn modelId="{332C2E16-80A1-4BBA-A3E6-0FAAAE413B45}" type="presParOf" srcId="{F8CEC11A-3264-4C6D-BF7A-0B7DBED37B6D}" destId="{4067B161-3411-4388-933A-46BD1B61514E}" srcOrd="1" destOrd="0" presId="urn:microsoft.com/office/officeart/2005/8/layout/orgChart1"/>
    <dgm:cxn modelId="{291EACDB-2CD7-4DAA-9EAF-4E572DB8D681}" type="presParOf" srcId="{A0459807-1D60-4ECB-91B9-2142CC1CB243}" destId="{F47EC53B-47C6-4874-809A-CAA52D825920}" srcOrd="1" destOrd="0" presId="urn:microsoft.com/office/officeart/2005/8/layout/orgChart1"/>
    <dgm:cxn modelId="{F7BBBB45-CC76-4B34-AF8B-ADC3B678A5E7}" type="presParOf" srcId="{F47EC53B-47C6-4874-809A-CAA52D825920}" destId="{155B356C-4EB5-4730-A56B-E6536DFE1D02}" srcOrd="0" destOrd="0" presId="urn:microsoft.com/office/officeart/2005/8/layout/orgChart1"/>
    <dgm:cxn modelId="{B41EA32A-46E1-48EE-9D9F-564801B696D2}" type="presParOf" srcId="{F47EC53B-47C6-4874-809A-CAA52D825920}" destId="{839BD05E-77CA-491C-A19F-9AFB1D895487}" srcOrd="1" destOrd="0" presId="urn:microsoft.com/office/officeart/2005/8/layout/orgChart1"/>
    <dgm:cxn modelId="{448AC7CE-EA6B-46E3-99B1-0E9EEA467953}" type="presParOf" srcId="{839BD05E-77CA-491C-A19F-9AFB1D895487}" destId="{24D17B05-44EA-426A-A4B5-62E1C6D1A04F}" srcOrd="0" destOrd="0" presId="urn:microsoft.com/office/officeart/2005/8/layout/orgChart1"/>
    <dgm:cxn modelId="{A3F6F0ED-0A1C-4DB9-9941-7C0307FB0D78}" type="presParOf" srcId="{24D17B05-44EA-426A-A4B5-62E1C6D1A04F}" destId="{8D8772A7-FBD9-47E2-9DD5-68D1048AFEFE}" srcOrd="0" destOrd="0" presId="urn:microsoft.com/office/officeart/2005/8/layout/orgChart1"/>
    <dgm:cxn modelId="{C3B8E37D-57EE-42FC-ABC9-4CE482D3AC32}" type="presParOf" srcId="{24D17B05-44EA-426A-A4B5-62E1C6D1A04F}" destId="{68FFA22D-D196-469E-A539-04EFA730B2EC}" srcOrd="1" destOrd="0" presId="urn:microsoft.com/office/officeart/2005/8/layout/orgChart1"/>
    <dgm:cxn modelId="{C2635A2B-C92C-4FC0-943B-032D97F07571}" type="presParOf" srcId="{839BD05E-77CA-491C-A19F-9AFB1D895487}" destId="{04255FA3-7702-4C06-B4A2-9F3DA70AA5B4}" srcOrd="1" destOrd="0" presId="urn:microsoft.com/office/officeart/2005/8/layout/orgChart1"/>
    <dgm:cxn modelId="{DC409296-F937-49A7-87B9-5AAF1A851E84}" type="presParOf" srcId="{04255FA3-7702-4C06-B4A2-9F3DA70AA5B4}" destId="{4B9ED53A-0750-4468-AA07-BB2E5228B9DB}" srcOrd="0" destOrd="0" presId="urn:microsoft.com/office/officeart/2005/8/layout/orgChart1"/>
    <dgm:cxn modelId="{2C08C329-5DB4-4A98-9358-0AE6FBDCB9B7}" type="presParOf" srcId="{04255FA3-7702-4C06-B4A2-9F3DA70AA5B4}" destId="{7503F689-42E8-4BEE-B144-0FEBD0EB4ADB}" srcOrd="1" destOrd="0" presId="urn:microsoft.com/office/officeart/2005/8/layout/orgChart1"/>
    <dgm:cxn modelId="{F9D68FD6-638B-4010-9A69-BDD18EA31AA6}" type="presParOf" srcId="{7503F689-42E8-4BEE-B144-0FEBD0EB4ADB}" destId="{AACE8913-E834-4F52-9C03-3C73095D5836}" srcOrd="0" destOrd="0" presId="urn:microsoft.com/office/officeart/2005/8/layout/orgChart1"/>
    <dgm:cxn modelId="{C86B2106-29D0-4745-8E33-AFCA4316784E}" type="presParOf" srcId="{AACE8913-E834-4F52-9C03-3C73095D5836}" destId="{6141EAD8-AC2C-4D14-B4C6-0E6F3D68B984}" srcOrd="0" destOrd="0" presId="urn:microsoft.com/office/officeart/2005/8/layout/orgChart1"/>
    <dgm:cxn modelId="{AC0CF42D-9B80-4AA7-B318-5A87D36A2DDD}" type="presParOf" srcId="{AACE8913-E834-4F52-9C03-3C73095D5836}" destId="{1E6285B9-84F9-485C-95B6-B6E103F5F0C6}" srcOrd="1" destOrd="0" presId="urn:microsoft.com/office/officeart/2005/8/layout/orgChart1"/>
    <dgm:cxn modelId="{3A5F91B6-0C0B-494F-890E-013B12F90337}" type="presParOf" srcId="{7503F689-42E8-4BEE-B144-0FEBD0EB4ADB}" destId="{6E0226F0-210A-4A6A-B53C-93BE45D6D2FE}" srcOrd="1" destOrd="0" presId="urn:microsoft.com/office/officeart/2005/8/layout/orgChart1"/>
    <dgm:cxn modelId="{6F043B6A-038E-4581-9018-97045B53D54A}" type="presParOf" srcId="{7503F689-42E8-4BEE-B144-0FEBD0EB4ADB}" destId="{EBE58C8A-1279-402C-BD67-F549236E14E9}" srcOrd="2" destOrd="0" presId="urn:microsoft.com/office/officeart/2005/8/layout/orgChart1"/>
    <dgm:cxn modelId="{1BE09D1A-954F-4191-A927-34D7B3CB4BA7}" type="presParOf" srcId="{04255FA3-7702-4C06-B4A2-9F3DA70AA5B4}" destId="{6427288B-272F-4E0C-89E4-7577DC5340F8}" srcOrd="2" destOrd="0" presId="urn:microsoft.com/office/officeart/2005/8/layout/orgChart1"/>
    <dgm:cxn modelId="{23455332-BCB3-4393-A0D4-46F295618FAD}" type="presParOf" srcId="{04255FA3-7702-4C06-B4A2-9F3DA70AA5B4}" destId="{4FB97A44-4F79-4800-8096-FB9B8203C97D}" srcOrd="3" destOrd="0" presId="urn:microsoft.com/office/officeart/2005/8/layout/orgChart1"/>
    <dgm:cxn modelId="{B8CDA614-F4DC-4251-ACFB-EEDFE4CD2D2C}" type="presParOf" srcId="{4FB97A44-4F79-4800-8096-FB9B8203C97D}" destId="{57AF38B2-1F0F-473D-BC67-63E26CFE1729}" srcOrd="0" destOrd="0" presId="urn:microsoft.com/office/officeart/2005/8/layout/orgChart1"/>
    <dgm:cxn modelId="{139BDB05-EB38-4A08-B27E-F70DD3EF7F5D}" type="presParOf" srcId="{57AF38B2-1F0F-473D-BC67-63E26CFE1729}" destId="{22A5976F-451E-467C-B77A-EFBF674C63D9}" srcOrd="0" destOrd="0" presId="urn:microsoft.com/office/officeart/2005/8/layout/orgChart1"/>
    <dgm:cxn modelId="{3A691C45-531E-42E1-82F6-55FE78F22A3C}" type="presParOf" srcId="{57AF38B2-1F0F-473D-BC67-63E26CFE1729}" destId="{0475AAB5-194D-47F4-85B0-48FB4F022722}" srcOrd="1" destOrd="0" presId="urn:microsoft.com/office/officeart/2005/8/layout/orgChart1"/>
    <dgm:cxn modelId="{925FD8E8-0937-47C4-B223-7886B934D881}" type="presParOf" srcId="{4FB97A44-4F79-4800-8096-FB9B8203C97D}" destId="{0C3E776F-E393-4CB2-8983-95161594508F}" srcOrd="1" destOrd="0" presId="urn:microsoft.com/office/officeart/2005/8/layout/orgChart1"/>
    <dgm:cxn modelId="{02A673A8-0FE2-4150-98B5-E6E02FD59CEC}" type="presParOf" srcId="{4FB97A44-4F79-4800-8096-FB9B8203C97D}" destId="{4091ED78-18F5-4ADF-BFB6-7097D933DFD8}" srcOrd="2" destOrd="0" presId="urn:microsoft.com/office/officeart/2005/8/layout/orgChart1"/>
    <dgm:cxn modelId="{273F2FFA-2F30-4059-A5BF-40824F3CFF4D}" type="presParOf" srcId="{04255FA3-7702-4C06-B4A2-9F3DA70AA5B4}" destId="{B04C98F0-7ED1-4F4D-B467-2A48D733F6C0}" srcOrd="4" destOrd="0" presId="urn:microsoft.com/office/officeart/2005/8/layout/orgChart1"/>
    <dgm:cxn modelId="{1E03198A-7D4A-46DD-B9DA-FDE66495F88F}" type="presParOf" srcId="{04255FA3-7702-4C06-B4A2-9F3DA70AA5B4}" destId="{2143A4EF-C9C8-4AFD-B901-840CA0C57713}" srcOrd="5" destOrd="0" presId="urn:microsoft.com/office/officeart/2005/8/layout/orgChart1"/>
    <dgm:cxn modelId="{265206FB-4B78-4BC5-AD4F-F4CB084C389A}" type="presParOf" srcId="{2143A4EF-C9C8-4AFD-B901-840CA0C57713}" destId="{5EC65D75-98E0-4552-BF16-531B9E72A358}" srcOrd="0" destOrd="0" presId="urn:microsoft.com/office/officeart/2005/8/layout/orgChart1"/>
    <dgm:cxn modelId="{8EAD2BB3-19D9-4A73-AA68-4C82EB1F3009}" type="presParOf" srcId="{5EC65D75-98E0-4552-BF16-531B9E72A358}" destId="{5617837F-AD22-4C8E-99E7-1095B507FE86}" srcOrd="0" destOrd="0" presId="urn:microsoft.com/office/officeart/2005/8/layout/orgChart1"/>
    <dgm:cxn modelId="{4355C8F3-130B-4042-BF67-503495ED37B8}" type="presParOf" srcId="{5EC65D75-98E0-4552-BF16-531B9E72A358}" destId="{632AB122-A4D0-4863-986A-E88290E69D11}" srcOrd="1" destOrd="0" presId="urn:microsoft.com/office/officeart/2005/8/layout/orgChart1"/>
    <dgm:cxn modelId="{7183E6B8-FB9D-4456-9B60-F3FE690E4C2B}" type="presParOf" srcId="{2143A4EF-C9C8-4AFD-B901-840CA0C57713}" destId="{76C1E393-42D4-440F-B443-48D5D9C8812E}" srcOrd="1" destOrd="0" presId="urn:microsoft.com/office/officeart/2005/8/layout/orgChart1"/>
    <dgm:cxn modelId="{302DEB03-E1EF-4167-96E3-C777BD95D639}" type="presParOf" srcId="{2143A4EF-C9C8-4AFD-B901-840CA0C57713}" destId="{609A8197-236F-498C-BD4B-6D94492C372D}" srcOrd="2" destOrd="0" presId="urn:microsoft.com/office/officeart/2005/8/layout/orgChart1"/>
    <dgm:cxn modelId="{0B599FFD-79B5-4F90-95EE-64B0346CAE4A}" type="presParOf" srcId="{04255FA3-7702-4C06-B4A2-9F3DA70AA5B4}" destId="{3FAF19C0-2402-4A6B-B6AD-50B8E1CB413E}" srcOrd="6" destOrd="0" presId="urn:microsoft.com/office/officeart/2005/8/layout/orgChart1"/>
    <dgm:cxn modelId="{E2C48D3B-1468-4804-A98E-B8BEA357C76D}" type="presParOf" srcId="{04255FA3-7702-4C06-B4A2-9F3DA70AA5B4}" destId="{41C1A479-D745-4828-B3A7-12C48B165AE8}" srcOrd="7" destOrd="0" presId="urn:microsoft.com/office/officeart/2005/8/layout/orgChart1"/>
    <dgm:cxn modelId="{03ACBDB1-819E-47B2-BA57-87E249C33411}" type="presParOf" srcId="{41C1A479-D745-4828-B3A7-12C48B165AE8}" destId="{55923624-1582-4AD8-BB47-13FEB5FF868E}" srcOrd="0" destOrd="0" presId="urn:microsoft.com/office/officeart/2005/8/layout/orgChart1"/>
    <dgm:cxn modelId="{5660A2BD-BE82-4485-81B6-BB8AB4B273E8}" type="presParOf" srcId="{55923624-1582-4AD8-BB47-13FEB5FF868E}" destId="{31ECA34A-0F31-4EDD-824F-1CCC229B9825}" srcOrd="0" destOrd="0" presId="urn:microsoft.com/office/officeart/2005/8/layout/orgChart1"/>
    <dgm:cxn modelId="{E598706B-27C9-4482-A3BC-4A54E9FCA185}" type="presParOf" srcId="{55923624-1582-4AD8-BB47-13FEB5FF868E}" destId="{F229798E-6C0F-430F-9023-CC6EAFCEE331}" srcOrd="1" destOrd="0" presId="urn:microsoft.com/office/officeart/2005/8/layout/orgChart1"/>
    <dgm:cxn modelId="{5ACAE996-07C0-4177-B08A-62119E705241}" type="presParOf" srcId="{41C1A479-D745-4828-B3A7-12C48B165AE8}" destId="{F86047AE-47B0-4600-9870-E2AA854E91AC}" srcOrd="1" destOrd="0" presId="urn:microsoft.com/office/officeart/2005/8/layout/orgChart1"/>
    <dgm:cxn modelId="{5F598189-EE2B-47CB-9715-C2573E1B4BC6}" type="presParOf" srcId="{41C1A479-D745-4828-B3A7-12C48B165AE8}" destId="{BB44AB62-2532-4C64-9F17-74BFB6E5661A}" srcOrd="2" destOrd="0" presId="urn:microsoft.com/office/officeart/2005/8/layout/orgChart1"/>
    <dgm:cxn modelId="{493D1120-E26D-405C-A950-3FFC0E7EF55B}" type="presParOf" srcId="{04255FA3-7702-4C06-B4A2-9F3DA70AA5B4}" destId="{A206F43C-9393-4AF2-B058-3D793480B742}" srcOrd="8" destOrd="0" presId="urn:microsoft.com/office/officeart/2005/8/layout/orgChart1"/>
    <dgm:cxn modelId="{07A6BD2B-3CF3-43E1-8596-7AEAA1183485}" type="presParOf" srcId="{04255FA3-7702-4C06-B4A2-9F3DA70AA5B4}" destId="{B486B480-4A17-4294-A08A-8C0587944230}" srcOrd="9" destOrd="0" presId="urn:microsoft.com/office/officeart/2005/8/layout/orgChart1"/>
    <dgm:cxn modelId="{F374354E-597C-48AA-8A2A-15737CAAEC76}" type="presParOf" srcId="{B486B480-4A17-4294-A08A-8C0587944230}" destId="{C35964A7-757F-4CF5-9239-7298A10081DE}" srcOrd="0" destOrd="0" presId="urn:microsoft.com/office/officeart/2005/8/layout/orgChart1"/>
    <dgm:cxn modelId="{E9E09830-4876-4230-B161-32619EFE8B05}" type="presParOf" srcId="{C35964A7-757F-4CF5-9239-7298A10081DE}" destId="{0D9A5FEA-C635-489C-A8FB-793F2504DF76}" srcOrd="0" destOrd="0" presId="urn:microsoft.com/office/officeart/2005/8/layout/orgChart1"/>
    <dgm:cxn modelId="{5F31410C-8726-473E-9D5C-43CE224E4AD9}" type="presParOf" srcId="{C35964A7-757F-4CF5-9239-7298A10081DE}" destId="{1F740370-0465-4B17-9C20-98DE01B27C12}" srcOrd="1" destOrd="0" presId="urn:microsoft.com/office/officeart/2005/8/layout/orgChart1"/>
    <dgm:cxn modelId="{9FC87218-5412-445D-BA0E-59923C26A267}" type="presParOf" srcId="{B486B480-4A17-4294-A08A-8C0587944230}" destId="{C5CBFAEF-C7D5-4354-BDBB-62855CE8E225}" srcOrd="1" destOrd="0" presId="urn:microsoft.com/office/officeart/2005/8/layout/orgChart1"/>
    <dgm:cxn modelId="{4E5C3424-39E7-4886-8795-AE954BF15F4A}" type="presParOf" srcId="{B486B480-4A17-4294-A08A-8C0587944230}" destId="{32F26C17-4F68-47F9-B356-D783BFC2121B}" srcOrd="2" destOrd="0" presId="urn:microsoft.com/office/officeart/2005/8/layout/orgChart1"/>
    <dgm:cxn modelId="{5D15A87B-3766-4B5A-B6BE-6338296EEC85}" type="presParOf" srcId="{04255FA3-7702-4C06-B4A2-9F3DA70AA5B4}" destId="{BDB64B6F-2939-481C-B9D8-10545C44E464}" srcOrd="10" destOrd="0" presId="urn:microsoft.com/office/officeart/2005/8/layout/orgChart1"/>
    <dgm:cxn modelId="{716D5251-889D-4C46-BD28-C3A7727D4F43}" type="presParOf" srcId="{04255FA3-7702-4C06-B4A2-9F3DA70AA5B4}" destId="{2D02C2B6-A4FC-4292-98F9-DC85A1035279}" srcOrd="11" destOrd="0" presId="urn:microsoft.com/office/officeart/2005/8/layout/orgChart1"/>
    <dgm:cxn modelId="{7B3B8577-AA25-4377-8E63-77B698A41A27}" type="presParOf" srcId="{2D02C2B6-A4FC-4292-98F9-DC85A1035279}" destId="{6C11DCFD-950E-4BD4-9B9E-6EF5C9EC3DD2}" srcOrd="0" destOrd="0" presId="urn:microsoft.com/office/officeart/2005/8/layout/orgChart1"/>
    <dgm:cxn modelId="{BCD2E8F8-B605-4F1E-8EFD-6CC67A722EF1}" type="presParOf" srcId="{6C11DCFD-950E-4BD4-9B9E-6EF5C9EC3DD2}" destId="{E9E69059-F675-4CD6-AB1A-823A0B7EB118}" srcOrd="0" destOrd="0" presId="urn:microsoft.com/office/officeart/2005/8/layout/orgChart1"/>
    <dgm:cxn modelId="{2F3843F2-FA3B-402C-8404-BDACFE017F94}" type="presParOf" srcId="{6C11DCFD-950E-4BD4-9B9E-6EF5C9EC3DD2}" destId="{C4D11676-7D89-4E99-9077-AB0EB53E9FB8}" srcOrd="1" destOrd="0" presId="urn:microsoft.com/office/officeart/2005/8/layout/orgChart1"/>
    <dgm:cxn modelId="{3E46641D-FFA6-4F40-8995-30B41B975ABE}" type="presParOf" srcId="{2D02C2B6-A4FC-4292-98F9-DC85A1035279}" destId="{BAACE618-DB53-4E42-AD04-2E25450037F6}" srcOrd="1" destOrd="0" presId="urn:microsoft.com/office/officeart/2005/8/layout/orgChart1"/>
    <dgm:cxn modelId="{BB32A4C1-85BB-4839-AD00-FFA2D85C660B}" type="presParOf" srcId="{2D02C2B6-A4FC-4292-98F9-DC85A1035279}" destId="{98F562B1-E620-44A6-BBE0-191C0F82E106}" srcOrd="2" destOrd="0" presId="urn:microsoft.com/office/officeart/2005/8/layout/orgChart1"/>
    <dgm:cxn modelId="{0F7B90ED-7376-41B2-A6F2-7BE1A5F5CC46}" type="presParOf" srcId="{04255FA3-7702-4C06-B4A2-9F3DA70AA5B4}" destId="{7379B305-945B-4E0B-8207-EDF707E853BC}" srcOrd="12" destOrd="0" presId="urn:microsoft.com/office/officeart/2005/8/layout/orgChart1"/>
    <dgm:cxn modelId="{45828A14-6F61-4FC0-A38E-3D9AD856D479}" type="presParOf" srcId="{04255FA3-7702-4C06-B4A2-9F3DA70AA5B4}" destId="{451EBAAE-0382-4628-8597-D1B9730B2E23}" srcOrd="13" destOrd="0" presId="urn:microsoft.com/office/officeart/2005/8/layout/orgChart1"/>
    <dgm:cxn modelId="{84DB0D7F-2900-4D1C-805D-554FBEFFC84F}" type="presParOf" srcId="{451EBAAE-0382-4628-8597-D1B9730B2E23}" destId="{4A319257-EEE3-40ED-BA89-E446B26F5568}" srcOrd="0" destOrd="0" presId="urn:microsoft.com/office/officeart/2005/8/layout/orgChart1"/>
    <dgm:cxn modelId="{48237012-A95E-463D-99ED-9A79B9B150BE}" type="presParOf" srcId="{4A319257-EEE3-40ED-BA89-E446B26F5568}" destId="{5DA46AE5-9172-41AA-B30C-4B7C5060F52B}" srcOrd="0" destOrd="0" presId="urn:microsoft.com/office/officeart/2005/8/layout/orgChart1"/>
    <dgm:cxn modelId="{DC00CC3B-E1DD-41A8-B37F-015612864F76}" type="presParOf" srcId="{4A319257-EEE3-40ED-BA89-E446B26F5568}" destId="{70534E65-D77B-4C16-94E7-822C28426578}" srcOrd="1" destOrd="0" presId="urn:microsoft.com/office/officeart/2005/8/layout/orgChart1"/>
    <dgm:cxn modelId="{7540FCBA-1D9A-405D-A02C-966C2ACD2906}" type="presParOf" srcId="{451EBAAE-0382-4628-8597-D1B9730B2E23}" destId="{4D6FBC88-0B6D-42CC-8A74-CB1B1004909A}" srcOrd="1" destOrd="0" presId="urn:microsoft.com/office/officeart/2005/8/layout/orgChart1"/>
    <dgm:cxn modelId="{0A92290A-7325-44FE-BA72-75A7B17E9207}" type="presParOf" srcId="{451EBAAE-0382-4628-8597-D1B9730B2E23}" destId="{1AA8FF41-ABF4-4341-AA97-BCFB8EAA98FB}" srcOrd="2" destOrd="0" presId="urn:microsoft.com/office/officeart/2005/8/layout/orgChart1"/>
    <dgm:cxn modelId="{FA8386AD-A03B-4289-A495-80DDC489052B}" type="presParOf" srcId="{839BD05E-77CA-491C-A19F-9AFB1D895487}" destId="{C2D4CE6F-7013-4E68-9478-06AB8478D3DC}" srcOrd="2" destOrd="0" presId="urn:microsoft.com/office/officeart/2005/8/layout/orgChart1"/>
    <dgm:cxn modelId="{D24BDAAB-8032-42E3-BDBD-A132B7291115}" type="presParOf" srcId="{F47EC53B-47C6-4874-809A-CAA52D825920}" destId="{F8D8264F-B105-426E-BA03-6F307B8CEB7F}" srcOrd="2" destOrd="0" presId="urn:microsoft.com/office/officeart/2005/8/layout/orgChart1"/>
    <dgm:cxn modelId="{8C7ED1FE-94D8-44BE-9C3A-82376BD8E08F}" type="presParOf" srcId="{F47EC53B-47C6-4874-809A-CAA52D825920}" destId="{3E8DFC54-47BB-4A9B-848F-B6D8FF370E07}" srcOrd="3" destOrd="0" presId="urn:microsoft.com/office/officeart/2005/8/layout/orgChart1"/>
    <dgm:cxn modelId="{2403798A-F9B5-4610-A626-1749B320872C}" type="presParOf" srcId="{3E8DFC54-47BB-4A9B-848F-B6D8FF370E07}" destId="{4294A3DF-60CD-4A47-9194-9E6E7D96AE5A}" srcOrd="0" destOrd="0" presId="urn:microsoft.com/office/officeart/2005/8/layout/orgChart1"/>
    <dgm:cxn modelId="{73F2B90C-DF3E-4A0D-8DF2-C307C8493564}" type="presParOf" srcId="{4294A3DF-60CD-4A47-9194-9E6E7D96AE5A}" destId="{B533F8E3-8744-4F2B-BCBB-10D0341DDC84}" srcOrd="0" destOrd="0" presId="urn:microsoft.com/office/officeart/2005/8/layout/orgChart1"/>
    <dgm:cxn modelId="{D3C58A4E-06E1-4904-B17F-E99EA200C867}" type="presParOf" srcId="{4294A3DF-60CD-4A47-9194-9E6E7D96AE5A}" destId="{29234E9C-DB91-4AB1-99D6-AB94DCE5F59A}" srcOrd="1" destOrd="0" presId="urn:microsoft.com/office/officeart/2005/8/layout/orgChart1"/>
    <dgm:cxn modelId="{FF234B44-C66B-48EE-905D-4B4916BCE0AB}" type="presParOf" srcId="{3E8DFC54-47BB-4A9B-848F-B6D8FF370E07}" destId="{14B22F3C-B6AB-4161-B273-F876F46CCE59}" srcOrd="1" destOrd="0" presId="urn:microsoft.com/office/officeart/2005/8/layout/orgChart1"/>
    <dgm:cxn modelId="{43E6009E-3979-465E-9234-15724BA5F812}" type="presParOf" srcId="{14B22F3C-B6AB-4161-B273-F876F46CCE59}" destId="{A71AF895-45FD-4F05-9C20-1D57498E45EA}" srcOrd="0" destOrd="0" presId="urn:microsoft.com/office/officeart/2005/8/layout/orgChart1"/>
    <dgm:cxn modelId="{EA223C14-A33A-4953-909E-28A8368F7715}" type="presParOf" srcId="{14B22F3C-B6AB-4161-B273-F876F46CCE59}" destId="{43111923-4969-4C02-AF20-22AB5B0B7D28}" srcOrd="1" destOrd="0" presId="urn:microsoft.com/office/officeart/2005/8/layout/orgChart1"/>
    <dgm:cxn modelId="{7169CF12-C740-4786-A43F-E8647C907879}" type="presParOf" srcId="{43111923-4969-4C02-AF20-22AB5B0B7D28}" destId="{5F940268-D2D7-4FED-A49F-30E7A6786320}" srcOrd="0" destOrd="0" presId="urn:microsoft.com/office/officeart/2005/8/layout/orgChart1"/>
    <dgm:cxn modelId="{5D3EB058-4DA2-4062-86F6-97347FFD16FE}" type="presParOf" srcId="{5F940268-D2D7-4FED-A49F-30E7A6786320}" destId="{6B560578-293B-43B1-9FF3-8BFCFDEAB09C}" srcOrd="0" destOrd="0" presId="urn:microsoft.com/office/officeart/2005/8/layout/orgChart1"/>
    <dgm:cxn modelId="{19D18321-9087-4B0B-AF3F-76FD70FDD00E}" type="presParOf" srcId="{5F940268-D2D7-4FED-A49F-30E7A6786320}" destId="{F4D9DB26-EDF3-4E28-B0F5-2B86D8E98517}" srcOrd="1" destOrd="0" presId="urn:microsoft.com/office/officeart/2005/8/layout/orgChart1"/>
    <dgm:cxn modelId="{7DFA2F3E-2AF7-444F-8823-DA2CA9358431}" type="presParOf" srcId="{43111923-4969-4C02-AF20-22AB5B0B7D28}" destId="{2715F105-F11C-49CF-AB0E-2C683A509C5D}" srcOrd="1" destOrd="0" presId="urn:microsoft.com/office/officeart/2005/8/layout/orgChart1"/>
    <dgm:cxn modelId="{7267611D-B1B0-4AAA-A67D-AB9263D84191}" type="presParOf" srcId="{43111923-4969-4C02-AF20-22AB5B0B7D28}" destId="{9D4F1CC8-6033-48EC-97CE-A1CFDCCFB7B4}" srcOrd="2" destOrd="0" presId="urn:microsoft.com/office/officeart/2005/8/layout/orgChart1"/>
    <dgm:cxn modelId="{5CEECE05-7456-4DAA-9607-0BAA2BA2B78F}" type="presParOf" srcId="{14B22F3C-B6AB-4161-B273-F876F46CCE59}" destId="{17A656A8-D574-421C-9FA4-8249A104FC79}" srcOrd="2" destOrd="0" presId="urn:microsoft.com/office/officeart/2005/8/layout/orgChart1"/>
    <dgm:cxn modelId="{AB910ABB-6E69-4F9C-91B5-844964C5EB92}" type="presParOf" srcId="{14B22F3C-B6AB-4161-B273-F876F46CCE59}" destId="{81FD292A-4E7F-4E0C-9E54-2CE0E44154A6}" srcOrd="3" destOrd="0" presId="urn:microsoft.com/office/officeart/2005/8/layout/orgChart1"/>
    <dgm:cxn modelId="{4D750EA6-E944-4BCB-8C22-7EC88F91835B}" type="presParOf" srcId="{81FD292A-4E7F-4E0C-9E54-2CE0E44154A6}" destId="{594F002A-6BC4-463A-810D-554D4D7E802D}" srcOrd="0" destOrd="0" presId="urn:microsoft.com/office/officeart/2005/8/layout/orgChart1"/>
    <dgm:cxn modelId="{0AE37910-56D1-4680-BCD1-917F0B256229}" type="presParOf" srcId="{594F002A-6BC4-463A-810D-554D4D7E802D}" destId="{70980288-BB68-4D1C-B4A6-DFF00D0FEDC5}" srcOrd="0" destOrd="0" presId="urn:microsoft.com/office/officeart/2005/8/layout/orgChart1"/>
    <dgm:cxn modelId="{49F9CA34-4FDB-4263-A5DE-CA203AEA18B5}" type="presParOf" srcId="{594F002A-6BC4-463A-810D-554D4D7E802D}" destId="{A033381B-08A3-43EE-81C9-1C6AA719CBAE}" srcOrd="1" destOrd="0" presId="urn:microsoft.com/office/officeart/2005/8/layout/orgChart1"/>
    <dgm:cxn modelId="{2E452D10-A900-45E4-8765-562076CDC18D}" type="presParOf" srcId="{81FD292A-4E7F-4E0C-9E54-2CE0E44154A6}" destId="{991D3B6F-3513-425C-A5E4-02392199A569}" srcOrd="1" destOrd="0" presId="urn:microsoft.com/office/officeart/2005/8/layout/orgChart1"/>
    <dgm:cxn modelId="{347522CF-9679-405D-8A95-F5DA9BF757C0}" type="presParOf" srcId="{81FD292A-4E7F-4E0C-9E54-2CE0E44154A6}" destId="{C6329461-CE7F-487D-BCA1-D0998D9C408E}" srcOrd="2" destOrd="0" presId="urn:microsoft.com/office/officeart/2005/8/layout/orgChart1"/>
    <dgm:cxn modelId="{15372D28-57D5-4283-9FEA-B50BE22638E5}" type="presParOf" srcId="{14B22F3C-B6AB-4161-B273-F876F46CCE59}" destId="{03097A64-4C89-49B5-B1EF-A3F1BB71548C}" srcOrd="4" destOrd="0" presId="urn:microsoft.com/office/officeart/2005/8/layout/orgChart1"/>
    <dgm:cxn modelId="{80CA93F0-5706-4841-8F6E-B6CAD2B9A378}" type="presParOf" srcId="{14B22F3C-B6AB-4161-B273-F876F46CCE59}" destId="{91CF491E-5012-4D4C-B583-99B9EA6261F7}" srcOrd="5" destOrd="0" presId="urn:microsoft.com/office/officeart/2005/8/layout/orgChart1"/>
    <dgm:cxn modelId="{F27A8F23-4C83-4F56-9246-4170E939F23C}" type="presParOf" srcId="{91CF491E-5012-4D4C-B583-99B9EA6261F7}" destId="{6028B778-9146-487D-99CE-7596BEE5150F}" srcOrd="0" destOrd="0" presId="urn:microsoft.com/office/officeart/2005/8/layout/orgChart1"/>
    <dgm:cxn modelId="{805ABBCE-4B56-4988-82C2-E8C14C1F13EB}" type="presParOf" srcId="{6028B778-9146-487D-99CE-7596BEE5150F}" destId="{44A8C1A6-5759-4AF3-BD62-33011C80966B}" srcOrd="0" destOrd="0" presId="urn:microsoft.com/office/officeart/2005/8/layout/orgChart1"/>
    <dgm:cxn modelId="{2C1690A5-CA19-4521-BA68-891F39F0C67C}" type="presParOf" srcId="{6028B778-9146-487D-99CE-7596BEE5150F}" destId="{D901B693-115B-4D3A-80FA-D25AD0F8AD41}" srcOrd="1" destOrd="0" presId="urn:microsoft.com/office/officeart/2005/8/layout/orgChart1"/>
    <dgm:cxn modelId="{462F380D-B264-4221-AD26-36DBFB05F9A5}" type="presParOf" srcId="{91CF491E-5012-4D4C-B583-99B9EA6261F7}" destId="{D9EC9FC3-3CF4-4DEB-9377-2D8EAEBE15B6}" srcOrd="1" destOrd="0" presId="urn:microsoft.com/office/officeart/2005/8/layout/orgChart1"/>
    <dgm:cxn modelId="{5C2843AF-AD56-495D-8325-2F40FA585D0B}" type="presParOf" srcId="{91CF491E-5012-4D4C-B583-99B9EA6261F7}" destId="{5E0BB652-853D-4F2B-AF05-2491ECEBDEA8}" srcOrd="2" destOrd="0" presId="urn:microsoft.com/office/officeart/2005/8/layout/orgChart1"/>
    <dgm:cxn modelId="{8F58B5C1-2FD3-4B02-8A16-72248BEF8195}" type="presParOf" srcId="{14B22F3C-B6AB-4161-B273-F876F46CCE59}" destId="{8F0AFA2B-6BFC-4010-9A1F-B045EE9A6826}" srcOrd="6" destOrd="0" presId="urn:microsoft.com/office/officeart/2005/8/layout/orgChart1"/>
    <dgm:cxn modelId="{849F08C9-9C5D-496B-A1AB-059C5474AE6B}" type="presParOf" srcId="{14B22F3C-B6AB-4161-B273-F876F46CCE59}" destId="{893F9C3F-9D9C-4ECC-8ACD-7845A646BE4D}" srcOrd="7" destOrd="0" presId="urn:microsoft.com/office/officeart/2005/8/layout/orgChart1"/>
    <dgm:cxn modelId="{96195786-2613-4A7D-B321-B290C688E047}" type="presParOf" srcId="{893F9C3F-9D9C-4ECC-8ACD-7845A646BE4D}" destId="{FAD81754-6766-43E6-92B8-B1F5055295FD}" srcOrd="0" destOrd="0" presId="urn:microsoft.com/office/officeart/2005/8/layout/orgChart1"/>
    <dgm:cxn modelId="{09D58A20-FB16-45AB-82C1-620A038276DF}" type="presParOf" srcId="{FAD81754-6766-43E6-92B8-B1F5055295FD}" destId="{BD80E868-2315-4F14-9936-34970C7C9144}" srcOrd="0" destOrd="0" presId="urn:microsoft.com/office/officeart/2005/8/layout/orgChart1"/>
    <dgm:cxn modelId="{BF49DE7E-43C8-4C6B-8609-0223F6B479C0}" type="presParOf" srcId="{FAD81754-6766-43E6-92B8-B1F5055295FD}" destId="{9F57E7EA-EF09-458F-AAF3-2103FBA44EDC}" srcOrd="1" destOrd="0" presId="urn:microsoft.com/office/officeart/2005/8/layout/orgChart1"/>
    <dgm:cxn modelId="{4B195A1E-C251-4E86-81A9-75467272B8F4}" type="presParOf" srcId="{893F9C3F-9D9C-4ECC-8ACD-7845A646BE4D}" destId="{0B263E92-9E5D-4D4C-ABE2-141E51ECDD24}" srcOrd="1" destOrd="0" presId="urn:microsoft.com/office/officeart/2005/8/layout/orgChart1"/>
    <dgm:cxn modelId="{C3DBCAD9-E689-4EB1-967F-87024D978942}" type="presParOf" srcId="{893F9C3F-9D9C-4ECC-8ACD-7845A646BE4D}" destId="{B37DAC62-9628-4A22-BFC0-DD7A417F1557}" srcOrd="2" destOrd="0" presId="urn:microsoft.com/office/officeart/2005/8/layout/orgChart1"/>
    <dgm:cxn modelId="{659FBBC0-BF46-4C94-8F34-CDC7185C9907}" type="presParOf" srcId="{14B22F3C-B6AB-4161-B273-F876F46CCE59}" destId="{C020FA16-BF6B-4F81-A465-4A15CF18195A}" srcOrd="8" destOrd="0" presId="urn:microsoft.com/office/officeart/2005/8/layout/orgChart1"/>
    <dgm:cxn modelId="{B7DD42FA-A24F-43CD-9FDD-51C0531830D8}" type="presParOf" srcId="{14B22F3C-B6AB-4161-B273-F876F46CCE59}" destId="{614F963F-7744-4D2E-94A1-1668822BEC82}" srcOrd="9" destOrd="0" presId="urn:microsoft.com/office/officeart/2005/8/layout/orgChart1"/>
    <dgm:cxn modelId="{D2EB7B98-EA5C-4010-9289-91AA5071CCEE}" type="presParOf" srcId="{614F963F-7744-4D2E-94A1-1668822BEC82}" destId="{CE5E1F36-18B2-4FA0-AFF1-5C74A521D8BE}" srcOrd="0" destOrd="0" presId="urn:microsoft.com/office/officeart/2005/8/layout/orgChart1"/>
    <dgm:cxn modelId="{B8E6565B-E023-4FDC-9883-38C08FB43C43}" type="presParOf" srcId="{CE5E1F36-18B2-4FA0-AFF1-5C74A521D8BE}" destId="{402DB29B-0B4A-4362-837C-5E6BE35119FE}" srcOrd="0" destOrd="0" presId="urn:microsoft.com/office/officeart/2005/8/layout/orgChart1"/>
    <dgm:cxn modelId="{914E096F-F172-45F8-8869-475290E80951}" type="presParOf" srcId="{CE5E1F36-18B2-4FA0-AFF1-5C74A521D8BE}" destId="{429CF281-DC67-48C7-9E64-A4D3F08441CB}" srcOrd="1" destOrd="0" presId="urn:microsoft.com/office/officeart/2005/8/layout/orgChart1"/>
    <dgm:cxn modelId="{4F9F5612-E96A-4775-8121-BB3E400CF19F}" type="presParOf" srcId="{614F963F-7744-4D2E-94A1-1668822BEC82}" destId="{CA19AD90-03D5-403B-A423-76C6BA6BECDF}" srcOrd="1" destOrd="0" presId="urn:microsoft.com/office/officeart/2005/8/layout/orgChart1"/>
    <dgm:cxn modelId="{7BB35951-023A-45CD-B0C0-1057FF4B4F7E}" type="presParOf" srcId="{614F963F-7744-4D2E-94A1-1668822BEC82}" destId="{14B18A7C-80CC-4FA9-8C63-CD2E5675DE6C}" srcOrd="2" destOrd="0" presId="urn:microsoft.com/office/officeart/2005/8/layout/orgChart1"/>
    <dgm:cxn modelId="{FE3BD13D-E8D1-44B8-B3FA-DD554277DF5E}" type="presParOf" srcId="{14B22F3C-B6AB-4161-B273-F876F46CCE59}" destId="{8D8D5CBC-486B-404D-A9E9-F7E0E467CA2C}" srcOrd="10" destOrd="0" presId="urn:microsoft.com/office/officeart/2005/8/layout/orgChart1"/>
    <dgm:cxn modelId="{6DCB209E-FC07-4A39-87E2-03024085497B}" type="presParOf" srcId="{14B22F3C-B6AB-4161-B273-F876F46CCE59}" destId="{0188D31D-31E8-4C8E-A082-7A427CA554E3}" srcOrd="11" destOrd="0" presId="urn:microsoft.com/office/officeart/2005/8/layout/orgChart1"/>
    <dgm:cxn modelId="{CE9B94EC-7767-4491-88D9-8469DBD5E488}" type="presParOf" srcId="{0188D31D-31E8-4C8E-A082-7A427CA554E3}" destId="{4F06695A-0DEF-4A73-9A88-2D9B69D896E0}" srcOrd="0" destOrd="0" presId="urn:microsoft.com/office/officeart/2005/8/layout/orgChart1"/>
    <dgm:cxn modelId="{6851F0D1-9D37-4C7D-B4CF-AE9F93E1B098}" type="presParOf" srcId="{4F06695A-0DEF-4A73-9A88-2D9B69D896E0}" destId="{3D30A84C-C7CF-48AF-955E-5B327014B3EF}" srcOrd="0" destOrd="0" presId="urn:microsoft.com/office/officeart/2005/8/layout/orgChart1"/>
    <dgm:cxn modelId="{7406C352-8FF1-48BF-8903-D3425F651D03}" type="presParOf" srcId="{4F06695A-0DEF-4A73-9A88-2D9B69D896E0}" destId="{6321FAC5-1F00-4788-BA86-85887DE90376}" srcOrd="1" destOrd="0" presId="urn:microsoft.com/office/officeart/2005/8/layout/orgChart1"/>
    <dgm:cxn modelId="{852CCABF-B8BA-4BAB-B855-8C8C97131953}" type="presParOf" srcId="{0188D31D-31E8-4C8E-A082-7A427CA554E3}" destId="{816DA863-4007-4699-9164-6B0B0BC75CF7}" srcOrd="1" destOrd="0" presId="urn:microsoft.com/office/officeart/2005/8/layout/orgChart1"/>
    <dgm:cxn modelId="{FFCDB977-DE5A-49F5-8A76-D79F6421BCB3}" type="presParOf" srcId="{0188D31D-31E8-4C8E-A082-7A427CA554E3}" destId="{4095F960-B4CE-4594-9681-B971D2B1240A}" srcOrd="2" destOrd="0" presId="urn:microsoft.com/office/officeart/2005/8/layout/orgChart1"/>
    <dgm:cxn modelId="{44A8FD92-8969-40DC-91B5-627A7DBD79B0}" type="presParOf" srcId="{14B22F3C-B6AB-4161-B273-F876F46CCE59}" destId="{2A087700-2F94-4B41-8B01-5195EB66FD0A}" srcOrd="12" destOrd="0" presId="urn:microsoft.com/office/officeart/2005/8/layout/orgChart1"/>
    <dgm:cxn modelId="{1D7689B2-428F-4FE8-9E5C-BEB485CCED9F}" type="presParOf" srcId="{14B22F3C-B6AB-4161-B273-F876F46CCE59}" destId="{F2D27440-40A9-455F-9411-886FCD5BB0CF}" srcOrd="13" destOrd="0" presId="urn:microsoft.com/office/officeart/2005/8/layout/orgChart1"/>
    <dgm:cxn modelId="{9EEB0D3D-C757-43DE-9ACB-8B9EB1E53BA9}" type="presParOf" srcId="{F2D27440-40A9-455F-9411-886FCD5BB0CF}" destId="{2DBCC305-F0F0-41C7-9CA6-8DBC559D391E}" srcOrd="0" destOrd="0" presId="urn:microsoft.com/office/officeart/2005/8/layout/orgChart1"/>
    <dgm:cxn modelId="{2A94BD3B-B87A-48D2-A130-8E595B84F4C4}" type="presParOf" srcId="{2DBCC305-F0F0-41C7-9CA6-8DBC559D391E}" destId="{0A788A9F-04BE-48ED-88D1-C072C01CB3F6}" srcOrd="0" destOrd="0" presId="urn:microsoft.com/office/officeart/2005/8/layout/orgChart1"/>
    <dgm:cxn modelId="{338FB757-197D-40D7-826E-38AB71FF9869}" type="presParOf" srcId="{2DBCC305-F0F0-41C7-9CA6-8DBC559D391E}" destId="{789761E3-D561-4A03-A4D1-A8CE940C05B5}" srcOrd="1" destOrd="0" presId="urn:microsoft.com/office/officeart/2005/8/layout/orgChart1"/>
    <dgm:cxn modelId="{79576F5E-0A7F-47A5-BED1-CD42F226BCB0}" type="presParOf" srcId="{F2D27440-40A9-455F-9411-886FCD5BB0CF}" destId="{0EFA7F5E-0501-40DF-A852-75DA546C8929}" srcOrd="1" destOrd="0" presId="urn:microsoft.com/office/officeart/2005/8/layout/orgChart1"/>
    <dgm:cxn modelId="{FEB25B52-EE6F-4D08-821C-91BFD94B1402}" type="presParOf" srcId="{F2D27440-40A9-455F-9411-886FCD5BB0CF}" destId="{BF744F3C-08D3-402F-BF81-72D7D4F06A1B}" srcOrd="2" destOrd="0" presId="urn:microsoft.com/office/officeart/2005/8/layout/orgChart1"/>
    <dgm:cxn modelId="{1644A17A-0E8F-4400-8681-B96154655963}" type="presParOf" srcId="{3E8DFC54-47BB-4A9B-848F-B6D8FF370E07}" destId="{20C0C683-5298-48F2-853D-8CEACC5A2120}" srcOrd="2" destOrd="0" presId="urn:microsoft.com/office/officeart/2005/8/layout/orgChart1"/>
    <dgm:cxn modelId="{5BADD860-1FE7-4D67-8B12-1445911119E2}" type="presParOf" srcId="{F47EC53B-47C6-4874-809A-CAA52D825920}" destId="{8C19B27B-5497-4AE2-97AE-501F5A4D5772}" srcOrd="4" destOrd="0" presId="urn:microsoft.com/office/officeart/2005/8/layout/orgChart1"/>
    <dgm:cxn modelId="{9EF51AE2-5454-4DF3-95E8-17F1377E2C64}" type="presParOf" srcId="{F47EC53B-47C6-4874-809A-CAA52D825920}" destId="{6E3DA22B-9AD2-484B-84E2-723136B7157B}" srcOrd="5" destOrd="0" presId="urn:microsoft.com/office/officeart/2005/8/layout/orgChart1"/>
    <dgm:cxn modelId="{B7A8908F-8071-47CD-A589-8281FF5B50C0}" type="presParOf" srcId="{6E3DA22B-9AD2-484B-84E2-723136B7157B}" destId="{84E39497-312E-45CA-93B0-1920C933DF9D}" srcOrd="0" destOrd="0" presId="urn:microsoft.com/office/officeart/2005/8/layout/orgChart1"/>
    <dgm:cxn modelId="{8E5D0461-B8B0-453F-9CF2-0DD080B0D180}" type="presParOf" srcId="{84E39497-312E-45CA-93B0-1920C933DF9D}" destId="{90966FAE-4C19-44E0-B9EF-78929C1459C0}" srcOrd="0" destOrd="0" presId="urn:microsoft.com/office/officeart/2005/8/layout/orgChart1"/>
    <dgm:cxn modelId="{9FEBDE15-3A5B-4DA0-AEED-CB3AEA89B638}" type="presParOf" srcId="{84E39497-312E-45CA-93B0-1920C933DF9D}" destId="{3A8F0829-C1AC-4E85-A0A9-967130D48270}" srcOrd="1" destOrd="0" presId="urn:microsoft.com/office/officeart/2005/8/layout/orgChart1"/>
    <dgm:cxn modelId="{BBE8CADD-EE30-45BE-A81E-513A90B9BCC9}" type="presParOf" srcId="{6E3DA22B-9AD2-484B-84E2-723136B7157B}" destId="{B85D278C-98E2-4564-BAA1-5532A78E548C}" srcOrd="1" destOrd="0" presId="urn:microsoft.com/office/officeart/2005/8/layout/orgChart1"/>
    <dgm:cxn modelId="{4A729643-BFFF-4A77-BDBA-39AEE8242A81}" type="presParOf" srcId="{6E3DA22B-9AD2-484B-84E2-723136B7157B}" destId="{38108D18-3747-489E-8C76-51164CD22185}" srcOrd="2" destOrd="0" presId="urn:microsoft.com/office/officeart/2005/8/layout/orgChart1"/>
    <dgm:cxn modelId="{86C72FD0-AF27-49D4-9B22-FD193C630AE1}" type="presParOf" srcId="{A0459807-1D60-4ECB-91B9-2142CC1CB243}" destId="{BADADB90-F5E1-4DAF-B520-75FFDBC685E0}" srcOrd="2" destOrd="0" presId="urn:microsoft.com/office/officeart/2005/8/layout/orgChart1"/>
    <dgm:cxn modelId="{7CBEC5F5-18AC-4A67-BADE-E71AB5CAAF05}" type="presParOf" srcId="{A876A194-2D2B-40B4-B8AF-DFF8E30B8737}" destId="{9371BCBF-6F89-4FAA-96FB-A2FA352CF622}" srcOrd="2" destOrd="0" presId="urn:microsoft.com/office/officeart/2005/8/layout/orgChart1"/>
    <dgm:cxn modelId="{2DD9EBF4-9359-4F8A-AF75-7FF899C86FE6}" type="presParOf" srcId="{E5DF29E9-8872-46B6-B2B8-072BA1F5E54E}" destId="{B01B9160-6236-4F04-B56D-7A6BCB11EAE8}" srcOrd="2" destOrd="0" presId="urn:microsoft.com/office/officeart/2005/8/layout/orgChart1"/>
    <dgm:cxn modelId="{8D5987A6-B271-4AAB-84F1-EF0450294047}" type="presParOf" srcId="{F0829FEF-F5B6-4179-B1AA-DD6FFDFD9F18}" destId="{56E94FCB-CB9F-4E72-8135-7FBFD2D4A479}" srcOrd="2" destOrd="0" presId="urn:microsoft.com/office/officeart/2005/8/layout/orgChart1"/>
    <dgm:cxn modelId="{1D68E1F6-A614-447D-A4CA-20B7964890A2}" type="presParOf" srcId="{8F6A01FB-AE58-4C76-8732-188902A183E0}" destId="{D6354511-8AAB-4B32-BE85-63E1B812A872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F45348-4D14-4126-B489-FECD60E2DF3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BD5889-6983-4CE7-8925-747A6F1FA0B7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B4D368B-4424-4F17-A785-6326832EBBDA}" type="parTrans" cxnId="{B058F1B3-2F8A-474C-BA08-86118568D811}">
      <dgm:prSet/>
      <dgm:spPr/>
      <dgm:t>
        <a:bodyPr/>
        <a:lstStyle/>
        <a:p>
          <a:endParaRPr lang="ru-RU"/>
        </a:p>
      </dgm:t>
    </dgm:pt>
    <dgm:pt modelId="{8C127555-7D00-42B3-87B7-61CEF7E097B0}" type="sibTrans" cxnId="{B058F1B3-2F8A-474C-BA08-86118568D811}">
      <dgm:prSet/>
      <dgm:spPr/>
      <dgm:t>
        <a:bodyPr/>
        <a:lstStyle/>
        <a:p>
          <a:endParaRPr lang="ru-RU"/>
        </a:p>
      </dgm:t>
    </dgm:pt>
    <dgm:pt modelId="{C4BF8C00-29C5-4932-ACB4-ECB868365B8A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9BB8733-F3A3-47CE-9CE2-089E0480457E}" type="parTrans" cxnId="{C9A438D3-060E-4286-95B1-428730F4919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F90A306-C9EE-4790-833E-588A768114C7}" type="sibTrans" cxnId="{C9A438D3-060E-4286-95B1-428730F49199}">
      <dgm:prSet/>
      <dgm:spPr/>
      <dgm:t>
        <a:bodyPr/>
        <a:lstStyle/>
        <a:p>
          <a:endParaRPr lang="ru-RU"/>
        </a:p>
      </dgm:t>
    </dgm:pt>
    <dgm:pt modelId="{947781F3-0724-4052-9E7A-E3AEEEBAE958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16A4FBE-945C-4E28-BDF8-087FA0CA1D84}" type="parTrans" cxnId="{DAE2C4E9-CB43-43DC-BFAD-A105DBDF7DC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2670D960-AD5C-47D8-BC80-0F70482307F2}" type="sibTrans" cxnId="{DAE2C4E9-CB43-43DC-BFAD-A105DBDF7DC4}">
      <dgm:prSet/>
      <dgm:spPr/>
      <dgm:t>
        <a:bodyPr/>
        <a:lstStyle/>
        <a:p>
          <a:endParaRPr lang="ru-RU"/>
        </a:p>
      </dgm:t>
    </dgm:pt>
    <dgm:pt modelId="{82845C24-58C5-4C3C-9B90-05416BF3356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Freezable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D20573E-531B-4B08-B023-A10EEC8AA2D2}" type="parTrans" cxnId="{58C9F09C-C988-47BA-AE42-5BF5C44F560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59FAA2-AEE3-4358-84CF-681E1BEC2EF7}" type="sibTrans" cxnId="{58C9F09C-C988-47BA-AE42-5BF5C44F5608}">
      <dgm:prSet/>
      <dgm:spPr/>
      <dgm:t>
        <a:bodyPr/>
        <a:lstStyle/>
        <a:p>
          <a:endParaRPr lang="ru-RU"/>
        </a:p>
      </dgm:t>
    </dgm:pt>
    <dgm:pt modelId="{4F184661-327D-4F93-85F8-4B71D313BB8A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Animatable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58D028C-765D-49EE-8DC7-D144AC64EE5F}" type="parTrans" cxnId="{7768E7EC-8B99-47B2-A463-6984B5C0B96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AB532B4-DC45-4246-9FDF-E2BFE2B43EEF}" type="sibTrans" cxnId="{7768E7EC-8B99-47B2-A463-6984B5C0B96A}">
      <dgm:prSet/>
      <dgm:spPr/>
      <dgm:t>
        <a:bodyPr/>
        <a:lstStyle/>
        <a:p>
          <a:endParaRPr lang="ru-RU"/>
        </a:p>
      </dgm:t>
    </dgm:pt>
    <dgm:pt modelId="{DBF576F2-4A8B-4915-B00B-744177E079C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GeneralTransform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776956D-B5F3-4CB2-898F-F02499DAD73E}" type="parTrans" cxnId="{7DB71025-9EEA-410E-B1A5-A4F368B7BD7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0157B5A-C4F4-4A9D-A44F-6A7CFC2FADB9}" type="sibTrans" cxnId="{7DB71025-9EEA-410E-B1A5-A4F368B7BD75}">
      <dgm:prSet/>
      <dgm:spPr/>
      <dgm:t>
        <a:bodyPr/>
        <a:lstStyle/>
        <a:p>
          <a:endParaRPr lang="ru-RU"/>
        </a:p>
      </dgm:t>
    </dgm:pt>
    <dgm:pt modelId="{78103F9F-0A71-4049-8BAD-06AB8CDF0452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Transform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9ACCD18-B7C3-48DB-A646-3075C12BF610}" type="parTrans" cxnId="{2CE74A15-83F0-4B35-A6E3-3226A4A851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8C18FEA-6F26-432D-9381-5CFA8BA57486}" type="sibTrans" cxnId="{2CE74A15-83F0-4B35-A6E3-3226A4A8513E}">
      <dgm:prSet/>
      <dgm:spPr/>
      <dgm:t>
        <a:bodyPr/>
        <a:lstStyle/>
        <a:p>
          <a:endParaRPr lang="ru-RU"/>
        </a:p>
      </dgm:t>
    </dgm:pt>
    <dgm:pt modelId="{0E2158C9-D1FD-4886-963C-FD6D329C913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MatrixTransform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44680DC-DB9D-4714-8D96-A5737187FDCB}" type="parTrans" cxnId="{AA3E4CC7-72AF-4C99-99FE-DC664BDF9FE6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27969A8-A42C-482B-B002-150EE3C0B83E}" type="sibTrans" cxnId="{AA3E4CC7-72AF-4C99-99FE-DC664BDF9FE6}">
      <dgm:prSet/>
      <dgm:spPr/>
      <dgm:t>
        <a:bodyPr/>
        <a:lstStyle/>
        <a:p>
          <a:endParaRPr lang="ru-RU"/>
        </a:p>
      </dgm:t>
    </dgm:pt>
    <dgm:pt modelId="{30ECB7B4-A249-43E2-9E8C-93A819CCA65C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RotateTransform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0A5B9FA-2262-4C49-BDBD-20BDD5033EC5}" type="parTrans" cxnId="{416D4C74-A55E-42E5-B8A7-DC46045B384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12CA8D2-DB73-4C28-9E93-2EB11A6BC342}" type="sibTrans" cxnId="{416D4C74-A55E-42E5-B8A7-DC46045B3842}">
      <dgm:prSet/>
      <dgm:spPr/>
      <dgm:t>
        <a:bodyPr/>
        <a:lstStyle/>
        <a:p>
          <a:endParaRPr lang="ru-RU"/>
        </a:p>
      </dgm:t>
    </dgm:pt>
    <dgm:pt modelId="{57232193-8F5D-4DFB-9055-812503DA581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ScaleTransform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D23412D-322E-4025-B58D-ED8E4667D1FD}" type="parTrans" cxnId="{E34CC08C-C11D-49CC-B538-0CFD5B0498A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DE5431D-E686-46E3-8A58-8FAF23B913DA}" type="sibTrans" cxnId="{E34CC08C-C11D-49CC-B538-0CFD5B0498A5}">
      <dgm:prSet/>
      <dgm:spPr/>
      <dgm:t>
        <a:bodyPr/>
        <a:lstStyle/>
        <a:p>
          <a:endParaRPr lang="ru-RU"/>
        </a:p>
      </dgm:t>
    </dgm:pt>
    <dgm:pt modelId="{8198FEF2-BBFD-4E7A-9381-406782581EF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SkewTransform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9126619-577D-48FE-83D1-25CB41DC9DD6}" type="parTrans" cxnId="{D6659393-9BF5-4642-ACB0-D6C1F5CBD8D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64EBFE-7EAD-442E-890F-20E014E91AC9}" type="sibTrans" cxnId="{D6659393-9BF5-4642-ACB0-D6C1F5CBD8D4}">
      <dgm:prSet/>
      <dgm:spPr/>
      <dgm:t>
        <a:bodyPr/>
        <a:lstStyle/>
        <a:p>
          <a:endParaRPr lang="ru-RU"/>
        </a:p>
      </dgm:t>
    </dgm:pt>
    <dgm:pt modelId="{14123720-CEA5-4B5B-AC71-4F7ABC0E963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TransformGroup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4DB7897-D2E4-4A2A-9CC9-F1D1623F5880}" type="parTrans" cxnId="{8DDBE3B5-DDC3-40D5-A192-C2B28CCE3C0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B305542-631D-46C3-8FD8-E08793E360B8}" type="sibTrans" cxnId="{8DDBE3B5-DDC3-40D5-A192-C2B28CCE3C04}">
      <dgm:prSet/>
      <dgm:spPr/>
      <dgm:t>
        <a:bodyPr/>
        <a:lstStyle/>
        <a:p>
          <a:endParaRPr lang="ru-RU"/>
        </a:p>
      </dgm:t>
    </dgm:pt>
    <dgm:pt modelId="{F43479AD-1859-4D86-A16C-2DE9E4F2502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TranslateTransform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E8E6D75-9707-4021-9557-B15BA255E25F}" type="parTrans" cxnId="{142FEECF-26EA-4FF8-B4DC-0FD49685A32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3831549-E773-4694-BF91-03433C8977EF}" type="sibTrans" cxnId="{142FEECF-26EA-4FF8-B4DC-0FD49685A324}">
      <dgm:prSet/>
      <dgm:spPr/>
      <dgm:t>
        <a:bodyPr/>
        <a:lstStyle/>
        <a:p>
          <a:endParaRPr lang="ru-RU"/>
        </a:p>
      </dgm:t>
    </dgm:pt>
    <dgm:pt modelId="{288E6C4B-7503-40C9-9029-AA88FC68336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GeneralTransformGroup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E4EFEB4-7C4A-47FE-BE7F-04CD546DD744}" type="parTrans" cxnId="{86D6F06B-17D8-48C8-89CF-1344D3D502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9283850-04A1-4422-B2A2-89ED3E8EBF24}" type="sibTrans" cxnId="{86D6F06B-17D8-48C8-89CF-1344D3D502DE}">
      <dgm:prSet/>
      <dgm:spPr/>
      <dgm:t>
        <a:bodyPr/>
        <a:lstStyle/>
        <a:p>
          <a:endParaRPr lang="ru-RU"/>
        </a:p>
      </dgm:t>
    </dgm:pt>
    <dgm:pt modelId="{AE19B6B5-F628-4DD4-91C8-D33C90409683}" type="pres">
      <dgm:prSet presAssocID="{AFF45348-4D14-4126-B489-FECD60E2DF3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12A64CB-EA36-464A-BD7F-D132FDC5093F}" type="pres">
      <dgm:prSet presAssocID="{00BD5889-6983-4CE7-8925-747A6F1FA0B7}" presName="hierRoot1" presStyleCnt="0">
        <dgm:presLayoutVars>
          <dgm:hierBranch val="init"/>
        </dgm:presLayoutVars>
      </dgm:prSet>
      <dgm:spPr/>
    </dgm:pt>
    <dgm:pt modelId="{DD53FE4F-F2D1-41D2-8CA7-B3C7733CC986}" type="pres">
      <dgm:prSet presAssocID="{00BD5889-6983-4CE7-8925-747A6F1FA0B7}" presName="rootComposite1" presStyleCnt="0"/>
      <dgm:spPr/>
    </dgm:pt>
    <dgm:pt modelId="{CB838E85-ABBF-4482-920A-6D79AEB877B4}" type="pres">
      <dgm:prSet presAssocID="{00BD5889-6983-4CE7-8925-747A6F1FA0B7}" presName="rootText1" presStyleLbl="node0" presStyleIdx="0" presStyleCnt="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5CB1B0-80E2-4011-A94E-43606B5A43E7}" type="pres">
      <dgm:prSet presAssocID="{00BD5889-6983-4CE7-8925-747A6F1FA0B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A5706C3-52A8-48B9-91D2-9E5CE25C378D}" type="pres">
      <dgm:prSet presAssocID="{00BD5889-6983-4CE7-8925-747A6F1FA0B7}" presName="hierChild2" presStyleCnt="0"/>
      <dgm:spPr/>
    </dgm:pt>
    <dgm:pt modelId="{CD052B84-72A2-4B06-A637-FEF8BF043472}" type="pres">
      <dgm:prSet presAssocID="{19BB8733-F3A3-47CE-9CE2-089E0480457E}" presName="Name37" presStyleLbl="parChTrans1D2" presStyleIdx="0" presStyleCnt="1"/>
      <dgm:spPr/>
      <dgm:t>
        <a:bodyPr/>
        <a:lstStyle/>
        <a:p>
          <a:endParaRPr lang="ru-RU"/>
        </a:p>
      </dgm:t>
    </dgm:pt>
    <dgm:pt modelId="{74A8D5AF-678F-47F1-A7CD-893BE31B4ADE}" type="pres">
      <dgm:prSet presAssocID="{C4BF8C00-29C5-4932-ACB4-ECB868365B8A}" presName="hierRoot2" presStyleCnt="0">
        <dgm:presLayoutVars>
          <dgm:hierBranch/>
        </dgm:presLayoutVars>
      </dgm:prSet>
      <dgm:spPr/>
    </dgm:pt>
    <dgm:pt modelId="{FEC8FEEA-8873-4536-B15A-052EB15F2F10}" type="pres">
      <dgm:prSet presAssocID="{C4BF8C00-29C5-4932-ACB4-ECB868365B8A}" presName="rootComposite" presStyleCnt="0"/>
      <dgm:spPr/>
    </dgm:pt>
    <dgm:pt modelId="{815289E1-B603-45E4-9731-C62A9A2AC828}" type="pres">
      <dgm:prSet presAssocID="{C4BF8C00-29C5-4932-ACB4-ECB868365B8A}" presName="rootText" presStyleLbl="node2" presStyleIdx="0" presStyleCnt="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2B42E3-CE0D-4FB3-8D38-3B42DAB73500}" type="pres">
      <dgm:prSet presAssocID="{C4BF8C00-29C5-4932-ACB4-ECB868365B8A}" presName="rootConnector" presStyleLbl="node2" presStyleIdx="0" presStyleCnt="1"/>
      <dgm:spPr/>
      <dgm:t>
        <a:bodyPr/>
        <a:lstStyle/>
        <a:p>
          <a:endParaRPr lang="ru-RU"/>
        </a:p>
      </dgm:t>
    </dgm:pt>
    <dgm:pt modelId="{0302364F-7772-4652-B5DE-D1331F7215F9}" type="pres">
      <dgm:prSet presAssocID="{C4BF8C00-29C5-4932-ACB4-ECB868365B8A}" presName="hierChild4" presStyleCnt="0"/>
      <dgm:spPr/>
    </dgm:pt>
    <dgm:pt modelId="{ED95E0F3-C104-457C-8F7F-84A28DDCAFFF}" type="pres">
      <dgm:prSet presAssocID="{116A4FBE-945C-4E28-BDF8-087FA0CA1D84}" presName="Name35" presStyleLbl="parChTrans1D3" presStyleIdx="0" presStyleCnt="1"/>
      <dgm:spPr/>
      <dgm:t>
        <a:bodyPr/>
        <a:lstStyle/>
        <a:p>
          <a:endParaRPr lang="ru-RU"/>
        </a:p>
      </dgm:t>
    </dgm:pt>
    <dgm:pt modelId="{68B2FB40-E2B3-46DE-85D2-771753A5A45A}" type="pres">
      <dgm:prSet presAssocID="{947781F3-0724-4052-9E7A-E3AEEEBAE958}" presName="hierRoot2" presStyleCnt="0">
        <dgm:presLayoutVars>
          <dgm:hierBranch/>
        </dgm:presLayoutVars>
      </dgm:prSet>
      <dgm:spPr/>
    </dgm:pt>
    <dgm:pt modelId="{21287EBF-21B7-4E44-A9F2-6EB2003D1BBC}" type="pres">
      <dgm:prSet presAssocID="{947781F3-0724-4052-9E7A-E3AEEEBAE958}" presName="rootComposite" presStyleCnt="0"/>
      <dgm:spPr/>
    </dgm:pt>
    <dgm:pt modelId="{4AABE2D9-09D5-4C69-B2A8-194470DF8A14}" type="pres">
      <dgm:prSet presAssocID="{947781F3-0724-4052-9E7A-E3AEEEBAE958}" presName="rootText" presStyleLbl="node3" presStyleIdx="0" presStyleCnt="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8E602-9D71-4790-B638-968CA0F52E4E}" type="pres">
      <dgm:prSet presAssocID="{947781F3-0724-4052-9E7A-E3AEEEBAE958}" presName="rootConnector" presStyleLbl="node3" presStyleIdx="0" presStyleCnt="1"/>
      <dgm:spPr/>
      <dgm:t>
        <a:bodyPr/>
        <a:lstStyle/>
        <a:p>
          <a:endParaRPr lang="ru-RU"/>
        </a:p>
      </dgm:t>
    </dgm:pt>
    <dgm:pt modelId="{42A0AF88-2F14-4AD0-8254-2C77E9138A3C}" type="pres">
      <dgm:prSet presAssocID="{947781F3-0724-4052-9E7A-E3AEEEBAE958}" presName="hierChild4" presStyleCnt="0"/>
      <dgm:spPr/>
    </dgm:pt>
    <dgm:pt modelId="{5BC25335-3192-42C8-A90A-69D57B0C1EB0}" type="pres">
      <dgm:prSet presAssocID="{DD20573E-531B-4B08-B023-A10EEC8AA2D2}" presName="Name35" presStyleLbl="parChTrans1D4" presStyleIdx="0" presStyleCnt="11"/>
      <dgm:spPr/>
      <dgm:t>
        <a:bodyPr/>
        <a:lstStyle/>
        <a:p>
          <a:endParaRPr lang="ru-RU"/>
        </a:p>
      </dgm:t>
    </dgm:pt>
    <dgm:pt modelId="{76BB9A08-C531-4D1D-9E51-D0F5EDA0A359}" type="pres">
      <dgm:prSet presAssocID="{82845C24-58C5-4C3C-9B90-05416BF33561}" presName="hierRoot2" presStyleCnt="0">
        <dgm:presLayoutVars>
          <dgm:hierBranch/>
        </dgm:presLayoutVars>
      </dgm:prSet>
      <dgm:spPr/>
    </dgm:pt>
    <dgm:pt modelId="{02BC6D49-C737-4328-8174-B1A382DD1BF2}" type="pres">
      <dgm:prSet presAssocID="{82845C24-58C5-4C3C-9B90-05416BF33561}" presName="rootComposite" presStyleCnt="0"/>
      <dgm:spPr/>
    </dgm:pt>
    <dgm:pt modelId="{0A473F3F-6119-4F59-B90F-8F530B5E4A1E}" type="pres">
      <dgm:prSet presAssocID="{82845C24-58C5-4C3C-9B90-05416BF33561}" presName="rootText" presStyleLbl="node4" presStyleIdx="0" presStyleCnt="1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BC558B-7573-4219-B5A5-B98650210757}" type="pres">
      <dgm:prSet presAssocID="{82845C24-58C5-4C3C-9B90-05416BF33561}" presName="rootConnector" presStyleLbl="node4" presStyleIdx="0" presStyleCnt="11"/>
      <dgm:spPr/>
      <dgm:t>
        <a:bodyPr/>
        <a:lstStyle/>
        <a:p>
          <a:endParaRPr lang="ru-RU"/>
        </a:p>
      </dgm:t>
    </dgm:pt>
    <dgm:pt modelId="{3D4ABDBB-400A-4576-AEBC-08EA4F1CEE23}" type="pres">
      <dgm:prSet presAssocID="{82845C24-58C5-4C3C-9B90-05416BF33561}" presName="hierChild4" presStyleCnt="0"/>
      <dgm:spPr/>
    </dgm:pt>
    <dgm:pt modelId="{7F398FB6-887B-4D06-B1E9-CBE6E7380EC1}" type="pres">
      <dgm:prSet presAssocID="{C58D028C-765D-49EE-8DC7-D144AC64EE5F}" presName="Name35" presStyleLbl="parChTrans1D4" presStyleIdx="1" presStyleCnt="11"/>
      <dgm:spPr/>
      <dgm:t>
        <a:bodyPr/>
        <a:lstStyle/>
        <a:p>
          <a:endParaRPr lang="ru-RU"/>
        </a:p>
      </dgm:t>
    </dgm:pt>
    <dgm:pt modelId="{CA49F536-AA95-4FC5-B647-D2626A07DF71}" type="pres">
      <dgm:prSet presAssocID="{4F184661-327D-4F93-85F8-4B71D313BB8A}" presName="hierRoot2" presStyleCnt="0">
        <dgm:presLayoutVars>
          <dgm:hierBranch/>
        </dgm:presLayoutVars>
      </dgm:prSet>
      <dgm:spPr/>
    </dgm:pt>
    <dgm:pt modelId="{4BA41D0C-2296-40F0-89EC-155E574A4190}" type="pres">
      <dgm:prSet presAssocID="{4F184661-327D-4F93-85F8-4B71D313BB8A}" presName="rootComposite" presStyleCnt="0"/>
      <dgm:spPr/>
    </dgm:pt>
    <dgm:pt modelId="{33FA8524-5587-4387-80D8-C78C386369C5}" type="pres">
      <dgm:prSet presAssocID="{4F184661-327D-4F93-85F8-4B71D313BB8A}" presName="rootText" presStyleLbl="node4" presStyleIdx="1" presStyleCnt="1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71A3AF-1352-4FED-9495-8F4D0C3C2383}" type="pres">
      <dgm:prSet presAssocID="{4F184661-327D-4F93-85F8-4B71D313BB8A}" presName="rootConnector" presStyleLbl="node4" presStyleIdx="1" presStyleCnt="11"/>
      <dgm:spPr/>
      <dgm:t>
        <a:bodyPr/>
        <a:lstStyle/>
        <a:p>
          <a:endParaRPr lang="ru-RU"/>
        </a:p>
      </dgm:t>
    </dgm:pt>
    <dgm:pt modelId="{6051A0EF-550B-43AF-9BF1-75DB43A775AF}" type="pres">
      <dgm:prSet presAssocID="{4F184661-327D-4F93-85F8-4B71D313BB8A}" presName="hierChild4" presStyleCnt="0"/>
      <dgm:spPr/>
    </dgm:pt>
    <dgm:pt modelId="{513B4BF5-3CFC-4D91-A0A6-1AE63236A583}" type="pres">
      <dgm:prSet presAssocID="{4776956D-B5F3-4CB2-898F-F02499DAD73E}" presName="Name35" presStyleLbl="parChTrans1D4" presStyleIdx="2" presStyleCnt="11"/>
      <dgm:spPr/>
      <dgm:t>
        <a:bodyPr/>
        <a:lstStyle/>
        <a:p>
          <a:endParaRPr lang="ru-RU"/>
        </a:p>
      </dgm:t>
    </dgm:pt>
    <dgm:pt modelId="{03D8BDA0-A9C9-47BD-823D-774FED8E58F9}" type="pres">
      <dgm:prSet presAssocID="{DBF576F2-4A8B-4915-B00B-744177E079CD}" presName="hierRoot2" presStyleCnt="0">
        <dgm:presLayoutVars>
          <dgm:hierBranch/>
        </dgm:presLayoutVars>
      </dgm:prSet>
      <dgm:spPr/>
    </dgm:pt>
    <dgm:pt modelId="{F8691B0F-76F8-40D1-9F9E-0090FCD58FC2}" type="pres">
      <dgm:prSet presAssocID="{DBF576F2-4A8B-4915-B00B-744177E079CD}" presName="rootComposite" presStyleCnt="0"/>
      <dgm:spPr/>
    </dgm:pt>
    <dgm:pt modelId="{A010AB04-F5B1-4AA7-B3FD-2F68C5814106}" type="pres">
      <dgm:prSet presAssocID="{DBF576F2-4A8B-4915-B00B-744177E079CD}" presName="rootText" presStyleLbl="node4" presStyleIdx="2" presStyleCnt="1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6946FA-B566-4960-A758-ED12D7FD3E1A}" type="pres">
      <dgm:prSet presAssocID="{DBF576F2-4A8B-4915-B00B-744177E079CD}" presName="rootConnector" presStyleLbl="node4" presStyleIdx="2" presStyleCnt="11"/>
      <dgm:spPr/>
      <dgm:t>
        <a:bodyPr/>
        <a:lstStyle/>
        <a:p>
          <a:endParaRPr lang="ru-RU"/>
        </a:p>
      </dgm:t>
    </dgm:pt>
    <dgm:pt modelId="{7E1C4B1F-08D3-4F2D-A73D-EBD540C432EE}" type="pres">
      <dgm:prSet presAssocID="{DBF576F2-4A8B-4915-B00B-744177E079CD}" presName="hierChild4" presStyleCnt="0"/>
      <dgm:spPr/>
    </dgm:pt>
    <dgm:pt modelId="{4A509B9C-B669-4BFE-8C31-784F0A973125}" type="pres">
      <dgm:prSet presAssocID="{39ACCD18-B7C3-48DB-A646-3075C12BF610}" presName="Name35" presStyleLbl="parChTrans1D4" presStyleIdx="3" presStyleCnt="11"/>
      <dgm:spPr/>
      <dgm:t>
        <a:bodyPr/>
        <a:lstStyle/>
        <a:p>
          <a:endParaRPr lang="ru-RU"/>
        </a:p>
      </dgm:t>
    </dgm:pt>
    <dgm:pt modelId="{9C99D50C-1A47-493B-BC0E-230312A6944D}" type="pres">
      <dgm:prSet presAssocID="{78103F9F-0A71-4049-8BAD-06AB8CDF0452}" presName="hierRoot2" presStyleCnt="0">
        <dgm:presLayoutVars>
          <dgm:hierBranch val="init"/>
        </dgm:presLayoutVars>
      </dgm:prSet>
      <dgm:spPr/>
    </dgm:pt>
    <dgm:pt modelId="{C03FFA26-1481-418B-BDCE-50BF339D7A43}" type="pres">
      <dgm:prSet presAssocID="{78103F9F-0A71-4049-8BAD-06AB8CDF0452}" presName="rootComposite" presStyleCnt="0"/>
      <dgm:spPr/>
    </dgm:pt>
    <dgm:pt modelId="{550A8B96-5E78-419F-ADC3-D0121C16AD4A}" type="pres">
      <dgm:prSet presAssocID="{78103F9F-0A71-4049-8BAD-06AB8CDF0452}" presName="rootText" presStyleLbl="node4" presStyleIdx="3" presStyleCnt="11" custScaleX="259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1C5705-B4E3-42FB-99F5-A00A71CD3749}" type="pres">
      <dgm:prSet presAssocID="{78103F9F-0A71-4049-8BAD-06AB8CDF0452}" presName="rootConnector" presStyleLbl="node4" presStyleIdx="3" presStyleCnt="11"/>
      <dgm:spPr/>
      <dgm:t>
        <a:bodyPr/>
        <a:lstStyle/>
        <a:p>
          <a:endParaRPr lang="ru-RU"/>
        </a:p>
      </dgm:t>
    </dgm:pt>
    <dgm:pt modelId="{2054E4CB-91C6-4EE8-8A2F-9511CDC7304C}" type="pres">
      <dgm:prSet presAssocID="{78103F9F-0A71-4049-8BAD-06AB8CDF0452}" presName="hierChild4" presStyleCnt="0"/>
      <dgm:spPr/>
    </dgm:pt>
    <dgm:pt modelId="{3FB489CE-9C0A-4E99-A398-1D6089E20B35}" type="pres">
      <dgm:prSet presAssocID="{144680DC-DB9D-4714-8D96-A5737187FDCB}" presName="Name37" presStyleLbl="parChTrans1D4" presStyleIdx="4" presStyleCnt="11"/>
      <dgm:spPr/>
      <dgm:t>
        <a:bodyPr/>
        <a:lstStyle/>
        <a:p>
          <a:endParaRPr lang="ru-RU"/>
        </a:p>
      </dgm:t>
    </dgm:pt>
    <dgm:pt modelId="{A2C2E222-57BA-49DB-AACA-B90DC1EF2E57}" type="pres">
      <dgm:prSet presAssocID="{0E2158C9-D1FD-4886-963C-FD6D329C913D}" presName="hierRoot2" presStyleCnt="0">
        <dgm:presLayoutVars>
          <dgm:hierBranch val="init"/>
        </dgm:presLayoutVars>
      </dgm:prSet>
      <dgm:spPr/>
    </dgm:pt>
    <dgm:pt modelId="{00997E87-3821-4FE0-8533-62AC90E7F5DF}" type="pres">
      <dgm:prSet presAssocID="{0E2158C9-D1FD-4886-963C-FD6D329C913D}" presName="rootComposite" presStyleCnt="0"/>
      <dgm:spPr/>
    </dgm:pt>
    <dgm:pt modelId="{AC6D5A23-0523-4D09-8D60-DDFE552C6E79}" type="pres">
      <dgm:prSet presAssocID="{0E2158C9-D1FD-4886-963C-FD6D329C913D}" presName="rootText" presStyleLbl="node4" presStyleIdx="4" presStyleCnt="1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34C827-1BC7-4764-BE6A-AF1D7EECE4DE}" type="pres">
      <dgm:prSet presAssocID="{0E2158C9-D1FD-4886-963C-FD6D329C913D}" presName="rootConnector" presStyleLbl="node4" presStyleIdx="4" presStyleCnt="11"/>
      <dgm:spPr/>
      <dgm:t>
        <a:bodyPr/>
        <a:lstStyle/>
        <a:p>
          <a:endParaRPr lang="ru-RU"/>
        </a:p>
      </dgm:t>
    </dgm:pt>
    <dgm:pt modelId="{790D13A9-4EB6-4269-9408-0DC2A0DE33B6}" type="pres">
      <dgm:prSet presAssocID="{0E2158C9-D1FD-4886-963C-FD6D329C913D}" presName="hierChild4" presStyleCnt="0"/>
      <dgm:spPr/>
    </dgm:pt>
    <dgm:pt modelId="{4BABB68F-DA43-44C5-B8D9-BB9732F6518A}" type="pres">
      <dgm:prSet presAssocID="{0E2158C9-D1FD-4886-963C-FD6D329C913D}" presName="hierChild5" presStyleCnt="0"/>
      <dgm:spPr/>
    </dgm:pt>
    <dgm:pt modelId="{93D7FCD0-BE7A-4B0B-8231-B843A257FF3F}" type="pres">
      <dgm:prSet presAssocID="{B0A5B9FA-2262-4C49-BDBD-20BDD5033EC5}" presName="Name37" presStyleLbl="parChTrans1D4" presStyleIdx="5" presStyleCnt="11"/>
      <dgm:spPr/>
      <dgm:t>
        <a:bodyPr/>
        <a:lstStyle/>
        <a:p>
          <a:endParaRPr lang="ru-RU"/>
        </a:p>
      </dgm:t>
    </dgm:pt>
    <dgm:pt modelId="{9928E614-1789-4400-8673-83257A253A62}" type="pres">
      <dgm:prSet presAssocID="{30ECB7B4-A249-43E2-9E8C-93A819CCA65C}" presName="hierRoot2" presStyleCnt="0">
        <dgm:presLayoutVars>
          <dgm:hierBranch val="init"/>
        </dgm:presLayoutVars>
      </dgm:prSet>
      <dgm:spPr/>
    </dgm:pt>
    <dgm:pt modelId="{AD0C5135-33E0-4FF0-B78A-7DB79F8EC602}" type="pres">
      <dgm:prSet presAssocID="{30ECB7B4-A249-43E2-9E8C-93A819CCA65C}" presName="rootComposite" presStyleCnt="0"/>
      <dgm:spPr/>
    </dgm:pt>
    <dgm:pt modelId="{CE6F6719-70E9-4B71-AE42-03C9511660DF}" type="pres">
      <dgm:prSet presAssocID="{30ECB7B4-A249-43E2-9E8C-93A819CCA65C}" presName="rootText" presStyleLbl="node4" presStyleIdx="5" presStyleCnt="1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86C61-7CF6-42A5-884B-DC9E23D34A33}" type="pres">
      <dgm:prSet presAssocID="{30ECB7B4-A249-43E2-9E8C-93A819CCA65C}" presName="rootConnector" presStyleLbl="node4" presStyleIdx="5" presStyleCnt="11"/>
      <dgm:spPr/>
      <dgm:t>
        <a:bodyPr/>
        <a:lstStyle/>
        <a:p>
          <a:endParaRPr lang="ru-RU"/>
        </a:p>
      </dgm:t>
    </dgm:pt>
    <dgm:pt modelId="{810C9727-4FA4-465E-AB74-55E9737861D8}" type="pres">
      <dgm:prSet presAssocID="{30ECB7B4-A249-43E2-9E8C-93A819CCA65C}" presName="hierChild4" presStyleCnt="0"/>
      <dgm:spPr/>
    </dgm:pt>
    <dgm:pt modelId="{E40920F8-09C5-49EE-960D-D1206D08C188}" type="pres">
      <dgm:prSet presAssocID="{30ECB7B4-A249-43E2-9E8C-93A819CCA65C}" presName="hierChild5" presStyleCnt="0"/>
      <dgm:spPr/>
    </dgm:pt>
    <dgm:pt modelId="{138CCD31-96EE-4C45-84EE-5973087CE5E0}" type="pres">
      <dgm:prSet presAssocID="{1D23412D-322E-4025-B58D-ED8E4667D1FD}" presName="Name37" presStyleLbl="parChTrans1D4" presStyleIdx="6" presStyleCnt="11"/>
      <dgm:spPr/>
      <dgm:t>
        <a:bodyPr/>
        <a:lstStyle/>
        <a:p>
          <a:endParaRPr lang="ru-RU"/>
        </a:p>
      </dgm:t>
    </dgm:pt>
    <dgm:pt modelId="{55842983-58FF-40AC-9538-B11254AC80BD}" type="pres">
      <dgm:prSet presAssocID="{57232193-8F5D-4DFB-9055-812503DA5816}" presName="hierRoot2" presStyleCnt="0">
        <dgm:presLayoutVars>
          <dgm:hierBranch val="init"/>
        </dgm:presLayoutVars>
      </dgm:prSet>
      <dgm:spPr/>
    </dgm:pt>
    <dgm:pt modelId="{51081306-09CE-4E1D-917D-5DE6DF75B63C}" type="pres">
      <dgm:prSet presAssocID="{57232193-8F5D-4DFB-9055-812503DA5816}" presName="rootComposite" presStyleCnt="0"/>
      <dgm:spPr/>
    </dgm:pt>
    <dgm:pt modelId="{2B6DC212-FE47-43C1-BEC7-A4FE185D5185}" type="pres">
      <dgm:prSet presAssocID="{57232193-8F5D-4DFB-9055-812503DA5816}" presName="rootText" presStyleLbl="node4" presStyleIdx="6" presStyleCnt="1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98B43-392D-4C6F-AEA4-7F85E8BA0B8D}" type="pres">
      <dgm:prSet presAssocID="{57232193-8F5D-4DFB-9055-812503DA5816}" presName="rootConnector" presStyleLbl="node4" presStyleIdx="6" presStyleCnt="11"/>
      <dgm:spPr/>
      <dgm:t>
        <a:bodyPr/>
        <a:lstStyle/>
        <a:p>
          <a:endParaRPr lang="ru-RU"/>
        </a:p>
      </dgm:t>
    </dgm:pt>
    <dgm:pt modelId="{2D56A7C0-05D2-41D5-92C8-260CD68BC910}" type="pres">
      <dgm:prSet presAssocID="{57232193-8F5D-4DFB-9055-812503DA5816}" presName="hierChild4" presStyleCnt="0"/>
      <dgm:spPr/>
    </dgm:pt>
    <dgm:pt modelId="{FF642FF0-DE87-475A-A48B-0133DB8BB4B0}" type="pres">
      <dgm:prSet presAssocID="{57232193-8F5D-4DFB-9055-812503DA5816}" presName="hierChild5" presStyleCnt="0"/>
      <dgm:spPr/>
    </dgm:pt>
    <dgm:pt modelId="{612B96E7-60E3-4287-A685-EFD8C8AE43DF}" type="pres">
      <dgm:prSet presAssocID="{D9126619-577D-48FE-83D1-25CB41DC9DD6}" presName="Name37" presStyleLbl="parChTrans1D4" presStyleIdx="7" presStyleCnt="11"/>
      <dgm:spPr/>
      <dgm:t>
        <a:bodyPr/>
        <a:lstStyle/>
        <a:p>
          <a:endParaRPr lang="ru-RU"/>
        </a:p>
      </dgm:t>
    </dgm:pt>
    <dgm:pt modelId="{043A8376-353E-4A89-843B-A314782A1B10}" type="pres">
      <dgm:prSet presAssocID="{8198FEF2-BBFD-4E7A-9381-406782581EF4}" presName="hierRoot2" presStyleCnt="0">
        <dgm:presLayoutVars>
          <dgm:hierBranch val="init"/>
        </dgm:presLayoutVars>
      </dgm:prSet>
      <dgm:spPr/>
    </dgm:pt>
    <dgm:pt modelId="{E53C1B34-19A9-477C-9720-1CE07D582792}" type="pres">
      <dgm:prSet presAssocID="{8198FEF2-BBFD-4E7A-9381-406782581EF4}" presName="rootComposite" presStyleCnt="0"/>
      <dgm:spPr/>
    </dgm:pt>
    <dgm:pt modelId="{10216D20-B3BF-4C91-B6FD-106D5C155D26}" type="pres">
      <dgm:prSet presAssocID="{8198FEF2-BBFD-4E7A-9381-406782581EF4}" presName="rootText" presStyleLbl="node4" presStyleIdx="7" presStyleCnt="1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1FC5A5-F672-4E94-BCC7-377B6179CBCA}" type="pres">
      <dgm:prSet presAssocID="{8198FEF2-BBFD-4E7A-9381-406782581EF4}" presName="rootConnector" presStyleLbl="node4" presStyleIdx="7" presStyleCnt="11"/>
      <dgm:spPr/>
      <dgm:t>
        <a:bodyPr/>
        <a:lstStyle/>
        <a:p>
          <a:endParaRPr lang="ru-RU"/>
        </a:p>
      </dgm:t>
    </dgm:pt>
    <dgm:pt modelId="{EFB1A211-6C19-409F-87B1-8D6975F5A8F5}" type="pres">
      <dgm:prSet presAssocID="{8198FEF2-BBFD-4E7A-9381-406782581EF4}" presName="hierChild4" presStyleCnt="0"/>
      <dgm:spPr/>
    </dgm:pt>
    <dgm:pt modelId="{9A3632F9-3425-4239-B226-D55495AF7536}" type="pres">
      <dgm:prSet presAssocID="{8198FEF2-BBFD-4E7A-9381-406782581EF4}" presName="hierChild5" presStyleCnt="0"/>
      <dgm:spPr/>
    </dgm:pt>
    <dgm:pt modelId="{1843D551-316B-46D3-89BE-C8FE107F5B2E}" type="pres">
      <dgm:prSet presAssocID="{B4DB7897-D2E4-4A2A-9CC9-F1D1623F5880}" presName="Name37" presStyleLbl="parChTrans1D4" presStyleIdx="8" presStyleCnt="11"/>
      <dgm:spPr/>
      <dgm:t>
        <a:bodyPr/>
        <a:lstStyle/>
        <a:p>
          <a:endParaRPr lang="ru-RU"/>
        </a:p>
      </dgm:t>
    </dgm:pt>
    <dgm:pt modelId="{8128C719-4B2B-42C0-B592-688F4548703F}" type="pres">
      <dgm:prSet presAssocID="{14123720-CEA5-4B5B-AC71-4F7ABC0E9630}" presName="hierRoot2" presStyleCnt="0">
        <dgm:presLayoutVars>
          <dgm:hierBranch val="init"/>
        </dgm:presLayoutVars>
      </dgm:prSet>
      <dgm:spPr/>
    </dgm:pt>
    <dgm:pt modelId="{B72A0C55-A3A0-4AC7-8C5C-FD3906E1EAB4}" type="pres">
      <dgm:prSet presAssocID="{14123720-CEA5-4B5B-AC71-4F7ABC0E9630}" presName="rootComposite" presStyleCnt="0"/>
      <dgm:spPr/>
    </dgm:pt>
    <dgm:pt modelId="{11C4541E-EE9C-44A7-AC8B-514116F08BFB}" type="pres">
      <dgm:prSet presAssocID="{14123720-CEA5-4B5B-AC71-4F7ABC0E9630}" presName="rootText" presStyleLbl="node4" presStyleIdx="8" presStyleCnt="1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746B22-67D0-45D5-B9D5-D6E70E0ABE60}" type="pres">
      <dgm:prSet presAssocID="{14123720-CEA5-4B5B-AC71-4F7ABC0E9630}" presName="rootConnector" presStyleLbl="node4" presStyleIdx="8" presStyleCnt="11"/>
      <dgm:spPr/>
      <dgm:t>
        <a:bodyPr/>
        <a:lstStyle/>
        <a:p>
          <a:endParaRPr lang="ru-RU"/>
        </a:p>
      </dgm:t>
    </dgm:pt>
    <dgm:pt modelId="{C2522A66-0FD2-4467-AF12-8E44B50F1DCF}" type="pres">
      <dgm:prSet presAssocID="{14123720-CEA5-4B5B-AC71-4F7ABC0E9630}" presName="hierChild4" presStyleCnt="0"/>
      <dgm:spPr/>
    </dgm:pt>
    <dgm:pt modelId="{99995EDA-B9E0-49E9-91BB-7AF869481AA6}" type="pres">
      <dgm:prSet presAssocID="{14123720-CEA5-4B5B-AC71-4F7ABC0E9630}" presName="hierChild5" presStyleCnt="0"/>
      <dgm:spPr/>
    </dgm:pt>
    <dgm:pt modelId="{8C7A2B82-B32C-402F-97FE-D5F3B3B6BDE1}" type="pres">
      <dgm:prSet presAssocID="{EE8E6D75-9707-4021-9557-B15BA255E25F}" presName="Name37" presStyleLbl="parChTrans1D4" presStyleIdx="9" presStyleCnt="11"/>
      <dgm:spPr/>
      <dgm:t>
        <a:bodyPr/>
        <a:lstStyle/>
        <a:p>
          <a:endParaRPr lang="ru-RU"/>
        </a:p>
      </dgm:t>
    </dgm:pt>
    <dgm:pt modelId="{FC47F357-ECA2-4484-8E63-9870C99FF4F7}" type="pres">
      <dgm:prSet presAssocID="{F43479AD-1859-4D86-A16C-2DE9E4F25023}" presName="hierRoot2" presStyleCnt="0">
        <dgm:presLayoutVars>
          <dgm:hierBranch val="init"/>
        </dgm:presLayoutVars>
      </dgm:prSet>
      <dgm:spPr/>
    </dgm:pt>
    <dgm:pt modelId="{FD15D2FB-BD7F-4D06-A147-CEA8A41FA812}" type="pres">
      <dgm:prSet presAssocID="{F43479AD-1859-4D86-A16C-2DE9E4F25023}" presName="rootComposite" presStyleCnt="0"/>
      <dgm:spPr/>
    </dgm:pt>
    <dgm:pt modelId="{C2357A96-D87F-487C-B7E7-6F6FF919C65D}" type="pres">
      <dgm:prSet presAssocID="{F43479AD-1859-4D86-A16C-2DE9E4F25023}" presName="rootText" presStyleLbl="node4" presStyleIdx="9" presStyleCnt="11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246289-F66B-4A7B-87F1-ED406BB6CAE7}" type="pres">
      <dgm:prSet presAssocID="{F43479AD-1859-4D86-A16C-2DE9E4F25023}" presName="rootConnector" presStyleLbl="node4" presStyleIdx="9" presStyleCnt="11"/>
      <dgm:spPr/>
      <dgm:t>
        <a:bodyPr/>
        <a:lstStyle/>
        <a:p>
          <a:endParaRPr lang="ru-RU"/>
        </a:p>
      </dgm:t>
    </dgm:pt>
    <dgm:pt modelId="{56B4669F-6656-4B76-90A7-01703E771D8B}" type="pres">
      <dgm:prSet presAssocID="{F43479AD-1859-4D86-A16C-2DE9E4F25023}" presName="hierChild4" presStyleCnt="0"/>
      <dgm:spPr/>
    </dgm:pt>
    <dgm:pt modelId="{32320B36-7648-48D5-AE6B-A2B425C30B7B}" type="pres">
      <dgm:prSet presAssocID="{F43479AD-1859-4D86-A16C-2DE9E4F25023}" presName="hierChild5" presStyleCnt="0"/>
      <dgm:spPr/>
    </dgm:pt>
    <dgm:pt modelId="{1D8DCAF5-643B-4969-BE31-E6D360F782AE}" type="pres">
      <dgm:prSet presAssocID="{78103F9F-0A71-4049-8BAD-06AB8CDF0452}" presName="hierChild5" presStyleCnt="0"/>
      <dgm:spPr/>
    </dgm:pt>
    <dgm:pt modelId="{1A89356E-E269-46E8-9F2B-A8BA05423838}" type="pres">
      <dgm:prSet presAssocID="{4E4EFEB4-7C4A-47FE-BE7F-04CD546DD744}" presName="Name35" presStyleLbl="parChTrans1D4" presStyleIdx="10" presStyleCnt="11"/>
      <dgm:spPr/>
      <dgm:t>
        <a:bodyPr/>
        <a:lstStyle/>
        <a:p>
          <a:endParaRPr lang="ru-RU"/>
        </a:p>
      </dgm:t>
    </dgm:pt>
    <dgm:pt modelId="{F0A63E8F-1FF5-4BB4-8F0B-0049C9F19083}" type="pres">
      <dgm:prSet presAssocID="{288E6C4B-7503-40C9-9029-AA88FC683361}" presName="hierRoot2" presStyleCnt="0">
        <dgm:presLayoutVars>
          <dgm:hierBranch val="init"/>
        </dgm:presLayoutVars>
      </dgm:prSet>
      <dgm:spPr/>
    </dgm:pt>
    <dgm:pt modelId="{FAD28CD0-0A08-4E7F-B7E2-8B996096FDAC}" type="pres">
      <dgm:prSet presAssocID="{288E6C4B-7503-40C9-9029-AA88FC683361}" presName="rootComposite" presStyleCnt="0"/>
      <dgm:spPr/>
    </dgm:pt>
    <dgm:pt modelId="{76536D58-AFBD-4320-A7AB-1D7A066AF833}" type="pres">
      <dgm:prSet presAssocID="{288E6C4B-7503-40C9-9029-AA88FC683361}" presName="rootText" presStyleLbl="node4" presStyleIdx="10" presStyleCnt="11" custScaleX="259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6F837F-7882-40A1-9A40-2150DCBF8F1A}" type="pres">
      <dgm:prSet presAssocID="{288E6C4B-7503-40C9-9029-AA88FC683361}" presName="rootConnector" presStyleLbl="node4" presStyleIdx="10" presStyleCnt="11"/>
      <dgm:spPr/>
      <dgm:t>
        <a:bodyPr/>
        <a:lstStyle/>
        <a:p>
          <a:endParaRPr lang="ru-RU"/>
        </a:p>
      </dgm:t>
    </dgm:pt>
    <dgm:pt modelId="{C350BE1E-E528-48D1-B48D-0026D14ECC72}" type="pres">
      <dgm:prSet presAssocID="{288E6C4B-7503-40C9-9029-AA88FC683361}" presName="hierChild4" presStyleCnt="0"/>
      <dgm:spPr/>
    </dgm:pt>
    <dgm:pt modelId="{6B8F5D63-4A80-4755-873A-74DC65FE00FA}" type="pres">
      <dgm:prSet presAssocID="{288E6C4B-7503-40C9-9029-AA88FC683361}" presName="hierChild5" presStyleCnt="0"/>
      <dgm:spPr/>
    </dgm:pt>
    <dgm:pt modelId="{1EE54659-8D24-4133-AA45-17B9CD28657A}" type="pres">
      <dgm:prSet presAssocID="{DBF576F2-4A8B-4915-B00B-744177E079CD}" presName="hierChild5" presStyleCnt="0"/>
      <dgm:spPr/>
    </dgm:pt>
    <dgm:pt modelId="{B0D51D10-F82B-466E-8A7F-66BA77974DD0}" type="pres">
      <dgm:prSet presAssocID="{4F184661-327D-4F93-85F8-4B71D313BB8A}" presName="hierChild5" presStyleCnt="0"/>
      <dgm:spPr/>
    </dgm:pt>
    <dgm:pt modelId="{AE8B5394-0D03-44DE-88ED-46BE5DAAF6FF}" type="pres">
      <dgm:prSet presAssocID="{82845C24-58C5-4C3C-9B90-05416BF33561}" presName="hierChild5" presStyleCnt="0"/>
      <dgm:spPr/>
    </dgm:pt>
    <dgm:pt modelId="{650502C5-5899-4E0D-AC89-27BF2E31B2FC}" type="pres">
      <dgm:prSet presAssocID="{947781F3-0724-4052-9E7A-E3AEEEBAE958}" presName="hierChild5" presStyleCnt="0"/>
      <dgm:spPr/>
    </dgm:pt>
    <dgm:pt modelId="{5306FC37-4F16-4C86-8168-EF3196305503}" type="pres">
      <dgm:prSet presAssocID="{C4BF8C00-29C5-4932-ACB4-ECB868365B8A}" presName="hierChild5" presStyleCnt="0"/>
      <dgm:spPr/>
    </dgm:pt>
    <dgm:pt modelId="{DE104CB8-8FD4-437D-9DD9-1F7767616AC1}" type="pres">
      <dgm:prSet presAssocID="{00BD5889-6983-4CE7-8925-747A6F1FA0B7}" presName="hierChild3" presStyleCnt="0"/>
      <dgm:spPr/>
    </dgm:pt>
  </dgm:ptLst>
  <dgm:cxnLst>
    <dgm:cxn modelId="{8C6D10E9-2347-45A6-A703-79562AB5829D}" type="presOf" srcId="{57232193-8F5D-4DFB-9055-812503DA5816}" destId="{FAE98B43-392D-4C6F-AEA4-7F85E8BA0B8D}" srcOrd="1" destOrd="0" presId="urn:microsoft.com/office/officeart/2005/8/layout/orgChart1"/>
    <dgm:cxn modelId="{0673CC3B-C827-4D05-AECD-8C819C174EF1}" type="presOf" srcId="{82845C24-58C5-4C3C-9B90-05416BF33561}" destId="{0A473F3F-6119-4F59-B90F-8F530B5E4A1E}" srcOrd="0" destOrd="0" presId="urn:microsoft.com/office/officeart/2005/8/layout/orgChart1"/>
    <dgm:cxn modelId="{CDCB846A-841D-425A-B456-DF406B290AAB}" type="presOf" srcId="{DBF576F2-4A8B-4915-B00B-744177E079CD}" destId="{A010AB04-F5B1-4AA7-B3FD-2F68C5814106}" srcOrd="0" destOrd="0" presId="urn:microsoft.com/office/officeart/2005/8/layout/orgChart1"/>
    <dgm:cxn modelId="{142FEECF-26EA-4FF8-B4DC-0FD49685A324}" srcId="{78103F9F-0A71-4049-8BAD-06AB8CDF0452}" destId="{F43479AD-1859-4D86-A16C-2DE9E4F25023}" srcOrd="5" destOrd="0" parTransId="{EE8E6D75-9707-4021-9557-B15BA255E25F}" sibTransId="{53831549-E773-4694-BF91-03433C8977EF}"/>
    <dgm:cxn modelId="{95A89568-152E-479A-A79F-5EBAA9E861E8}" type="presOf" srcId="{288E6C4B-7503-40C9-9029-AA88FC683361}" destId="{76536D58-AFBD-4320-A7AB-1D7A066AF833}" srcOrd="0" destOrd="0" presId="urn:microsoft.com/office/officeart/2005/8/layout/orgChart1"/>
    <dgm:cxn modelId="{5EC96442-66AF-4AD4-81E6-1999A3609C41}" type="presOf" srcId="{F43479AD-1859-4D86-A16C-2DE9E4F25023}" destId="{C2357A96-D87F-487C-B7E7-6F6FF919C65D}" srcOrd="0" destOrd="0" presId="urn:microsoft.com/office/officeart/2005/8/layout/orgChart1"/>
    <dgm:cxn modelId="{CD5D1C83-8427-4322-9A97-7DDDAA444E69}" type="presOf" srcId="{1D23412D-322E-4025-B58D-ED8E4667D1FD}" destId="{138CCD31-96EE-4C45-84EE-5973087CE5E0}" srcOrd="0" destOrd="0" presId="urn:microsoft.com/office/officeart/2005/8/layout/orgChart1"/>
    <dgm:cxn modelId="{C9A438D3-060E-4286-95B1-428730F49199}" srcId="{00BD5889-6983-4CE7-8925-747A6F1FA0B7}" destId="{C4BF8C00-29C5-4932-ACB4-ECB868365B8A}" srcOrd="0" destOrd="0" parTransId="{19BB8733-F3A3-47CE-9CE2-089E0480457E}" sibTransId="{1F90A306-C9EE-4790-833E-588A768114C7}"/>
    <dgm:cxn modelId="{1EB1D6A4-3D7C-47AD-9CF1-22CFB8D97FA2}" type="presOf" srcId="{AFF45348-4D14-4126-B489-FECD60E2DF36}" destId="{AE19B6B5-F628-4DD4-91C8-D33C90409683}" srcOrd="0" destOrd="0" presId="urn:microsoft.com/office/officeart/2005/8/layout/orgChart1"/>
    <dgm:cxn modelId="{CD803216-4DA2-4776-8D6B-3C4F0A5D6E1F}" type="presOf" srcId="{4F184661-327D-4F93-85F8-4B71D313BB8A}" destId="{E171A3AF-1352-4FED-9495-8F4D0C3C2383}" srcOrd="1" destOrd="0" presId="urn:microsoft.com/office/officeart/2005/8/layout/orgChart1"/>
    <dgm:cxn modelId="{ACCBCF29-E67C-4A0D-84FB-1D4A811133F0}" type="presOf" srcId="{116A4FBE-945C-4E28-BDF8-087FA0CA1D84}" destId="{ED95E0F3-C104-457C-8F7F-84A28DDCAFFF}" srcOrd="0" destOrd="0" presId="urn:microsoft.com/office/officeart/2005/8/layout/orgChart1"/>
    <dgm:cxn modelId="{6D978988-E937-4872-A4CB-728C0B6F9EC0}" type="presOf" srcId="{14123720-CEA5-4B5B-AC71-4F7ABC0E9630}" destId="{94746B22-67D0-45D5-B9D5-D6E70E0ABE60}" srcOrd="1" destOrd="0" presId="urn:microsoft.com/office/officeart/2005/8/layout/orgChart1"/>
    <dgm:cxn modelId="{B058F1B3-2F8A-474C-BA08-86118568D811}" srcId="{AFF45348-4D14-4126-B489-FECD60E2DF36}" destId="{00BD5889-6983-4CE7-8925-747A6F1FA0B7}" srcOrd="0" destOrd="0" parTransId="{4B4D368B-4424-4F17-A785-6326832EBBDA}" sibTransId="{8C127555-7D00-42B3-87B7-61CEF7E097B0}"/>
    <dgm:cxn modelId="{913BB45F-AD0C-48DC-A550-CAE41804FCB9}" type="presOf" srcId="{288E6C4B-7503-40C9-9029-AA88FC683361}" destId="{496F837F-7882-40A1-9A40-2150DCBF8F1A}" srcOrd="1" destOrd="0" presId="urn:microsoft.com/office/officeart/2005/8/layout/orgChart1"/>
    <dgm:cxn modelId="{E34CC08C-C11D-49CC-B538-0CFD5B0498A5}" srcId="{78103F9F-0A71-4049-8BAD-06AB8CDF0452}" destId="{57232193-8F5D-4DFB-9055-812503DA5816}" srcOrd="2" destOrd="0" parTransId="{1D23412D-322E-4025-B58D-ED8E4667D1FD}" sibTransId="{CDE5431D-E686-46E3-8A58-8FAF23B913DA}"/>
    <dgm:cxn modelId="{AD8E99C1-CDCA-4740-99AE-B7EC96069AE8}" type="presOf" srcId="{C4BF8C00-29C5-4932-ACB4-ECB868365B8A}" destId="{815289E1-B603-45E4-9731-C62A9A2AC828}" srcOrd="0" destOrd="0" presId="urn:microsoft.com/office/officeart/2005/8/layout/orgChart1"/>
    <dgm:cxn modelId="{86D6F06B-17D8-48C8-89CF-1344D3D502DE}" srcId="{DBF576F2-4A8B-4915-B00B-744177E079CD}" destId="{288E6C4B-7503-40C9-9029-AA88FC683361}" srcOrd="1" destOrd="0" parTransId="{4E4EFEB4-7C4A-47FE-BE7F-04CD546DD744}" sibTransId="{F9283850-04A1-4422-B2A2-89ED3E8EBF24}"/>
    <dgm:cxn modelId="{76631127-A9F4-4627-BCD2-99F8EDD0D29E}" type="presOf" srcId="{DBF576F2-4A8B-4915-B00B-744177E079CD}" destId="{876946FA-B566-4960-A758-ED12D7FD3E1A}" srcOrd="1" destOrd="0" presId="urn:microsoft.com/office/officeart/2005/8/layout/orgChart1"/>
    <dgm:cxn modelId="{AC8F2092-98AA-4681-AC97-FC12FE540002}" type="presOf" srcId="{8198FEF2-BBFD-4E7A-9381-406782581EF4}" destId="{10216D20-B3BF-4C91-B6FD-106D5C155D26}" srcOrd="0" destOrd="0" presId="urn:microsoft.com/office/officeart/2005/8/layout/orgChart1"/>
    <dgm:cxn modelId="{B5E44855-FB08-47E9-A737-EDD68BEA6BB8}" type="presOf" srcId="{00BD5889-6983-4CE7-8925-747A6F1FA0B7}" destId="{CB838E85-ABBF-4482-920A-6D79AEB877B4}" srcOrd="0" destOrd="0" presId="urn:microsoft.com/office/officeart/2005/8/layout/orgChart1"/>
    <dgm:cxn modelId="{58C9F09C-C988-47BA-AE42-5BF5C44F5608}" srcId="{947781F3-0724-4052-9E7A-E3AEEEBAE958}" destId="{82845C24-58C5-4C3C-9B90-05416BF33561}" srcOrd="0" destOrd="0" parTransId="{DD20573E-531B-4B08-B023-A10EEC8AA2D2}" sibTransId="{F559FAA2-AEE3-4358-84CF-681E1BEC2EF7}"/>
    <dgm:cxn modelId="{B32594D6-6201-4287-8D0A-40B8BA6949EF}" type="presOf" srcId="{DD20573E-531B-4B08-B023-A10EEC8AA2D2}" destId="{5BC25335-3192-42C8-A90A-69D57B0C1EB0}" srcOrd="0" destOrd="0" presId="urn:microsoft.com/office/officeart/2005/8/layout/orgChart1"/>
    <dgm:cxn modelId="{AA3E4CC7-72AF-4C99-99FE-DC664BDF9FE6}" srcId="{78103F9F-0A71-4049-8BAD-06AB8CDF0452}" destId="{0E2158C9-D1FD-4886-963C-FD6D329C913D}" srcOrd="0" destOrd="0" parTransId="{144680DC-DB9D-4714-8D96-A5737187FDCB}" sibTransId="{427969A8-A42C-482B-B002-150EE3C0B83E}"/>
    <dgm:cxn modelId="{F06B8F8E-0E76-4E55-8FF6-AAA5B5788E69}" type="presOf" srcId="{14123720-CEA5-4B5B-AC71-4F7ABC0E9630}" destId="{11C4541E-EE9C-44A7-AC8B-514116F08BFB}" srcOrd="0" destOrd="0" presId="urn:microsoft.com/office/officeart/2005/8/layout/orgChart1"/>
    <dgm:cxn modelId="{652999D4-AACA-4954-8A55-379F707A3AFB}" type="presOf" srcId="{30ECB7B4-A249-43E2-9E8C-93A819CCA65C}" destId="{D1A86C61-7CF6-42A5-884B-DC9E23D34A33}" srcOrd="1" destOrd="0" presId="urn:microsoft.com/office/officeart/2005/8/layout/orgChart1"/>
    <dgm:cxn modelId="{8F982F39-10F1-4E56-A10F-FE58F0695BC5}" type="presOf" srcId="{C4BF8C00-29C5-4932-ACB4-ECB868365B8A}" destId="{832B42E3-CE0D-4FB3-8D38-3B42DAB73500}" srcOrd="1" destOrd="0" presId="urn:microsoft.com/office/officeart/2005/8/layout/orgChart1"/>
    <dgm:cxn modelId="{997B83C3-5876-476D-94DD-FFB346FEF04B}" type="presOf" srcId="{947781F3-0724-4052-9E7A-E3AEEEBAE958}" destId="{89D8E602-9D71-4790-B638-968CA0F52E4E}" srcOrd="1" destOrd="0" presId="urn:microsoft.com/office/officeart/2005/8/layout/orgChart1"/>
    <dgm:cxn modelId="{B48461A9-331A-4207-AF54-58F8E7A7F1A0}" type="presOf" srcId="{4E4EFEB4-7C4A-47FE-BE7F-04CD546DD744}" destId="{1A89356E-E269-46E8-9F2B-A8BA05423838}" srcOrd="0" destOrd="0" presId="urn:microsoft.com/office/officeart/2005/8/layout/orgChart1"/>
    <dgm:cxn modelId="{CE9AD47D-3778-40A4-93A3-8D6BB2D368C9}" type="presOf" srcId="{78103F9F-0A71-4049-8BAD-06AB8CDF0452}" destId="{550A8B96-5E78-419F-ADC3-D0121C16AD4A}" srcOrd="0" destOrd="0" presId="urn:microsoft.com/office/officeart/2005/8/layout/orgChart1"/>
    <dgm:cxn modelId="{2CE0EAC7-1A4A-40C4-810D-94687941B212}" type="presOf" srcId="{39ACCD18-B7C3-48DB-A646-3075C12BF610}" destId="{4A509B9C-B669-4BFE-8C31-784F0A973125}" srcOrd="0" destOrd="0" presId="urn:microsoft.com/office/officeart/2005/8/layout/orgChart1"/>
    <dgm:cxn modelId="{099E5DE8-970F-446B-AB2E-DDDA6101E738}" type="presOf" srcId="{4776956D-B5F3-4CB2-898F-F02499DAD73E}" destId="{513B4BF5-3CFC-4D91-A0A6-1AE63236A583}" srcOrd="0" destOrd="0" presId="urn:microsoft.com/office/officeart/2005/8/layout/orgChart1"/>
    <dgm:cxn modelId="{8DDBE3B5-DDC3-40D5-A192-C2B28CCE3C04}" srcId="{78103F9F-0A71-4049-8BAD-06AB8CDF0452}" destId="{14123720-CEA5-4B5B-AC71-4F7ABC0E9630}" srcOrd="4" destOrd="0" parTransId="{B4DB7897-D2E4-4A2A-9CC9-F1D1623F5880}" sibTransId="{1B305542-631D-46C3-8FD8-E08793E360B8}"/>
    <dgm:cxn modelId="{2CE74A15-83F0-4B35-A6E3-3226A4A8513E}" srcId="{DBF576F2-4A8B-4915-B00B-744177E079CD}" destId="{78103F9F-0A71-4049-8BAD-06AB8CDF0452}" srcOrd="0" destOrd="0" parTransId="{39ACCD18-B7C3-48DB-A646-3075C12BF610}" sibTransId="{18C18FEA-6F26-432D-9381-5CFA8BA57486}"/>
    <dgm:cxn modelId="{F6C347FB-7A3D-468A-8556-3C7903A197D8}" type="presOf" srcId="{947781F3-0724-4052-9E7A-E3AEEEBAE958}" destId="{4AABE2D9-09D5-4C69-B2A8-194470DF8A14}" srcOrd="0" destOrd="0" presId="urn:microsoft.com/office/officeart/2005/8/layout/orgChart1"/>
    <dgm:cxn modelId="{7768E7EC-8B99-47B2-A463-6984B5C0B96A}" srcId="{82845C24-58C5-4C3C-9B90-05416BF33561}" destId="{4F184661-327D-4F93-85F8-4B71D313BB8A}" srcOrd="0" destOrd="0" parTransId="{C58D028C-765D-49EE-8DC7-D144AC64EE5F}" sibTransId="{1AB532B4-DC45-4246-9FDF-E2BFE2B43EEF}"/>
    <dgm:cxn modelId="{4459D4C2-B84E-4AED-B4DF-28EB245813DB}" type="presOf" srcId="{57232193-8F5D-4DFB-9055-812503DA5816}" destId="{2B6DC212-FE47-43C1-BEC7-A4FE185D5185}" srcOrd="0" destOrd="0" presId="urn:microsoft.com/office/officeart/2005/8/layout/orgChart1"/>
    <dgm:cxn modelId="{A358A095-01BA-4C10-94FC-F0CE9DBE7514}" type="presOf" srcId="{00BD5889-6983-4CE7-8925-747A6F1FA0B7}" destId="{9E5CB1B0-80E2-4011-A94E-43606B5A43E7}" srcOrd="1" destOrd="0" presId="urn:microsoft.com/office/officeart/2005/8/layout/orgChart1"/>
    <dgm:cxn modelId="{416D4C74-A55E-42E5-B8A7-DC46045B3842}" srcId="{78103F9F-0A71-4049-8BAD-06AB8CDF0452}" destId="{30ECB7B4-A249-43E2-9E8C-93A819CCA65C}" srcOrd="1" destOrd="0" parTransId="{B0A5B9FA-2262-4C49-BDBD-20BDD5033EC5}" sibTransId="{412CA8D2-DB73-4C28-9E93-2EB11A6BC342}"/>
    <dgm:cxn modelId="{E37648BB-CEBC-40C2-8C7D-3F325992FED3}" type="presOf" srcId="{19BB8733-F3A3-47CE-9CE2-089E0480457E}" destId="{CD052B84-72A2-4B06-A637-FEF8BF043472}" srcOrd="0" destOrd="0" presId="urn:microsoft.com/office/officeart/2005/8/layout/orgChart1"/>
    <dgm:cxn modelId="{DEE32D48-A3E1-440D-BFC1-D0BF47BA60D6}" type="presOf" srcId="{0E2158C9-D1FD-4886-963C-FD6D329C913D}" destId="{C734C827-1BC7-4764-BE6A-AF1D7EECE4DE}" srcOrd="1" destOrd="0" presId="urn:microsoft.com/office/officeart/2005/8/layout/orgChart1"/>
    <dgm:cxn modelId="{73DEC928-4A67-4A4F-8C6B-3AE0676B97D4}" type="presOf" srcId="{82845C24-58C5-4C3C-9B90-05416BF33561}" destId="{76BC558B-7573-4219-B5A5-B98650210757}" srcOrd="1" destOrd="0" presId="urn:microsoft.com/office/officeart/2005/8/layout/orgChart1"/>
    <dgm:cxn modelId="{C2910DFD-7F5F-4C6F-9676-3AA034ABF0DE}" type="presOf" srcId="{C58D028C-765D-49EE-8DC7-D144AC64EE5F}" destId="{7F398FB6-887B-4D06-B1E9-CBE6E7380EC1}" srcOrd="0" destOrd="0" presId="urn:microsoft.com/office/officeart/2005/8/layout/orgChart1"/>
    <dgm:cxn modelId="{22D7D794-EF16-4FBE-AD6E-B14BF73D9E6D}" type="presOf" srcId="{D9126619-577D-48FE-83D1-25CB41DC9DD6}" destId="{612B96E7-60E3-4287-A685-EFD8C8AE43DF}" srcOrd="0" destOrd="0" presId="urn:microsoft.com/office/officeart/2005/8/layout/orgChart1"/>
    <dgm:cxn modelId="{7DB71025-9EEA-410E-B1A5-A4F368B7BD75}" srcId="{4F184661-327D-4F93-85F8-4B71D313BB8A}" destId="{DBF576F2-4A8B-4915-B00B-744177E079CD}" srcOrd="0" destOrd="0" parTransId="{4776956D-B5F3-4CB2-898F-F02499DAD73E}" sibTransId="{C0157B5A-C4F4-4A9D-A44F-6A7CFC2FADB9}"/>
    <dgm:cxn modelId="{8D1CB01D-3375-4DAE-956D-B0CAA093A4B7}" type="presOf" srcId="{F43479AD-1859-4D86-A16C-2DE9E4F25023}" destId="{93246289-F66B-4A7B-87F1-ED406BB6CAE7}" srcOrd="1" destOrd="0" presId="urn:microsoft.com/office/officeart/2005/8/layout/orgChart1"/>
    <dgm:cxn modelId="{DF24F228-0C7E-4B8F-BBA6-D1119B47D2A0}" type="presOf" srcId="{EE8E6D75-9707-4021-9557-B15BA255E25F}" destId="{8C7A2B82-B32C-402F-97FE-D5F3B3B6BDE1}" srcOrd="0" destOrd="0" presId="urn:microsoft.com/office/officeart/2005/8/layout/orgChart1"/>
    <dgm:cxn modelId="{09BD26CC-2702-4F63-82FB-765BFB8D9CAC}" type="presOf" srcId="{B4DB7897-D2E4-4A2A-9CC9-F1D1623F5880}" destId="{1843D551-316B-46D3-89BE-C8FE107F5B2E}" srcOrd="0" destOrd="0" presId="urn:microsoft.com/office/officeart/2005/8/layout/orgChart1"/>
    <dgm:cxn modelId="{E552C81D-FC27-4C42-828E-B188DEA4A46E}" type="presOf" srcId="{8198FEF2-BBFD-4E7A-9381-406782581EF4}" destId="{301FC5A5-F672-4E94-BCC7-377B6179CBCA}" srcOrd="1" destOrd="0" presId="urn:microsoft.com/office/officeart/2005/8/layout/orgChart1"/>
    <dgm:cxn modelId="{67D9492A-26A8-48EB-8E3B-F900E89B20A9}" type="presOf" srcId="{30ECB7B4-A249-43E2-9E8C-93A819CCA65C}" destId="{CE6F6719-70E9-4B71-AE42-03C9511660DF}" srcOrd="0" destOrd="0" presId="urn:microsoft.com/office/officeart/2005/8/layout/orgChart1"/>
    <dgm:cxn modelId="{DAE2C4E9-CB43-43DC-BFAD-A105DBDF7DC4}" srcId="{C4BF8C00-29C5-4932-ACB4-ECB868365B8A}" destId="{947781F3-0724-4052-9E7A-E3AEEEBAE958}" srcOrd="0" destOrd="0" parTransId="{116A4FBE-945C-4E28-BDF8-087FA0CA1D84}" sibTransId="{2670D960-AD5C-47D8-BC80-0F70482307F2}"/>
    <dgm:cxn modelId="{22469E52-B8E8-488E-9BB7-7ED042E3A297}" type="presOf" srcId="{144680DC-DB9D-4714-8D96-A5737187FDCB}" destId="{3FB489CE-9C0A-4E99-A398-1D6089E20B35}" srcOrd="0" destOrd="0" presId="urn:microsoft.com/office/officeart/2005/8/layout/orgChart1"/>
    <dgm:cxn modelId="{E8024765-3E6C-4043-8DF3-3461E84A897A}" type="presOf" srcId="{4F184661-327D-4F93-85F8-4B71D313BB8A}" destId="{33FA8524-5587-4387-80D8-C78C386369C5}" srcOrd="0" destOrd="0" presId="urn:microsoft.com/office/officeart/2005/8/layout/orgChart1"/>
    <dgm:cxn modelId="{D6659393-9BF5-4642-ACB0-D6C1F5CBD8D4}" srcId="{78103F9F-0A71-4049-8BAD-06AB8CDF0452}" destId="{8198FEF2-BBFD-4E7A-9381-406782581EF4}" srcOrd="3" destOrd="0" parTransId="{D9126619-577D-48FE-83D1-25CB41DC9DD6}" sibTransId="{DA64EBFE-7EAD-442E-890F-20E014E91AC9}"/>
    <dgm:cxn modelId="{8620BB7B-B16B-499A-AF2B-7F7579ABBF73}" type="presOf" srcId="{B0A5B9FA-2262-4C49-BDBD-20BDD5033EC5}" destId="{93D7FCD0-BE7A-4B0B-8231-B843A257FF3F}" srcOrd="0" destOrd="0" presId="urn:microsoft.com/office/officeart/2005/8/layout/orgChart1"/>
    <dgm:cxn modelId="{48970D50-7DA2-4D14-9695-95EBAF7D5F95}" type="presOf" srcId="{78103F9F-0A71-4049-8BAD-06AB8CDF0452}" destId="{431C5705-B4E3-42FB-99F5-A00A71CD3749}" srcOrd="1" destOrd="0" presId="urn:microsoft.com/office/officeart/2005/8/layout/orgChart1"/>
    <dgm:cxn modelId="{AC9A72BB-A0CB-48B7-A033-4AB52A5F7A57}" type="presOf" srcId="{0E2158C9-D1FD-4886-963C-FD6D329C913D}" destId="{AC6D5A23-0523-4D09-8D60-DDFE552C6E79}" srcOrd="0" destOrd="0" presId="urn:microsoft.com/office/officeart/2005/8/layout/orgChart1"/>
    <dgm:cxn modelId="{515E4EC4-D8A8-4091-825E-BEA0BD086329}" type="presParOf" srcId="{AE19B6B5-F628-4DD4-91C8-D33C90409683}" destId="{A12A64CB-EA36-464A-BD7F-D132FDC5093F}" srcOrd="0" destOrd="0" presId="urn:microsoft.com/office/officeart/2005/8/layout/orgChart1"/>
    <dgm:cxn modelId="{0D731D3F-E801-4356-9015-57B5D3BB7910}" type="presParOf" srcId="{A12A64CB-EA36-464A-BD7F-D132FDC5093F}" destId="{DD53FE4F-F2D1-41D2-8CA7-B3C7733CC986}" srcOrd="0" destOrd="0" presId="urn:microsoft.com/office/officeart/2005/8/layout/orgChart1"/>
    <dgm:cxn modelId="{41C85732-D3E3-455A-A2A8-3A5FE4866567}" type="presParOf" srcId="{DD53FE4F-F2D1-41D2-8CA7-B3C7733CC986}" destId="{CB838E85-ABBF-4482-920A-6D79AEB877B4}" srcOrd="0" destOrd="0" presId="urn:microsoft.com/office/officeart/2005/8/layout/orgChart1"/>
    <dgm:cxn modelId="{B757D3E9-A6B7-48C9-955C-E39262FCF91E}" type="presParOf" srcId="{DD53FE4F-F2D1-41D2-8CA7-B3C7733CC986}" destId="{9E5CB1B0-80E2-4011-A94E-43606B5A43E7}" srcOrd="1" destOrd="0" presId="urn:microsoft.com/office/officeart/2005/8/layout/orgChart1"/>
    <dgm:cxn modelId="{E1B52274-652D-4584-BA2F-A1C76A52A25F}" type="presParOf" srcId="{A12A64CB-EA36-464A-BD7F-D132FDC5093F}" destId="{FA5706C3-52A8-48B9-91D2-9E5CE25C378D}" srcOrd="1" destOrd="0" presId="urn:microsoft.com/office/officeart/2005/8/layout/orgChart1"/>
    <dgm:cxn modelId="{5DDEEDFD-F5E8-464E-9CC0-A55ADC3A1AFF}" type="presParOf" srcId="{FA5706C3-52A8-48B9-91D2-9E5CE25C378D}" destId="{CD052B84-72A2-4B06-A637-FEF8BF043472}" srcOrd="0" destOrd="0" presId="urn:microsoft.com/office/officeart/2005/8/layout/orgChart1"/>
    <dgm:cxn modelId="{6A9CD7D3-362F-4677-A657-9A8B6AA3C349}" type="presParOf" srcId="{FA5706C3-52A8-48B9-91D2-9E5CE25C378D}" destId="{74A8D5AF-678F-47F1-A7CD-893BE31B4ADE}" srcOrd="1" destOrd="0" presId="urn:microsoft.com/office/officeart/2005/8/layout/orgChart1"/>
    <dgm:cxn modelId="{67DAEAD2-5C3C-4176-A606-513BB5518ADC}" type="presParOf" srcId="{74A8D5AF-678F-47F1-A7CD-893BE31B4ADE}" destId="{FEC8FEEA-8873-4536-B15A-052EB15F2F10}" srcOrd="0" destOrd="0" presId="urn:microsoft.com/office/officeart/2005/8/layout/orgChart1"/>
    <dgm:cxn modelId="{AA6F52CD-355E-400E-B53E-AD5FAE0A0E81}" type="presParOf" srcId="{FEC8FEEA-8873-4536-B15A-052EB15F2F10}" destId="{815289E1-B603-45E4-9731-C62A9A2AC828}" srcOrd="0" destOrd="0" presId="urn:microsoft.com/office/officeart/2005/8/layout/orgChart1"/>
    <dgm:cxn modelId="{D7655C00-7AB0-46D1-979A-7F7A5333DE41}" type="presParOf" srcId="{FEC8FEEA-8873-4536-B15A-052EB15F2F10}" destId="{832B42E3-CE0D-4FB3-8D38-3B42DAB73500}" srcOrd="1" destOrd="0" presId="urn:microsoft.com/office/officeart/2005/8/layout/orgChart1"/>
    <dgm:cxn modelId="{C85F66C0-4FB7-4E7E-BF44-D46627D7D504}" type="presParOf" srcId="{74A8D5AF-678F-47F1-A7CD-893BE31B4ADE}" destId="{0302364F-7772-4652-B5DE-D1331F7215F9}" srcOrd="1" destOrd="0" presId="urn:microsoft.com/office/officeart/2005/8/layout/orgChart1"/>
    <dgm:cxn modelId="{F8C3B826-CE01-4BD7-8244-4D32A64E646A}" type="presParOf" srcId="{0302364F-7772-4652-B5DE-D1331F7215F9}" destId="{ED95E0F3-C104-457C-8F7F-84A28DDCAFFF}" srcOrd="0" destOrd="0" presId="urn:microsoft.com/office/officeart/2005/8/layout/orgChart1"/>
    <dgm:cxn modelId="{969CF10A-CFE3-45F8-8FCA-41D96D1D404D}" type="presParOf" srcId="{0302364F-7772-4652-B5DE-D1331F7215F9}" destId="{68B2FB40-E2B3-46DE-85D2-771753A5A45A}" srcOrd="1" destOrd="0" presId="urn:microsoft.com/office/officeart/2005/8/layout/orgChart1"/>
    <dgm:cxn modelId="{8B239ABA-5504-4A11-93D1-CCFF4C8A26A7}" type="presParOf" srcId="{68B2FB40-E2B3-46DE-85D2-771753A5A45A}" destId="{21287EBF-21B7-4E44-A9F2-6EB2003D1BBC}" srcOrd="0" destOrd="0" presId="urn:microsoft.com/office/officeart/2005/8/layout/orgChart1"/>
    <dgm:cxn modelId="{27F32D88-DFFC-4C4F-B317-23F9F9DEDCAA}" type="presParOf" srcId="{21287EBF-21B7-4E44-A9F2-6EB2003D1BBC}" destId="{4AABE2D9-09D5-4C69-B2A8-194470DF8A14}" srcOrd="0" destOrd="0" presId="urn:microsoft.com/office/officeart/2005/8/layout/orgChart1"/>
    <dgm:cxn modelId="{E12BEB71-E7C9-4DA4-9401-1FDB06102DBA}" type="presParOf" srcId="{21287EBF-21B7-4E44-A9F2-6EB2003D1BBC}" destId="{89D8E602-9D71-4790-B638-968CA0F52E4E}" srcOrd="1" destOrd="0" presId="urn:microsoft.com/office/officeart/2005/8/layout/orgChart1"/>
    <dgm:cxn modelId="{5EC4567C-A3D5-4E00-8D44-CE039B5DCE3A}" type="presParOf" srcId="{68B2FB40-E2B3-46DE-85D2-771753A5A45A}" destId="{42A0AF88-2F14-4AD0-8254-2C77E9138A3C}" srcOrd="1" destOrd="0" presId="urn:microsoft.com/office/officeart/2005/8/layout/orgChart1"/>
    <dgm:cxn modelId="{95D6CC73-A8E3-4FA8-9125-2E322D13C1C0}" type="presParOf" srcId="{42A0AF88-2F14-4AD0-8254-2C77E9138A3C}" destId="{5BC25335-3192-42C8-A90A-69D57B0C1EB0}" srcOrd="0" destOrd="0" presId="urn:microsoft.com/office/officeart/2005/8/layout/orgChart1"/>
    <dgm:cxn modelId="{5511879E-18DA-43B9-8C6D-C25AF1ADB152}" type="presParOf" srcId="{42A0AF88-2F14-4AD0-8254-2C77E9138A3C}" destId="{76BB9A08-C531-4D1D-9E51-D0F5EDA0A359}" srcOrd="1" destOrd="0" presId="urn:microsoft.com/office/officeart/2005/8/layout/orgChart1"/>
    <dgm:cxn modelId="{73F822C8-AAB1-45E8-8007-035DF83FE2A2}" type="presParOf" srcId="{76BB9A08-C531-4D1D-9E51-D0F5EDA0A359}" destId="{02BC6D49-C737-4328-8174-B1A382DD1BF2}" srcOrd="0" destOrd="0" presId="urn:microsoft.com/office/officeart/2005/8/layout/orgChart1"/>
    <dgm:cxn modelId="{5682438C-31FC-49DA-911C-CDACCF4BD416}" type="presParOf" srcId="{02BC6D49-C737-4328-8174-B1A382DD1BF2}" destId="{0A473F3F-6119-4F59-B90F-8F530B5E4A1E}" srcOrd="0" destOrd="0" presId="urn:microsoft.com/office/officeart/2005/8/layout/orgChart1"/>
    <dgm:cxn modelId="{AECE358F-C64E-450F-9F0B-D48E8ED0DE56}" type="presParOf" srcId="{02BC6D49-C737-4328-8174-B1A382DD1BF2}" destId="{76BC558B-7573-4219-B5A5-B98650210757}" srcOrd="1" destOrd="0" presId="urn:microsoft.com/office/officeart/2005/8/layout/orgChart1"/>
    <dgm:cxn modelId="{D1DF2CA3-241B-482F-B0F9-AD487679F63D}" type="presParOf" srcId="{76BB9A08-C531-4D1D-9E51-D0F5EDA0A359}" destId="{3D4ABDBB-400A-4576-AEBC-08EA4F1CEE23}" srcOrd="1" destOrd="0" presId="urn:microsoft.com/office/officeart/2005/8/layout/orgChart1"/>
    <dgm:cxn modelId="{61AE4FCA-F1CE-4443-806E-A72C336F7F6F}" type="presParOf" srcId="{3D4ABDBB-400A-4576-AEBC-08EA4F1CEE23}" destId="{7F398FB6-887B-4D06-B1E9-CBE6E7380EC1}" srcOrd="0" destOrd="0" presId="urn:microsoft.com/office/officeart/2005/8/layout/orgChart1"/>
    <dgm:cxn modelId="{89E77A3B-C891-4FE9-9B0E-CF516421876A}" type="presParOf" srcId="{3D4ABDBB-400A-4576-AEBC-08EA4F1CEE23}" destId="{CA49F536-AA95-4FC5-B647-D2626A07DF71}" srcOrd="1" destOrd="0" presId="urn:microsoft.com/office/officeart/2005/8/layout/orgChart1"/>
    <dgm:cxn modelId="{D2623040-CA1F-49D0-87D8-A02884761904}" type="presParOf" srcId="{CA49F536-AA95-4FC5-B647-D2626A07DF71}" destId="{4BA41D0C-2296-40F0-89EC-155E574A4190}" srcOrd="0" destOrd="0" presId="urn:microsoft.com/office/officeart/2005/8/layout/orgChart1"/>
    <dgm:cxn modelId="{6056CE7C-146E-45E9-B923-4D2A0CBF3021}" type="presParOf" srcId="{4BA41D0C-2296-40F0-89EC-155E574A4190}" destId="{33FA8524-5587-4387-80D8-C78C386369C5}" srcOrd="0" destOrd="0" presId="urn:microsoft.com/office/officeart/2005/8/layout/orgChart1"/>
    <dgm:cxn modelId="{FEC00B74-9C42-4ED8-83C7-BF6B517918CA}" type="presParOf" srcId="{4BA41D0C-2296-40F0-89EC-155E574A4190}" destId="{E171A3AF-1352-4FED-9495-8F4D0C3C2383}" srcOrd="1" destOrd="0" presId="urn:microsoft.com/office/officeart/2005/8/layout/orgChart1"/>
    <dgm:cxn modelId="{8A556B3C-6CF9-4AB0-AD03-D178A2BE3775}" type="presParOf" srcId="{CA49F536-AA95-4FC5-B647-D2626A07DF71}" destId="{6051A0EF-550B-43AF-9BF1-75DB43A775AF}" srcOrd="1" destOrd="0" presId="urn:microsoft.com/office/officeart/2005/8/layout/orgChart1"/>
    <dgm:cxn modelId="{2F0A7424-4E16-4583-ACA2-C26A3866086B}" type="presParOf" srcId="{6051A0EF-550B-43AF-9BF1-75DB43A775AF}" destId="{513B4BF5-3CFC-4D91-A0A6-1AE63236A583}" srcOrd="0" destOrd="0" presId="urn:microsoft.com/office/officeart/2005/8/layout/orgChart1"/>
    <dgm:cxn modelId="{53F2E19D-CBDB-4918-885B-B564D6AD1D55}" type="presParOf" srcId="{6051A0EF-550B-43AF-9BF1-75DB43A775AF}" destId="{03D8BDA0-A9C9-47BD-823D-774FED8E58F9}" srcOrd="1" destOrd="0" presId="urn:microsoft.com/office/officeart/2005/8/layout/orgChart1"/>
    <dgm:cxn modelId="{D020BBC6-1C64-428C-AF84-114AEC7516CD}" type="presParOf" srcId="{03D8BDA0-A9C9-47BD-823D-774FED8E58F9}" destId="{F8691B0F-76F8-40D1-9F9E-0090FCD58FC2}" srcOrd="0" destOrd="0" presId="urn:microsoft.com/office/officeart/2005/8/layout/orgChart1"/>
    <dgm:cxn modelId="{9F0ACD84-9E27-47F6-86A0-253401593878}" type="presParOf" srcId="{F8691B0F-76F8-40D1-9F9E-0090FCD58FC2}" destId="{A010AB04-F5B1-4AA7-B3FD-2F68C5814106}" srcOrd="0" destOrd="0" presId="urn:microsoft.com/office/officeart/2005/8/layout/orgChart1"/>
    <dgm:cxn modelId="{4CE30B74-FE88-48EB-A2F3-A6CD9B75FECD}" type="presParOf" srcId="{F8691B0F-76F8-40D1-9F9E-0090FCD58FC2}" destId="{876946FA-B566-4960-A758-ED12D7FD3E1A}" srcOrd="1" destOrd="0" presId="urn:microsoft.com/office/officeart/2005/8/layout/orgChart1"/>
    <dgm:cxn modelId="{F3E8F749-AAF6-4EB6-BA12-36A53B1FD131}" type="presParOf" srcId="{03D8BDA0-A9C9-47BD-823D-774FED8E58F9}" destId="{7E1C4B1F-08D3-4F2D-A73D-EBD540C432EE}" srcOrd="1" destOrd="0" presId="urn:microsoft.com/office/officeart/2005/8/layout/orgChart1"/>
    <dgm:cxn modelId="{96AD9BE4-E3A3-4BB4-A5E8-FA97C900C254}" type="presParOf" srcId="{7E1C4B1F-08D3-4F2D-A73D-EBD540C432EE}" destId="{4A509B9C-B669-4BFE-8C31-784F0A973125}" srcOrd="0" destOrd="0" presId="urn:microsoft.com/office/officeart/2005/8/layout/orgChart1"/>
    <dgm:cxn modelId="{A71D9E17-F7D8-4B64-8A0F-AD74D43450F0}" type="presParOf" srcId="{7E1C4B1F-08D3-4F2D-A73D-EBD540C432EE}" destId="{9C99D50C-1A47-493B-BC0E-230312A6944D}" srcOrd="1" destOrd="0" presId="urn:microsoft.com/office/officeart/2005/8/layout/orgChart1"/>
    <dgm:cxn modelId="{B3D3CAE0-C869-4C30-85B9-E5F428CD642A}" type="presParOf" srcId="{9C99D50C-1A47-493B-BC0E-230312A6944D}" destId="{C03FFA26-1481-418B-BDCE-50BF339D7A43}" srcOrd="0" destOrd="0" presId="urn:microsoft.com/office/officeart/2005/8/layout/orgChart1"/>
    <dgm:cxn modelId="{2AD28B32-02B0-42CF-86C8-6BB94F928003}" type="presParOf" srcId="{C03FFA26-1481-418B-BDCE-50BF339D7A43}" destId="{550A8B96-5E78-419F-ADC3-D0121C16AD4A}" srcOrd="0" destOrd="0" presId="urn:microsoft.com/office/officeart/2005/8/layout/orgChart1"/>
    <dgm:cxn modelId="{2B5040A3-3404-4040-BD4A-A7FE79BBA401}" type="presParOf" srcId="{C03FFA26-1481-418B-BDCE-50BF339D7A43}" destId="{431C5705-B4E3-42FB-99F5-A00A71CD3749}" srcOrd="1" destOrd="0" presId="urn:microsoft.com/office/officeart/2005/8/layout/orgChart1"/>
    <dgm:cxn modelId="{E099602A-EBFB-414A-9D30-877FF5DDEA69}" type="presParOf" srcId="{9C99D50C-1A47-493B-BC0E-230312A6944D}" destId="{2054E4CB-91C6-4EE8-8A2F-9511CDC7304C}" srcOrd="1" destOrd="0" presId="urn:microsoft.com/office/officeart/2005/8/layout/orgChart1"/>
    <dgm:cxn modelId="{7A979C87-2DA9-40DB-BE29-7414D895018C}" type="presParOf" srcId="{2054E4CB-91C6-4EE8-8A2F-9511CDC7304C}" destId="{3FB489CE-9C0A-4E99-A398-1D6089E20B35}" srcOrd="0" destOrd="0" presId="urn:microsoft.com/office/officeart/2005/8/layout/orgChart1"/>
    <dgm:cxn modelId="{E38ECDA2-4515-4497-953B-1985FF32D7A8}" type="presParOf" srcId="{2054E4CB-91C6-4EE8-8A2F-9511CDC7304C}" destId="{A2C2E222-57BA-49DB-AACA-B90DC1EF2E57}" srcOrd="1" destOrd="0" presId="urn:microsoft.com/office/officeart/2005/8/layout/orgChart1"/>
    <dgm:cxn modelId="{AE755B7D-7E97-41AC-88FD-BAFDCEA0E2F0}" type="presParOf" srcId="{A2C2E222-57BA-49DB-AACA-B90DC1EF2E57}" destId="{00997E87-3821-4FE0-8533-62AC90E7F5DF}" srcOrd="0" destOrd="0" presId="urn:microsoft.com/office/officeart/2005/8/layout/orgChart1"/>
    <dgm:cxn modelId="{AC397952-25BF-466F-88B2-3906C3935744}" type="presParOf" srcId="{00997E87-3821-4FE0-8533-62AC90E7F5DF}" destId="{AC6D5A23-0523-4D09-8D60-DDFE552C6E79}" srcOrd="0" destOrd="0" presId="urn:microsoft.com/office/officeart/2005/8/layout/orgChart1"/>
    <dgm:cxn modelId="{D465987A-A8B9-40C7-94C3-CD6F985A47E9}" type="presParOf" srcId="{00997E87-3821-4FE0-8533-62AC90E7F5DF}" destId="{C734C827-1BC7-4764-BE6A-AF1D7EECE4DE}" srcOrd="1" destOrd="0" presId="urn:microsoft.com/office/officeart/2005/8/layout/orgChart1"/>
    <dgm:cxn modelId="{273D2E95-1873-4021-B38F-6EDB6155A6E1}" type="presParOf" srcId="{A2C2E222-57BA-49DB-AACA-B90DC1EF2E57}" destId="{790D13A9-4EB6-4269-9408-0DC2A0DE33B6}" srcOrd="1" destOrd="0" presId="urn:microsoft.com/office/officeart/2005/8/layout/orgChart1"/>
    <dgm:cxn modelId="{D475496E-4D8B-4832-9C94-47A2FC02D55B}" type="presParOf" srcId="{A2C2E222-57BA-49DB-AACA-B90DC1EF2E57}" destId="{4BABB68F-DA43-44C5-B8D9-BB9732F6518A}" srcOrd="2" destOrd="0" presId="urn:microsoft.com/office/officeart/2005/8/layout/orgChart1"/>
    <dgm:cxn modelId="{FA970673-ED77-45F9-8D8D-C63AC1A0E7AF}" type="presParOf" srcId="{2054E4CB-91C6-4EE8-8A2F-9511CDC7304C}" destId="{93D7FCD0-BE7A-4B0B-8231-B843A257FF3F}" srcOrd="2" destOrd="0" presId="urn:microsoft.com/office/officeart/2005/8/layout/orgChart1"/>
    <dgm:cxn modelId="{B4AD682C-740A-4CDC-A8B8-0372DDFFF210}" type="presParOf" srcId="{2054E4CB-91C6-4EE8-8A2F-9511CDC7304C}" destId="{9928E614-1789-4400-8673-83257A253A62}" srcOrd="3" destOrd="0" presId="urn:microsoft.com/office/officeart/2005/8/layout/orgChart1"/>
    <dgm:cxn modelId="{A653A481-5F4B-47BC-825F-5DB16097316F}" type="presParOf" srcId="{9928E614-1789-4400-8673-83257A253A62}" destId="{AD0C5135-33E0-4FF0-B78A-7DB79F8EC602}" srcOrd="0" destOrd="0" presId="urn:microsoft.com/office/officeart/2005/8/layout/orgChart1"/>
    <dgm:cxn modelId="{2B29B361-47A5-4D7E-8A9C-BA3109743E79}" type="presParOf" srcId="{AD0C5135-33E0-4FF0-B78A-7DB79F8EC602}" destId="{CE6F6719-70E9-4B71-AE42-03C9511660DF}" srcOrd="0" destOrd="0" presId="urn:microsoft.com/office/officeart/2005/8/layout/orgChart1"/>
    <dgm:cxn modelId="{023AF538-307F-4325-A23E-4F34F6C6138E}" type="presParOf" srcId="{AD0C5135-33E0-4FF0-B78A-7DB79F8EC602}" destId="{D1A86C61-7CF6-42A5-884B-DC9E23D34A33}" srcOrd="1" destOrd="0" presId="urn:microsoft.com/office/officeart/2005/8/layout/orgChart1"/>
    <dgm:cxn modelId="{156C3A7E-A22E-479D-AE20-D12FCC964891}" type="presParOf" srcId="{9928E614-1789-4400-8673-83257A253A62}" destId="{810C9727-4FA4-465E-AB74-55E9737861D8}" srcOrd="1" destOrd="0" presId="urn:microsoft.com/office/officeart/2005/8/layout/orgChart1"/>
    <dgm:cxn modelId="{CEF113B9-F015-4514-817F-E001214C5937}" type="presParOf" srcId="{9928E614-1789-4400-8673-83257A253A62}" destId="{E40920F8-09C5-49EE-960D-D1206D08C188}" srcOrd="2" destOrd="0" presId="urn:microsoft.com/office/officeart/2005/8/layout/orgChart1"/>
    <dgm:cxn modelId="{2B75FF29-F0ED-4DED-848F-3E79F4ED12CA}" type="presParOf" srcId="{2054E4CB-91C6-4EE8-8A2F-9511CDC7304C}" destId="{138CCD31-96EE-4C45-84EE-5973087CE5E0}" srcOrd="4" destOrd="0" presId="urn:microsoft.com/office/officeart/2005/8/layout/orgChart1"/>
    <dgm:cxn modelId="{527912F3-B5CD-485E-8884-963AC4897635}" type="presParOf" srcId="{2054E4CB-91C6-4EE8-8A2F-9511CDC7304C}" destId="{55842983-58FF-40AC-9538-B11254AC80BD}" srcOrd="5" destOrd="0" presId="urn:microsoft.com/office/officeart/2005/8/layout/orgChart1"/>
    <dgm:cxn modelId="{FEC5DAB6-EC04-453E-8038-F40B48C375BF}" type="presParOf" srcId="{55842983-58FF-40AC-9538-B11254AC80BD}" destId="{51081306-09CE-4E1D-917D-5DE6DF75B63C}" srcOrd="0" destOrd="0" presId="urn:microsoft.com/office/officeart/2005/8/layout/orgChart1"/>
    <dgm:cxn modelId="{F3C3DA26-D286-4DD7-A7D1-677F8DDAF3EA}" type="presParOf" srcId="{51081306-09CE-4E1D-917D-5DE6DF75B63C}" destId="{2B6DC212-FE47-43C1-BEC7-A4FE185D5185}" srcOrd="0" destOrd="0" presId="urn:microsoft.com/office/officeart/2005/8/layout/orgChart1"/>
    <dgm:cxn modelId="{F39DDFD6-F7BE-4528-93ED-1FBACB79CD63}" type="presParOf" srcId="{51081306-09CE-4E1D-917D-5DE6DF75B63C}" destId="{FAE98B43-392D-4C6F-AEA4-7F85E8BA0B8D}" srcOrd="1" destOrd="0" presId="urn:microsoft.com/office/officeart/2005/8/layout/orgChart1"/>
    <dgm:cxn modelId="{EF789612-3104-4E25-80F0-1F06455702A8}" type="presParOf" srcId="{55842983-58FF-40AC-9538-B11254AC80BD}" destId="{2D56A7C0-05D2-41D5-92C8-260CD68BC910}" srcOrd="1" destOrd="0" presId="urn:microsoft.com/office/officeart/2005/8/layout/orgChart1"/>
    <dgm:cxn modelId="{0FF8E007-8D05-4C20-8738-27F399EB46CB}" type="presParOf" srcId="{55842983-58FF-40AC-9538-B11254AC80BD}" destId="{FF642FF0-DE87-475A-A48B-0133DB8BB4B0}" srcOrd="2" destOrd="0" presId="urn:microsoft.com/office/officeart/2005/8/layout/orgChart1"/>
    <dgm:cxn modelId="{2751928A-CBAE-4848-9B8C-CC43D2DE62F1}" type="presParOf" srcId="{2054E4CB-91C6-4EE8-8A2F-9511CDC7304C}" destId="{612B96E7-60E3-4287-A685-EFD8C8AE43DF}" srcOrd="6" destOrd="0" presId="urn:microsoft.com/office/officeart/2005/8/layout/orgChart1"/>
    <dgm:cxn modelId="{27E3BF93-2853-42BC-948F-76EE3DDACA1F}" type="presParOf" srcId="{2054E4CB-91C6-4EE8-8A2F-9511CDC7304C}" destId="{043A8376-353E-4A89-843B-A314782A1B10}" srcOrd="7" destOrd="0" presId="urn:microsoft.com/office/officeart/2005/8/layout/orgChart1"/>
    <dgm:cxn modelId="{D723ED01-4442-41A3-BF74-2366D22A400D}" type="presParOf" srcId="{043A8376-353E-4A89-843B-A314782A1B10}" destId="{E53C1B34-19A9-477C-9720-1CE07D582792}" srcOrd="0" destOrd="0" presId="urn:microsoft.com/office/officeart/2005/8/layout/orgChart1"/>
    <dgm:cxn modelId="{FB94B454-C044-4F30-9307-5B016430DBE1}" type="presParOf" srcId="{E53C1B34-19A9-477C-9720-1CE07D582792}" destId="{10216D20-B3BF-4C91-B6FD-106D5C155D26}" srcOrd="0" destOrd="0" presId="urn:microsoft.com/office/officeart/2005/8/layout/orgChart1"/>
    <dgm:cxn modelId="{A6B074DA-8AEB-408D-95A1-A7C7A7C7B425}" type="presParOf" srcId="{E53C1B34-19A9-477C-9720-1CE07D582792}" destId="{301FC5A5-F672-4E94-BCC7-377B6179CBCA}" srcOrd="1" destOrd="0" presId="urn:microsoft.com/office/officeart/2005/8/layout/orgChart1"/>
    <dgm:cxn modelId="{37F00195-F2B2-4407-B103-B29E6EEA8C73}" type="presParOf" srcId="{043A8376-353E-4A89-843B-A314782A1B10}" destId="{EFB1A211-6C19-409F-87B1-8D6975F5A8F5}" srcOrd="1" destOrd="0" presId="urn:microsoft.com/office/officeart/2005/8/layout/orgChart1"/>
    <dgm:cxn modelId="{E56DC1D5-35D3-49E8-B753-DC1BC7D8D653}" type="presParOf" srcId="{043A8376-353E-4A89-843B-A314782A1B10}" destId="{9A3632F9-3425-4239-B226-D55495AF7536}" srcOrd="2" destOrd="0" presId="urn:microsoft.com/office/officeart/2005/8/layout/orgChart1"/>
    <dgm:cxn modelId="{CD67B4CD-61B1-40F4-939C-4E3FD55F9D66}" type="presParOf" srcId="{2054E4CB-91C6-4EE8-8A2F-9511CDC7304C}" destId="{1843D551-316B-46D3-89BE-C8FE107F5B2E}" srcOrd="8" destOrd="0" presId="urn:microsoft.com/office/officeart/2005/8/layout/orgChart1"/>
    <dgm:cxn modelId="{CD538FF0-505E-40B2-9FD9-A8FCE0382988}" type="presParOf" srcId="{2054E4CB-91C6-4EE8-8A2F-9511CDC7304C}" destId="{8128C719-4B2B-42C0-B592-688F4548703F}" srcOrd="9" destOrd="0" presId="urn:microsoft.com/office/officeart/2005/8/layout/orgChart1"/>
    <dgm:cxn modelId="{1EC5A651-4E13-4194-8FDA-7F8E4F666E39}" type="presParOf" srcId="{8128C719-4B2B-42C0-B592-688F4548703F}" destId="{B72A0C55-A3A0-4AC7-8C5C-FD3906E1EAB4}" srcOrd="0" destOrd="0" presId="urn:microsoft.com/office/officeart/2005/8/layout/orgChart1"/>
    <dgm:cxn modelId="{DFA30D9C-33A9-4170-AEAA-9A41BEE2BDE4}" type="presParOf" srcId="{B72A0C55-A3A0-4AC7-8C5C-FD3906E1EAB4}" destId="{11C4541E-EE9C-44A7-AC8B-514116F08BFB}" srcOrd="0" destOrd="0" presId="urn:microsoft.com/office/officeart/2005/8/layout/orgChart1"/>
    <dgm:cxn modelId="{81F4F2E6-6E4D-4EEC-9E43-1884C06BCF13}" type="presParOf" srcId="{B72A0C55-A3A0-4AC7-8C5C-FD3906E1EAB4}" destId="{94746B22-67D0-45D5-B9D5-D6E70E0ABE60}" srcOrd="1" destOrd="0" presId="urn:microsoft.com/office/officeart/2005/8/layout/orgChart1"/>
    <dgm:cxn modelId="{F87671A0-1F53-47C1-A81A-DED1CFBF188A}" type="presParOf" srcId="{8128C719-4B2B-42C0-B592-688F4548703F}" destId="{C2522A66-0FD2-4467-AF12-8E44B50F1DCF}" srcOrd="1" destOrd="0" presId="urn:microsoft.com/office/officeart/2005/8/layout/orgChart1"/>
    <dgm:cxn modelId="{B6E634D2-E4BF-440F-9A62-06E3AF03A033}" type="presParOf" srcId="{8128C719-4B2B-42C0-B592-688F4548703F}" destId="{99995EDA-B9E0-49E9-91BB-7AF869481AA6}" srcOrd="2" destOrd="0" presId="urn:microsoft.com/office/officeart/2005/8/layout/orgChart1"/>
    <dgm:cxn modelId="{0B6404CF-BFA1-484E-9715-5B92C257B5EE}" type="presParOf" srcId="{2054E4CB-91C6-4EE8-8A2F-9511CDC7304C}" destId="{8C7A2B82-B32C-402F-97FE-D5F3B3B6BDE1}" srcOrd="10" destOrd="0" presId="urn:microsoft.com/office/officeart/2005/8/layout/orgChart1"/>
    <dgm:cxn modelId="{44EAC2C9-5BB1-43CB-9A63-3A50699A605A}" type="presParOf" srcId="{2054E4CB-91C6-4EE8-8A2F-9511CDC7304C}" destId="{FC47F357-ECA2-4484-8E63-9870C99FF4F7}" srcOrd="11" destOrd="0" presId="urn:microsoft.com/office/officeart/2005/8/layout/orgChart1"/>
    <dgm:cxn modelId="{7CAAE160-FBDD-4F35-8C38-D0AE02BDD05F}" type="presParOf" srcId="{FC47F357-ECA2-4484-8E63-9870C99FF4F7}" destId="{FD15D2FB-BD7F-4D06-A147-CEA8A41FA812}" srcOrd="0" destOrd="0" presId="urn:microsoft.com/office/officeart/2005/8/layout/orgChart1"/>
    <dgm:cxn modelId="{CD2F25BC-20A8-467D-B957-0D2AD7BEAF6F}" type="presParOf" srcId="{FD15D2FB-BD7F-4D06-A147-CEA8A41FA812}" destId="{C2357A96-D87F-487C-B7E7-6F6FF919C65D}" srcOrd="0" destOrd="0" presId="urn:microsoft.com/office/officeart/2005/8/layout/orgChart1"/>
    <dgm:cxn modelId="{35784FC2-2B3B-460D-8707-372E09C3CAF4}" type="presParOf" srcId="{FD15D2FB-BD7F-4D06-A147-CEA8A41FA812}" destId="{93246289-F66B-4A7B-87F1-ED406BB6CAE7}" srcOrd="1" destOrd="0" presId="urn:microsoft.com/office/officeart/2005/8/layout/orgChart1"/>
    <dgm:cxn modelId="{62A25654-A4B7-4196-9CDF-D7DC218EFE1A}" type="presParOf" srcId="{FC47F357-ECA2-4484-8E63-9870C99FF4F7}" destId="{56B4669F-6656-4B76-90A7-01703E771D8B}" srcOrd="1" destOrd="0" presId="urn:microsoft.com/office/officeart/2005/8/layout/orgChart1"/>
    <dgm:cxn modelId="{7E8D139A-FCA9-4855-A9EC-0068F3BE82C8}" type="presParOf" srcId="{FC47F357-ECA2-4484-8E63-9870C99FF4F7}" destId="{32320B36-7648-48D5-AE6B-A2B425C30B7B}" srcOrd="2" destOrd="0" presId="urn:microsoft.com/office/officeart/2005/8/layout/orgChart1"/>
    <dgm:cxn modelId="{AF6FB843-BF39-42AB-9B66-F91398A8271B}" type="presParOf" srcId="{9C99D50C-1A47-493B-BC0E-230312A6944D}" destId="{1D8DCAF5-643B-4969-BE31-E6D360F782AE}" srcOrd="2" destOrd="0" presId="urn:microsoft.com/office/officeart/2005/8/layout/orgChart1"/>
    <dgm:cxn modelId="{CD340027-3C0F-4F39-82EA-3193ED2D305A}" type="presParOf" srcId="{7E1C4B1F-08D3-4F2D-A73D-EBD540C432EE}" destId="{1A89356E-E269-46E8-9F2B-A8BA05423838}" srcOrd="2" destOrd="0" presId="urn:microsoft.com/office/officeart/2005/8/layout/orgChart1"/>
    <dgm:cxn modelId="{B070E5D9-D65C-4B33-9306-434B3988754D}" type="presParOf" srcId="{7E1C4B1F-08D3-4F2D-A73D-EBD540C432EE}" destId="{F0A63E8F-1FF5-4BB4-8F0B-0049C9F19083}" srcOrd="3" destOrd="0" presId="urn:microsoft.com/office/officeart/2005/8/layout/orgChart1"/>
    <dgm:cxn modelId="{7ABB7A27-AD8F-41C7-B8C8-191145223397}" type="presParOf" srcId="{F0A63E8F-1FF5-4BB4-8F0B-0049C9F19083}" destId="{FAD28CD0-0A08-4E7F-B7E2-8B996096FDAC}" srcOrd="0" destOrd="0" presId="urn:microsoft.com/office/officeart/2005/8/layout/orgChart1"/>
    <dgm:cxn modelId="{FE2884DB-A829-4B9D-A5D1-AFA6AD27E4E8}" type="presParOf" srcId="{FAD28CD0-0A08-4E7F-B7E2-8B996096FDAC}" destId="{76536D58-AFBD-4320-A7AB-1D7A066AF833}" srcOrd="0" destOrd="0" presId="urn:microsoft.com/office/officeart/2005/8/layout/orgChart1"/>
    <dgm:cxn modelId="{F7857039-2CFC-43B0-8F33-0CB1B5FC636E}" type="presParOf" srcId="{FAD28CD0-0A08-4E7F-B7E2-8B996096FDAC}" destId="{496F837F-7882-40A1-9A40-2150DCBF8F1A}" srcOrd="1" destOrd="0" presId="urn:microsoft.com/office/officeart/2005/8/layout/orgChart1"/>
    <dgm:cxn modelId="{E94FD8E5-ACFB-4A8B-B4CE-4AA686EFA9AC}" type="presParOf" srcId="{F0A63E8F-1FF5-4BB4-8F0B-0049C9F19083}" destId="{C350BE1E-E528-48D1-B48D-0026D14ECC72}" srcOrd="1" destOrd="0" presId="urn:microsoft.com/office/officeart/2005/8/layout/orgChart1"/>
    <dgm:cxn modelId="{150A6BAF-6835-4C5E-ACFF-CBEF716C8CC0}" type="presParOf" srcId="{F0A63E8F-1FF5-4BB4-8F0B-0049C9F19083}" destId="{6B8F5D63-4A80-4755-873A-74DC65FE00FA}" srcOrd="2" destOrd="0" presId="urn:microsoft.com/office/officeart/2005/8/layout/orgChart1"/>
    <dgm:cxn modelId="{1611E12A-F755-480D-AE14-D616FEDCB6EB}" type="presParOf" srcId="{03D8BDA0-A9C9-47BD-823D-774FED8E58F9}" destId="{1EE54659-8D24-4133-AA45-17B9CD28657A}" srcOrd="2" destOrd="0" presId="urn:microsoft.com/office/officeart/2005/8/layout/orgChart1"/>
    <dgm:cxn modelId="{572945A7-7561-4D91-A5AF-15748DFC6460}" type="presParOf" srcId="{CA49F536-AA95-4FC5-B647-D2626A07DF71}" destId="{B0D51D10-F82B-466E-8A7F-66BA77974DD0}" srcOrd="2" destOrd="0" presId="urn:microsoft.com/office/officeart/2005/8/layout/orgChart1"/>
    <dgm:cxn modelId="{4B5CA856-FE15-4EE3-8358-FF082501C88F}" type="presParOf" srcId="{76BB9A08-C531-4D1D-9E51-D0F5EDA0A359}" destId="{AE8B5394-0D03-44DE-88ED-46BE5DAAF6FF}" srcOrd="2" destOrd="0" presId="urn:microsoft.com/office/officeart/2005/8/layout/orgChart1"/>
    <dgm:cxn modelId="{1776FD48-882F-4816-9000-7B927FC3A60E}" type="presParOf" srcId="{68B2FB40-E2B3-46DE-85D2-771753A5A45A}" destId="{650502C5-5899-4E0D-AC89-27BF2E31B2FC}" srcOrd="2" destOrd="0" presId="urn:microsoft.com/office/officeart/2005/8/layout/orgChart1"/>
    <dgm:cxn modelId="{715C9D00-3BB4-4FF0-A3CB-6AD43EBAB3B4}" type="presParOf" srcId="{74A8D5AF-678F-47F1-A7CD-893BE31B4ADE}" destId="{5306FC37-4F16-4C86-8168-EF3196305503}" srcOrd="2" destOrd="0" presId="urn:microsoft.com/office/officeart/2005/8/layout/orgChart1"/>
    <dgm:cxn modelId="{AD22CDA0-F8F6-4BDA-9766-DE19730FFBEA}" type="presParOf" srcId="{A12A64CB-EA36-464A-BD7F-D132FDC5093F}" destId="{DE104CB8-8FD4-437D-9DD9-1F7767616AC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214E95-21F8-4B82-A456-473B5C593F7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D1ED05-826C-4579-B2B5-462EC13E21B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3CD8CFE-197E-4C92-81CA-8F6441BE99EE}" type="parTrans" cxnId="{1E573E5B-5C33-46C8-B01B-89B0E5424D3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AF5CC83-3526-4F9D-9D0F-C3C946931E7E}" type="sibTrans" cxnId="{1E573E5B-5C33-46C8-B01B-89B0E5424D3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31EB1DB-97B7-4B6F-BE6C-D3509ED55608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DE4153A-429D-47B4-BEAF-AD0DF2C5070B}" type="parTrans" cxnId="{B790F5CD-259F-4411-91B6-AF487C0D6F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12E63D6-C4B3-4356-BD3C-C03F6BFABE48}" type="sibTrans" cxnId="{B790F5CD-259F-4411-91B6-AF487C0D6FD2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F684661-0BCB-4658-935B-EE2B6582CF7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83413B4-5CF4-4B21-83B4-9E415BBAD112}" type="parTrans" cxnId="{B41D1D53-76AE-4B02-B3F0-D80969CC01E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2F938F4B-30C1-43DA-B407-5ECCFAE94A9C}" type="sibTrans" cxnId="{B41D1D53-76AE-4B02-B3F0-D80969CC01E2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7165842-B684-4218-91AE-BD0383C086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A36F06B-8655-4065-9091-B71F3CF671AC}" type="parTrans" cxnId="{83FD27D7-1D14-473E-82FA-B7C9DB6B92BF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9C9EFE3-0117-48F3-96A7-E67B4504F76C}" type="sibTrans" cxnId="{83FD27D7-1D14-473E-82FA-B7C9DB6B92BF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214A0FB-23BB-4ABC-AA12-FB087A882A5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Freezable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70C0390-8E8B-4369-930B-E4E31687F420}" type="parTrans" cxnId="{1C33B037-C029-4E4C-8782-4E5560FF7CF9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078EA7C-5BC2-4724-967B-7F48D729D806}" type="sibTrans" cxnId="{1C33B037-C029-4E4C-8782-4E5560FF7CF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806B9A58-DC9E-4FA0-BDC0-39DCE3E8EDB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34AED5F-9FD0-4C65-A06F-6D8DC11B2A7B}" type="parTrans" cxnId="{A6249BEC-7103-489D-8F5E-9A44EB389B0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CA5ECE5-4CA5-4284-B930-E7A8168EB96C}" type="sibTrans" cxnId="{A6249BEC-7103-489D-8F5E-9A44EB389B06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C139821-33D1-44A2-834F-35EF40DD534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418DC83-FAF1-4C75-ACED-F43EBF15E36F}" type="parTrans" cxnId="{E5C18F56-9458-45BB-B9C9-514E17DE110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6E075DF7-D37B-42EC-8C8E-AAF2BD64D812}" type="sibTrans" cxnId="{E5C18F56-9458-45BB-B9C9-514E17DE110A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E215D26-AF88-4280-A771-3C5549E1338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B0587C9-EEAF-48CD-8E00-B7D183A4AFFF}" type="parTrans" cxnId="{4A543F59-CCA3-4EE0-9212-25C87F6E118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E920E38-49BE-4020-A9A9-BA4D912534FE}" type="sibTrans" cxnId="{4A543F59-CCA3-4EE0-9212-25C87F6E118E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79AC979-2037-4D82-8697-9228BF13AAD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Image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63F8B6D-2A7E-4A2B-B61A-5A11413E22EF}" type="parTrans" cxnId="{DFE1BA18-C152-4567-8D21-A5F30051AF9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6687549-F269-4DF2-AD32-A748FCA5CEFD}" type="sibTrans" cxnId="{DFE1BA18-C152-4567-8D21-A5F30051AF94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DDC6C8B-8CE5-4C7C-83CB-95C8AFEBF2D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Ellipse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768EEC5-4EBB-4D07-BEE3-0D5FF75AC681}" type="parTrans" cxnId="{C9545080-ACCF-429A-B69D-323D5AAD2E9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E346D230-0575-4B43-8A55-E084127F5E9A}" type="sibTrans" cxnId="{C9545080-ACCF-429A-B69D-323D5AAD2E94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BABC9F2-397C-4017-AD85-E2BEB795131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Line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7E05372-4F12-4970-A4E6-AAB8D8C12BEF}" type="parTrans" cxnId="{6AE3AB33-5A0D-45DF-9403-56972379EF6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E4AC5F8-7E7A-412E-B626-AC468A91FA6F}" type="sibTrans" cxnId="{6AE3AB33-5A0D-45DF-9403-56972379EF6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7CB5A8A-24F1-4765-9473-30653C8148A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Path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122E1D9-A0BB-427F-BF8B-827C0C9F0581}" type="parTrans" cxnId="{66D5627B-FD38-433D-96C1-9BADF017114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D32913D5-4D35-48FC-9FF2-6FDD22DD9673}" type="sibTrans" cxnId="{66D5627B-FD38-433D-96C1-9BADF017114E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239FE324-EB9E-4E9F-8E60-E35088F09A4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Polygon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6D45145-53A5-447D-9596-E132FCC46AFB}" type="parTrans" cxnId="{20A9DD2C-7C7C-424F-AE05-5D1E85E74C0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6B3B8B9-9096-4B7A-8E1F-16268FA9A3C4}" type="sibTrans" cxnId="{20A9DD2C-7C7C-424F-AE05-5D1E85E74C01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FB8E7C9-C1D5-4C14-87C3-7B230AC291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Polyline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E3B6DB0-A748-4B29-AF1C-31E0EC3A8663}" type="parTrans" cxnId="{C4D504E8-0B23-44DE-8564-7AD14DB60B9C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4F9311FD-CD8C-4A4E-AF1E-1EF34FC7EB9C}" type="sibTrans" cxnId="{C4D504E8-0B23-44DE-8564-7AD14DB60B9C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79BA808-DD1A-4508-8BC5-0F24697B01E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Rectangle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E84955E-4EA1-44E4-9830-1197E2019E76}" type="parTrans" cxnId="{7DF436BC-A37D-4E59-BD9A-E62B7910B7D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825D6AF2-9B32-4904-A506-B7DD3F98B693}" type="sibTrans" cxnId="{7DF436BC-A37D-4E59-BD9A-E62B7910B7DD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D122E63-58C5-44E8-B390-EAF2EA01FA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Animatable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3296E3C-0188-4978-9543-29F84C88ACAD}" type="parTrans" cxnId="{FBF2368E-46EF-40E9-9EE9-EE28B12C796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4AA14D9-CAD5-4873-BDB9-1C7452D899AF}" type="sibTrans" cxnId="{FBF2368E-46EF-40E9-9EE9-EE28B12C796A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6BD47E53-F7AD-4C46-8865-6B4A431E10C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ImageSource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F64A10E1-190A-46E9-9F7D-D483A72DB8E6}" type="parTrans" cxnId="{D6A8C4E3-764B-4286-B9FF-5759DD9D30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A24EA54-28B0-4B71-8E02-DC3A0DFD3FB1}" type="sibTrans" cxnId="{D6A8C4E3-764B-4286-B9FF-5759DD9D302F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EBA8E4C-F149-4B42-A0A9-06A315D67DF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Drawing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6699C00-F41E-4D47-A4CE-0B887BDE78E8}" type="parTrans" cxnId="{6B30CF3C-8A46-4A71-8531-427E30AABA4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5A5C5BA-A4ED-48CD-B0EB-A316DCEF739B}" type="sibTrans" cxnId="{6B30CF3C-8A46-4A71-8531-427E30AABA4B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61B32CC-7474-4F86-8976-89458F3D505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DrawingImage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EEE8224-73C8-40EF-BD25-97C51E7AA68F}" type="parTrans" cxnId="{7B7E6795-2FC7-4559-A4C6-CC65FCE7CE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84D00B6-9582-4384-BF36-65CE80432FD2}" type="sibTrans" cxnId="{7B7E6795-2FC7-4559-A4C6-CC65FCE7CE1B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23AC9A32-48DA-4A79-AC7F-551C417BD2D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BitmapSource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3604BA2-C2A5-4CA5-9D33-CCBF3419CC39}" type="parTrans" cxnId="{CE486073-1252-4429-9298-AEE81B861C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2284207-3306-4317-A58C-1398D3DB940F}" type="sibTrans" cxnId="{CE486073-1252-4429-9298-AEE81B861C78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9EFB018-99B2-4EA6-B8ED-A0B499B92C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BitmapFrame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BAA4763-4879-4263-AF60-AE2B90FC23D0}" type="parTrans" cxnId="{72A59B5E-DD59-4D1F-ABC8-36AD81689A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6A8E1AF1-E4EF-48B9-A96A-22922BAE1012}" type="sibTrans" cxnId="{72A59B5E-DD59-4D1F-ABC8-36AD81689AF1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9E96CC0-D07D-4C51-8ED8-10A584BA811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BitmapImage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B683B39-0CCE-4F7B-ABE5-B3F51FCB9895}" type="parTrans" cxnId="{EB002C69-A223-4FE5-BA7F-D020B20AEBA3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34E7ED80-5BEE-4851-B6B9-0BFF9426DAF7}" type="sibTrans" cxnId="{EB002C69-A223-4FE5-BA7F-D020B20AEBA3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E55C676-F612-4A76-99BF-374025B33F7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CroppedBitmap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A23207C-75DC-4808-9765-7E1F36500CB8}" type="parTrans" cxnId="{BD0E7D19-7865-4C0A-A268-6C72950B87C4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F67DDD5-78AA-4C7D-9D7F-309981D753B8}" type="sibTrans" cxnId="{BD0E7D19-7865-4C0A-A268-6C72950B87C4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6C05837F-3EA4-4BC8-A688-0DCC7ADDB96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…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C5F5E5B-17C8-4F96-9C90-F750F29A566A}" type="parTrans" cxnId="{A26E49AA-0F17-4DF7-9C9A-BD61F0343277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16E0A0C-7FF9-43C0-A342-F2C222B935F1}" type="sibTrans" cxnId="{A26E49AA-0F17-4DF7-9C9A-BD61F0343277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82657BD5-25EB-4E72-A07D-F0186C69B44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ContainerVisual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F512DAD-DA6F-4476-86A6-CC9DECD4D69C}" type="parTrans" cxnId="{59E04BE5-E24D-4852-B5D0-6272DD7D1C65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785F1023-A65B-4CD6-9731-9D8C7B2DF8CB}" type="sibTrans" cxnId="{59E04BE5-E24D-4852-B5D0-6272DD7D1C65}">
      <dgm:prSet/>
      <dgm:spPr/>
      <dgm:t>
        <a:bodyPr/>
        <a:lstStyle/>
        <a:p>
          <a:endParaRPr lang="ru-RU" b="1"/>
        </a:p>
      </dgm:t>
    </dgm:pt>
    <dgm:pt modelId="{CB6F45E9-1B36-496D-9CB4-124752FAFA4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DrawingVisual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4D51042-84A9-4E7F-9D42-FCDD76C0B6BC}" type="parTrans" cxnId="{90858C07-049D-4037-987A-68701329E1B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84BD0363-231B-4012-87C5-46DA9F1D0277}" type="sibTrans" cxnId="{90858C07-049D-4037-987A-68701329E1B2}">
      <dgm:prSet/>
      <dgm:spPr/>
      <dgm:t>
        <a:bodyPr/>
        <a:lstStyle/>
        <a:p>
          <a:endParaRPr lang="ru-RU" b="1"/>
        </a:p>
      </dgm:t>
    </dgm:pt>
    <dgm:pt modelId="{3E59C0FF-4A87-483E-8C51-70675073B899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DrawingContext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D6C3AB1-1B04-4678-8E8D-1C805A212394}" type="parTrans" cxnId="{D227A677-C8FA-4ACE-A4B0-FAD366A171D6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83B7EB67-A668-457F-99CF-9043B637EA09}" type="sibTrans" cxnId="{D227A677-C8FA-4ACE-A4B0-FAD366A171D6}">
      <dgm:prSet/>
      <dgm:spPr/>
      <dgm:t>
        <a:bodyPr/>
        <a:lstStyle/>
        <a:p>
          <a:endParaRPr lang="ru-RU" b="1"/>
        </a:p>
      </dgm:t>
    </dgm:pt>
    <dgm:pt modelId="{0E15C6C6-C415-4399-856F-25AA04FAF5DE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DrawingGroup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561895B-BD33-4885-8352-B429D9C3E459}" type="parTrans" cxnId="{7F22B40E-BEC3-441A-8CDA-06617F2FC4FA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62EBDCEC-3EB3-471C-B3BD-74D9D3390E35}" type="sibTrans" cxnId="{7F22B40E-BEC3-441A-8CDA-06617F2FC4FA}">
      <dgm:prSet/>
      <dgm:spPr/>
      <dgm:t>
        <a:bodyPr/>
        <a:lstStyle/>
        <a:p>
          <a:endParaRPr lang="ru-RU" b="1"/>
        </a:p>
      </dgm:t>
    </dgm:pt>
    <dgm:pt modelId="{56F72C7D-9E76-44F2-8DC4-A0DFB6058F8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ImageDrawing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FB7DCC0-340B-4A65-B0B9-7607F6EC50A5}" type="parTrans" cxnId="{CBE7BDD9-75B7-41A1-B8E7-2BC04C36D25E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BE132416-96F2-4BB8-B641-54532CC7D4BD}" type="sibTrans" cxnId="{CBE7BDD9-75B7-41A1-B8E7-2BC04C36D25E}">
      <dgm:prSet/>
      <dgm:spPr/>
      <dgm:t>
        <a:bodyPr/>
        <a:lstStyle/>
        <a:p>
          <a:endParaRPr lang="ru-RU" b="1"/>
        </a:p>
      </dgm:t>
    </dgm:pt>
    <dgm:pt modelId="{CD56E077-8319-4423-839E-9900F84D04E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GeometryDrawing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0B21A0C-60BA-4B4B-83DE-2604304D7238}" type="parTrans" cxnId="{CEA33605-539F-489C-9521-7CA40DD0852F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7E371DA8-D484-4EED-86A6-75E4DC8EBCDE}" type="sibTrans" cxnId="{CEA33605-539F-489C-9521-7CA40DD0852F}">
      <dgm:prSet/>
      <dgm:spPr/>
      <dgm:t>
        <a:bodyPr/>
        <a:lstStyle/>
        <a:p>
          <a:endParaRPr lang="ru-RU" b="1"/>
        </a:p>
      </dgm:t>
    </dgm:pt>
    <dgm:pt modelId="{4483C5FB-C6B2-4ADD-8491-A0534F0B562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GlypgRunDrawing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3D9EA9B-B49C-4A00-8148-BBC6BADB1506}" type="parTrans" cxnId="{E8B7BBC1-99CA-42CA-8C87-5C05A0D92B35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5A0EEC-0B6C-4780-A509-4D5A6A2A4EB3}" type="sibTrans" cxnId="{E8B7BBC1-99CA-42CA-8C87-5C05A0D92B35}">
      <dgm:prSet/>
      <dgm:spPr/>
      <dgm:t>
        <a:bodyPr/>
        <a:lstStyle/>
        <a:p>
          <a:endParaRPr lang="ru-RU"/>
        </a:p>
      </dgm:t>
    </dgm:pt>
    <dgm:pt modelId="{B237B258-3389-47EA-8802-87D50B47155E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VideoDrawing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5550BA2-FA70-4E4F-8A3A-9C47519FEF36}" type="parTrans" cxnId="{804924F3-2FA8-4E56-8AC2-2173A3DE93C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C5B83F3-9504-4ADC-9D5E-E746F3F9DC26}" type="sibTrans" cxnId="{804924F3-2FA8-4E56-8AC2-2173A3DE93C9}">
      <dgm:prSet/>
      <dgm:spPr/>
      <dgm:t>
        <a:bodyPr/>
        <a:lstStyle/>
        <a:p>
          <a:endParaRPr lang="ru-RU"/>
        </a:p>
      </dgm:t>
    </dgm:pt>
    <dgm:pt modelId="{96C4DFBF-BDA5-4B89-8A98-665677DFB74D}" type="pres">
      <dgm:prSet presAssocID="{88214E95-21F8-4B82-A456-473B5C593F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F6A01FB-AE58-4C76-8732-188902A183E0}" type="pres">
      <dgm:prSet presAssocID="{2FD1ED05-826C-4579-B2B5-462EC13E21B3}" presName="hierRoot1" presStyleCnt="0">
        <dgm:presLayoutVars>
          <dgm:hierBranch val="init"/>
        </dgm:presLayoutVars>
      </dgm:prSet>
      <dgm:spPr/>
    </dgm:pt>
    <dgm:pt modelId="{4D68E0EC-644E-4057-9C6B-92123F8612AD}" type="pres">
      <dgm:prSet presAssocID="{2FD1ED05-826C-4579-B2B5-462EC13E21B3}" presName="rootComposite1" presStyleCnt="0"/>
      <dgm:spPr/>
    </dgm:pt>
    <dgm:pt modelId="{686FF9A0-0BFA-4F55-B81E-08955B391F30}" type="pres">
      <dgm:prSet presAssocID="{2FD1ED05-826C-4579-B2B5-462EC13E21B3}" presName="rootText1" presStyleLbl="node0" presStyleIdx="0" presStyleCnt="1" custScaleX="259375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F4984B-4A10-4415-9393-814C6D6AEB7A}" type="pres">
      <dgm:prSet presAssocID="{2FD1ED05-826C-4579-B2B5-462EC13E21B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D842900-343D-453B-BC61-05EB19862966}" type="pres">
      <dgm:prSet presAssocID="{2FD1ED05-826C-4579-B2B5-462EC13E21B3}" presName="hierChild2" presStyleCnt="0"/>
      <dgm:spPr/>
    </dgm:pt>
    <dgm:pt modelId="{3683257F-0C89-4C0D-8E84-6872F985DEF0}" type="pres">
      <dgm:prSet presAssocID="{4DE4153A-429D-47B4-BEAF-AD0DF2C5070B}" presName="Name37" presStyleLbl="parChTrans1D2" presStyleIdx="0" presStyleCnt="1"/>
      <dgm:spPr/>
      <dgm:t>
        <a:bodyPr/>
        <a:lstStyle/>
        <a:p>
          <a:endParaRPr lang="ru-RU"/>
        </a:p>
      </dgm:t>
    </dgm:pt>
    <dgm:pt modelId="{F0829FEF-F5B6-4179-B1AA-DD6FFDFD9F18}" type="pres">
      <dgm:prSet presAssocID="{331EB1DB-97B7-4B6F-BE6C-D3509ED55608}" presName="hierRoot2" presStyleCnt="0">
        <dgm:presLayoutVars>
          <dgm:hierBranch/>
        </dgm:presLayoutVars>
      </dgm:prSet>
      <dgm:spPr/>
    </dgm:pt>
    <dgm:pt modelId="{228E8C14-0801-4DF6-8C92-8A94974A87C7}" type="pres">
      <dgm:prSet presAssocID="{331EB1DB-97B7-4B6F-BE6C-D3509ED55608}" presName="rootComposite" presStyleCnt="0"/>
      <dgm:spPr/>
    </dgm:pt>
    <dgm:pt modelId="{D0CE8D0D-35DE-4B35-A888-FE1DADFB1763}" type="pres">
      <dgm:prSet presAssocID="{331EB1DB-97B7-4B6F-BE6C-D3509ED55608}" presName="rootText" presStyleLbl="node2" presStyleIdx="0" presStyleCnt="1" custScaleX="259375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66462D-3C35-4DB1-9A57-254C62C64EBA}" type="pres">
      <dgm:prSet presAssocID="{331EB1DB-97B7-4B6F-BE6C-D3509ED55608}" presName="rootConnector" presStyleLbl="node2" presStyleIdx="0" presStyleCnt="1"/>
      <dgm:spPr/>
      <dgm:t>
        <a:bodyPr/>
        <a:lstStyle/>
        <a:p>
          <a:endParaRPr lang="ru-RU"/>
        </a:p>
      </dgm:t>
    </dgm:pt>
    <dgm:pt modelId="{1492D0FB-1629-4CF0-9D61-11CE343DCEED}" type="pres">
      <dgm:prSet presAssocID="{331EB1DB-97B7-4B6F-BE6C-D3509ED55608}" presName="hierChild4" presStyleCnt="0"/>
      <dgm:spPr/>
    </dgm:pt>
    <dgm:pt modelId="{DE189927-DB9A-411C-8C74-14CBF00CCC6E}" type="pres">
      <dgm:prSet presAssocID="{783413B4-5CF4-4B21-83B4-9E415BBAD112}" presName="Name35" presStyleLbl="parChTrans1D3" presStyleIdx="0" presStyleCnt="2"/>
      <dgm:spPr/>
      <dgm:t>
        <a:bodyPr/>
        <a:lstStyle/>
        <a:p>
          <a:endParaRPr lang="ru-RU"/>
        </a:p>
      </dgm:t>
    </dgm:pt>
    <dgm:pt modelId="{E5DF29E9-8872-46B6-B2B8-072BA1F5E54E}" type="pres">
      <dgm:prSet presAssocID="{AF684661-0BCB-4658-935B-EE2B6582CF71}" presName="hierRoot2" presStyleCnt="0">
        <dgm:presLayoutVars>
          <dgm:hierBranch/>
        </dgm:presLayoutVars>
      </dgm:prSet>
      <dgm:spPr/>
    </dgm:pt>
    <dgm:pt modelId="{9EF3A96E-25DB-43D8-BBDB-AEA624C14BBB}" type="pres">
      <dgm:prSet presAssocID="{AF684661-0BCB-4658-935B-EE2B6582CF71}" presName="rootComposite" presStyleCnt="0"/>
      <dgm:spPr/>
    </dgm:pt>
    <dgm:pt modelId="{2F1160AF-ECAC-4E56-A90E-9C2F8BDE2D76}" type="pres">
      <dgm:prSet presAssocID="{AF684661-0BCB-4658-935B-EE2B6582CF71}" presName="rootText" presStyleLbl="node3" presStyleIdx="0" presStyleCnt="2" custScaleX="259375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3EFF43-C96D-4123-9C30-BFFD1661F973}" type="pres">
      <dgm:prSet presAssocID="{AF684661-0BCB-4658-935B-EE2B6582CF71}" presName="rootConnector" presStyleLbl="node3" presStyleIdx="0" presStyleCnt="2"/>
      <dgm:spPr/>
      <dgm:t>
        <a:bodyPr/>
        <a:lstStyle/>
        <a:p>
          <a:endParaRPr lang="ru-RU"/>
        </a:p>
      </dgm:t>
    </dgm:pt>
    <dgm:pt modelId="{A8DEE952-3199-4970-9B28-8BD1213272F3}" type="pres">
      <dgm:prSet presAssocID="{AF684661-0BCB-4658-935B-EE2B6582CF71}" presName="hierChild4" presStyleCnt="0"/>
      <dgm:spPr/>
    </dgm:pt>
    <dgm:pt modelId="{08FC2EDF-C53E-4084-AA0D-4EF1219FD636}" type="pres">
      <dgm:prSet presAssocID="{DA36F06B-8655-4065-9091-B71F3CF671AC}" presName="Name35" presStyleLbl="parChTrans1D4" presStyleIdx="0" presStyleCnt="28"/>
      <dgm:spPr/>
      <dgm:t>
        <a:bodyPr/>
        <a:lstStyle/>
        <a:p>
          <a:endParaRPr lang="ru-RU"/>
        </a:p>
      </dgm:t>
    </dgm:pt>
    <dgm:pt modelId="{5F8CD431-BCC5-48DA-9B52-1155929F8669}" type="pres">
      <dgm:prSet presAssocID="{F7165842-B684-4218-91AE-BD0383C08641}" presName="hierRoot2" presStyleCnt="0">
        <dgm:presLayoutVars>
          <dgm:hierBranch val="r"/>
        </dgm:presLayoutVars>
      </dgm:prSet>
      <dgm:spPr/>
    </dgm:pt>
    <dgm:pt modelId="{B01C1FF4-22F1-4041-8F2E-984EBCD03F5C}" type="pres">
      <dgm:prSet presAssocID="{F7165842-B684-4218-91AE-BD0383C08641}" presName="rootComposite" presStyleCnt="0"/>
      <dgm:spPr/>
    </dgm:pt>
    <dgm:pt modelId="{D50D5A16-7EF9-447F-A7B0-36475C7D757D}" type="pres">
      <dgm:prSet presAssocID="{F7165842-B684-4218-91AE-BD0383C08641}" presName="rootText" presStyleLbl="node4" presStyleIdx="0" presStyleCnt="28" custScaleX="161051" custLinFactNeighborX="-1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A6BFAA-A015-47D0-843C-DBBC04907F53}" type="pres">
      <dgm:prSet presAssocID="{F7165842-B684-4218-91AE-BD0383C08641}" presName="rootConnector" presStyleLbl="node4" presStyleIdx="0" presStyleCnt="28"/>
      <dgm:spPr/>
      <dgm:t>
        <a:bodyPr/>
        <a:lstStyle/>
        <a:p>
          <a:endParaRPr lang="ru-RU"/>
        </a:p>
      </dgm:t>
    </dgm:pt>
    <dgm:pt modelId="{878AC49E-38B9-48DC-9C78-E2A38C4A2B6F}" type="pres">
      <dgm:prSet presAssocID="{F7165842-B684-4218-91AE-BD0383C08641}" presName="hierChild4" presStyleCnt="0"/>
      <dgm:spPr/>
    </dgm:pt>
    <dgm:pt modelId="{BC166EE7-300F-4AB6-9E82-5202F1D6D9D6}" type="pres">
      <dgm:prSet presAssocID="{E34AED5F-9FD0-4C65-A06F-6D8DC11B2A7B}" presName="Name50" presStyleLbl="parChTrans1D4" presStyleIdx="1" presStyleCnt="28"/>
      <dgm:spPr/>
      <dgm:t>
        <a:bodyPr/>
        <a:lstStyle/>
        <a:p>
          <a:endParaRPr lang="ru-RU"/>
        </a:p>
      </dgm:t>
    </dgm:pt>
    <dgm:pt modelId="{1AC3EDED-CBA2-4FA4-82A7-C7B946E1B19C}" type="pres">
      <dgm:prSet presAssocID="{806B9A58-DC9E-4FA0-BDC0-39DCE3E8EDB5}" presName="hierRoot2" presStyleCnt="0">
        <dgm:presLayoutVars>
          <dgm:hierBranch/>
        </dgm:presLayoutVars>
      </dgm:prSet>
      <dgm:spPr/>
    </dgm:pt>
    <dgm:pt modelId="{73A9856B-C465-4BF2-AA82-82C99B2A3BA7}" type="pres">
      <dgm:prSet presAssocID="{806B9A58-DC9E-4FA0-BDC0-39DCE3E8EDB5}" presName="rootComposite" presStyleCnt="0"/>
      <dgm:spPr/>
    </dgm:pt>
    <dgm:pt modelId="{21E2AFF1-72A5-419D-9CCF-C7488215207A}" type="pres">
      <dgm:prSet presAssocID="{806B9A58-DC9E-4FA0-BDC0-39DCE3E8EDB5}" presName="rootText" presStyleLbl="node4" presStyleIdx="1" presStyleCnt="28" custScaleX="235795" custLinFactNeighborX="-164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79311C-4CAB-4DDC-92CC-142BF80334AF}" type="pres">
      <dgm:prSet presAssocID="{806B9A58-DC9E-4FA0-BDC0-39DCE3E8EDB5}" presName="rootConnector" presStyleLbl="node4" presStyleIdx="1" presStyleCnt="28"/>
      <dgm:spPr/>
      <dgm:t>
        <a:bodyPr/>
        <a:lstStyle/>
        <a:p>
          <a:endParaRPr lang="ru-RU"/>
        </a:p>
      </dgm:t>
    </dgm:pt>
    <dgm:pt modelId="{5452B7D6-5CDA-46D3-BEBA-5237103CACBA}" type="pres">
      <dgm:prSet presAssocID="{806B9A58-DC9E-4FA0-BDC0-39DCE3E8EDB5}" presName="hierChild4" presStyleCnt="0"/>
      <dgm:spPr/>
    </dgm:pt>
    <dgm:pt modelId="{55C898E6-B8B5-4C36-9794-D47DA5AFD3FF}" type="pres">
      <dgm:prSet presAssocID="{3418DC83-FAF1-4C75-ACED-F43EBF15E36F}" presName="Name35" presStyleLbl="parChTrans1D4" presStyleIdx="2" presStyleCnt="28"/>
      <dgm:spPr/>
      <dgm:t>
        <a:bodyPr/>
        <a:lstStyle/>
        <a:p>
          <a:endParaRPr lang="ru-RU"/>
        </a:p>
      </dgm:t>
    </dgm:pt>
    <dgm:pt modelId="{A222E646-A6AD-4506-B2F3-0B5D973D0BFF}" type="pres">
      <dgm:prSet presAssocID="{0C139821-33D1-44A2-834F-35EF40DD534C}" presName="hierRoot2" presStyleCnt="0">
        <dgm:presLayoutVars>
          <dgm:hierBranch/>
        </dgm:presLayoutVars>
      </dgm:prSet>
      <dgm:spPr/>
    </dgm:pt>
    <dgm:pt modelId="{F6E95AA0-0B62-4AE3-9919-4DAB8A1BDB9D}" type="pres">
      <dgm:prSet presAssocID="{0C139821-33D1-44A2-834F-35EF40DD534C}" presName="rootComposite" presStyleCnt="0"/>
      <dgm:spPr/>
    </dgm:pt>
    <dgm:pt modelId="{5662935D-605E-4CE2-8797-01C652C18817}" type="pres">
      <dgm:prSet presAssocID="{0C139821-33D1-44A2-834F-35EF40DD534C}" presName="rootText" presStyleLbl="node4" presStyleIdx="2" presStyleCnt="28" custScaleX="259375" custLinFactNeighborX="-164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00E56B-21FB-4763-8824-1C5C1AD53726}" type="pres">
      <dgm:prSet presAssocID="{0C139821-33D1-44A2-834F-35EF40DD534C}" presName="rootConnector" presStyleLbl="node4" presStyleIdx="2" presStyleCnt="28"/>
      <dgm:spPr/>
      <dgm:t>
        <a:bodyPr/>
        <a:lstStyle/>
        <a:p>
          <a:endParaRPr lang="ru-RU"/>
        </a:p>
      </dgm:t>
    </dgm:pt>
    <dgm:pt modelId="{D291DA0E-55E0-422D-B783-7531F976644A}" type="pres">
      <dgm:prSet presAssocID="{0C139821-33D1-44A2-834F-35EF40DD534C}" presName="hierChild4" presStyleCnt="0"/>
      <dgm:spPr/>
    </dgm:pt>
    <dgm:pt modelId="{F681585E-9EE1-46C1-A1D5-3501C927CBFA}" type="pres">
      <dgm:prSet presAssocID="{5B0587C9-EEAF-48CD-8E00-B7D183A4AFFF}" presName="Name35" presStyleLbl="parChTrans1D4" presStyleIdx="3" presStyleCnt="28"/>
      <dgm:spPr/>
      <dgm:t>
        <a:bodyPr/>
        <a:lstStyle/>
        <a:p>
          <a:endParaRPr lang="ru-RU"/>
        </a:p>
      </dgm:t>
    </dgm:pt>
    <dgm:pt modelId="{5A02491C-EB4B-457A-A9A4-2DB20509DC35}" type="pres">
      <dgm:prSet presAssocID="{FE215D26-AF88-4280-A771-3C5549E13382}" presName="hierRoot2" presStyleCnt="0">
        <dgm:presLayoutVars>
          <dgm:hierBranch val="r"/>
        </dgm:presLayoutVars>
      </dgm:prSet>
      <dgm:spPr/>
    </dgm:pt>
    <dgm:pt modelId="{DE18E135-9F5D-4F84-8162-53C91E5B42CA}" type="pres">
      <dgm:prSet presAssocID="{FE215D26-AF88-4280-A771-3C5549E13382}" presName="rootComposite" presStyleCnt="0"/>
      <dgm:spPr/>
    </dgm:pt>
    <dgm:pt modelId="{466D597B-73F8-4151-A197-9266A9B29CE3}" type="pres">
      <dgm:prSet presAssocID="{FE215D26-AF88-4280-A771-3C5549E13382}" presName="rootText" presStyleLbl="node4" presStyleIdx="3" presStyleCnt="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0B1FDB-BA29-4E11-BF75-FC38DD00AFBA}" type="pres">
      <dgm:prSet presAssocID="{FE215D26-AF88-4280-A771-3C5549E13382}" presName="rootConnector" presStyleLbl="node4" presStyleIdx="3" presStyleCnt="28"/>
      <dgm:spPr/>
      <dgm:t>
        <a:bodyPr/>
        <a:lstStyle/>
        <a:p>
          <a:endParaRPr lang="ru-RU"/>
        </a:p>
      </dgm:t>
    </dgm:pt>
    <dgm:pt modelId="{BB6614B0-7573-4245-8055-08C09794AF10}" type="pres">
      <dgm:prSet presAssocID="{FE215D26-AF88-4280-A771-3C5549E13382}" presName="hierChild4" presStyleCnt="0"/>
      <dgm:spPr/>
    </dgm:pt>
    <dgm:pt modelId="{5DA75BE8-72A9-44FC-9B57-6D7B81EEDA18}" type="pres">
      <dgm:prSet presAssocID="{C768EEC5-4EBB-4D07-BEE3-0D5FF75AC681}" presName="Name50" presStyleLbl="parChTrans1D4" presStyleIdx="4" presStyleCnt="28"/>
      <dgm:spPr/>
      <dgm:t>
        <a:bodyPr/>
        <a:lstStyle/>
        <a:p>
          <a:endParaRPr lang="ru-RU"/>
        </a:p>
      </dgm:t>
    </dgm:pt>
    <dgm:pt modelId="{15EE7DCA-D3FA-4B99-9030-A2E320F7CA06}" type="pres">
      <dgm:prSet presAssocID="{5DDC6C8B-8CE5-4C7C-83CB-95C8AFEBF2DF}" presName="hierRoot2" presStyleCnt="0">
        <dgm:presLayoutVars>
          <dgm:hierBranch val="init"/>
        </dgm:presLayoutVars>
      </dgm:prSet>
      <dgm:spPr/>
    </dgm:pt>
    <dgm:pt modelId="{828D74CB-F13E-4711-AEFD-D2950CE21861}" type="pres">
      <dgm:prSet presAssocID="{5DDC6C8B-8CE5-4C7C-83CB-95C8AFEBF2DF}" presName="rootComposite" presStyleCnt="0"/>
      <dgm:spPr/>
    </dgm:pt>
    <dgm:pt modelId="{C76A140E-64AD-4C37-BF47-ECCCF71E88D4}" type="pres">
      <dgm:prSet presAssocID="{5DDC6C8B-8CE5-4C7C-83CB-95C8AFEBF2DF}" presName="rootText" presStyleLbl="node4" presStyleIdx="4" presStyleCnt="28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4631CC-659C-45EB-A4F2-7579ED8FF941}" type="pres">
      <dgm:prSet presAssocID="{5DDC6C8B-8CE5-4C7C-83CB-95C8AFEBF2DF}" presName="rootConnector" presStyleLbl="node4" presStyleIdx="4" presStyleCnt="28"/>
      <dgm:spPr/>
      <dgm:t>
        <a:bodyPr/>
        <a:lstStyle/>
        <a:p>
          <a:endParaRPr lang="ru-RU"/>
        </a:p>
      </dgm:t>
    </dgm:pt>
    <dgm:pt modelId="{527EBAE1-C200-47CD-8E8B-177E57B50042}" type="pres">
      <dgm:prSet presAssocID="{5DDC6C8B-8CE5-4C7C-83CB-95C8AFEBF2DF}" presName="hierChild4" presStyleCnt="0"/>
      <dgm:spPr/>
    </dgm:pt>
    <dgm:pt modelId="{CB300482-FF57-4A2A-B2D7-F086196A666C}" type="pres">
      <dgm:prSet presAssocID="{5DDC6C8B-8CE5-4C7C-83CB-95C8AFEBF2DF}" presName="hierChild5" presStyleCnt="0"/>
      <dgm:spPr/>
    </dgm:pt>
    <dgm:pt modelId="{9998CAB1-A9E1-418A-A90C-A8D98D767511}" type="pres">
      <dgm:prSet presAssocID="{17E05372-4F12-4970-A4E6-AAB8D8C12BEF}" presName="Name50" presStyleLbl="parChTrans1D4" presStyleIdx="5" presStyleCnt="28"/>
      <dgm:spPr/>
      <dgm:t>
        <a:bodyPr/>
        <a:lstStyle/>
        <a:p>
          <a:endParaRPr lang="ru-RU"/>
        </a:p>
      </dgm:t>
    </dgm:pt>
    <dgm:pt modelId="{92886C4C-B2C6-44BF-877F-687348E5876A}" type="pres">
      <dgm:prSet presAssocID="{ABABC9F2-397C-4017-AD85-E2BEB7951318}" presName="hierRoot2" presStyleCnt="0">
        <dgm:presLayoutVars>
          <dgm:hierBranch val="init"/>
        </dgm:presLayoutVars>
      </dgm:prSet>
      <dgm:spPr/>
    </dgm:pt>
    <dgm:pt modelId="{3C7DB65F-BCEF-4BC9-915E-E2556E8D55FE}" type="pres">
      <dgm:prSet presAssocID="{ABABC9F2-397C-4017-AD85-E2BEB7951318}" presName="rootComposite" presStyleCnt="0"/>
      <dgm:spPr/>
    </dgm:pt>
    <dgm:pt modelId="{33710EB9-5F1F-45D0-B590-A60BB5F6A0BA}" type="pres">
      <dgm:prSet presAssocID="{ABABC9F2-397C-4017-AD85-E2BEB7951318}" presName="rootText" presStyleLbl="node4" presStyleIdx="5" presStyleCnt="28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8E491E-6A0D-427E-9E82-C788526A7C66}" type="pres">
      <dgm:prSet presAssocID="{ABABC9F2-397C-4017-AD85-E2BEB7951318}" presName="rootConnector" presStyleLbl="node4" presStyleIdx="5" presStyleCnt="28"/>
      <dgm:spPr/>
      <dgm:t>
        <a:bodyPr/>
        <a:lstStyle/>
        <a:p>
          <a:endParaRPr lang="ru-RU"/>
        </a:p>
      </dgm:t>
    </dgm:pt>
    <dgm:pt modelId="{AEC0AD35-D4D9-44C9-A77E-22226E9EB4EF}" type="pres">
      <dgm:prSet presAssocID="{ABABC9F2-397C-4017-AD85-E2BEB7951318}" presName="hierChild4" presStyleCnt="0"/>
      <dgm:spPr/>
    </dgm:pt>
    <dgm:pt modelId="{C895BAD7-B728-457B-BECF-D1C89551DD0A}" type="pres">
      <dgm:prSet presAssocID="{ABABC9F2-397C-4017-AD85-E2BEB7951318}" presName="hierChild5" presStyleCnt="0"/>
      <dgm:spPr/>
    </dgm:pt>
    <dgm:pt modelId="{EE180BFC-9C05-45FE-80AB-2228606D6F7E}" type="pres">
      <dgm:prSet presAssocID="{6122E1D9-A0BB-427F-BF8B-827C0C9F0581}" presName="Name50" presStyleLbl="parChTrans1D4" presStyleIdx="6" presStyleCnt="28"/>
      <dgm:spPr/>
      <dgm:t>
        <a:bodyPr/>
        <a:lstStyle/>
        <a:p>
          <a:endParaRPr lang="ru-RU"/>
        </a:p>
      </dgm:t>
    </dgm:pt>
    <dgm:pt modelId="{A0CD0057-4F09-4E3E-9973-8951FB79ADB9}" type="pres">
      <dgm:prSet presAssocID="{57CB5A8A-24F1-4765-9473-30653C8148AC}" presName="hierRoot2" presStyleCnt="0">
        <dgm:presLayoutVars>
          <dgm:hierBranch val="init"/>
        </dgm:presLayoutVars>
      </dgm:prSet>
      <dgm:spPr/>
    </dgm:pt>
    <dgm:pt modelId="{0558586C-76B0-4BA6-A117-49FB67B5A51E}" type="pres">
      <dgm:prSet presAssocID="{57CB5A8A-24F1-4765-9473-30653C8148AC}" presName="rootComposite" presStyleCnt="0"/>
      <dgm:spPr/>
    </dgm:pt>
    <dgm:pt modelId="{4B214E08-F0B4-40AC-A434-50D0261CF169}" type="pres">
      <dgm:prSet presAssocID="{57CB5A8A-24F1-4765-9473-30653C8148AC}" presName="rootText" presStyleLbl="node4" presStyleIdx="6" presStyleCnt="28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2E8BA2-E348-45C8-B2B1-5BECD1B37698}" type="pres">
      <dgm:prSet presAssocID="{57CB5A8A-24F1-4765-9473-30653C8148AC}" presName="rootConnector" presStyleLbl="node4" presStyleIdx="6" presStyleCnt="28"/>
      <dgm:spPr/>
      <dgm:t>
        <a:bodyPr/>
        <a:lstStyle/>
        <a:p>
          <a:endParaRPr lang="ru-RU"/>
        </a:p>
      </dgm:t>
    </dgm:pt>
    <dgm:pt modelId="{23EF8E90-5C3E-410D-B568-44CFD1D9D078}" type="pres">
      <dgm:prSet presAssocID="{57CB5A8A-24F1-4765-9473-30653C8148AC}" presName="hierChild4" presStyleCnt="0"/>
      <dgm:spPr/>
    </dgm:pt>
    <dgm:pt modelId="{B6DE6085-888E-4CB3-987E-437E0B1C647D}" type="pres">
      <dgm:prSet presAssocID="{57CB5A8A-24F1-4765-9473-30653C8148AC}" presName="hierChild5" presStyleCnt="0"/>
      <dgm:spPr/>
    </dgm:pt>
    <dgm:pt modelId="{913789AA-938E-425B-9116-9C831C2B1A02}" type="pres">
      <dgm:prSet presAssocID="{C6D45145-53A5-447D-9596-E132FCC46AFB}" presName="Name50" presStyleLbl="parChTrans1D4" presStyleIdx="7" presStyleCnt="28"/>
      <dgm:spPr/>
      <dgm:t>
        <a:bodyPr/>
        <a:lstStyle/>
        <a:p>
          <a:endParaRPr lang="ru-RU"/>
        </a:p>
      </dgm:t>
    </dgm:pt>
    <dgm:pt modelId="{6C93B2FE-3B0E-49B6-B622-9249C38B8E5C}" type="pres">
      <dgm:prSet presAssocID="{239FE324-EB9E-4E9F-8E60-E35088F09A48}" presName="hierRoot2" presStyleCnt="0">
        <dgm:presLayoutVars>
          <dgm:hierBranch val="init"/>
        </dgm:presLayoutVars>
      </dgm:prSet>
      <dgm:spPr/>
    </dgm:pt>
    <dgm:pt modelId="{48410CAC-DE9A-4D2D-A964-97CCEF57D86C}" type="pres">
      <dgm:prSet presAssocID="{239FE324-EB9E-4E9F-8E60-E35088F09A48}" presName="rootComposite" presStyleCnt="0"/>
      <dgm:spPr/>
    </dgm:pt>
    <dgm:pt modelId="{9D16B97C-7BDC-4AF2-BA7A-253A6397916A}" type="pres">
      <dgm:prSet presAssocID="{239FE324-EB9E-4E9F-8E60-E35088F09A48}" presName="rootText" presStyleLbl="node4" presStyleIdx="7" presStyleCnt="28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10D57F-B8CA-4D21-83E8-51CD8F2E72E3}" type="pres">
      <dgm:prSet presAssocID="{239FE324-EB9E-4E9F-8E60-E35088F09A48}" presName="rootConnector" presStyleLbl="node4" presStyleIdx="7" presStyleCnt="28"/>
      <dgm:spPr/>
      <dgm:t>
        <a:bodyPr/>
        <a:lstStyle/>
        <a:p>
          <a:endParaRPr lang="ru-RU"/>
        </a:p>
      </dgm:t>
    </dgm:pt>
    <dgm:pt modelId="{1E680A34-6956-4A7F-BA76-24542C867050}" type="pres">
      <dgm:prSet presAssocID="{239FE324-EB9E-4E9F-8E60-E35088F09A48}" presName="hierChild4" presStyleCnt="0"/>
      <dgm:spPr/>
    </dgm:pt>
    <dgm:pt modelId="{5E7D5EF0-601A-4A74-B33F-BE4CF7FB2E80}" type="pres">
      <dgm:prSet presAssocID="{239FE324-EB9E-4E9F-8E60-E35088F09A48}" presName="hierChild5" presStyleCnt="0"/>
      <dgm:spPr/>
    </dgm:pt>
    <dgm:pt modelId="{99702D19-86BE-42E3-A4B7-A7E9BD61BF99}" type="pres">
      <dgm:prSet presAssocID="{1E3B6DB0-A748-4B29-AF1C-31E0EC3A8663}" presName="Name50" presStyleLbl="parChTrans1D4" presStyleIdx="8" presStyleCnt="28"/>
      <dgm:spPr/>
      <dgm:t>
        <a:bodyPr/>
        <a:lstStyle/>
        <a:p>
          <a:endParaRPr lang="ru-RU"/>
        </a:p>
      </dgm:t>
    </dgm:pt>
    <dgm:pt modelId="{D699A2E2-71BA-474F-B8B0-15DE16E11A30}" type="pres">
      <dgm:prSet presAssocID="{5FB8E7C9-C1D5-4C14-87C3-7B230AC2916F}" presName="hierRoot2" presStyleCnt="0">
        <dgm:presLayoutVars>
          <dgm:hierBranch val="init"/>
        </dgm:presLayoutVars>
      </dgm:prSet>
      <dgm:spPr/>
    </dgm:pt>
    <dgm:pt modelId="{54DAC33B-D6D5-4774-9240-D3A255149BBF}" type="pres">
      <dgm:prSet presAssocID="{5FB8E7C9-C1D5-4C14-87C3-7B230AC2916F}" presName="rootComposite" presStyleCnt="0"/>
      <dgm:spPr/>
    </dgm:pt>
    <dgm:pt modelId="{55CA72CB-2ED3-486D-9A20-DC2FBE0A50E9}" type="pres">
      <dgm:prSet presAssocID="{5FB8E7C9-C1D5-4C14-87C3-7B230AC2916F}" presName="rootText" presStyleLbl="node4" presStyleIdx="8" presStyleCnt="28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D9A8C5-889E-453A-B58A-EA7299050CAA}" type="pres">
      <dgm:prSet presAssocID="{5FB8E7C9-C1D5-4C14-87C3-7B230AC2916F}" presName="rootConnector" presStyleLbl="node4" presStyleIdx="8" presStyleCnt="28"/>
      <dgm:spPr/>
      <dgm:t>
        <a:bodyPr/>
        <a:lstStyle/>
        <a:p>
          <a:endParaRPr lang="ru-RU"/>
        </a:p>
      </dgm:t>
    </dgm:pt>
    <dgm:pt modelId="{36352108-A596-4AD7-9FDC-8B85F2A3A52A}" type="pres">
      <dgm:prSet presAssocID="{5FB8E7C9-C1D5-4C14-87C3-7B230AC2916F}" presName="hierChild4" presStyleCnt="0"/>
      <dgm:spPr/>
    </dgm:pt>
    <dgm:pt modelId="{7909EC1E-DF37-4EEC-B133-35E1926E2EB4}" type="pres">
      <dgm:prSet presAssocID="{5FB8E7C9-C1D5-4C14-87C3-7B230AC2916F}" presName="hierChild5" presStyleCnt="0"/>
      <dgm:spPr/>
    </dgm:pt>
    <dgm:pt modelId="{0AA55E83-71D5-41FD-A5E8-E763F452FF26}" type="pres">
      <dgm:prSet presAssocID="{7E84955E-4EA1-44E4-9830-1197E2019E76}" presName="Name50" presStyleLbl="parChTrans1D4" presStyleIdx="9" presStyleCnt="28"/>
      <dgm:spPr/>
      <dgm:t>
        <a:bodyPr/>
        <a:lstStyle/>
        <a:p>
          <a:endParaRPr lang="ru-RU"/>
        </a:p>
      </dgm:t>
    </dgm:pt>
    <dgm:pt modelId="{798910F6-90F6-48B8-B737-F32F2578BFD6}" type="pres">
      <dgm:prSet presAssocID="{579BA808-DD1A-4508-8BC5-0F24697B01E1}" presName="hierRoot2" presStyleCnt="0">
        <dgm:presLayoutVars>
          <dgm:hierBranch val="init"/>
        </dgm:presLayoutVars>
      </dgm:prSet>
      <dgm:spPr/>
    </dgm:pt>
    <dgm:pt modelId="{E587E511-3E5E-49C4-BE61-E8ACB9EACACA}" type="pres">
      <dgm:prSet presAssocID="{579BA808-DD1A-4508-8BC5-0F24697B01E1}" presName="rootComposite" presStyleCnt="0"/>
      <dgm:spPr/>
    </dgm:pt>
    <dgm:pt modelId="{1E2546F8-8E09-4C8A-B4FF-A2496B17C147}" type="pres">
      <dgm:prSet presAssocID="{579BA808-DD1A-4508-8BC5-0F24697B01E1}" presName="rootText" presStyleLbl="node4" presStyleIdx="9" presStyleCnt="28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041868-633D-4892-A4A2-9219BC71931C}" type="pres">
      <dgm:prSet presAssocID="{579BA808-DD1A-4508-8BC5-0F24697B01E1}" presName="rootConnector" presStyleLbl="node4" presStyleIdx="9" presStyleCnt="28"/>
      <dgm:spPr/>
      <dgm:t>
        <a:bodyPr/>
        <a:lstStyle/>
        <a:p>
          <a:endParaRPr lang="ru-RU"/>
        </a:p>
      </dgm:t>
    </dgm:pt>
    <dgm:pt modelId="{2FDE07D5-CD8E-49D5-831B-0BC4BE5616DB}" type="pres">
      <dgm:prSet presAssocID="{579BA808-DD1A-4508-8BC5-0F24697B01E1}" presName="hierChild4" presStyleCnt="0"/>
      <dgm:spPr/>
    </dgm:pt>
    <dgm:pt modelId="{36A33C06-A4C7-44EB-AB1D-C209C6D131E3}" type="pres">
      <dgm:prSet presAssocID="{579BA808-DD1A-4508-8BC5-0F24697B01E1}" presName="hierChild5" presStyleCnt="0"/>
      <dgm:spPr/>
    </dgm:pt>
    <dgm:pt modelId="{A97062A2-E57C-445D-B447-1100D7852454}" type="pres">
      <dgm:prSet presAssocID="{FE215D26-AF88-4280-A771-3C5549E13382}" presName="hierChild5" presStyleCnt="0"/>
      <dgm:spPr/>
    </dgm:pt>
    <dgm:pt modelId="{1281374D-4FED-4A95-97CA-A0151721D37B}" type="pres">
      <dgm:prSet presAssocID="{063F8B6D-2A7E-4A2B-B61A-5A11413E22EF}" presName="Name35" presStyleLbl="parChTrans1D4" presStyleIdx="10" presStyleCnt="28"/>
      <dgm:spPr/>
      <dgm:t>
        <a:bodyPr/>
        <a:lstStyle/>
        <a:p>
          <a:endParaRPr lang="ru-RU"/>
        </a:p>
      </dgm:t>
    </dgm:pt>
    <dgm:pt modelId="{05785476-CC69-4410-8411-43BE23FBF0E0}" type="pres">
      <dgm:prSet presAssocID="{479AC979-2037-4D82-8697-9228BF13AAD6}" presName="hierRoot2" presStyleCnt="0">
        <dgm:presLayoutVars>
          <dgm:hierBranch val="init"/>
        </dgm:presLayoutVars>
      </dgm:prSet>
      <dgm:spPr/>
    </dgm:pt>
    <dgm:pt modelId="{D4CB6FB1-6F45-4BEF-90D3-DF03DE5E0D64}" type="pres">
      <dgm:prSet presAssocID="{479AC979-2037-4D82-8697-9228BF13AAD6}" presName="rootComposite" presStyleCnt="0"/>
      <dgm:spPr/>
    </dgm:pt>
    <dgm:pt modelId="{A8B48C06-750E-49EF-8066-A9E68C3EB199}" type="pres">
      <dgm:prSet presAssocID="{479AC979-2037-4D82-8697-9228BF13AAD6}" presName="rootText" presStyleLbl="node4" presStyleIdx="10" presStyleCnt="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CAAF49-17FA-4115-A6FE-A7B21934F05A}" type="pres">
      <dgm:prSet presAssocID="{479AC979-2037-4D82-8697-9228BF13AAD6}" presName="rootConnector" presStyleLbl="node4" presStyleIdx="10" presStyleCnt="28"/>
      <dgm:spPr/>
      <dgm:t>
        <a:bodyPr/>
        <a:lstStyle/>
        <a:p>
          <a:endParaRPr lang="ru-RU"/>
        </a:p>
      </dgm:t>
    </dgm:pt>
    <dgm:pt modelId="{95548F01-7F30-4E69-825B-4152E8452C28}" type="pres">
      <dgm:prSet presAssocID="{479AC979-2037-4D82-8697-9228BF13AAD6}" presName="hierChild4" presStyleCnt="0"/>
      <dgm:spPr/>
    </dgm:pt>
    <dgm:pt modelId="{2FC1D548-59F8-44D8-A4C8-5546DD92A985}" type="pres">
      <dgm:prSet presAssocID="{479AC979-2037-4D82-8697-9228BF13AAD6}" presName="hierChild5" presStyleCnt="0"/>
      <dgm:spPr/>
    </dgm:pt>
    <dgm:pt modelId="{91B618C8-561F-4F83-A617-70BA5843E37E}" type="pres">
      <dgm:prSet presAssocID="{0C139821-33D1-44A2-834F-35EF40DD534C}" presName="hierChild5" presStyleCnt="0"/>
      <dgm:spPr/>
    </dgm:pt>
    <dgm:pt modelId="{1416963F-F509-4628-9AEC-B4492E85EAFF}" type="pres">
      <dgm:prSet presAssocID="{806B9A58-DC9E-4FA0-BDC0-39DCE3E8EDB5}" presName="hierChild5" presStyleCnt="0"/>
      <dgm:spPr/>
    </dgm:pt>
    <dgm:pt modelId="{86E478BD-1F4D-4C5C-B172-FE9DC5F05A8E}" type="pres">
      <dgm:prSet presAssocID="{AF512DAD-DA6F-4476-86A6-CC9DECD4D69C}" presName="Name50" presStyleLbl="parChTrans1D4" presStyleIdx="11" presStyleCnt="28"/>
      <dgm:spPr/>
      <dgm:t>
        <a:bodyPr/>
        <a:lstStyle/>
        <a:p>
          <a:endParaRPr lang="ru-RU"/>
        </a:p>
      </dgm:t>
    </dgm:pt>
    <dgm:pt modelId="{13518ED6-A3E5-4BE4-9997-D739C2D16F52}" type="pres">
      <dgm:prSet presAssocID="{82657BD5-25EB-4E72-A07D-F0186C69B446}" presName="hierRoot2" presStyleCnt="0">
        <dgm:presLayoutVars>
          <dgm:hierBranch/>
        </dgm:presLayoutVars>
      </dgm:prSet>
      <dgm:spPr/>
    </dgm:pt>
    <dgm:pt modelId="{C97F2093-0F4C-4C81-85A4-D08DAB785045}" type="pres">
      <dgm:prSet presAssocID="{82657BD5-25EB-4E72-A07D-F0186C69B446}" presName="rootComposite" presStyleCnt="0"/>
      <dgm:spPr/>
    </dgm:pt>
    <dgm:pt modelId="{930678C6-54B2-47C8-B56A-69B9F8DA38F9}" type="pres">
      <dgm:prSet presAssocID="{82657BD5-25EB-4E72-A07D-F0186C69B446}" presName="rootText" presStyleLbl="node4" presStyleIdx="11" presStyleCnt="28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C1A384-4050-4197-B800-560F3364507B}" type="pres">
      <dgm:prSet presAssocID="{82657BD5-25EB-4E72-A07D-F0186C69B446}" presName="rootConnector" presStyleLbl="node4" presStyleIdx="11" presStyleCnt="28"/>
      <dgm:spPr/>
      <dgm:t>
        <a:bodyPr/>
        <a:lstStyle/>
        <a:p>
          <a:endParaRPr lang="ru-RU"/>
        </a:p>
      </dgm:t>
    </dgm:pt>
    <dgm:pt modelId="{B0E4A9FA-6310-47A0-8F0A-D2607A77CF95}" type="pres">
      <dgm:prSet presAssocID="{82657BD5-25EB-4E72-A07D-F0186C69B446}" presName="hierChild4" presStyleCnt="0"/>
      <dgm:spPr/>
    </dgm:pt>
    <dgm:pt modelId="{FB5BE390-6587-4E2B-8655-AD80CE73495C}" type="pres">
      <dgm:prSet presAssocID="{C4D51042-84A9-4E7F-9D42-FCDD76C0B6BC}" presName="Name35" presStyleLbl="parChTrans1D4" presStyleIdx="12" presStyleCnt="28"/>
      <dgm:spPr/>
      <dgm:t>
        <a:bodyPr/>
        <a:lstStyle/>
        <a:p>
          <a:endParaRPr lang="ru-RU"/>
        </a:p>
      </dgm:t>
    </dgm:pt>
    <dgm:pt modelId="{E906991E-B94E-4007-A992-A25D44D7C329}" type="pres">
      <dgm:prSet presAssocID="{CB6F45E9-1B36-496D-9CB4-124752FAFA45}" presName="hierRoot2" presStyleCnt="0">
        <dgm:presLayoutVars>
          <dgm:hierBranch val="init"/>
        </dgm:presLayoutVars>
      </dgm:prSet>
      <dgm:spPr/>
    </dgm:pt>
    <dgm:pt modelId="{83DA42F2-136D-4763-BBF4-52B87EB9FEBE}" type="pres">
      <dgm:prSet presAssocID="{CB6F45E9-1B36-496D-9CB4-124752FAFA45}" presName="rootComposite" presStyleCnt="0"/>
      <dgm:spPr/>
    </dgm:pt>
    <dgm:pt modelId="{5AE10834-AAB6-4AF9-A6D3-F4E3DC49BDC6}" type="pres">
      <dgm:prSet presAssocID="{CB6F45E9-1B36-496D-9CB4-124752FAFA45}" presName="rootText" presStyleLbl="node4" presStyleIdx="12" presStyleCnt="28" custScaleX="21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45EDE0-1119-452A-B0EF-EDEC45B6A21D}" type="pres">
      <dgm:prSet presAssocID="{CB6F45E9-1B36-496D-9CB4-124752FAFA45}" presName="rootConnector" presStyleLbl="node4" presStyleIdx="12" presStyleCnt="28"/>
      <dgm:spPr/>
      <dgm:t>
        <a:bodyPr/>
        <a:lstStyle/>
        <a:p>
          <a:endParaRPr lang="ru-RU"/>
        </a:p>
      </dgm:t>
    </dgm:pt>
    <dgm:pt modelId="{554CB984-17B7-4D1B-AE18-E9A74FEFA784}" type="pres">
      <dgm:prSet presAssocID="{CB6F45E9-1B36-496D-9CB4-124752FAFA45}" presName="hierChild4" presStyleCnt="0"/>
      <dgm:spPr/>
    </dgm:pt>
    <dgm:pt modelId="{47D9916B-AC70-4BD7-AEA9-93670CE42CCC}" type="pres">
      <dgm:prSet presAssocID="{CB6F45E9-1B36-496D-9CB4-124752FAFA45}" presName="hierChild5" presStyleCnt="0"/>
      <dgm:spPr/>
    </dgm:pt>
    <dgm:pt modelId="{B49C9B64-A8F7-455E-8744-5436BE698CEC}" type="pres">
      <dgm:prSet presAssocID="{82657BD5-25EB-4E72-A07D-F0186C69B446}" presName="hierChild5" presStyleCnt="0"/>
      <dgm:spPr/>
    </dgm:pt>
    <dgm:pt modelId="{E7A8FB73-64FF-4994-B298-04C3ADDF9556}" type="pres">
      <dgm:prSet presAssocID="{F7165842-B684-4218-91AE-BD0383C08641}" presName="hierChild5" presStyleCnt="0"/>
      <dgm:spPr/>
    </dgm:pt>
    <dgm:pt modelId="{927D9767-B9EE-4A31-AD05-91AADE5CC752}" type="pres">
      <dgm:prSet presAssocID="{870C0390-8E8B-4369-930B-E4E31687F420}" presName="Name35" presStyleLbl="parChTrans1D4" presStyleIdx="13" presStyleCnt="28"/>
      <dgm:spPr/>
      <dgm:t>
        <a:bodyPr/>
        <a:lstStyle/>
        <a:p>
          <a:endParaRPr lang="ru-RU"/>
        </a:p>
      </dgm:t>
    </dgm:pt>
    <dgm:pt modelId="{A876A194-2D2B-40B4-B8AF-DFF8E30B8737}" type="pres">
      <dgm:prSet presAssocID="{3214A0FB-23BB-4ABC-AA12-FB087A882A5E}" presName="hierRoot2" presStyleCnt="0">
        <dgm:presLayoutVars>
          <dgm:hierBranch/>
        </dgm:presLayoutVars>
      </dgm:prSet>
      <dgm:spPr/>
    </dgm:pt>
    <dgm:pt modelId="{077A0450-B04B-4728-A039-7857EFC67078}" type="pres">
      <dgm:prSet presAssocID="{3214A0FB-23BB-4ABC-AA12-FB087A882A5E}" presName="rootComposite" presStyleCnt="0"/>
      <dgm:spPr/>
    </dgm:pt>
    <dgm:pt modelId="{2A2AD5B5-B141-482A-9045-CE6257B50A84}" type="pres">
      <dgm:prSet presAssocID="{3214A0FB-23BB-4ABC-AA12-FB087A882A5E}" presName="rootText" presStyleLbl="node4" presStyleIdx="13" presStyleCnt="28" custScaleX="214359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AA80DA-4298-4F02-B27B-D1D699ABFBA3}" type="pres">
      <dgm:prSet presAssocID="{3214A0FB-23BB-4ABC-AA12-FB087A882A5E}" presName="rootConnector" presStyleLbl="node4" presStyleIdx="13" presStyleCnt="28"/>
      <dgm:spPr/>
      <dgm:t>
        <a:bodyPr/>
        <a:lstStyle/>
        <a:p>
          <a:endParaRPr lang="ru-RU"/>
        </a:p>
      </dgm:t>
    </dgm:pt>
    <dgm:pt modelId="{395CF6C9-7DD7-49B7-AEC9-EBC9D45041BD}" type="pres">
      <dgm:prSet presAssocID="{3214A0FB-23BB-4ABC-AA12-FB087A882A5E}" presName="hierChild4" presStyleCnt="0"/>
      <dgm:spPr/>
    </dgm:pt>
    <dgm:pt modelId="{D9851165-0A62-4023-9912-659750FF632A}" type="pres">
      <dgm:prSet presAssocID="{53296E3C-0188-4978-9543-29F84C88ACAD}" presName="Name35" presStyleLbl="parChTrans1D4" presStyleIdx="14" presStyleCnt="28"/>
      <dgm:spPr/>
      <dgm:t>
        <a:bodyPr/>
        <a:lstStyle/>
        <a:p>
          <a:endParaRPr lang="ru-RU"/>
        </a:p>
      </dgm:t>
    </dgm:pt>
    <dgm:pt modelId="{A0459807-1D60-4ECB-91B9-2142CC1CB243}" type="pres">
      <dgm:prSet presAssocID="{AD122E63-58C5-44E8-B390-EAF2EA01FA04}" presName="hierRoot2" presStyleCnt="0">
        <dgm:presLayoutVars>
          <dgm:hierBranch/>
        </dgm:presLayoutVars>
      </dgm:prSet>
      <dgm:spPr/>
    </dgm:pt>
    <dgm:pt modelId="{F8CEC11A-3264-4C6D-BF7A-0B7DBED37B6D}" type="pres">
      <dgm:prSet presAssocID="{AD122E63-58C5-44E8-B390-EAF2EA01FA04}" presName="rootComposite" presStyleCnt="0"/>
      <dgm:spPr/>
    </dgm:pt>
    <dgm:pt modelId="{11935415-451B-4CB9-B382-EEF0129DF322}" type="pres">
      <dgm:prSet presAssocID="{AD122E63-58C5-44E8-B390-EAF2EA01FA04}" presName="rootText" presStyleLbl="node4" presStyleIdx="14" presStyleCnt="28" custScaleX="214359" custLinFactNeighborX="-1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67B161-3411-4388-933A-46BD1B61514E}" type="pres">
      <dgm:prSet presAssocID="{AD122E63-58C5-44E8-B390-EAF2EA01FA04}" presName="rootConnector" presStyleLbl="node4" presStyleIdx="14" presStyleCnt="28"/>
      <dgm:spPr/>
      <dgm:t>
        <a:bodyPr/>
        <a:lstStyle/>
        <a:p>
          <a:endParaRPr lang="ru-RU"/>
        </a:p>
      </dgm:t>
    </dgm:pt>
    <dgm:pt modelId="{F47EC53B-47C6-4874-809A-CAA52D825920}" type="pres">
      <dgm:prSet presAssocID="{AD122E63-58C5-44E8-B390-EAF2EA01FA04}" presName="hierChild4" presStyleCnt="0"/>
      <dgm:spPr/>
    </dgm:pt>
    <dgm:pt modelId="{EE6149D3-D3E4-46CB-B672-366189258005}" type="pres">
      <dgm:prSet presAssocID="{F64A10E1-190A-46E9-9F7D-D483A72DB8E6}" presName="Name35" presStyleLbl="parChTrans1D4" presStyleIdx="15" presStyleCnt="28"/>
      <dgm:spPr/>
      <dgm:t>
        <a:bodyPr/>
        <a:lstStyle/>
        <a:p>
          <a:endParaRPr lang="ru-RU"/>
        </a:p>
      </dgm:t>
    </dgm:pt>
    <dgm:pt modelId="{96A7F336-839A-4480-B1F4-CB140E6CBC33}" type="pres">
      <dgm:prSet presAssocID="{6BD47E53-F7AD-4C46-8865-6B4A431E10CB}" presName="hierRoot2" presStyleCnt="0">
        <dgm:presLayoutVars>
          <dgm:hierBranch val="r"/>
        </dgm:presLayoutVars>
      </dgm:prSet>
      <dgm:spPr/>
    </dgm:pt>
    <dgm:pt modelId="{2DEE3598-2938-415B-8CB7-E829060EF803}" type="pres">
      <dgm:prSet presAssocID="{6BD47E53-F7AD-4C46-8865-6B4A431E10CB}" presName="rootComposite" presStyleCnt="0"/>
      <dgm:spPr/>
    </dgm:pt>
    <dgm:pt modelId="{71394281-037F-4E57-8EAA-32611EAD7361}" type="pres">
      <dgm:prSet presAssocID="{6BD47E53-F7AD-4C46-8865-6B4A431E10CB}" presName="rootText" presStyleLbl="node4" presStyleIdx="15" presStyleCnt="28" custScaleX="194872" custLinFactNeighborX="111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672086-C65B-4235-8F4B-6966D9493E1B}" type="pres">
      <dgm:prSet presAssocID="{6BD47E53-F7AD-4C46-8865-6B4A431E10CB}" presName="rootConnector" presStyleLbl="node4" presStyleIdx="15" presStyleCnt="28"/>
      <dgm:spPr/>
      <dgm:t>
        <a:bodyPr/>
        <a:lstStyle/>
        <a:p>
          <a:endParaRPr lang="ru-RU"/>
        </a:p>
      </dgm:t>
    </dgm:pt>
    <dgm:pt modelId="{AFC6524C-00E1-4CBC-BBFF-E95849636554}" type="pres">
      <dgm:prSet presAssocID="{6BD47E53-F7AD-4C46-8865-6B4A431E10CB}" presName="hierChild4" presStyleCnt="0"/>
      <dgm:spPr/>
    </dgm:pt>
    <dgm:pt modelId="{3AB1A9E7-371A-4697-A602-00D701188DB4}" type="pres">
      <dgm:prSet presAssocID="{6EEE8224-73C8-40EF-BD25-97C51E7AA68F}" presName="Name50" presStyleLbl="parChTrans1D4" presStyleIdx="16" presStyleCnt="28"/>
      <dgm:spPr/>
      <dgm:t>
        <a:bodyPr/>
        <a:lstStyle/>
        <a:p>
          <a:endParaRPr lang="ru-RU"/>
        </a:p>
      </dgm:t>
    </dgm:pt>
    <dgm:pt modelId="{8FA198C7-3A21-4FC6-B115-C106EF196559}" type="pres">
      <dgm:prSet presAssocID="{161B32CC-7474-4F86-8976-89458F3D5053}" presName="hierRoot2" presStyleCnt="0">
        <dgm:presLayoutVars>
          <dgm:hierBranch val="init"/>
        </dgm:presLayoutVars>
      </dgm:prSet>
      <dgm:spPr/>
    </dgm:pt>
    <dgm:pt modelId="{CDBDF5C9-B02F-4CAA-96B4-6F9E1C2D7C33}" type="pres">
      <dgm:prSet presAssocID="{161B32CC-7474-4F86-8976-89458F3D5053}" presName="rootComposite" presStyleCnt="0"/>
      <dgm:spPr/>
    </dgm:pt>
    <dgm:pt modelId="{7F6C5A57-3E34-403D-BCA7-441C3D3FD468}" type="pres">
      <dgm:prSet presAssocID="{161B32CC-7474-4F86-8976-89458F3D5053}" presName="rootText" presStyleLbl="node4" presStyleIdx="16" presStyleCnt="28" custScaleX="194872" custLinFactNeighborX="-32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A0BC31-4FA8-4BC9-8CAB-6E012F39ECAB}" type="pres">
      <dgm:prSet presAssocID="{161B32CC-7474-4F86-8976-89458F3D5053}" presName="rootConnector" presStyleLbl="node4" presStyleIdx="16" presStyleCnt="28"/>
      <dgm:spPr/>
      <dgm:t>
        <a:bodyPr/>
        <a:lstStyle/>
        <a:p>
          <a:endParaRPr lang="ru-RU"/>
        </a:p>
      </dgm:t>
    </dgm:pt>
    <dgm:pt modelId="{71E83415-ECE9-4CFA-BF1D-3653C22DA8EC}" type="pres">
      <dgm:prSet presAssocID="{161B32CC-7474-4F86-8976-89458F3D5053}" presName="hierChild4" presStyleCnt="0"/>
      <dgm:spPr/>
    </dgm:pt>
    <dgm:pt modelId="{D23972F7-57E0-4827-8CD7-71D2E107F65C}" type="pres">
      <dgm:prSet presAssocID="{161B32CC-7474-4F86-8976-89458F3D5053}" presName="hierChild5" presStyleCnt="0"/>
      <dgm:spPr/>
    </dgm:pt>
    <dgm:pt modelId="{3B59C561-AD94-463C-AB8F-E8BFF87FA100}" type="pres">
      <dgm:prSet presAssocID="{33604BA2-C2A5-4CA5-9D33-CCBF3419CC39}" presName="Name50" presStyleLbl="parChTrans1D4" presStyleIdx="17" presStyleCnt="28"/>
      <dgm:spPr/>
      <dgm:t>
        <a:bodyPr/>
        <a:lstStyle/>
        <a:p>
          <a:endParaRPr lang="ru-RU"/>
        </a:p>
      </dgm:t>
    </dgm:pt>
    <dgm:pt modelId="{A3680CF8-03B8-4BC7-97FD-8553556626F8}" type="pres">
      <dgm:prSet presAssocID="{23AC9A32-48DA-4A79-AC7F-551C417BD2DB}" presName="hierRoot2" presStyleCnt="0">
        <dgm:presLayoutVars>
          <dgm:hierBranch val="init"/>
        </dgm:presLayoutVars>
      </dgm:prSet>
      <dgm:spPr/>
    </dgm:pt>
    <dgm:pt modelId="{8C31EBF7-455D-4C26-A4C3-B92411EB6CE6}" type="pres">
      <dgm:prSet presAssocID="{23AC9A32-48DA-4A79-AC7F-551C417BD2DB}" presName="rootComposite" presStyleCnt="0"/>
      <dgm:spPr/>
    </dgm:pt>
    <dgm:pt modelId="{13B80903-8C97-4401-8A3F-5651487ED2FD}" type="pres">
      <dgm:prSet presAssocID="{23AC9A32-48DA-4A79-AC7F-551C417BD2DB}" presName="rootText" presStyleLbl="node4" presStyleIdx="17" presStyleCnt="28" custScaleX="194872" custLinFactNeighborX="-32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2B6640-3B0C-4AF4-983D-72F0B9247E23}" type="pres">
      <dgm:prSet presAssocID="{23AC9A32-48DA-4A79-AC7F-551C417BD2DB}" presName="rootConnector" presStyleLbl="node4" presStyleIdx="17" presStyleCnt="28"/>
      <dgm:spPr/>
      <dgm:t>
        <a:bodyPr/>
        <a:lstStyle/>
        <a:p>
          <a:endParaRPr lang="ru-RU"/>
        </a:p>
      </dgm:t>
    </dgm:pt>
    <dgm:pt modelId="{2BC4B851-F533-4749-908B-9F77A27E2591}" type="pres">
      <dgm:prSet presAssocID="{23AC9A32-48DA-4A79-AC7F-551C417BD2DB}" presName="hierChild4" presStyleCnt="0"/>
      <dgm:spPr/>
    </dgm:pt>
    <dgm:pt modelId="{39D4E9C2-0BB2-4731-ACB5-9ECFE7C3CDB2}" type="pres">
      <dgm:prSet presAssocID="{9BAA4763-4879-4263-AF60-AE2B90FC23D0}" presName="Name37" presStyleLbl="parChTrans1D4" presStyleIdx="18" presStyleCnt="28"/>
      <dgm:spPr/>
      <dgm:t>
        <a:bodyPr/>
        <a:lstStyle/>
        <a:p>
          <a:endParaRPr lang="ru-RU"/>
        </a:p>
      </dgm:t>
    </dgm:pt>
    <dgm:pt modelId="{BE3A06B2-1AB0-4B7D-8326-7F0BACB625B6}" type="pres">
      <dgm:prSet presAssocID="{F9EFB018-99B2-4EA6-B8ED-A0B499B92CC5}" presName="hierRoot2" presStyleCnt="0">
        <dgm:presLayoutVars>
          <dgm:hierBranch val="init"/>
        </dgm:presLayoutVars>
      </dgm:prSet>
      <dgm:spPr/>
    </dgm:pt>
    <dgm:pt modelId="{AF60BE7E-A464-4A64-9DBC-2B314DD9CA63}" type="pres">
      <dgm:prSet presAssocID="{F9EFB018-99B2-4EA6-B8ED-A0B499B92CC5}" presName="rootComposite" presStyleCnt="0"/>
      <dgm:spPr/>
    </dgm:pt>
    <dgm:pt modelId="{651C6D8E-AB79-41FC-BFC0-7A374A919658}" type="pres">
      <dgm:prSet presAssocID="{F9EFB018-99B2-4EA6-B8ED-A0B499B92CC5}" presName="rootText" presStyleLbl="node4" presStyleIdx="18" presStyleCnt="28" custScaleX="214359" custLinFactNeighborX="-129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43F269-5C24-44B0-8614-3A2ABDCEAA69}" type="pres">
      <dgm:prSet presAssocID="{F9EFB018-99B2-4EA6-B8ED-A0B499B92CC5}" presName="rootConnector" presStyleLbl="node4" presStyleIdx="18" presStyleCnt="28"/>
      <dgm:spPr/>
      <dgm:t>
        <a:bodyPr/>
        <a:lstStyle/>
        <a:p>
          <a:endParaRPr lang="ru-RU"/>
        </a:p>
      </dgm:t>
    </dgm:pt>
    <dgm:pt modelId="{0509FDE1-C0FD-4FB1-8BE3-426646BEC22F}" type="pres">
      <dgm:prSet presAssocID="{F9EFB018-99B2-4EA6-B8ED-A0B499B92CC5}" presName="hierChild4" presStyleCnt="0"/>
      <dgm:spPr/>
    </dgm:pt>
    <dgm:pt modelId="{DC38E36D-E95F-435D-A3F2-B15F8CAFF52F}" type="pres">
      <dgm:prSet presAssocID="{F9EFB018-99B2-4EA6-B8ED-A0B499B92CC5}" presName="hierChild5" presStyleCnt="0"/>
      <dgm:spPr/>
    </dgm:pt>
    <dgm:pt modelId="{84A1CA5C-2925-4596-A028-A38F3868BE73}" type="pres">
      <dgm:prSet presAssocID="{8B683B39-0CCE-4F7B-ABE5-B3F51FCB9895}" presName="Name37" presStyleLbl="parChTrans1D4" presStyleIdx="19" presStyleCnt="28"/>
      <dgm:spPr/>
      <dgm:t>
        <a:bodyPr/>
        <a:lstStyle/>
        <a:p>
          <a:endParaRPr lang="ru-RU"/>
        </a:p>
      </dgm:t>
    </dgm:pt>
    <dgm:pt modelId="{6FA345AB-1C98-4365-9E47-F58D692018C0}" type="pres">
      <dgm:prSet presAssocID="{39E96CC0-D07D-4C51-8ED8-10A584BA8116}" presName="hierRoot2" presStyleCnt="0">
        <dgm:presLayoutVars>
          <dgm:hierBranch val="init"/>
        </dgm:presLayoutVars>
      </dgm:prSet>
      <dgm:spPr/>
    </dgm:pt>
    <dgm:pt modelId="{24FDB762-BC61-46EE-9960-8BEF29297D74}" type="pres">
      <dgm:prSet presAssocID="{39E96CC0-D07D-4C51-8ED8-10A584BA8116}" presName="rootComposite" presStyleCnt="0"/>
      <dgm:spPr/>
    </dgm:pt>
    <dgm:pt modelId="{0B8BD843-C45F-4F8A-B297-B6BF43F42373}" type="pres">
      <dgm:prSet presAssocID="{39E96CC0-D07D-4C51-8ED8-10A584BA8116}" presName="rootText" presStyleLbl="node4" presStyleIdx="19" presStyleCnt="28" custScaleX="214359" custLinFactNeighborX="-129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4C8D30-4F7B-4210-A798-64783E4C9C0A}" type="pres">
      <dgm:prSet presAssocID="{39E96CC0-D07D-4C51-8ED8-10A584BA8116}" presName="rootConnector" presStyleLbl="node4" presStyleIdx="19" presStyleCnt="28"/>
      <dgm:spPr/>
      <dgm:t>
        <a:bodyPr/>
        <a:lstStyle/>
        <a:p>
          <a:endParaRPr lang="ru-RU"/>
        </a:p>
      </dgm:t>
    </dgm:pt>
    <dgm:pt modelId="{16A64E63-97E1-4F5E-ADAC-BE2F5ACE23CC}" type="pres">
      <dgm:prSet presAssocID="{39E96CC0-D07D-4C51-8ED8-10A584BA8116}" presName="hierChild4" presStyleCnt="0"/>
      <dgm:spPr/>
    </dgm:pt>
    <dgm:pt modelId="{FE4B991A-4B6B-4A25-A741-E3E1C8BCB2E4}" type="pres">
      <dgm:prSet presAssocID="{39E96CC0-D07D-4C51-8ED8-10A584BA8116}" presName="hierChild5" presStyleCnt="0"/>
      <dgm:spPr/>
    </dgm:pt>
    <dgm:pt modelId="{E6854B3A-F029-4F45-A1C8-5CB904033218}" type="pres">
      <dgm:prSet presAssocID="{2A23207C-75DC-4808-9765-7E1F36500CB8}" presName="Name37" presStyleLbl="parChTrans1D4" presStyleIdx="20" presStyleCnt="28"/>
      <dgm:spPr/>
      <dgm:t>
        <a:bodyPr/>
        <a:lstStyle/>
        <a:p>
          <a:endParaRPr lang="ru-RU"/>
        </a:p>
      </dgm:t>
    </dgm:pt>
    <dgm:pt modelId="{40692870-AEE9-4B54-A25B-8A68E74BB14C}" type="pres">
      <dgm:prSet presAssocID="{5E55C676-F612-4A76-99BF-374025B33F70}" presName="hierRoot2" presStyleCnt="0">
        <dgm:presLayoutVars>
          <dgm:hierBranch val="init"/>
        </dgm:presLayoutVars>
      </dgm:prSet>
      <dgm:spPr/>
    </dgm:pt>
    <dgm:pt modelId="{D6222C1F-CFC7-4934-BB7E-05472BDB703D}" type="pres">
      <dgm:prSet presAssocID="{5E55C676-F612-4A76-99BF-374025B33F70}" presName="rootComposite" presStyleCnt="0"/>
      <dgm:spPr/>
    </dgm:pt>
    <dgm:pt modelId="{44C2500F-7693-4A93-9C51-51262A59935A}" type="pres">
      <dgm:prSet presAssocID="{5E55C676-F612-4A76-99BF-374025B33F70}" presName="rootText" presStyleLbl="node4" presStyleIdx="20" presStyleCnt="28" custScaleX="214359" custLinFactNeighborX="-129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F00F40-92A9-4D6D-97C4-2D7DB180DE0A}" type="pres">
      <dgm:prSet presAssocID="{5E55C676-F612-4A76-99BF-374025B33F70}" presName="rootConnector" presStyleLbl="node4" presStyleIdx="20" presStyleCnt="28"/>
      <dgm:spPr/>
      <dgm:t>
        <a:bodyPr/>
        <a:lstStyle/>
        <a:p>
          <a:endParaRPr lang="ru-RU"/>
        </a:p>
      </dgm:t>
    </dgm:pt>
    <dgm:pt modelId="{3F77B20B-84B0-4352-A0F4-7586B3FA0760}" type="pres">
      <dgm:prSet presAssocID="{5E55C676-F612-4A76-99BF-374025B33F70}" presName="hierChild4" presStyleCnt="0"/>
      <dgm:spPr/>
    </dgm:pt>
    <dgm:pt modelId="{A5BE1032-4D89-4E5A-8BA4-539015031446}" type="pres">
      <dgm:prSet presAssocID="{5E55C676-F612-4A76-99BF-374025B33F70}" presName="hierChild5" presStyleCnt="0"/>
      <dgm:spPr/>
    </dgm:pt>
    <dgm:pt modelId="{5D2B93A5-EA40-45BC-88EF-A69FDC26907F}" type="pres">
      <dgm:prSet presAssocID="{EC5F5E5B-17C8-4F96-9C90-F750F29A566A}" presName="Name37" presStyleLbl="parChTrans1D4" presStyleIdx="21" presStyleCnt="28"/>
      <dgm:spPr/>
      <dgm:t>
        <a:bodyPr/>
        <a:lstStyle/>
        <a:p>
          <a:endParaRPr lang="ru-RU"/>
        </a:p>
      </dgm:t>
    </dgm:pt>
    <dgm:pt modelId="{E54E2B0C-5675-4FBE-AAA6-E678A79778E0}" type="pres">
      <dgm:prSet presAssocID="{6C05837F-3EA4-4BC8-A688-0DCC7ADDB967}" presName="hierRoot2" presStyleCnt="0">
        <dgm:presLayoutVars>
          <dgm:hierBranch val="init"/>
        </dgm:presLayoutVars>
      </dgm:prSet>
      <dgm:spPr/>
    </dgm:pt>
    <dgm:pt modelId="{FB00B583-7DD2-471E-B31E-B511D9B23D85}" type="pres">
      <dgm:prSet presAssocID="{6C05837F-3EA4-4BC8-A688-0DCC7ADDB967}" presName="rootComposite" presStyleCnt="0"/>
      <dgm:spPr/>
    </dgm:pt>
    <dgm:pt modelId="{37AA207E-41A5-438E-AE36-62B6EF911AF5}" type="pres">
      <dgm:prSet presAssocID="{6C05837F-3EA4-4BC8-A688-0DCC7ADDB967}" presName="rootText" presStyleLbl="node4" presStyleIdx="21" presStyleCnt="28" custScaleX="214359" custLinFactNeighborX="-129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5AAFED-5815-461B-990F-A3490CC6AEC2}" type="pres">
      <dgm:prSet presAssocID="{6C05837F-3EA4-4BC8-A688-0DCC7ADDB967}" presName="rootConnector" presStyleLbl="node4" presStyleIdx="21" presStyleCnt="28"/>
      <dgm:spPr/>
      <dgm:t>
        <a:bodyPr/>
        <a:lstStyle/>
        <a:p>
          <a:endParaRPr lang="ru-RU"/>
        </a:p>
      </dgm:t>
    </dgm:pt>
    <dgm:pt modelId="{BB56C307-ECF7-47E1-8BEF-94BCC04FEFF2}" type="pres">
      <dgm:prSet presAssocID="{6C05837F-3EA4-4BC8-A688-0DCC7ADDB967}" presName="hierChild4" presStyleCnt="0"/>
      <dgm:spPr/>
    </dgm:pt>
    <dgm:pt modelId="{0DFD15AA-F8A1-4CD4-A824-B1C3EFA92784}" type="pres">
      <dgm:prSet presAssocID="{6C05837F-3EA4-4BC8-A688-0DCC7ADDB967}" presName="hierChild5" presStyleCnt="0"/>
      <dgm:spPr/>
    </dgm:pt>
    <dgm:pt modelId="{0494EDE2-C28B-42DC-A0B0-1EB4C8A1989B}" type="pres">
      <dgm:prSet presAssocID="{23AC9A32-48DA-4A79-AC7F-551C417BD2DB}" presName="hierChild5" presStyleCnt="0"/>
      <dgm:spPr/>
    </dgm:pt>
    <dgm:pt modelId="{734D25C8-60CD-436F-9D6B-BE1DFD45ACFD}" type="pres">
      <dgm:prSet presAssocID="{6BD47E53-F7AD-4C46-8865-6B4A431E10CB}" presName="hierChild5" presStyleCnt="0"/>
      <dgm:spPr/>
    </dgm:pt>
    <dgm:pt modelId="{6374E64B-11F9-4A0D-93A0-7C2760130C13}" type="pres">
      <dgm:prSet presAssocID="{56699C00-F41E-4D47-A4CE-0B887BDE78E8}" presName="Name35" presStyleLbl="parChTrans1D4" presStyleIdx="22" presStyleCnt="28"/>
      <dgm:spPr/>
      <dgm:t>
        <a:bodyPr/>
        <a:lstStyle/>
        <a:p>
          <a:endParaRPr lang="ru-RU"/>
        </a:p>
      </dgm:t>
    </dgm:pt>
    <dgm:pt modelId="{B933BD9A-8072-457F-942E-C140140BDC37}" type="pres">
      <dgm:prSet presAssocID="{AEBA8E4C-F149-4B42-A0A9-06A315D67DF0}" presName="hierRoot2" presStyleCnt="0">
        <dgm:presLayoutVars>
          <dgm:hierBranch val="r"/>
        </dgm:presLayoutVars>
      </dgm:prSet>
      <dgm:spPr/>
    </dgm:pt>
    <dgm:pt modelId="{12AF60E3-D781-4127-A35E-0EC4E3411CF7}" type="pres">
      <dgm:prSet presAssocID="{AEBA8E4C-F149-4B42-A0A9-06A315D67DF0}" presName="rootComposite" presStyleCnt="0"/>
      <dgm:spPr/>
    </dgm:pt>
    <dgm:pt modelId="{E306E4C7-019E-4CD4-9B8F-9901D7098999}" type="pres">
      <dgm:prSet presAssocID="{AEBA8E4C-F149-4B42-A0A9-06A315D67DF0}" presName="rootText" presStyleLbl="node4" presStyleIdx="22" presStyleCnt="28" custScaleX="177156" custLinFactNeighborX="108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992818-53B5-496A-AB25-769BF2EE592C}" type="pres">
      <dgm:prSet presAssocID="{AEBA8E4C-F149-4B42-A0A9-06A315D67DF0}" presName="rootConnector" presStyleLbl="node4" presStyleIdx="22" presStyleCnt="28"/>
      <dgm:spPr/>
      <dgm:t>
        <a:bodyPr/>
        <a:lstStyle/>
        <a:p>
          <a:endParaRPr lang="ru-RU"/>
        </a:p>
      </dgm:t>
    </dgm:pt>
    <dgm:pt modelId="{9BCE5C90-FFF1-4312-A366-97F301173BEE}" type="pres">
      <dgm:prSet presAssocID="{AEBA8E4C-F149-4B42-A0A9-06A315D67DF0}" presName="hierChild4" presStyleCnt="0"/>
      <dgm:spPr/>
    </dgm:pt>
    <dgm:pt modelId="{A90AF9F2-A5CD-46FB-AF21-3D30D3DD00B0}" type="pres">
      <dgm:prSet presAssocID="{4561895B-BD33-4885-8352-B429D9C3E459}" presName="Name50" presStyleLbl="parChTrans1D4" presStyleIdx="23" presStyleCnt="28"/>
      <dgm:spPr/>
      <dgm:t>
        <a:bodyPr/>
        <a:lstStyle/>
        <a:p>
          <a:endParaRPr lang="ru-RU"/>
        </a:p>
      </dgm:t>
    </dgm:pt>
    <dgm:pt modelId="{C0A6AC06-293A-4AC3-A06A-A84DE6102C36}" type="pres">
      <dgm:prSet presAssocID="{0E15C6C6-C415-4399-856F-25AA04FAF5DE}" presName="hierRoot2" presStyleCnt="0">
        <dgm:presLayoutVars>
          <dgm:hierBranch val="init"/>
        </dgm:presLayoutVars>
      </dgm:prSet>
      <dgm:spPr/>
    </dgm:pt>
    <dgm:pt modelId="{D7AF6BB6-AE76-409A-A294-A0E3A313D8E3}" type="pres">
      <dgm:prSet presAssocID="{0E15C6C6-C415-4399-856F-25AA04FAF5DE}" presName="rootComposite" presStyleCnt="0"/>
      <dgm:spPr/>
    </dgm:pt>
    <dgm:pt modelId="{AE385203-7C83-4C9C-818F-932AC46CC3E5}" type="pres">
      <dgm:prSet presAssocID="{0E15C6C6-C415-4399-856F-25AA04FAF5DE}" presName="rootText" presStyleLbl="node4" presStyleIdx="23" presStyleCnt="28" custScaleX="259375" custLinFactNeighborX="-2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6471E6-A553-4380-BBFF-C49B199FBA33}" type="pres">
      <dgm:prSet presAssocID="{0E15C6C6-C415-4399-856F-25AA04FAF5DE}" presName="rootConnector" presStyleLbl="node4" presStyleIdx="23" presStyleCnt="28"/>
      <dgm:spPr/>
      <dgm:t>
        <a:bodyPr/>
        <a:lstStyle/>
        <a:p>
          <a:endParaRPr lang="ru-RU"/>
        </a:p>
      </dgm:t>
    </dgm:pt>
    <dgm:pt modelId="{7CD29EB9-B9F5-4E2A-9B51-0ABC5AA51691}" type="pres">
      <dgm:prSet presAssocID="{0E15C6C6-C415-4399-856F-25AA04FAF5DE}" presName="hierChild4" presStyleCnt="0"/>
      <dgm:spPr/>
    </dgm:pt>
    <dgm:pt modelId="{BB14155D-186F-4FDB-B2D5-7FBF1CD8AC8C}" type="pres">
      <dgm:prSet presAssocID="{0E15C6C6-C415-4399-856F-25AA04FAF5DE}" presName="hierChild5" presStyleCnt="0"/>
      <dgm:spPr/>
    </dgm:pt>
    <dgm:pt modelId="{CDBC1902-D938-4CE9-9A36-BD95D7A632EA}" type="pres">
      <dgm:prSet presAssocID="{5FB7DCC0-340B-4A65-B0B9-7607F6EC50A5}" presName="Name50" presStyleLbl="parChTrans1D4" presStyleIdx="24" presStyleCnt="28"/>
      <dgm:spPr/>
      <dgm:t>
        <a:bodyPr/>
        <a:lstStyle/>
        <a:p>
          <a:endParaRPr lang="ru-RU"/>
        </a:p>
      </dgm:t>
    </dgm:pt>
    <dgm:pt modelId="{FCBF4AE6-3FD1-4717-B074-F2B501F421EA}" type="pres">
      <dgm:prSet presAssocID="{56F72C7D-9E76-44F2-8DC4-A0DFB6058F84}" presName="hierRoot2" presStyleCnt="0">
        <dgm:presLayoutVars>
          <dgm:hierBranch val="init"/>
        </dgm:presLayoutVars>
      </dgm:prSet>
      <dgm:spPr/>
    </dgm:pt>
    <dgm:pt modelId="{C79F5D0A-F964-4691-8268-2728651A8E0D}" type="pres">
      <dgm:prSet presAssocID="{56F72C7D-9E76-44F2-8DC4-A0DFB6058F84}" presName="rootComposite" presStyleCnt="0"/>
      <dgm:spPr/>
    </dgm:pt>
    <dgm:pt modelId="{5EE16583-41FA-4B2D-AB88-ACA5E854A7FB}" type="pres">
      <dgm:prSet presAssocID="{56F72C7D-9E76-44F2-8DC4-A0DFB6058F84}" presName="rootText" presStyleLbl="node4" presStyleIdx="24" presStyleCnt="28" custScaleX="259375" custLinFactNeighborX="-2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CCCAEE-BB76-4FC2-94A7-89B69AFF5C12}" type="pres">
      <dgm:prSet presAssocID="{56F72C7D-9E76-44F2-8DC4-A0DFB6058F84}" presName="rootConnector" presStyleLbl="node4" presStyleIdx="24" presStyleCnt="28"/>
      <dgm:spPr/>
      <dgm:t>
        <a:bodyPr/>
        <a:lstStyle/>
        <a:p>
          <a:endParaRPr lang="ru-RU"/>
        </a:p>
      </dgm:t>
    </dgm:pt>
    <dgm:pt modelId="{C44CD709-4FE0-4167-8BB2-BDAA62832917}" type="pres">
      <dgm:prSet presAssocID="{56F72C7D-9E76-44F2-8DC4-A0DFB6058F84}" presName="hierChild4" presStyleCnt="0"/>
      <dgm:spPr/>
    </dgm:pt>
    <dgm:pt modelId="{06F4D29A-EDEA-4004-B6F3-99BB3BAE639A}" type="pres">
      <dgm:prSet presAssocID="{56F72C7D-9E76-44F2-8DC4-A0DFB6058F84}" presName="hierChild5" presStyleCnt="0"/>
      <dgm:spPr/>
    </dgm:pt>
    <dgm:pt modelId="{69DF3971-10EE-431A-9B1B-0B414B5EB7DB}" type="pres">
      <dgm:prSet presAssocID="{50B21A0C-60BA-4B4B-83DE-2604304D7238}" presName="Name50" presStyleLbl="parChTrans1D4" presStyleIdx="25" presStyleCnt="28"/>
      <dgm:spPr/>
      <dgm:t>
        <a:bodyPr/>
        <a:lstStyle/>
        <a:p>
          <a:endParaRPr lang="ru-RU"/>
        </a:p>
      </dgm:t>
    </dgm:pt>
    <dgm:pt modelId="{EDF6A5D5-19C2-455F-9F2B-26BD5064C084}" type="pres">
      <dgm:prSet presAssocID="{CD56E077-8319-4423-839E-9900F84D04E3}" presName="hierRoot2" presStyleCnt="0">
        <dgm:presLayoutVars>
          <dgm:hierBranch val="init"/>
        </dgm:presLayoutVars>
      </dgm:prSet>
      <dgm:spPr/>
    </dgm:pt>
    <dgm:pt modelId="{3DB3CC13-5FF7-401A-AC5A-F17A6FBFCEC2}" type="pres">
      <dgm:prSet presAssocID="{CD56E077-8319-4423-839E-9900F84D04E3}" presName="rootComposite" presStyleCnt="0"/>
      <dgm:spPr/>
    </dgm:pt>
    <dgm:pt modelId="{D452B3F7-D866-421A-8947-48A59109F63A}" type="pres">
      <dgm:prSet presAssocID="{CD56E077-8319-4423-839E-9900F84D04E3}" presName="rootText" presStyleLbl="node4" presStyleIdx="25" presStyleCnt="28" custScaleX="259375" custLinFactNeighborX="-2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2FDB3E-141E-4A33-AC5E-51D73FD409C2}" type="pres">
      <dgm:prSet presAssocID="{CD56E077-8319-4423-839E-9900F84D04E3}" presName="rootConnector" presStyleLbl="node4" presStyleIdx="25" presStyleCnt="28"/>
      <dgm:spPr/>
      <dgm:t>
        <a:bodyPr/>
        <a:lstStyle/>
        <a:p>
          <a:endParaRPr lang="ru-RU"/>
        </a:p>
      </dgm:t>
    </dgm:pt>
    <dgm:pt modelId="{769737CC-C83C-4C63-8652-7AD9DCE02BE7}" type="pres">
      <dgm:prSet presAssocID="{CD56E077-8319-4423-839E-9900F84D04E3}" presName="hierChild4" presStyleCnt="0"/>
      <dgm:spPr/>
    </dgm:pt>
    <dgm:pt modelId="{130D3B67-1669-451D-9FB9-36578AF21A98}" type="pres">
      <dgm:prSet presAssocID="{CD56E077-8319-4423-839E-9900F84D04E3}" presName="hierChild5" presStyleCnt="0"/>
      <dgm:spPr/>
    </dgm:pt>
    <dgm:pt modelId="{EBCFF611-48A7-43FA-AA6C-C999084FDF59}" type="pres">
      <dgm:prSet presAssocID="{43D9EA9B-B49C-4A00-8148-BBC6BADB1506}" presName="Name50" presStyleLbl="parChTrans1D4" presStyleIdx="26" presStyleCnt="28"/>
      <dgm:spPr/>
      <dgm:t>
        <a:bodyPr/>
        <a:lstStyle/>
        <a:p>
          <a:endParaRPr lang="ru-RU"/>
        </a:p>
      </dgm:t>
    </dgm:pt>
    <dgm:pt modelId="{044A3A7B-9F37-4266-8E05-7B5EC807E300}" type="pres">
      <dgm:prSet presAssocID="{4483C5FB-C6B2-4ADD-8491-A0534F0B562D}" presName="hierRoot2" presStyleCnt="0">
        <dgm:presLayoutVars>
          <dgm:hierBranch val="init"/>
        </dgm:presLayoutVars>
      </dgm:prSet>
      <dgm:spPr/>
    </dgm:pt>
    <dgm:pt modelId="{C225CE09-3C67-4836-9F7E-5C531553DB14}" type="pres">
      <dgm:prSet presAssocID="{4483C5FB-C6B2-4ADD-8491-A0534F0B562D}" presName="rootComposite" presStyleCnt="0"/>
      <dgm:spPr/>
    </dgm:pt>
    <dgm:pt modelId="{47C26A80-FF93-4C3A-AD88-B656890887D8}" type="pres">
      <dgm:prSet presAssocID="{4483C5FB-C6B2-4ADD-8491-A0534F0B562D}" presName="rootText" presStyleLbl="node4" presStyleIdx="26" presStyleCnt="28" custScaleX="259375" custLinFactNeighborX="14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148C5C-ABE5-419F-A53A-0A57B962F85B}" type="pres">
      <dgm:prSet presAssocID="{4483C5FB-C6B2-4ADD-8491-A0534F0B562D}" presName="rootConnector" presStyleLbl="node4" presStyleIdx="26" presStyleCnt="28"/>
      <dgm:spPr/>
      <dgm:t>
        <a:bodyPr/>
        <a:lstStyle/>
        <a:p>
          <a:endParaRPr lang="ru-RU"/>
        </a:p>
      </dgm:t>
    </dgm:pt>
    <dgm:pt modelId="{D8C44148-5EF7-4D00-A12F-42126F9C6F8F}" type="pres">
      <dgm:prSet presAssocID="{4483C5FB-C6B2-4ADD-8491-A0534F0B562D}" presName="hierChild4" presStyleCnt="0"/>
      <dgm:spPr/>
    </dgm:pt>
    <dgm:pt modelId="{76281C2F-3BAE-4E56-9497-F3396532BF8A}" type="pres">
      <dgm:prSet presAssocID="{4483C5FB-C6B2-4ADD-8491-A0534F0B562D}" presName="hierChild5" presStyleCnt="0"/>
      <dgm:spPr/>
    </dgm:pt>
    <dgm:pt modelId="{9FBA7399-1087-4278-823B-E65221D704E3}" type="pres">
      <dgm:prSet presAssocID="{45550BA2-FA70-4E4F-8A3A-9C47519FEF36}" presName="Name50" presStyleLbl="parChTrans1D4" presStyleIdx="27" presStyleCnt="28"/>
      <dgm:spPr/>
      <dgm:t>
        <a:bodyPr/>
        <a:lstStyle/>
        <a:p>
          <a:endParaRPr lang="ru-RU"/>
        </a:p>
      </dgm:t>
    </dgm:pt>
    <dgm:pt modelId="{7C1E2156-7705-4E4B-AEEF-2FC38D674CEA}" type="pres">
      <dgm:prSet presAssocID="{B237B258-3389-47EA-8802-87D50B47155E}" presName="hierRoot2" presStyleCnt="0">
        <dgm:presLayoutVars>
          <dgm:hierBranch val="init"/>
        </dgm:presLayoutVars>
      </dgm:prSet>
      <dgm:spPr/>
    </dgm:pt>
    <dgm:pt modelId="{4F60C208-0209-4AD9-A529-ED68E1FEA8F6}" type="pres">
      <dgm:prSet presAssocID="{B237B258-3389-47EA-8802-87D50B47155E}" presName="rootComposite" presStyleCnt="0"/>
      <dgm:spPr/>
    </dgm:pt>
    <dgm:pt modelId="{9739F32D-1F81-4EB8-AAF2-7B9EB9D185C1}" type="pres">
      <dgm:prSet presAssocID="{B237B258-3389-47EA-8802-87D50B47155E}" presName="rootText" presStyleLbl="node4" presStyleIdx="27" presStyleCnt="28" custScaleX="259375" custLinFactNeighborX="4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7250B1-ACC2-4D49-A233-0EC7FBE38555}" type="pres">
      <dgm:prSet presAssocID="{B237B258-3389-47EA-8802-87D50B47155E}" presName="rootConnector" presStyleLbl="node4" presStyleIdx="27" presStyleCnt="28"/>
      <dgm:spPr/>
      <dgm:t>
        <a:bodyPr/>
        <a:lstStyle/>
        <a:p>
          <a:endParaRPr lang="ru-RU"/>
        </a:p>
      </dgm:t>
    </dgm:pt>
    <dgm:pt modelId="{50C7AA70-A442-4013-80FF-D9EE032BC6E3}" type="pres">
      <dgm:prSet presAssocID="{B237B258-3389-47EA-8802-87D50B47155E}" presName="hierChild4" presStyleCnt="0"/>
      <dgm:spPr/>
    </dgm:pt>
    <dgm:pt modelId="{7187A8C6-B513-46FD-904F-81649C92B47A}" type="pres">
      <dgm:prSet presAssocID="{B237B258-3389-47EA-8802-87D50B47155E}" presName="hierChild5" presStyleCnt="0"/>
      <dgm:spPr/>
    </dgm:pt>
    <dgm:pt modelId="{942A9106-9423-4A1F-9581-A6181B5782AE}" type="pres">
      <dgm:prSet presAssocID="{AEBA8E4C-F149-4B42-A0A9-06A315D67DF0}" presName="hierChild5" presStyleCnt="0"/>
      <dgm:spPr/>
    </dgm:pt>
    <dgm:pt modelId="{BADADB90-F5E1-4DAF-B520-75FFDBC685E0}" type="pres">
      <dgm:prSet presAssocID="{AD122E63-58C5-44E8-B390-EAF2EA01FA04}" presName="hierChild5" presStyleCnt="0"/>
      <dgm:spPr/>
    </dgm:pt>
    <dgm:pt modelId="{9371BCBF-6F89-4FAA-96FB-A2FA352CF622}" type="pres">
      <dgm:prSet presAssocID="{3214A0FB-23BB-4ABC-AA12-FB087A882A5E}" presName="hierChild5" presStyleCnt="0"/>
      <dgm:spPr/>
    </dgm:pt>
    <dgm:pt modelId="{B01B9160-6236-4F04-B56D-7A6BCB11EAE8}" type="pres">
      <dgm:prSet presAssocID="{AF684661-0BCB-4658-935B-EE2B6582CF71}" presName="hierChild5" presStyleCnt="0"/>
      <dgm:spPr/>
    </dgm:pt>
    <dgm:pt modelId="{F99F2AE7-BB27-493B-963C-C06166BBD0B4}" type="pres">
      <dgm:prSet presAssocID="{2D6C3AB1-1B04-4678-8E8D-1C805A212394}" presName="Name35" presStyleLbl="parChTrans1D3" presStyleIdx="1" presStyleCnt="2"/>
      <dgm:spPr/>
      <dgm:t>
        <a:bodyPr/>
        <a:lstStyle/>
        <a:p>
          <a:endParaRPr lang="ru-RU"/>
        </a:p>
      </dgm:t>
    </dgm:pt>
    <dgm:pt modelId="{5075B6C9-468C-4399-A6C9-96625081BBCB}" type="pres">
      <dgm:prSet presAssocID="{3E59C0FF-4A87-483E-8C51-70675073B899}" presName="hierRoot2" presStyleCnt="0">
        <dgm:presLayoutVars>
          <dgm:hierBranch val="init"/>
        </dgm:presLayoutVars>
      </dgm:prSet>
      <dgm:spPr/>
    </dgm:pt>
    <dgm:pt modelId="{27A36A5C-7F13-4F77-A202-837AFA17EB07}" type="pres">
      <dgm:prSet presAssocID="{3E59C0FF-4A87-483E-8C51-70675073B899}" presName="rootComposite" presStyleCnt="0"/>
      <dgm:spPr/>
    </dgm:pt>
    <dgm:pt modelId="{55EC4D4A-8582-41F0-B1D3-3887EA2CFD29}" type="pres">
      <dgm:prSet presAssocID="{3E59C0FF-4A87-483E-8C51-70675073B899}" presName="rootText" presStyleLbl="node3" presStyleIdx="1" presStyleCnt="2" custScaleX="235795" custLinFactX="200000" custLinFactNeighborX="2240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FC3E84-FE5F-4B7B-9453-C33D3FAD4835}" type="pres">
      <dgm:prSet presAssocID="{3E59C0FF-4A87-483E-8C51-70675073B899}" presName="rootConnector" presStyleLbl="node3" presStyleIdx="1" presStyleCnt="2"/>
      <dgm:spPr/>
      <dgm:t>
        <a:bodyPr/>
        <a:lstStyle/>
        <a:p>
          <a:endParaRPr lang="ru-RU"/>
        </a:p>
      </dgm:t>
    </dgm:pt>
    <dgm:pt modelId="{75E9D245-057B-48F4-9560-CE1EAEBB7025}" type="pres">
      <dgm:prSet presAssocID="{3E59C0FF-4A87-483E-8C51-70675073B899}" presName="hierChild4" presStyleCnt="0"/>
      <dgm:spPr/>
    </dgm:pt>
    <dgm:pt modelId="{6046D93B-CA65-4710-9518-26C4F13F15D6}" type="pres">
      <dgm:prSet presAssocID="{3E59C0FF-4A87-483E-8C51-70675073B899}" presName="hierChild5" presStyleCnt="0"/>
      <dgm:spPr/>
    </dgm:pt>
    <dgm:pt modelId="{56E94FCB-CB9F-4E72-8135-7FBFD2D4A479}" type="pres">
      <dgm:prSet presAssocID="{331EB1DB-97B7-4B6F-BE6C-D3509ED55608}" presName="hierChild5" presStyleCnt="0"/>
      <dgm:spPr/>
    </dgm:pt>
    <dgm:pt modelId="{D6354511-8AAB-4B32-BE85-63E1B812A872}" type="pres">
      <dgm:prSet presAssocID="{2FD1ED05-826C-4579-B2B5-462EC13E21B3}" presName="hierChild3" presStyleCnt="0"/>
      <dgm:spPr/>
    </dgm:pt>
  </dgm:ptLst>
  <dgm:cxnLst>
    <dgm:cxn modelId="{CEA33605-539F-489C-9521-7CA40DD0852F}" srcId="{AEBA8E4C-F149-4B42-A0A9-06A315D67DF0}" destId="{CD56E077-8319-4423-839E-9900F84D04E3}" srcOrd="2" destOrd="0" parTransId="{50B21A0C-60BA-4B4B-83DE-2604304D7238}" sibTransId="{7E371DA8-D484-4EED-86A6-75E4DC8EBCDE}"/>
    <dgm:cxn modelId="{D62B9BEF-9110-4761-8DC3-60B483C5FCF6}" type="presOf" srcId="{331EB1DB-97B7-4B6F-BE6C-D3509ED55608}" destId="{D0CE8D0D-35DE-4B35-A888-FE1DADFB1763}" srcOrd="0" destOrd="0" presId="urn:microsoft.com/office/officeart/2005/8/layout/orgChart1"/>
    <dgm:cxn modelId="{B68D371C-9B99-45D7-9029-46A92CB7523A}" type="presOf" srcId="{3214A0FB-23BB-4ABC-AA12-FB087A882A5E}" destId="{8AAA80DA-4298-4F02-B27B-D1D699ABFBA3}" srcOrd="1" destOrd="0" presId="urn:microsoft.com/office/officeart/2005/8/layout/orgChart1"/>
    <dgm:cxn modelId="{7792808C-F856-4574-8717-56FC2AA8E90D}" type="presOf" srcId="{161B32CC-7474-4F86-8976-89458F3D5053}" destId="{95A0BC31-4FA8-4BC9-8CAB-6E012F39ECAB}" srcOrd="1" destOrd="0" presId="urn:microsoft.com/office/officeart/2005/8/layout/orgChart1"/>
    <dgm:cxn modelId="{A11C728B-4808-4380-8D5B-567F2E455499}" type="presOf" srcId="{AD122E63-58C5-44E8-B390-EAF2EA01FA04}" destId="{11935415-451B-4CB9-B382-EEF0129DF322}" srcOrd="0" destOrd="0" presId="urn:microsoft.com/office/officeart/2005/8/layout/orgChart1"/>
    <dgm:cxn modelId="{3E1EA220-B8BA-44C4-A437-6397A895754E}" type="presOf" srcId="{EC5F5E5B-17C8-4F96-9C90-F750F29A566A}" destId="{5D2B93A5-EA40-45BC-88EF-A69FDC26907F}" srcOrd="0" destOrd="0" presId="urn:microsoft.com/office/officeart/2005/8/layout/orgChart1"/>
    <dgm:cxn modelId="{20A9DD2C-7C7C-424F-AE05-5D1E85E74C01}" srcId="{FE215D26-AF88-4280-A771-3C5549E13382}" destId="{239FE324-EB9E-4E9F-8E60-E35088F09A48}" srcOrd="3" destOrd="0" parTransId="{C6D45145-53A5-447D-9596-E132FCC46AFB}" sibTransId="{B6B3B8B9-9096-4B7A-8E1F-16268FA9A3C4}"/>
    <dgm:cxn modelId="{CE486073-1252-4429-9298-AEE81B861C78}" srcId="{6BD47E53-F7AD-4C46-8865-6B4A431E10CB}" destId="{23AC9A32-48DA-4A79-AC7F-551C417BD2DB}" srcOrd="1" destOrd="0" parTransId="{33604BA2-C2A5-4CA5-9D33-CCBF3419CC39}" sibTransId="{52284207-3306-4317-A58C-1398D3DB940F}"/>
    <dgm:cxn modelId="{74432B44-88BC-4166-A89D-131D670D75E1}" type="presOf" srcId="{4483C5FB-C6B2-4ADD-8491-A0534F0B562D}" destId="{1E148C5C-ABE5-419F-A53A-0A57B962F85B}" srcOrd="1" destOrd="0" presId="urn:microsoft.com/office/officeart/2005/8/layout/orgChart1"/>
    <dgm:cxn modelId="{0688F6BC-4010-4411-A798-4B371506A010}" type="presOf" srcId="{56F72C7D-9E76-44F2-8DC4-A0DFB6058F84}" destId="{FFCCCAEE-BB76-4FC2-94A7-89B69AFF5C12}" srcOrd="1" destOrd="0" presId="urn:microsoft.com/office/officeart/2005/8/layout/orgChart1"/>
    <dgm:cxn modelId="{BEF11E64-A3D4-41E4-8C43-4D1D90A9F17B}" type="presOf" srcId="{6C05837F-3EA4-4BC8-A688-0DCC7ADDB967}" destId="{845AAFED-5815-461B-990F-A3490CC6AEC2}" srcOrd="1" destOrd="0" presId="urn:microsoft.com/office/officeart/2005/8/layout/orgChart1"/>
    <dgm:cxn modelId="{B8B3000A-BFE5-4712-B570-9D70D30980FA}" type="presOf" srcId="{ABABC9F2-397C-4017-AD85-E2BEB7951318}" destId="{BF8E491E-6A0D-427E-9E82-C788526A7C66}" srcOrd="1" destOrd="0" presId="urn:microsoft.com/office/officeart/2005/8/layout/orgChart1"/>
    <dgm:cxn modelId="{D7A13818-281C-4A7D-B178-056EDC055E52}" type="presOf" srcId="{B237B258-3389-47EA-8802-87D50B47155E}" destId="{017250B1-ACC2-4D49-A233-0EC7FBE38555}" srcOrd="1" destOrd="0" presId="urn:microsoft.com/office/officeart/2005/8/layout/orgChart1"/>
    <dgm:cxn modelId="{83FD27D7-1D14-473E-82FA-B7C9DB6B92BF}" srcId="{AF684661-0BCB-4658-935B-EE2B6582CF71}" destId="{F7165842-B684-4218-91AE-BD0383C08641}" srcOrd="0" destOrd="0" parTransId="{DA36F06B-8655-4065-9091-B71F3CF671AC}" sibTransId="{19C9EFE3-0117-48F3-96A7-E67B4504F76C}"/>
    <dgm:cxn modelId="{2209E846-A5FB-48F3-96D5-BE0DA6F616A6}" type="presOf" srcId="{5FB8E7C9-C1D5-4C14-87C3-7B230AC2916F}" destId="{CDD9A8C5-889E-453A-B58A-EA7299050CAA}" srcOrd="1" destOrd="0" presId="urn:microsoft.com/office/officeart/2005/8/layout/orgChart1"/>
    <dgm:cxn modelId="{D8780639-4F44-4BD6-A466-0741AB58B2C1}" type="presOf" srcId="{FE215D26-AF88-4280-A771-3C5549E13382}" destId="{466D597B-73F8-4151-A197-9266A9B29CE3}" srcOrd="0" destOrd="0" presId="urn:microsoft.com/office/officeart/2005/8/layout/orgChart1"/>
    <dgm:cxn modelId="{FB2FF995-7177-4429-B2B4-102A40D77B52}" type="presOf" srcId="{57CB5A8A-24F1-4765-9473-30653C8148AC}" destId="{932E8BA2-E348-45C8-B2B1-5BECD1B37698}" srcOrd="1" destOrd="0" presId="urn:microsoft.com/office/officeart/2005/8/layout/orgChart1"/>
    <dgm:cxn modelId="{B7986EFC-E9A2-488F-A092-9BE7129B49C8}" type="presOf" srcId="{6BD47E53-F7AD-4C46-8865-6B4A431E10CB}" destId="{71394281-037F-4E57-8EAA-32611EAD7361}" srcOrd="0" destOrd="0" presId="urn:microsoft.com/office/officeart/2005/8/layout/orgChart1"/>
    <dgm:cxn modelId="{EF537669-034B-4F07-8295-50A20AB14810}" type="presOf" srcId="{39E96CC0-D07D-4C51-8ED8-10A584BA8116}" destId="{494C8D30-4F7B-4210-A798-64783E4C9C0A}" srcOrd="1" destOrd="0" presId="urn:microsoft.com/office/officeart/2005/8/layout/orgChart1"/>
    <dgm:cxn modelId="{BB4649C5-FE24-460E-B2E4-73587EFF4FF3}" type="presOf" srcId="{0C139821-33D1-44A2-834F-35EF40DD534C}" destId="{5662935D-605E-4CE2-8797-01C652C18817}" srcOrd="0" destOrd="0" presId="urn:microsoft.com/office/officeart/2005/8/layout/orgChart1"/>
    <dgm:cxn modelId="{1C33B037-C029-4E4C-8782-4E5560FF7CF9}" srcId="{AF684661-0BCB-4658-935B-EE2B6582CF71}" destId="{3214A0FB-23BB-4ABC-AA12-FB087A882A5E}" srcOrd="1" destOrd="0" parTransId="{870C0390-8E8B-4369-930B-E4E31687F420}" sibTransId="{F078EA7C-5BC2-4724-967B-7F48D729D806}"/>
    <dgm:cxn modelId="{3FFE0F65-D5A5-4B01-B1F0-A02AA886DCF7}" type="presOf" srcId="{F64A10E1-190A-46E9-9F7D-D483A72DB8E6}" destId="{EE6149D3-D3E4-46CB-B672-366189258005}" srcOrd="0" destOrd="0" presId="urn:microsoft.com/office/officeart/2005/8/layout/orgChart1"/>
    <dgm:cxn modelId="{6DC98724-1FD7-41F9-805A-4522D475598D}" type="presOf" srcId="{56F72C7D-9E76-44F2-8DC4-A0DFB6058F84}" destId="{5EE16583-41FA-4B2D-AB88-ACA5E854A7FB}" srcOrd="0" destOrd="0" presId="urn:microsoft.com/office/officeart/2005/8/layout/orgChart1"/>
    <dgm:cxn modelId="{D6A8C4E3-764B-4286-B9FF-5759DD9D302F}" srcId="{AD122E63-58C5-44E8-B390-EAF2EA01FA04}" destId="{6BD47E53-F7AD-4C46-8865-6B4A431E10CB}" srcOrd="0" destOrd="0" parTransId="{F64A10E1-190A-46E9-9F7D-D483A72DB8E6}" sibTransId="{AA24EA54-28B0-4B71-8E02-DC3A0DFD3FB1}"/>
    <dgm:cxn modelId="{2C6D673C-AC05-4C68-BE4B-80F5B6B0E2C0}" type="presOf" srcId="{57CB5A8A-24F1-4765-9473-30653C8148AC}" destId="{4B214E08-F0B4-40AC-A434-50D0261CF169}" srcOrd="0" destOrd="0" presId="urn:microsoft.com/office/officeart/2005/8/layout/orgChart1"/>
    <dgm:cxn modelId="{EB60962E-FA0B-4977-9AB2-20002EE84AE9}" type="presOf" srcId="{5B0587C9-EEAF-48CD-8E00-B7D183A4AFFF}" destId="{F681585E-9EE1-46C1-A1D5-3501C927CBFA}" srcOrd="0" destOrd="0" presId="urn:microsoft.com/office/officeart/2005/8/layout/orgChart1"/>
    <dgm:cxn modelId="{804924F3-2FA8-4E56-8AC2-2173A3DE93C9}" srcId="{AEBA8E4C-F149-4B42-A0A9-06A315D67DF0}" destId="{B237B258-3389-47EA-8802-87D50B47155E}" srcOrd="4" destOrd="0" parTransId="{45550BA2-FA70-4E4F-8A3A-9C47519FEF36}" sibTransId="{5C5B83F3-9504-4ADC-9D5E-E746F3F9DC26}"/>
    <dgm:cxn modelId="{1E573E5B-5C33-46C8-B01B-89B0E5424D39}" srcId="{88214E95-21F8-4B82-A456-473B5C593F71}" destId="{2FD1ED05-826C-4579-B2B5-462EC13E21B3}" srcOrd="0" destOrd="0" parTransId="{83CD8CFE-197E-4C92-81CA-8F6441BE99EE}" sibTransId="{3AF5CC83-3526-4F9D-9D0F-C3C946931E7E}"/>
    <dgm:cxn modelId="{00E66DEC-4D48-4BB5-ACEF-BC69769DC660}" type="presOf" srcId="{4561895B-BD33-4885-8352-B429D9C3E459}" destId="{A90AF9F2-A5CD-46FB-AF21-3D30D3DD00B0}" srcOrd="0" destOrd="0" presId="urn:microsoft.com/office/officeart/2005/8/layout/orgChart1"/>
    <dgm:cxn modelId="{13B204CC-0BDE-4199-AB5C-CC38B1EEB93D}" type="presOf" srcId="{F7165842-B684-4218-91AE-BD0383C08641}" destId="{D50D5A16-7EF9-447F-A7B0-36475C7D757D}" srcOrd="0" destOrd="0" presId="urn:microsoft.com/office/officeart/2005/8/layout/orgChart1"/>
    <dgm:cxn modelId="{BD0E7D19-7865-4C0A-A268-6C72950B87C4}" srcId="{23AC9A32-48DA-4A79-AC7F-551C417BD2DB}" destId="{5E55C676-F612-4A76-99BF-374025B33F70}" srcOrd="2" destOrd="0" parTransId="{2A23207C-75DC-4808-9765-7E1F36500CB8}" sibTransId="{1F67DDD5-78AA-4C7D-9D7F-309981D753B8}"/>
    <dgm:cxn modelId="{F60BAAF5-B79F-45B4-A286-39ABC366CA09}" type="presOf" srcId="{4483C5FB-C6B2-4ADD-8491-A0534F0B562D}" destId="{47C26A80-FF93-4C3A-AD88-B656890887D8}" srcOrd="0" destOrd="0" presId="urn:microsoft.com/office/officeart/2005/8/layout/orgChart1"/>
    <dgm:cxn modelId="{D53FEB03-AC44-46D2-895C-A1A3FBD72A0C}" type="presOf" srcId="{5DDC6C8B-8CE5-4C7C-83CB-95C8AFEBF2DF}" destId="{514631CC-659C-45EB-A4F2-7579ED8FF941}" srcOrd="1" destOrd="0" presId="urn:microsoft.com/office/officeart/2005/8/layout/orgChart1"/>
    <dgm:cxn modelId="{40F8626F-F522-488F-921D-BB575511FFF4}" type="presOf" srcId="{6BD47E53-F7AD-4C46-8865-6B4A431E10CB}" destId="{D2672086-C65B-4235-8F4B-6966D9493E1B}" srcOrd="1" destOrd="0" presId="urn:microsoft.com/office/officeart/2005/8/layout/orgChart1"/>
    <dgm:cxn modelId="{64DB1B06-8953-425A-8FA3-A7F6DD2E28F0}" type="presOf" srcId="{0E15C6C6-C415-4399-856F-25AA04FAF5DE}" destId="{D66471E6-A553-4380-BBFF-C49B199FBA33}" srcOrd="1" destOrd="0" presId="urn:microsoft.com/office/officeart/2005/8/layout/orgChart1"/>
    <dgm:cxn modelId="{4644C091-81C2-4233-A7FC-8BF38EF867F8}" type="presOf" srcId="{5E55C676-F612-4A76-99BF-374025B33F70}" destId="{16F00F40-92A9-4D6D-97C4-2D7DB180DE0A}" srcOrd="1" destOrd="0" presId="urn:microsoft.com/office/officeart/2005/8/layout/orgChart1"/>
    <dgm:cxn modelId="{01A696CD-11A7-41D4-9762-0BA2328D1013}" type="presOf" srcId="{53296E3C-0188-4978-9543-29F84C88ACAD}" destId="{D9851165-0A62-4023-9912-659750FF632A}" srcOrd="0" destOrd="0" presId="urn:microsoft.com/office/officeart/2005/8/layout/orgChart1"/>
    <dgm:cxn modelId="{C68D375F-824D-4E74-BB92-2F8209FD00CA}" type="presOf" srcId="{CB6F45E9-1B36-496D-9CB4-124752FAFA45}" destId="{5AE10834-AAB6-4AF9-A6D3-F4E3DC49BDC6}" srcOrd="0" destOrd="0" presId="urn:microsoft.com/office/officeart/2005/8/layout/orgChart1"/>
    <dgm:cxn modelId="{66D5627B-FD38-433D-96C1-9BADF017114E}" srcId="{FE215D26-AF88-4280-A771-3C5549E13382}" destId="{57CB5A8A-24F1-4765-9473-30653C8148AC}" srcOrd="2" destOrd="0" parTransId="{6122E1D9-A0BB-427F-BF8B-827C0C9F0581}" sibTransId="{D32913D5-4D35-48FC-9FF2-6FDD22DD9673}"/>
    <dgm:cxn modelId="{519297C4-4F80-458A-8744-FE59D0CAE7F2}" type="presOf" srcId="{3E59C0FF-4A87-483E-8C51-70675073B899}" destId="{55EC4D4A-8582-41F0-B1D3-3887EA2CFD29}" srcOrd="0" destOrd="0" presId="urn:microsoft.com/office/officeart/2005/8/layout/orgChart1"/>
    <dgm:cxn modelId="{FD779789-62A4-4036-BE41-FEE70E92188C}" type="presOf" srcId="{0C139821-33D1-44A2-834F-35EF40DD534C}" destId="{C800E56B-21FB-4763-8824-1C5C1AD53726}" srcOrd="1" destOrd="0" presId="urn:microsoft.com/office/officeart/2005/8/layout/orgChart1"/>
    <dgm:cxn modelId="{E06BEA8E-FDA0-493E-B6B8-EA99D98BBDE5}" type="presOf" srcId="{3418DC83-FAF1-4C75-ACED-F43EBF15E36F}" destId="{55C898E6-B8B5-4C36-9794-D47DA5AFD3FF}" srcOrd="0" destOrd="0" presId="urn:microsoft.com/office/officeart/2005/8/layout/orgChart1"/>
    <dgm:cxn modelId="{C4961656-8553-49EA-8598-2F8B5FBAF5E8}" type="presOf" srcId="{CD56E077-8319-4423-839E-9900F84D04E3}" destId="{112FDB3E-141E-4A33-AC5E-51D73FD409C2}" srcOrd="1" destOrd="0" presId="urn:microsoft.com/office/officeart/2005/8/layout/orgChart1"/>
    <dgm:cxn modelId="{A26E49AA-0F17-4DF7-9C9A-BD61F0343277}" srcId="{23AC9A32-48DA-4A79-AC7F-551C417BD2DB}" destId="{6C05837F-3EA4-4BC8-A688-0DCC7ADDB967}" srcOrd="3" destOrd="0" parTransId="{EC5F5E5B-17C8-4F96-9C90-F750F29A566A}" sibTransId="{F16E0A0C-7FF9-43C0-A342-F2C222B935F1}"/>
    <dgm:cxn modelId="{ACE60D38-97C8-453A-96C3-7DE62A866F01}" type="presOf" srcId="{ABABC9F2-397C-4017-AD85-E2BEB7951318}" destId="{33710EB9-5F1F-45D0-B590-A60BB5F6A0BA}" srcOrd="0" destOrd="0" presId="urn:microsoft.com/office/officeart/2005/8/layout/orgChart1"/>
    <dgm:cxn modelId="{CA29BD36-B7B4-495B-8C9A-061EBC67794F}" type="presOf" srcId="{2FD1ED05-826C-4579-B2B5-462EC13E21B3}" destId="{686FF9A0-0BFA-4F55-B81E-08955B391F30}" srcOrd="0" destOrd="0" presId="urn:microsoft.com/office/officeart/2005/8/layout/orgChart1"/>
    <dgm:cxn modelId="{C9545080-ACCF-429A-B69D-323D5AAD2E94}" srcId="{FE215D26-AF88-4280-A771-3C5549E13382}" destId="{5DDC6C8B-8CE5-4C7C-83CB-95C8AFEBF2DF}" srcOrd="0" destOrd="0" parTransId="{C768EEC5-4EBB-4D07-BEE3-0D5FF75AC681}" sibTransId="{E346D230-0575-4B43-8A55-E084127F5E9A}"/>
    <dgm:cxn modelId="{84A5AC80-D147-4D6D-B21C-AD67F4E0ABB6}" type="presOf" srcId="{43D9EA9B-B49C-4A00-8148-BBC6BADB1506}" destId="{EBCFF611-48A7-43FA-AA6C-C999084FDF59}" srcOrd="0" destOrd="0" presId="urn:microsoft.com/office/officeart/2005/8/layout/orgChart1"/>
    <dgm:cxn modelId="{635A84D6-9499-4AEB-9ACE-FE476F2A1DB4}" type="presOf" srcId="{870C0390-8E8B-4369-930B-E4E31687F420}" destId="{927D9767-B9EE-4A31-AD05-91AADE5CC752}" srcOrd="0" destOrd="0" presId="urn:microsoft.com/office/officeart/2005/8/layout/orgChart1"/>
    <dgm:cxn modelId="{02F1BC0E-5F90-4513-A4C9-70B711A584D8}" type="presOf" srcId="{E34AED5F-9FD0-4C65-A06F-6D8DC11B2A7B}" destId="{BC166EE7-300F-4AB6-9E82-5202F1D6D9D6}" srcOrd="0" destOrd="0" presId="urn:microsoft.com/office/officeart/2005/8/layout/orgChart1"/>
    <dgm:cxn modelId="{E8B7BBC1-99CA-42CA-8C87-5C05A0D92B35}" srcId="{AEBA8E4C-F149-4B42-A0A9-06A315D67DF0}" destId="{4483C5FB-C6B2-4ADD-8491-A0534F0B562D}" srcOrd="3" destOrd="0" parTransId="{43D9EA9B-B49C-4A00-8148-BBC6BADB1506}" sibTransId="{AB5A0EEC-0B6C-4780-A509-4D5A6A2A4EB3}"/>
    <dgm:cxn modelId="{114C627D-8B7D-4D41-B4CD-6226078FD029}" type="presOf" srcId="{AD122E63-58C5-44E8-B390-EAF2EA01FA04}" destId="{4067B161-3411-4388-933A-46BD1B61514E}" srcOrd="1" destOrd="0" presId="urn:microsoft.com/office/officeart/2005/8/layout/orgChart1"/>
    <dgm:cxn modelId="{A4053148-A89A-45CC-8F26-F0A7BA055CB3}" type="presOf" srcId="{239FE324-EB9E-4E9F-8E60-E35088F09A48}" destId="{3D10D57F-B8CA-4D21-83E8-51CD8F2E72E3}" srcOrd="1" destOrd="0" presId="urn:microsoft.com/office/officeart/2005/8/layout/orgChart1"/>
    <dgm:cxn modelId="{FF42B383-08FA-46AB-A7BB-899FB1104484}" type="presOf" srcId="{239FE324-EB9E-4E9F-8E60-E35088F09A48}" destId="{9D16B97C-7BDC-4AF2-BA7A-253A6397916A}" srcOrd="0" destOrd="0" presId="urn:microsoft.com/office/officeart/2005/8/layout/orgChart1"/>
    <dgm:cxn modelId="{792E4471-985D-4AD4-94D0-85937B639E1C}" type="presOf" srcId="{AEBA8E4C-F149-4B42-A0A9-06A315D67DF0}" destId="{55992818-53B5-496A-AB25-769BF2EE592C}" srcOrd="1" destOrd="0" presId="urn:microsoft.com/office/officeart/2005/8/layout/orgChart1"/>
    <dgm:cxn modelId="{C1B977A5-4547-4864-9E41-D3435EF5D5D1}" type="presOf" srcId="{82657BD5-25EB-4E72-A07D-F0186C69B446}" destId="{60C1A384-4050-4197-B800-560F3364507B}" srcOrd="1" destOrd="0" presId="urn:microsoft.com/office/officeart/2005/8/layout/orgChart1"/>
    <dgm:cxn modelId="{8ABE2FE8-F783-4B4B-94EC-9897045E1357}" type="presOf" srcId="{5DDC6C8B-8CE5-4C7C-83CB-95C8AFEBF2DF}" destId="{C76A140E-64AD-4C37-BF47-ECCCF71E88D4}" srcOrd="0" destOrd="0" presId="urn:microsoft.com/office/officeart/2005/8/layout/orgChart1"/>
    <dgm:cxn modelId="{BAA1F81E-4FC3-431F-9BF2-0AEE3F7D21F0}" type="presOf" srcId="{1E3B6DB0-A748-4B29-AF1C-31E0EC3A8663}" destId="{99702D19-86BE-42E3-A4B7-A7E9BD61BF99}" srcOrd="0" destOrd="0" presId="urn:microsoft.com/office/officeart/2005/8/layout/orgChart1"/>
    <dgm:cxn modelId="{F1DB2663-210D-4160-8AFA-4335FCFE3146}" type="presOf" srcId="{783413B4-5CF4-4B21-83B4-9E415BBAD112}" destId="{DE189927-DB9A-411C-8C74-14CBF00CCC6E}" srcOrd="0" destOrd="0" presId="urn:microsoft.com/office/officeart/2005/8/layout/orgChart1"/>
    <dgm:cxn modelId="{C3C22E49-B559-47C1-83D9-E4C4B674224D}" type="presOf" srcId="{8B683B39-0CCE-4F7B-ABE5-B3F51FCB9895}" destId="{84A1CA5C-2925-4596-A028-A38F3868BE73}" srcOrd="0" destOrd="0" presId="urn:microsoft.com/office/officeart/2005/8/layout/orgChart1"/>
    <dgm:cxn modelId="{EF145644-F2E0-47F7-AB78-0BE7926AEBDA}" type="presOf" srcId="{88214E95-21F8-4B82-A456-473B5C593F71}" destId="{96C4DFBF-BDA5-4B89-8A98-665677DFB74D}" srcOrd="0" destOrd="0" presId="urn:microsoft.com/office/officeart/2005/8/layout/orgChart1"/>
    <dgm:cxn modelId="{1E67F817-83E2-4EAC-B195-664E8DE2B563}" type="presOf" srcId="{CD56E077-8319-4423-839E-9900F84D04E3}" destId="{D452B3F7-D866-421A-8947-48A59109F63A}" srcOrd="0" destOrd="0" presId="urn:microsoft.com/office/officeart/2005/8/layout/orgChart1"/>
    <dgm:cxn modelId="{65B96D72-7A70-4A00-A4C0-C3A27A907AA9}" type="presOf" srcId="{33604BA2-C2A5-4CA5-9D33-CCBF3419CC39}" destId="{3B59C561-AD94-463C-AB8F-E8BFF87FA100}" srcOrd="0" destOrd="0" presId="urn:microsoft.com/office/officeart/2005/8/layout/orgChart1"/>
    <dgm:cxn modelId="{B41D1D53-76AE-4B02-B3F0-D80969CC01E2}" srcId="{331EB1DB-97B7-4B6F-BE6C-D3509ED55608}" destId="{AF684661-0BCB-4658-935B-EE2B6582CF71}" srcOrd="0" destOrd="0" parTransId="{783413B4-5CF4-4B21-83B4-9E415BBAD112}" sibTransId="{2F938F4B-30C1-43DA-B407-5ECCFAE94A9C}"/>
    <dgm:cxn modelId="{C2F19C15-CBAD-4D75-A1D4-34CC0267CF76}" type="presOf" srcId="{5FB7DCC0-340B-4A65-B0B9-7607F6EC50A5}" destId="{CDBC1902-D938-4CE9-9A36-BD95D7A632EA}" srcOrd="0" destOrd="0" presId="urn:microsoft.com/office/officeart/2005/8/layout/orgChart1"/>
    <dgm:cxn modelId="{5275E4E3-4F79-4A3A-A8C9-17A253904F97}" type="presOf" srcId="{23AC9A32-48DA-4A79-AC7F-551C417BD2DB}" destId="{5C2B6640-3B0C-4AF4-983D-72F0B9247E23}" srcOrd="1" destOrd="0" presId="urn:microsoft.com/office/officeart/2005/8/layout/orgChart1"/>
    <dgm:cxn modelId="{4CBDF65D-8C08-4F72-8C3C-B98C8F07AA58}" type="presOf" srcId="{5E55C676-F612-4A76-99BF-374025B33F70}" destId="{44C2500F-7693-4A93-9C51-51262A59935A}" srcOrd="0" destOrd="0" presId="urn:microsoft.com/office/officeart/2005/8/layout/orgChart1"/>
    <dgm:cxn modelId="{3C3EA69D-EE04-47BF-8156-C1432586F8BE}" type="presOf" srcId="{3214A0FB-23BB-4ABC-AA12-FB087A882A5E}" destId="{2A2AD5B5-B141-482A-9045-CE6257B50A84}" srcOrd="0" destOrd="0" presId="urn:microsoft.com/office/officeart/2005/8/layout/orgChart1"/>
    <dgm:cxn modelId="{5DEF06CF-75D7-4BBD-9AA9-FD3946CDAB0C}" type="presOf" srcId="{AF684661-0BCB-4658-935B-EE2B6582CF71}" destId="{583EFF43-C96D-4123-9C30-BFFD1661F973}" srcOrd="1" destOrd="0" presId="urn:microsoft.com/office/officeart/2005/8/layout/orgChart1"/>
    <dgm:cxn modelId="{8BAA2760-C1A8-478A-B751-A5B28C8C4EBB}" type="presOf" srcId="{0E15C6C6-C415-4399-856F-25AA04FAF5DE}" destId="{AE385203-7C83-4C9C-818F-932AC46CC3E5}" srcOrd="0" destOrd="0" presId="urn:microsoft.com/office/officeart/2005/8/layout/orgChart1"/>
    <dgm:cxn modelId="{7F22B40E-BEC3-441A-8CDA-06617F2FC4FA}" srcId="{AEBA8E4C-F149-4B42-A0A9-06A315D67DF0}" destId="{0E15C6C6-C415-4399-856F-25AA04FAF5DE}" srcOrd="0" destOrd="0" parTransId="{4561895B-BD33-4885-8352-B429D9C3E459}" sibTransId="{62EBDCEC-3EB3-471C-B3BD-74D9D3390E35}"/>
    <dgm:cxn modelId="{D30CFCF8-DB10-430D-BB4F-6F9ED21F44FB}" type="presOf" srcId="{F7165842-B684-4218-91AE-BD0383C08641}" destId="{FCA6BFAA-A015-47D0-843C-DBBC04907F53}" srcOrd="1" destOrd="0" presId="urn:microsoft.com/office/officeart/2005/8/layout/orgChart1"/>
    <dgm:cxn modelId="{97AE0939-4A67-4E77-BF37-99CFA558A6E8}" type="presOf" srcId="{3E59C0FF-4A87-483E-8C51-70675073B899}" destId="{24FC3E84-FE5F-4B7B-9453-C33D3FAD4835}" srcOrd="1" destOrd="0" presId="urn:microsoft.com/office/officeart/2005/8/layout/orgChart1"/>
    <dgm:cxn modelId="{48D892B1-2A6D-4CD4-981A-B825876EB9F7}" type="presOf" srcId="{331EB1DB-97B7-4B6F-BE6C-D3509ED55608}" destId="{D666462D-3C35-4DB1-9A57-254C62C64EBA}" srcOrd="1" destOrd="0" presId="urn:microsoft.com/office/officeart/2005/8/layout/orgChart1"/>
    <dgm:cxn modelId="{D227A677-C8FA-4ACE-A4B0-FAD366A171D6}" srcId="{331EB1DB-97B7-4B6F-BE6C-D3509ED55608}" destId="{3E59C0FF-4A87-483E-8C51-70675073B899}" srcOrd="1" destOrd="0" parTransId="{2D6C3AB1-1B04-4678-8E8D-1C805A212394}" sibTransId="{83B7EB67-A668-457F-99CF-9043B637EA09}"/>
    <dgm:cxn modelId="{76383983-9BCF-4C9E-B9B5-59546BAF5945}" type="presOf" srcId="{4DE4153A-429D-47B4-BEAF-AD0DF2C5070B}" destId="{3683257F-0C89-4C0D-8E84-6872F985DEF0}" srcOrd="0" destOrd="0" presId="urn:microsoft.com/office/officeart/2005/8/layout/orgChart1"/>
    <dgm:cxn modelId="{69855E08-9A7D-4B4B-A059-BCAECA6EBB41}" type="presOf" srcId="{50B21A0C-60BA-4B4B-83DE-2604304D7238}" destId="{69DF3971-10EE-431A-9B1B-0B414B5EB7DB}" srcOrd="0" destOrd="0" presId="urn:microsoft.com/office/officeart/2005/8/layout/orgChart1"/>
    <dgm:cxn modelId="{E5DFD1C7-CD35-4EB7-ADD9-8E14F138FE28}" type="presOf" srcId="{F9EFB018-99B2-4EA6-B8ED-A0B499B92CC5}" destId="{651C6D8E-AB79-41FC-BFC0-7A374A919658}" srcOrd="0" destOrd="0" presId="urn:microsoft.com/office/officeart/2005/8/layout/orgChart1"/>
    <dgm:cxn modelId="{F0C45D13-6E3D-4180-8268-36CA6BB5D186}" type="presOf" srcId="{82657BD5-25EB-4E72-A07D-F0186C69B446}" destId="{930678C6-54B2-47C8-B56A-69B9F8DA38F9}" srcOrd="0" destOrd="0" presId="urn:microsoft.com/office/officeart/2005/8/layout/orgChart1"/>
    <dgm:cxn modelId="{FBF2368E-46EF-40E9-9EE9-EE28B12C796A}" srcId="{3214A0FB-23BB-4ABC-AA12-FB087A882A5E}" destId="{AD122E63-58C5-44E8-B390-EAF2EA01FA04}" srcOrd="0" destOrd="0" parTransId="{53296E3C-0188-4978-9543-29F84C88ACAD}" sibTransId="{04AA14D9-CAD5-4873-BDB9-1C7452D899AF}"/>
    <dgm:cxn modelId="{EB2C8DE5-413E-484E-89F9-AB817CAB6118}" type="presOf" srcId="{CB6F45E9-1B36-496D-9CB4-124752FAFA45}" destId="{4145EDE0-1119-452A-B0EF-EDEC45B6A21D}" srcOrd="1" destOrd="0" presId="urn:microsoft.com/office/officeart/2005/8/layout/orgChart1"/>
    <dgm:cxn modelId="{E0F2B0D5-0405-4590-94C9-28C8573ED0CD}" type="presOf" srcId="{2A23207C-75DC-4808-9765-7E1F36500CB8}" destId="{E6854B3A-F029-4F45-A1C8-5CB904033218}" srcOrd="0" destOrd="0" presId="urn:microsoft.com/office/officeart/2005/8/layout/orgChart1"/>
    <dgm:cxn modelId="{1315E0ED-46C7-4200-BF44-3C0C7B7C6542}" type="presOf" srcId="{579BA808-DD1A-4508-8BC5-0F24697B01E1}" destId="{1E2546F8-8E09-4C8A-B4FF-A2496B17C147}" srcOrd="0" destOrd="0" presId="urn:microsoft.com/office/officeart/2005/8/layout/orgChart1"/>
    <dgm:cxn modelId="{7DF436BC-A37D-4E59-BD9A-E62B7910B7DD}" srcId="{FE215D26-AF88-4280-A771-3C5549E13382}" destId="{579BA808-DD1A-4508-8BC5-0F24697B01E1}" srcOrd="5" destOrd="0" parTransId="{7E84955E-4EA1-44E4-9830-1197E2019E76}" sibTransId="{825D6AF2-9B32-4904-A506-B7DD3F98B693}"/>
    <dgm:cxn modelId="{C4D504E8-0B23-44DE-8564-7AD14DB60B9C}" srcId="{FE215D26-AF88-4280-A771-3C5549E13382}" destId="{5FB8E7C9-C1D5-4C14-87C3-7B230AC2916F}" srcOrd="4" destOrd="0" parTransId="{1E3B6DB0-A748-4B29-AF1C-31E0EC3A8663}" sibTransId="{4F9311FD-CD8C-4A4E-AF1E-1EF34FC7EB9C}"/>
    <dgm:cxn modelId="{6AE3AB33-5A0D-45DF-9403-56972379EF6D}" srcId="{FE215D26-AF88-4280-A771-3C5549E13382}" destId="{ABABC9F2-397C-4017-AD85-E2BEB7951318}" srcOrd="1" destOrd="0" parTransId="{17E05372-4F12-4970-A4E6-AAB8D8C12BEF}" sibTransId="{FE4AC5F8-7E7A-412E-B626-AC468A91FA6F}"/>
    <dgm:cxn modelId="{DFE1BA18-C152-4567-8D21-A5F30051AF94}" srcId="{0C139821-33D1-44A2-834F-35EF40DD534C}" destId="{479AC979-2037-4D82-8697-9228BF13AAD6}" srcOrd="1" destOrd="0" parTransId="{063F8B6D-2A7E-4A2B-B61A-5A11413E22EF}" sibTransId="{D6687549-F269-4DF2-AD32-A748FCA5CEFD}"/>
    <dgm:cxn modelId="{74771778-948B-4146-8BFE-4D74CDF80B4C}" type="presOf" srcId="{39E96CC0-D07D-4C51-8ED8-10A584BA8116}" destId="{0B8BD843-C45F-4F8A-B297-B6BF43F42373}" srcOrd="0" destOrd="0" presId="urn:microsoft.com/office/officeart/2005/8/layout/orgChart1"/>
    <dgm:cxn modelId="{E5C18F56-9458-45BB-B9C9-514E17DE110A}" srcId="{806B9A58-DC9E-4FA0-BDC0-39DCE3E8EDB5}" destId="{0C139821-33D1-44A2-834F-35EF40DD534C}" srcOrd="0" destOrd="0" parTransId="{3418DC83-FAF1-4C75-ACED-F43EBF15E36F}" sibTransId="{6E075DF7-D37B-42EC-8C8E-AAF2BD64D812}"/>
    <dgm:cxn modelId="{2181ED42-23EB-42BE-9286-673A8755C698}" type="presOf" srcId="{5FB8E7C9-C1D5-4C14-87C3-7B230AC2916F}" destId="{55CA72CB-2ED3-486D-9A20-DC2FBE0A50E9}" srcOrd="0" destOrd="0" presId="urn:microsoft.com/office/officeart/2005/8/layout/orgChart1"/>
    <dgm:cxn modelId="{D8BCC3A1-0656-485C-A69F-C0D0340E775D}" type="presOf" srcId="{579BA808-DD1A-4508-8BC5-0F24697B01E1}" destId="{3D041868-633D-4892-A4A2-9219BC71931C}" srcOrd="1" destOrd="0" presId="urn:microsoft.com/office/officeart/2005/8/layout/orgChart1"/>
    <dgm:cxn modelId="{72A59B5E-DD59-4D1F-ABC8-36AD81689AF1}" srcId="{23AC9A32-48DA-4A79-AC7F-551C417BD2DB}" destId="{F9EFB018-99B2-4EA6-B8ED-A0B499B92CC5}" srcOrd="0" destOrd="0" parTransId="{9BAA4763-4879-4263-AF60-AE2B90FC23D0}" sibTransId="{6A8E1AF1-E4EF-48B9-A96A-22922BAE1012}"/>
    <dgm:cxn modelId="{361EC56E-FC71-4BD7-B976-A52BD5B64FAC}" type="presOf" srcId="{6EEE8224-73C8-40EF-BD25-97C51E7AA68F}" destId="{3AB1A9E7-371A-4697-A602-00D701188DB4}" srcOrd="0" destOrd="0" presId="urn:microsoft.com/office/officeart/2005/8/layout/orgChart1"/>
    <dgm:cxn modelId="{3E6EB24B-15DC-471C-AA8B-84337DC86BBA}" type="presOf" srcId="{9BAA4763-4879-4263-AF60-AE2B90FC23D0}" destId="{39D4E9C2-0BB2-4731-ACB5-9ECFE7C3CDB2}" srcOrd="0" destOrd="0" presId="urn:microsoft.com/office/officeart/2005/8/layout/orgChart1"/>
    <dgm:cxn modelId="{4A543F59-CCA3-4EE0-9212-25C87F6E118E}" srcId="{0C139821-33D1-44A2-834F-35EF40DD534C}" destId="{FE215D26-AF88-4280-A771-3C5549E13382}" srcOrd="0" destOrd="0" parTransId="{5B0587C9-EEAF-48CD-8E00-B7D183A4AFFF}" sibTransId="{DE920E38-49BE-4020-A9A9-BA4D912534FE}"/>
    <dgm:cxn modelId="{2F76067B-EEB3-4A74-91AB-5E48DC31CFD0}" type="presOf" srcId="{45550BA2-FA70-4E4F-8A3A-9C47519FEF36}" destId="{9FBA7399-1087-4278-823B-E65221D704E3}" srcOrd="0" destOrd="0" presId="urn:microsoft.com/office/officeart/2005/8/layout/orgChart1"/>
    <dgm:cxn modelId="{9FF34EC2-8A62-4A41-82B7-153C0A12280D}" type="presOf" srcId="{C768EEC5-4EBB-4D07-BEE3-0D5FF75AC681}" destId="{5DA75BE8-72A9-44FC-9B57-6D7B81EEDA18}" srcOrd="0" destOrd="0" presId="urn:microsoft.com/office/officeart/2005/8/layout/orgChart1"/>
    <dgm:cxn modelId="{B4ABF3CB-CA60-41CD-B520-2D8B67D0A179}" type="presOf" srcId="{161B32CC-7474-4F86-8976-89458F3D5053}" destId="{7F6C5A57-3E34-403D-BCA7-441C3D3FD468}" srcOrd="0" destOrd="0" presId="urn:microsoft.com/office/officeart/2005/8/layout/orgChart1"/>
    <dgm:cxn modelId="{C01611DA-3AA5-4561-AF42-2A0FA0292A2C}" type="presOf" srcId="{806B9A58-DC9E-4FA0-BDC0-39DCE3E8EDB5}" destId="{7579311C-4CAB-4DDC-92CC-142BF80334AF}" srcOrd="1" destOrd="0" presId="urn:microsoft.com/office/officeart/2005/8/layout/orgChart1"/>
    <dgm:cxn modelId="{59E04BE5-E24D-4852-B5D0-6272DD7D1C65}" srcId="{F7165842-B684-4218-91AE-BD0383C08641}" destId="{82657BD5-25EB-4E72-A07D-F0186C69B446}" srcOrd="1" destOrd="0" parTransId="{AF512DAD-DA6F-4476-86A6-CC9DECD4D69C}" sibTransId="{785F1023-A65B-4CD6-9731-9D8C7B2DF8CB}"/>
    <dgm:cxn modelId="{80E87D1E-7FC6-4E1A-BF16-1A62415CF69F}" type="presOf" srcId="{806B9A58-DC9E-4FA0-BDC0-39DCE3E8EDB5}" destId="{21E2AFF1-72A5-419D-9CCF-C7488215207A}" srcOrd="0" destOrd="0" presId="urn:microsoft.com/office/officeart/2005/8/layout/orgChart1"/>
    <dgm:cxn modelId="{DE4C94ED-E234-4CB5-A419-88EBEE693670}" type="presOf" srcId="{DA36F06B-8655-4065-9091-B71F3CF671AC}" destId="{08FC2EDF-C53E-4084-AA0D-4EF1219FD636}" srcOrd="0" destOrd="0" presId="urn:microsoft.com/office/officeart/2005/8/layout/orgChart1"/>
    <dgm:cxn modelId="{CBE7BDD9-75B7-41A1-B8E7-2BC04C36D25E}" srcId="{AEBA8E4C-F149-4B42-A0A9-06A315D67DF0}" destId="{56F72C7D-9E76-44F2-8DC4-A0DFB6058F84}" srcOrd="1" destOrd="0" parTransId="{5FB7DCC0-340B-4A65-B0B9-7607F6EC50A5}" sibTransId="{BE132416-96F2-4BB8-B641-54532CC7D4BD}"/>
    <dgm:cxn modelId="{4714B0DF-AFC9-49E8-90D0-3236101E4213}" type="presOf" srcId="{FE215D26-AF88-4280-A771-3C5549E13382}" destId="{9C0B1FDB-BA29-4E11-BF75-FC38DD00AFBA}" srcOrd="1" destOrd="0" presId="urn:microsoft.com/office/officeart/2005/8/layout/orgChart1"/>
    <dgm:cxn modelId="{68C4AEE4-F1A1-4C62-BC63-AB4C446BCE21}" type="presOf" srcId="{23AC9A32-48DA-4A79-AC7F-551C417BD2DB}" destId="{13B80903-8C97-4401-8A3F-5651487ED2FD}" srcOrd="0" destOrd="0" presId="urn:microsoft.com/office/officeart/2005/8/layout/orgChart1"/>
    <dgm:cxn modelId="{8558EC96-C950-4CC9-9A84-A5F0CAC9FFBC}" type="presOf" srcId="{17E05372-4F12-4970-A4E6-AAB8D8C12BEF}" destId="{9998CAB1-A9E1-418A-A90C-A8D98D767511}" srcOrd="0" destOrd="0" presId="urn:microsoft.com/office/officeart/2005/8/layout/orgChart1"/>
    <dgm:cxn modelId="{6B30CF3C-8A46-4A71-8531-427E30AABA4B}" srcId="{AD122E63-58C5-44E8-B390-EAF2EA01FA04}" destId="{AEBA8E4C-F149-4B42-A0A9-06A315D67DF0}" srcOrd="1" destOrd="0" parTransId="{56699C00-F41E-4D47-A4CE-0B887BDE78E8}" sibTransId="{35A5C5BA-A4ED-48CD-B0EB-A316DCEF739B}"/>
    <dgm:cxn modelId="{E9028EF5-B315-4CD4-BBE2-66A47D617616}" type="presOf" srcId="{AF684661-0BCB-4658-935B-EE2B6582CF71}" destId="{2F1160AF-ECAC-4E56-A90E-9C2F8BDE2D76}" srcOrd="0" destOrd="0" presId="urn:microsoft.com/office/officeart/2005/8/layout/orgChart1"/>
    <dgm:cxn modelId="{EB002C69-A223-4FE5-BA7F-D020B20AEBA3}" srcId="{23AC9A32-48DA-4A79-AC7F-551C417BD2DB}" destId="{39E96CC0-D07D-4C51-8ED8-10A584BA8116}" srcOrd="1" destOrd="0" parTransId="{8B683B39-0CCE-4F7B-ABE5-B3F51FCB9895}" sibTransId="{34E7ED80-5BEE-4851-B6B9-0BFF9426DAF7}"/>
    <dgm:cxn modelId="{E7ED0C44-9839-478A-8C0C-4F7A603B604F}" type="presOf" srcId="{F9EFB018-99B2-4EA6-B8ED-A0B499B92CC5}" destId="{BF43F269-5C24-44B0-8614-3A2ABDCEAA69}" srcOrd="1" destOrd="0" presId="urn:microsoft.com/office/officeart/2005/8/layout/orgChart1"/>
    <dgm:cxn modelId="{D4932E54-DB7B-4D64-9883-B40E146BBEDD}" type="presOf" srcId="{C4D51042-84A9-4E7F-9D42-FCDD76C0B6BC}" destId="{FB5BE390-6587-4E2B-8655-AD80CE73495C}" srcOrd="0" destOrd="0" presId="urn:microsoft.com/office/officeart/2005/8/layout/orgChart1"/>
    <dgm:cxn modelId="{3D0C50A9-9285-4B0D-A02A-6CFB5AB37F35}" type="presOf" srcId="{2FD1ED05-826C-4579-B2B5-462EC13E21B3}" destId="{24F4984B-4A10-4415-9393-814C6D6AEB7A}" srcOrd="1" destOrd="0" presId="urn:microsoft.com/office/officeart/2005/8/layout/orgChart1"/>
    <dgm:cxn modelId="{B790F5CD-259F-4411-91B6-AF487C0D6FD2}" srcId="{2FD1ED05-826C-4579-B2B5-462EC13E21B3}" destId="{331EB1DB-97B7-4B6F-BE6C-D3509ED55608}" srcOrd="0" destOrd="0" parTransId="{4DE4153A-429D-47B4-BEAF-AD0DF2C5070B}" sibTransId="{F12E63D6-C4B3-4356-BD3C-C03F6BFABE48}"/>
    <dgm:cxn modelId="{5536E008-39A5-48D4-B978-9CB54C03A376}" type="presOf" srcId="{2D6C3AB1-1B04-4678-8E8D-1C805A212394}" destId="{F99F2AE7-BB27-493B-963C-C06166BBD0B4}" srcOrd="0" destOrd="0" presId="urn:microsoft.com/office/officeart/2005/8/layout/orgChart1"/>
    <dgm:cxn modelId="{90858C07-049D-4037-987A-68701329E1B2}" srcId="{82657BD5-25EB-4E72-A07D-F0186C69B446}" destId="{CB6F45E9-1B36-496D-9CB4-124752FAFA45}" srcOrd="0" destOrd="0" parTransId="{C4D51042-84A9-4E7F-9D42-FCDD76C0B6BC}" sibTransId="{84BD0363-231B-4012-87C5-46DA9F1D0277}"/>
    <dgm:cxn modelId="{1C84B74A-ADBA-447F-BDC7-3F1396C686F3}" type="presOf" srcId="{AEBA8E4C-F149-4B42-A0A9-06A315D67DF0}" destId="{E306E4C7-019E-4CD4-9B8F-9901D7098999}" srcOrd="0" destOrd="0" presId="urn:microsoft.com/office/officeart/2005/8/layout/orgChart1"/>
    <dgm:cxn modelId="{AF1B89EF-16BF-47C7-8E6C-D081A3A95D0D}" type="presOf" srcId="{56699C00-F41E-4D47-A4CE-0B887BDE78E8}" destId="{6374E64B-11F9-4A0D-93A0-7C2760130C13}" srcOrd="0" destOrd="0" presId="urn:microsoft.com/office/officeart/2005/8/layout/orgChart1"/>
    <dgm:cxn modelId="{C3179B46-6F7F-4FB8-99B9-3A9AAE33A091}" type="presOf" srcId="{B237B258-3389-47EA-8802-87D50B47155E}" destId="{9739F32D-1F81-4EB8-AAF2-7B9EB9D185C1}" srcOrd="0" destOrd="0" presId="urn:microsoft.com/office/officeart/2005/8/layout/orgChart1"/>
    <dgm:cxn modelId="{D8AF2716-AB76-440C-88DC-3C920EE80AB2}" type="presOf" srcId="{AF512DAD-DA6F-4476-86A6-CC9DECD4D69C}" destId="{86E478BD-1F4D-4C5C-B172-FE9DC5F05A8E}" srcOrd="0" destOrd="0" presId="urn:microsoft.com/office/officeart/2005/8/layout/orgChart1"/>
    <dgm:cxn modelId="{3517CF9E-E39A-4593-9A29-B3B3785AEE3B}" type="presOf" srcId="{063F8B6D-2A7E-4A2B-B61A-5A11413E22EF}" destId="{1281374D-4FED-4A95-97CA-A0151721D37B}" srcOrd="0" destOrd="0" presId="urn:microsoft.com/office/officeart/2005/8/layout/orgChart1"/>
    <dgm:cxn modelId="{3E943FAA-0C74-4E8D-BB71-364597429805}" type="presOf" srcId="{6122E1D9-A0BB-427F-BF8B-827C0C9F0581}" destId="{EE180BFC-9C05-45FE-80AB-2228606D6F7E}" srcOrd="0" destOrd="0" presId="urn:microsoft.com/office/officeart/2005/8/layout/orgChart1"/>
    <dgm:cxn modelId="{A6249BEC-7103-489D-8F5E-9A44EB389B06}" srcId="{F7165842-B684-4218-91AE-BD0383C08641}" destId="{806B9A58-DC9E-4FA0-BDC0-39DCE3E8EDB5}" srcOrd="0" destOrd="0" parTransId="{E34AED5F-9FD0-4C65-A06F-6D8DC11B2A7B}" sibTransId="{FCA5ECE5-4CA5-4284-B930-E7A8168EB96C}"/>
    <dgm:cxn modelId="{E0B07591-1301-4C18-B3F7-9408BA26CC9A}" type="presOf" srcId="{479AC979-2037-4D82-8697-9228BF13AAD6}" destId="{A8B48C06-750E-49EF-8066-A9E68C3EB199}" srcOrd="0" destOrd="0" presId="urn:microsoft.com/office/officeart/2005/8/layout/orgChart1"/>
    <dgm:cxn modelId="{9A966741-229F-4FDF-9670-F57A99390EB1}" type="presOf" srcId="{C6D45145-53A5-447D-9596-E132FCC46AFB}" destId="{913789AA-938E-425B-9116-9C831C2B1A02}" srcOrd="0" destOrd="0" presId="urn:microsoft.com/office/officeart/2005/8/layout/orgChart1"/>
    <dgm:cxn modelId="{A7659EB1-362D-41C8-BA7D-8DD36A44B259}" type="presOf" srcId="{7E84955E-4EA1-44E4-9830-1197E2019E76}" destId="{0AA55E83-71D5-41FD-A5E8-E763F452FF26}" srcOrd="0" destOrd="0" presId="urn:microsoft.com/office/officeart/2005/8/layout/orgChart1"/>
    <dgm:cxn modelId="{D9E55B17-5BE1-4D33-BAB3-D68A0BB29363}" type="presOf" srcId="{6C05837F-3EA4-4BC8-A688-0DCC7ADDB967}" destId="{37AA207E-41A5-438E-AE36-62B6EF911AF5}" srcOrd="0" destOrd="0" presId="urn:microsoft.com/office/officeart/2005/8/layout/orgChart1"/>
    <dgm:cxn modelId="{36C3CA06-93EF-4ACA-8789-04CB99AFEDE6}" type="presOf" srcId="{479AC979-2037-4D82-8697-9228BF13AAD6}" destId="{7CCAAF49-17FA-4115-A6FE-A7B21934F05A}" srcOrd="1" destOrd="0" presId="urn:microsoft.com/office/officeart/2005/8/layout/orgChart1"/>
    <dgm:cxn modelId="{7B7E6795-2FC7-4559-A4C6-CC65FCE7CE1B}" srcId="{6BD47E53-F7AD-4C46-8865-6B4A431E10CB}" destId="{161B32CC-7474-4F86-8976-89458F3D5053}" srcOrd="0" destOrd="0" parTransId="{6EEE8224-73C8-40EF-BD25-97C51E7AA68F}" sibTransId="{F84D00B6-9582-4384-BF36-65CE80432FD2}"/>
    <dgm:cxn modelId="{8A8DAFC5-E382-4294-9D35-A9617980FF8F}" type="presParOf" srcId="{96C4DFBF-BDA5-4B89-8A98-665677DFB74D}" destId="{8F6A01FB-AE58-4C76-8732-188902A183E0}" srcOrd="0" destOrd="0" presId="urn:microsoft.com/office/officeart/2005/8/layout/orgChart1"/>
    <dgm:cxn modelId="{F6941283-BA68-4E07-8FC4-2DDCB79CB076}" type="presParOf" srcId="{8F6A01FB-AE58-4C76-8732-188902A183E0}" destId="{4D68E0EC-644E-4057-9C6B-92123F8612AD}" srcOrd="0" destOrd="0" presId="urn:microsoft.com/office/officeart/2005/8/layout/orgChart1"/>
    <dgm:cxn modelId="{68896542-9388-4320-9047-46B0624AACF2}" type="presParOf" srcId="{4D68E0EC-644E-4057-9C6B-92123F8612AD}" destId="{686FF9A0-0BFA-4F55-B81E-08955B391F30}" srcOrd="0" destOrd="0" presId="urn:microsoft.com/office/officeart/2005/8/layout/orgChart1"/>
    <dgm:cxn modelId="{C178855E-7435-44CF-B067-2DC370D8DE75}" type="presParOf" srcId="{4D68E0EC-644E-4057-9C6B-92123F8612AD}" destId="{24F4984B-4A10-4415-9393-814C6D6AEB7A}" srcOrd="1" destOrd="0" presId="urn:microsoft.com/office/officeart/2005/8/layout/orgChart1"/>
    <dgm:cxn modelId="{84E98880-9A73-460F-AB89-544789774987}" type="presParOf" srcId="{8F6A01FB-AE58-4C76-8732-188902A183E0}" destId="{FD842900-343D-453B-BC61-05EB19862966}" srcOrd="1" destOrd="0" presId="urn:microsoft.com/office/officeart/2005/8/layout/orgChart1"/>
    <dgm:cxn modelId="{10D95FB8-791D-4753-8AEC-E6B39ABF46DE}" type="presParOf" srcId="{FD842900-343D-453B-BC61-05EB19862966}" destId="{3683257F-0C89-4C0D-8E84-6872F985DEF0}" srcOrd="0" destOrd="0" presId="urn:microsoft.com/office/officeart/2005/8/layout/orgChart1"/>
    <dgm:cxn modelId="{ED8A195E-10DD-4B9D-A828-E00C8AE89760}" type="presParOf" srcId="{FD842900-343D-453B-BC61-05EB19862966}" destId="{F0829FEF-F5B6-4179-B1AA-DD6FFDFD9F18}" srcOrd="1" destOrd="0" presId="urn:microsoft.com/office/officeart/2005/8/layout/orgChart1"/>
    <dgm:cxn modelId="{3BB11E29-308F-4CAF-BCA2-7E5BD0BE79C2}" type="presParOf" srcId="{F0829FEF-F5B6-4179-B1AA-DD6FFDFD9F18}" destId="{228E8C14-0801-4DF6-8C92-8A94974A87C7}" srcOrd="0" destOrd="0" presId="urn:microsoft.com/office/officeart/2005/8/layout/orgChart1"/>
    <dgm:cxn modelId="{1D79CA3F-D5D8-4777-A3BA-9D674027DF6D}" type="presParOf" srcId="{228E8C14-0801-4DF6-8C92-8A94974A87C7}" destId="{D0CE8D0D-35DE-4B35-A888-FE1DADFB1763}" srcOrd="0" destOrd="0" presId="urn:microsoft.com/office/officeart/2005/8/layout/orgChart1"/>
    <dgm:cxn modelId="{6F724105-F568-4752-8AE8-4BC7F06DE01B}" type="presParOf" srcId="{228E8C14-0801-4DF6-8C92-8A94974A87C7}" destId="{D666462D-3C35-4DB1-9A57-254C62C64EBA}" srcOrd="1" destOrd="0" presId="urn:microsoft.com/office/officeart/2005/8/layout/orgChart1"/>
    <dgm:cxn modelId="{486EF6B6-BC0C-4A7B-BEE6-D75D7772BDC6}" type="presParOf" srcId="{F0829FEF-F5B6-4179-B1AA-DD6FFDFD9F18}" destId="{1492D0FB-1629-4CF0-9D61-11CE343DCEED}" srcOrd="1" destOrd="0" presId="urn:microsoft.com/office/officeart/2005/8/layout/orgChart1"/>
    <dgm:cxn modelId="{182A2572-84D0-4BDB-AEEE-9ACEBE305D0E}" type="presParOf" srcId="{1492D0FB-1629-4CF0-9D61-11CE343DCEED}" destId="{DE189927-DB9A-411C-8C74-14CBF00CCC6E}" srcOrd="0" destOrd="0" presId="urn:microsoft.com/office/officeart/2005/8/layout/orgChart1"/>
    <dgm:cxn modelId="{80FAB431-EFFA-4AD0-8C28-5D8EBFB00321}" type="presParOf" srcId="{1492D0FB-1629-4CF0-9D61-11CE343DCEED}" destId="{E5DF29E9-8872-46B6-B2B8-072BA1F5E54E}" srcOrd="1" destOrd="0" presId="urn:microsoft.com/office/officeart/2005/8/layout/orgChart1"/>
    <dgm:cxn modelId="{5FA5940C-F240-4501-AB00-9688E93DA7FA}" type="presParOf" srcId="{E5DF29E9-8872-46B6-B2B8-072BA1F5E54E}" destId="{9EF3A96E-25DB-43D8-BBDB-AEA624C14BBB}" srcOrd="0" destOrd="0" presId="urn:microsoft.com/office/officeart/2005/8/layout/orgChart1"/>
    <dgm:cxn modelId="{ADF13864-7609-4B73-9396-75A11A57E601}" type="presParOf" srcId="{9EF3A96E-25DB-43D8-BBDB-AEA624C14BBB}" destId="{2F1160AF-ECAC-4E56-A90E-9C2F8BDE2D76}" srcOrd="0" destOrd="0" presId="urn:microsoft.com/office/officeart/2005/8/layout/orgChart1"/>
    <dgm:cxn modelId="{41D6AB05-8476-40B1-B4E5-7541182C07B7}" type="presParOf" srcId="{9EF3A96E-25DB-43D8-BBDB-AEA624C14BBB}" destId="{583EFF43-C96D-4123-9C30-BFFD1661F973}" srcOrd="1" destOrd="0" presId="urn:microsoft.com/office/officeart/2005/8/layout/orgChart1"/>
    <dgm:cxn modelId="{A28364EC-9012-4E27-BED7-EEA88378CC1F}" type="presParOf" srcId="{E5DF29E9-8872-46B6-B2B8-072BA1F5E54E}" destId="{A8DEE952-3199-4970-9B28-8BD1213272F3}" srcOrd="1" destOrd="0" presId="urn:microsoft.com/office/officeart/2005/8/layout/orgChart1"/>
    <dgm:cxn modelId="{8149D2B7-57B2-4ED9-AF3B-1C3289BC76DC}" type="presParOf" srcId="{A8DEE952-3199-4970-9B28-8BD1213272F3}" destId="{08FC2EDF-C53E-4084-AA0D-4EF1219FD636}" srcOrd="0" destOrd="0" presId="urn:microsoft.com/office/officeart/2005/8/layout/orgChart1"/>
    <dgm:cxn modelId="{82F6D151-8A4B-48F7-BA00-C2D15834BF10}" type="presParOf" srcId="{A8DEE952-3199-4970-9B28-8BD1213272F3}" destId="{5F8CD431-BCC5-48DA-9B52-1155929F8669}" srcOrd="1" destOrd="0" presId="urn:microsoft.com/office/officeart/2005/8/layout/orgChart1"/>
    <dgm:cxn modelId="{0094AD97-56E8-47EE-8977-7C908069CE9F}" type="presParOf" srcId="{5F8CD431-BCC5-48DA-9B52-1155929F8669}" destId="{B01C1FF4-22F1-4041-8F2E-984EBCD03F5C}" srcOrd="0" destOrd="0" presId="urn:microsoft.com/office/officeart/2005/8/layout/orgChart1"/>
    <dgm:cxn modelId="{9AC54C3B-2AF5-4FDB-9403-AFABDCE357B4}" type="presParOf" srcId="{B01C1FF4-22F1-4041-8F2E-984EBCD03F5C}" destId="{D50D5A16-7EF9-447F-A7B0-36475C7D757D}" srcOrd="0" destOrd="0" presId="urn:microsoft.com/office/officeart/2005/8/layout/orgChart1"/>
    <dgm:cxn modelId="{021C645B-D20D-42A3-B0DE-420124A6389A}" type="presParOf" srcId="{B01C1FF4-22F1-4041-8F2E-984EBCD03F5C}" destId="{FCA6BFAA-A015-47D0-843C-DBBC04907F53}" srcOrd="1" destOrd="0" presId="urn:microsoft.com/office/officeart/2005/8/layout/orgChart1"/>
    <dgm:cxn modelId="{29DF0153-2F96-45D6-96FE-A2838C524F93}" type="presParOf" srcId="{5F8CD431-BCC5-48DA-9B52-1155929F8669}" destId="{878AC49E-38B9-48DC-9C78-E2A38C4A2B6F}" srcOrd="1" destOrd="0" presId="urn:microsoft.com/office/officeart/2005/8/layout/orgChart1"/>
    <dgm:cxn modelId="{95E0FF7B-821C-4CBB-9D96-811826818826}" type="presParOf" srcId="{878AC49E-38B9-48DC-9C78-E2A38C4A2B6F}" destId="{BC166EE7-300F-4AB6-9E82-5202F1D6D9D6}" srcOrd="0" destOrd="0" presId="urn:microsoft.com/office/officeart/2005/8/layout/orgChart1"/>
    <dgm:cxn modelId="{D970953A-D652-4BE5-AE7A-663CD38D2651}" type="presParOf" srcId="{878AC49E-38B9-48DC-9C78-E2A38C4A2B6F}" destId="{1AC3EDED-CBA2-4FA4-82A7-C7B946E1B19C}" srcOrd="1" destOrd="0" presId="urn:microsoft.com/office/officeart/2005/8/layout/orgChart1"/>
    <dgm:cxn modelId="{CAB2BCD6-D302-421D-A168-608E8007DA24}" type="presParOf" srcId="{1AC3EDED-CBA2-4FA4-82A7-C7B946E1B19C}" destId="{73A9856B-C465-4BF2-AA82-82C99B2A3BA7}" srcOrd="0" destOrd="0" presId="urn:microsoft.com/office/officeart/2005/8/layout/orgChart1"/>
    <dgm:cxn modelId="{7E0B31D1-3720-4D27-A939-563AB7C95873}" type="presParOf" srcId="{73A9856B-C465-4BF2-AA82-82C99B2A3BA7}" destId="{21E2AFF1-72A5-419D-9CCF-C7488215207A}" srcOrd="0" destOrd="0" presId="urn:microsoft.com/office/officeart/2005/8/layout/orgChart1"/>
    <dgm:cxn modelId="{2501EC18-F0DD-415D-BC64-8CA30B6760DF}" type="presParOf" srcId="{73A9856B-C465-4BF2-AA82-82C99B2A3BA7}" destId="{7579311C-4CAB-4DDC-92CC-142BF80334AF}" srcOrd="1" destOrd="0" presId="urn:microsoft.com/office/officeart/2005/8/layout/orgChart1"/>
    <dgm:cxn modelId="{3EB0070C-B4D0-491E-A604-9E52696BF3EF}" type="presParOf" srcId="{1AC3EDED-CBA2-4FA4-82A7-C7B946E1B19C}" destId="{5452B7D6-5CDA-46D3-BEBA-5237103CACBA}" srcOrd="1" destOrd="0" presId="urn:microsoft.com/office/officeart/2005/8/layout/orgChart1"/>
    <dgm:cxn modelId="{5342B197-45AD-4814-83DA-ABC64AB0C352}" type="presParOf" srcId="{5452B7D6-5CDA-46D3-BEBA-5237103CACBA}" destId="{55C898E6-B8B5-4C36-9794-D47DA5AFD3FF}" srcOrd="0" destOrd="0" presId="urn:microsoft.com/office/officeart/2005/8/layout/orgChart1"/>
    <dgm:cxn modelId="{97BEFD68-B683-4A75-B761-D6658A3F1842}" type="presParOf" srcId="{5452B7D6-5CDA-46D3-BEBA-5237103CACBA}" destId="{A222E646-A6AD-4506-B2F3-0B5D973D0BFF}" srcOrd="1" destOrd="0" presId="urn:microsoft.com/office/officeart/2005/8/layout/orgChart1"/>
    <dgm:cxn modelId="{7495CE15-2CAC-4883-A11D-1120B36A1C58}" type="presParOf" srcId="{A222E646-A6AD-4506-B2F3-0B5D973D0BFF}" destId="{F6E95AA0-0B62-4AE3-9919-4DAB8A1BDB9D}" srcOrd="0" destOrd="0" presId="urn:microsoft.com/office/officeart/2005/8/layout/orgChart1"/>
    <dgm:cxn modelId="{DFCF3794-235D-4186-9718-D91AADD646E8}" type="presParOf" srcId="{F6E95AA0-0B62-4AE3-9919-4DAB8A1BDB9D}" destId="{5662935D-605E-4CE2-8797-01C652C18817}" srcOrd="0" destOrd="0" presId="urn:microsoft.com/office/officeart/2005/8/layout/orgChart1"/>
    <dgm:cxn modelId="{2B7041B4-0981-4530-BC14-A5570326D841}" type="presParOf" srcId="{F6E95AA0-0B62-4AE3-9919-4DAB8A1BDB9D}" destId="{C800E56B-21FB-4763-8824-1C5C1AD53726}" srcOrd="1" destOrd="0" presId="urn:microsoft.com/office/officeart/2005/8/layout/orgChart1"/>
    <dgm:cxn modelId="{186249A5-7FF7-4962-9866-6F1371FADF23}" type="presParOf" srcId="{A222E646-A6AD-4506-B2F3-0B5D973D0BFF}" destId="{D291DA0E-55E0-422D-B783-7531F976644A}" srcOrd="1" destOrd="0" presId="urn:microsoft.com/office/officeart/2005/8/layout/orgChart1"/>
    <dgm:cxn modelId="{997D2B0D-91F3-483F-9637-904401FC59A3}" type="presParOf" srcId="{D291DA0E-55E0-422D-B783-7531F976644A}" destId="{F681585E-9EE1-46C1-A1D5-3501C927CBFA}" srcOrd="0" destOrd="0" presId="urn:microsoft.com/office/officeart/2005/8/layout/orgChart1"/>
    <dgm:cxn modelId="{873D62EF-14B2-481E-8FFE-B1C89421DE1A}" type="presParOf" srcId="{D291DA0E-55E0-422D-B783-7531F976644A}" destId="{5A02491C-EB4B-457A-A9A4-2DB20509DC35}" srcOrd="1" destOrd="0" presId="urn:microsoft.com/office/officeart/2005/8/layout/orgChart1"/>
    <dgm:cxn modelId="{0C87658B-4BC1-481A-AADA-6E310D7C24D9}" type="presParOf" srcId="{5A02491C-EB4B-457A-A9A4-2DB20509DC35}" destId="{DE18E135-9F5D-4F84-8162-53C91E5B42CA}" srcOrd="0" destOrd="0" presId="urn:microsoft.com/office/officeart/2005/8/layout/orgChart1"/>
    <dgm:cxn modelId="{9CF32CC8-1D69-4C8C-BD9E-A78FDD0F5D7E}" type="presParOf" srcId="{DE18E135-9F5D-4F84-8162-53C91E5B42CA}" destId="{466D597B-73F8-4151-A197-9266A9B29CE3}" srcOrd="0" destOrd="0" presId="urn:microsoft.com/office/officeart/2005/8/layout/orgChart1"/>
    <dgm:cxn modelId="{E0E24CA2-E329-4D26-9869-9797E597FAE6}" type="presParOf" srcId="{DE18E135-9F5D-4F84-8162-53C91E5B42CA}" destId="{9C0B1FDB-BA29-4E11-BF75-FC38DD00AFBA}" srcOrd="1" destOrd="0" presId="urn:microsoft.com/office/officeart/2005/8/layout/orgChart1"/>
    <dgm:cxn modelId="{9EFB1ACC-3604-4BB5-907F-B3B467C41F62}" type="presParOf" srcId="{5A02491C-EB4B-457A-A9A4-2DB20509DC35}" destId="{BB6614B0-7573-4245-8055-08C09794AF10}" srcOrd="1" destOrd="0" presId="urn:microsoft.com/office/officeart/2005/8/layout/orgChart1"/>
    <dgm:cxn modelId="{A2A16EE4-715C-470B-AAA7-D9DC072C3375}" type="presParOf" srcId="{BB6614B0-7573-4245-8055-08C09794AF10}" destId="{5DA75BE8-72A9-44FC-9B57-6D7B81EEDA18}" srcOrd="0" destOrd="0" presId="urn:microsoft.com/office/officeart/2005/8/layout/orgChart1"/>
    <dgm:cxn modelId="{ADB60BE1-41F2-4B81-BB44-33D3BBCB1EE4}" type="presParOf" srcId="{BB6614B0-7573-4245-8055-08C09794AF10}" destId="{15EE7DCA-D3FA-4B99-9030-A2E320F7CA06}" srcOrd="1" destOrd="0" presId="urn:microsoft.com/office/officeart/2005/8/layout/orgChart1"/>
    <dgm:cxn modelId="{0C32516D-F815-4552-88B5-D1A825D664F1}" type="presParOf" srcId="{15EE7DCA-D3FA-4B99-9030-A2E320F7CA06}" destId="{828D74CB-F13E-4711-AEFD-D2950CE21861}" srcOrd="0" destOrd="0" presId="urn:microsoft.com/office/officeart/2005/8/layout/orgChart1"/>
    <dgm:cxn modelId="{D890665D-8F88-4613-BA57-26F9D7AEA70B}" type="presParOf" srcId="{828D74CB-F13E-4711-AEFD-D2950CE21861}" destId="{C76A140E-64AD-4C37-BF47-ECCCF71E88D4}" srcOrd="0" destOrd="0" presId="urn:microsoft.com/office/officeart/2005/8/layout/orgChart1"/>
    <dgm:cxn modelId="{34B8C384-4B7B-4914-9D5F-B9482C4059B0}" type="presParOf" srcId="{828D74CB-F13E-4711-AEFD-D2950CE21861}" destId="{514631CC-659C-45EB-A4F2-7579ED8FF941}" srcOrd="1" destOrd="0" presId="urn:microsoft.com/office/officeart/2005/8/layout/orgChart1"/>
    <dgm:cxn modelId="{AF16C781-04EF-49A3-93D4-9662CCB3DC5D}" type="presParOf" srcId="{15EE7DCA-D3FA-4B99-9030-A2E320F7CA06}" destId="{527EBAE1-C200-47CD-8E8B-177E57B50042}" srcOrd="1" destOrd="0" presId="urn:microsoft.com/office/officeart/2005/8/layout/orgChart1"/>
    <dgm:cxn modelId="{839D81D8-75D5-4B90-8C25-8003CCB2F714}" type="presParOf" srcId="{15EE7DCA-D3FA-4B99-9030-A2E320F7CA06}" destId="{CB300482-FF57-4A2A-B2D7-F086196A666C}" srcOrd="2" destOrd="0" presId="urn:microsoft.com/office/officeart/2005/8/layout/orgChart1"/>
    <dgm:cxn modelId="{2E2E85BC-8604-416C-B90E-D2B7A758EE2B}" type="presParOf" srcId="{BB6614B0-7573-4245-8055-08C09794AF10}" destId="{9998CAB1-A9E1-418A-A90C-A8D98D767511}" srcOrd="2" destOrd="0" presId="urn:microsoft.com/office/officeart/2005/8/layout/orgChart1"/>
    <dgm:cxn modelId="{C225AA75-2433-42EE-AC20-F288E39CD858}" type="presParOf" srcId="{BB6614B0-7573-4245-8055-08C09794AF10}" destId="{92886C4C-B2C6-44BF-877F-687348E5876A}" srcOrd="3" destOrd="0" presId="urn:microsoft.com/office/officeart/2005/8/layout/orgChart1"/>
    <dgm:cxn modelId="{3EF741AC-6C0E-4721-B1D2-70CBB76E8974}" type="presParOf" srcId="{92886C4C-B2C6-44BF-877F-687348E5876A}" destId="{3C7DB65F-BCEF-4BC9-915E-E2556E8D55FE}" srcOrd="0" destOrd="0" presId="urn:microsoft.com/office/officeart/2005/8/layout/orgChart1"/>
    <dgm:cxn modelId="{3F955553-0BC0-48FE-A7A7-E0F49EFCA0CF}" type="presParOf" srcId="{3C7DB65F-BCEF-4BC9-915E-E2556E8D55FE}" destId="{33710EB9-5F1F-45D0-B590-A60BB5F6A0BA}" srcOrd="0" destOrd="0" presId="urn:microsoft.com/office/officeart/2005/8/layout/orgChart1"/>
    <dgm:cxn modelId="{2FC4134B-E1BC-4976-A7E1-397B2D427454}" type="presParOf" srcId="{3C7DB65F-BCEF-4BC9-915E-E2556E8D55FE}" destId="{BF8E491E-6A0D-427E-9E82-C788526A7C66}" srcOrd="1" destOrd="0" presId="urn:microsoft.com/office/officeart/2005/8/layout/orgChart1"/>
    <dgm:cxn modelId="{4B1CD2A1-2B1F-49CC-B54B-0E9D34BE1373}" type="presParOf" srcId="{92886C4C-B2C6-44BF-877F-687348E5876A}" destId="{AEC0AD35-D4D9-44C9-A77E-22226E9EB4EF}" srcOrd="1" destOrd="0" presId="urn:microsoft.com/office/officeart/2005/8/layout/orgChart1"/>
    <dgm:cxn modelId="{02398930-29DC-4449-811A-1303111E9FF4}" type="presParOf" srcId="{92886C4C-B2C6-44BF-877F-687348E5876A}" destId="{C895BAD7-B728-457B-BECF-D1C89551DD0A}" srcOrd="2" destOrd="0" presId="urn:microsoft.com/office/officeart/2005/8/layout/orgChart1"/>
    <dgm:cxn modelId="{7CA5B20A-1B6B-4F83-A0F3-A03861A9A345}" type="presParOf" srcId="{BB6614B0-7573-4245-8055-08C09794AF10}" destId="{EE180BFC-9C05-45FE-80AB-2228606D6F7E}" srcOrd="4" destOrd="0" presId="urn:microsoft.com/office/officeart/2005/8/layout/orgChart1"/>
    <dgm:cxn modelId="{D6605ECA-FFC2-48E6-8D23-9B4B1D7F84D4}" type="presParOf" srcId="{BB6614B0-7573-4245-8055-08C09794AF10}" destId="{A0CD0057-4F09-4E3E-9973-8951FB79ADB9}" srcOrd="5" destOrd="0" presId="urn:microsoft.com/office/officeart/2005/8/layout/orgChart1"/>
    <dgm:cxn modelId="{378FC9C9-9B05-48E4-BB4C-5E99C3443EEA}" type="presParOf" srcId="{A0CD0057-4F09-4E3E-9973-8951FB79ADB9}" destId="{0558586C-76B0-4BA6-A117-49FB67B5A51E}" srcOrd="0" destOrd="0" presId="urn:microsoft.com/office/officeart/2005/8/layout/orgChart1"/>
    <dgm:cxn modelId="{6B497E1A-2572-407B-92EE-ABA0C7E00760}" type="presParOf" srcId="{0558586C-76B0-4BA6-A117-49FB67B5A51E}" destId="{4B214E08-F0B4-40AC-A434-50D0261CF169}" srcOrd="0" destOrd="0" presId="urn:microsoft.com/office/officeart/2005/8/layout/orgChart1"/>
    <dgm:cxn modelId="{708DEF2C-A193-4096-82F0-3E03A8A30D85}" type="presParOf" srcId="{0558586C-76B0-4BA6-A117-49FB67B5A51E}" destId="{932E8BA2-E348-45C8-B2B1-5BECD1B37698}" srcOrd="1" destOrd="0" presId="urn:microsoft.com/office/officeart/2005/8/layout/orgChart1"/>
    <dgm:cxn modelId="{144E39A6-76AD-4F98-AA38-9E3B20220CC5}" type="presParOf" srcId="{A0CD0057-4F09-4E3E-9973-8951FB79ADB9}" destId="{23EF8E90-5C3E-410D-B568-44CFD1D9D078}" srcOrd="1" destOrd="0" presId="urn:microsoft.com/office/officeart/2005/8/layout/orgChart1"/>
    <dgm:cxn modelId="{9865C46B-8858-4EEF-BA44-90E78ADB7F0A}" type="presParOf" srcId="{A0CD0057-4F09-4E3E-9973-8951FB79ADB9}" destId="{B6DE6085-888E-4CB3-987E-437E0B1C647D}" srcOrd="2" destOrd="0" presId="urn:microsoft.com/office/officeart/2005/8/layout/orgChart1"/>
    <dgm:cxn modelId="{520190DF-11F7-4B18-8D2D-6B3156254E8B}" type="presParOf" srcId="{BB6614B0-7573-4245-8055-08C09794AF10}" destId="{913789AA-938E-425B-9116-9C831C2B1A02}" srcOrd="6" destOrd="0" presId="urn:microsoft.com/office/officeart/2005/8/layout/orgChart1"/>
    <dgm:cxn modelId="{AB3A8D98-42BB-467D-B5F6-A6AA317193B1}" type="presParOf" srcId="{BB6614B0-7573-4245-8055-08C09794AF10}" destId="{6C93B2FE-3B0E-49B6-B622-9249C38B8E5C}" srcOrd="7" destOrd="0" presId="urn:microsoft.com/office/officeart/2005/8/layout/orgChart1"/>
    <dgm:cxn modelId="{611B30A1-5236-4593-A39A-9A24A73CDF0E}" type="presParOf" srcId="{6C93B2FE-3B0E-49B6-B622-9249C38B8E5C}" destId="{48410CAC-DE9A-4D2D-A964-97CCEF57D86C}" srcOrd="0" destOrd="0" presId="urn:microsoft.com/office/officeart/2005/8/layout/orgChart1"/>
    <dgm:cxn modelId="{B3D1D545-2C62-4658-8474-1E98BA524199}" type="presParOf" srcId="{48410CAC-DE9A-4D2D-A964-97CCEF57D86C}" destId="{9D16B97C-7BDC-4AF2-BA7A-253A6397916A}" srcOrd="0" destOrd="0" presId="urn:microsoft.com/office/officeart/2005/8/layout/orgChart1"/>
    <dgm:cxn modelId="{80E9A148-A53B-499D-A0CC-61BEF8980959}" type="presParOf" srcId="{48410CAC-DE9A-4D2D-A964-97CCEF57D86C}" destId="{3D10D57F-B8CA-4D21-83E8-51CD8F2E72E3}" srcOrd="1" destOrd="0" presId="urn:microsoft.com/office/officeart/2005/8/layout/orgChart1"/>
    <dgm:cxn modelId="{C94FF722-8BA6-4C10-BE4D-F2FE9547477E}" type="presParOf" srcId="{6C93B2FE-3B0E-49B6-B622-9249C38B8E5C}" destId="{1E680A34-6956-4A7F-BA76-24542C867050}" srcOrd="1" destOrd="0" presId="urn:microsoft.com/office/officeart/2005/8/layout/orgChart1"/>
    <dgm:cxn modelId="{CD189E98-D283-4949-9AB6-82E6DBA46FB0}" type="presParOf" srcId="{6C93B2FE-3B0E-49B6-B622-9249C38B8E5C}" destId="{5E7D5EF0-601A-4A74-B33F-BE4CF7FB2E80}" srcOrd="2" destOrd="0" presId="urn:microsoft.com/office/officeart/2005/8/layout/orgChart1"/>
    <dgm:cxn modelId="{68851964-25A9-41BA-B5C9-B996D9BAA7A9}" type="presParOf" srcId="{BB6614B0-7573-4245-8055-08C09794AF10}" destId="{99702D19-86BE-42E3-A4B7-A7E9BD61BF99}" srcOrd="8" destOrd="0" presId="urn:microsoft.com/office/officeart/2005/8/layout/orgChart1"/>
    <dgm:cxn modelId="{8E89A6A2-F5C4-4757-8EAC-ACBAFDE4D22D}" type="presParOf" srcId="{BB6614B0-7573-4245-8055-08C09794AF10}" destId="{D699A2E2-71BA-474F-B8B0-15DE16E11A30}" srcOrd="9" destOrd="0" presId="urn:microsoft.com/office/officeart/2005/8/layout/orgChart1"/>
    <dgm:cxn modelId="{E8DB2996-BE94-441F-9F7E-2398E5748648}" type="presParOf" srcId="{D699A2E2-71BA-474F-B8B0-15DE16E11A30}" destId="{54DAC33B-D6D5-4774-9240-D3A255149BBF}" srcOrd="0" destOrd="0" presId="urn:microsoft.com/office/officeart/2005/8/layout/orgChart1"/>
    <dgm:cxn modelId="{936355DB-33EE-4CAC-90BD-646D0B9558D5}" type="presParOf" srcId="{54DAC33B-D6D5-4774-9240-D3A255149BBF}" destId="{55CA72CB-2ED3-486D-9A20-DC2FBE0A50E9}" srcOrd="0" destOrd="0" presId="urn:microsoft.com/office/officeart/2005/8/layout/orgChart1"/>
    <dgm:cxn modelId="{AFE0E555-7393-4801-B610-C6F4A375E015}" type="presParOf" srcId="{54DAC33B-D6D5-4774-9240-D3A255149BBF}" destId="{CDD9A8C5-889E-453A-B58A-EA7299050CAA}" srcOrd="1" destOrd="0" presId="urn:microsoft.com/office/officeart/2005/8/layout/orgChart1"/>
    <dgm:cxn modelId="{94EF9E70-4E18-4BF0-A1D0-EEC4BDCF9B1B}" type="presParOf" srcId="{D699A2E2-71BA-474F-B8B0-15DE16E11A30}" destId="{36352108-A596-4AD7-9FDC-8B85F2A3A52A}" srcOrd="1" destOrd="0" presId="urn:microsoft.com/office/officeart/2005/8/layout/orgChart1"/>
    <dgm:cxn modelId="{C91CFFF7-5154-4DBF-B4C3-FAE3E784F967}" type="presParOf" srcId="{D699A2E2-71BA-474F-B8B0-15DE16E11A30}" destId="{7909EC1E-DF37-4EEC-B133-35E1926E2EB4}" srcOrd="2" destOrd="0" presId="urn:microsoft.com/office/officeart/2005/8/layout/orgChart1"/>
    <dgm:cxn modelId="{165405A8-DED4-4229-BEA2-33DB04B1BDD9}" type="presParOf" srcId="{BB6614B0-7573-4245-8055-08C09794AF10}" destId="{0AA55E83-71D5-41FD-A5E8-E763F452FF26}" srcOrd="10" destOrd="0" presId="urn:microsoft.com/office/officeart/2005/8/layout/orgChart1"/>
    <dgm:cxn modelId="{E8C17D8D-29DA-4908-A657-C5647873EB32}" type="presParOf" srcId="{BB6614B0-7573-4245-8055-08C09794AF10}" destId="{798910F6-90F6-48B8-B737-F32F2578BFD6}" srcOrd="11" destOrd="0" presId="urn:microsoft.com/office/officeart/2005/8/layout/orgChart1"/>
    <dgm:cxn modelId="{FDBA8B80-8F2E-460B-99E6-E79336123D29}" type="presParOf" srcId="{798910F6-90F6-48B8-B737-F32F2578BFD6}" destId="{E587E511-3E5E-49C4-BE61-E8ACB9EACACA}" srcOrd="0" destOrd="0" presId="urn:microsoft.com/office/officeart/2005/8/layout/orgChart1"/>
    <dgm:cxn modelId="{514B8E59-D6B9-4D85-ADB2-15B854812D92}" type="presParOf" srcId="{E587E511-3E5E-49C4-BE61-E8ACB9EACACA}" destId="{1E2546F8-8E09-4C8A-B4FF-A2496B17C147}" srcOrd="0" destOrd="0" presId="urn:microsoft.com/office/officeart/2005/8/layout/orgChart1"/>
    <dgm:cxn modelId="{7C359F86-0788-48FC-B939-E9E1A498E438}" type="presParOf" srcId="{E587E511-3E5E-49C4-BE61-E8ACB9EACACA}" destId="{3D041868-633D-4892-A4A2-9219BC71931C}" srcOrd="1" destOrd="0" presId="urn:microsoft.com/office/officeart/2005/8/layout/orgChart1"/>
    <dgm:cxn modelId="{86F302F1-D7D4-4F01-812D-B80F99D8AFB4}" type="presParOf" srcId="{798910F6-90F6-48B8-B737-F32F2578BFD6}" destId="{2FDE07D5-CD8E-49D5-831B-0BC4BE5616DB}" srcOrd="1" destOrd="0" presId="urn:microsoft.com/office/officeart/2005/8/layout/orgChart1"/>
    <dgm:cxn modelId="{7CAB5334-3982-49EE-A64A-334800A67626}" type="presParOf" srcId="{798910F6-90F6-48B8-B737-F32F2578BFD6}" destId="{36A33C06-A4C7-44EB-AB1D-C209C6D131E3}" srcOrd="2" destOrd="0" presId="urn:microsoft.com/office/officeart/2005/8/layout/orgChart1"/>
    <dgm:cxn modelId="{99744548-6DD9-48B4-8EE8-EA3353CD34B4}" type="presParOf" srcId="{5A02491C-EB4B-457A-A9A4-2DB20509DC35}" destId="{A97062A2-E57C-445D-B447-1100D7852454}" srcOrd="2" destOrd="0" presId="urn:microsoft.com/office/officeart/2005/8/layout/orgChart1"/>
    <dgm:cxn modelId="{7F19D62F-F745-4DE0-8318-1EF1963A36D4}" type="presParOf" srcId="{D291DA0E-55E0-422D-B783-7531F976644A}" destId="{1281374D-4FED-4A95-97CA-A0151721D37B}" srcOrd="2" destOrd="0" presId="urn:microsoft.com/office/officeart/2005/8/layout/orgChart1"/>
    <dgm:cxn modelId="{4720C989-590F-4F77-A8FD-0406BBA25D3C}" type="presParOf" srcId="{D291DA0E-55E0-422D-B783-7531F976644A}" destId="{05785476-CC69-4410-8411-43BE23FBF0E0}" srcOrd="3" destOrd="0" presId="urn:microsoft.com/office/officeart/2005/8/layout/orgChart1"/>
    <dgm:cxn modelId="{0A7D0017-2E23-45C3-B26B-A0E9C560BC1C}" type="presParOf" srcId="{05785476-CC69-4410-8411-43BE23FBF0E0}" destId="{D4CB6FB1-6F45-4BEF-90D3-DF03DE5E0D64}" srcOrd="0" destOrd="0" presId="urn:microsoft.com/office/officeart/2005/8/layout/orgChart1"/>
    <dgm:cxn modelId="{601E1545-BA2F-4A9C-ABFF-D65CDEF0585A}" type="presParOf" srcId="{D4CB6FB1-6F45-4BEF-90D3-DF03DE5E0D64}" destId="{A8B48C06-750E-49EF-8066-A9E68C3EB199}" srcOrd="0" destOrd="0" presId="urn:microsoft.com/office/officeart/2005/8/layout/orgChart1"/>
    <dgm:cxn modelId="{AD093517-A99E-498C-82AB-EFA2C3945EBA}" type="presParOf" srcId="{D4CB6FB1-6F45-4BEF-90D3-DF03DE5E0D64}" destId="{7CCAAF49-17FA-4115-A6FE-A7B21934F05A}" srcOrd="1" destOrd="0" presId="urn:microsoft.com/office/officeart/2005/8/layout/orgChart1"/>
    <dgm:cxn modelId="{C6C401D7-EA38-4EA9-9254-082BF5F32221}" type="presParOf" srcId="{05785476-CC69-4410-8411-43BE23FBF0E0}" destId="{95548F01-7F30-4E69-825B-4152E8452C28}" srcOrd="1" destOrd="0" presId="urn:microsoft.com/office/officeart/2005/8/layout/orgChart1"/>
    <dgm:cxn modelId="{B18BDF95-4EA7-442F-90A6-568BF3D76639}" type="presParOf" srcId="{05785476-CC69-4410-8411-43BE23FBF0E0}" destId="{2FC1D548-59F8-44D8-A4C8-5546DD92A985}" srcOrd="2" destOrd="0" presId="urn:microsoft.com/office/officeart/2005/8/layout/orgChart1"/>
    <dgm:cxn modelId="{4859D13A-A266-4289-A75D-EF60482973EE}" type="presParOf" srcId="{A222E646-A6AD-4506-B2F3-0B5D973D0BFF}" destId="{91B618C8-561F-4F83-A617-70BA5843E37E}" srcOrd="2" destOrd="0" presId="urn:microsoft.com/office/officeart/2005/8/layout/orgChart1"/>
    <dgm:cxn modelId="{441B90F3-ED6B-45EC-A72A-93E4D184ACCF}" type="presParOf" srcId="{1AC3EDED-CBA2-4FA4-82A7-C7B946E1B19C}" destId="{1416963F-F509-4628-9AEC-B4492E85EAFF}" srcOrd="2" destOrd="0" presId="urn:microsoft.com/office/officeart/2005/8/layout/orgChart1"/>
    <dgm:cxn modelId="{7C7AE7D8-B798-46B6-BDBA-EE8EB3CCBEC5}" type="presParOf" srcId="{878AC49E-38B9-48DC-9C78-E2A38C4A2B6F}" destId="{86E478BD-1F4D-4C5C-B172-FE9DC5F05A8E}" srcOrd="2" destOrd="0" presId="urn:microsoft.com/office/officeart/2005/8/layout/orgChart1"/>
    <dgm:cxn modelId="{0CDD3F1D-B190-47B8-8018-8CB82B353236}" type="presParOf" srcId="{878AC49E-38B9-48DC-9C78-E2A38C4A2B6F}" destId="{13518ED6-A3E5-4BE4-9997-D739C2D16F52}" srcOrd="3" destOrd="0" presId="urn:microsoft.com/office/officeart/2005/8/layout/orgChart1"/>
    <dgm:cxn modelId="{8A1103A9-7CE3-4CCF-9D14-4D8E5016F490}" type="presParOf" srcId="{13518ED6-A3E5-4BE4-9997-D739C2D16F52}" destId="{C97F2093-0F4C-4C81-85A4-D08DAB785045}" srcOrd="0" destOrd="0" presId="urn:microsoft.com/office/officeart/2005/8/layout/orgChart1"/>
    <dgm:cxn modelId="{D596A0D3-68C3-4F11-9196-59428E1E834F}" type="presParOf" srcId="{C97F2093-0F4C-4C81-85A4-D08DAB785045}" destId="{930678C6-54B2-47C8-B56A-69B9F8DA38F9}" srcOrd="0" destOrd="0" presId="urn:microsoft.com/office/officeart/2005/8/layout/orgChart1"/>
    <dgm:cxn modelId="{2BC7477B-FF9F-45CD-91D1-674B495F159F}" type="presParOf" srcId="{C97F2093-0F4C-4C81-85A4-D08DAB785045}" destId="{60C1A384-4050-4197-B800-560F3364507B}" srcOrd="1" destOrd="0" presId="urn:microsoft.com/office/officeart/2005/8/layout/orgChart1"/>
    <dgm:cxn modelId="{61254206-9AF7-4253-B60C-9954E676BA0A}" type="presParOf" srcId="{13518ED6-A3E5-4BE4-9997-D739C2D16F52}" destId="{B0E4A9FA-6310-47A0-8F0A-D2607A77CF95}" srcOrd="1" destOrd="0" presId="urn:microsoft.com/office/officeart/2005/8/layout/orgChart1"/>
    <dgm:cxn modelId="{D982610F-87CF-48DA-AA3A-5ED26281E2A8}" type="presParOf" srcId="{B0E4A9FA-6310-47A0-8F0A-D2607A77CF95}" destId="{FB5BE390-6587-4E2B-8655-AD80CE73495C}" srcOrd="0" destOrd="0" presId="urn:microsoft.com/office/officeart/2005/8/layout/orgChart1"/>
    <dgm:cxn modelId="{7F1D2C9E-2651-475F-8F8D-6E3699AEB07B}" type="presParOf" srcId="{B0E4A9FA-6310-47A0-8F0A-D2607A77CF95}" destId="{E906991E-B94E-4007-A992-A25D44D7C329}" srcOrd="1" destOrd="0" presId="urn:microsoft.com/office/officeart/2005/8/layout/orgChart1"/>
    <dgm:cxn modelId="{FEEDDEBF-0E5E-411C-A9F4-9CC7E4B306E4}" type="presParOf" srcId="{E906991E-B94E-4007-A992-A25D44D7C329}" destId="{83DA42F2-136D-4763-BBF4-52B87EB9FEBE}" srcOrd="0" destOrd="0" presId="urn:microsoft.com/office/officeart/2005/8/layout/orgChart1"/>
    <dgm:cxn modelId="{C63B94B2-7CA6-4F79-A4F8-53E29FDCF782}" type="presParOf" srcId="{83DA42F2-136D-4763-BBF4-52B87EB9FEBE}" destId="{5AE10834-AAB6-4AF9-A6D3-F4E3DC49BDC6}" srcOrd="0" destOrd="0" presId="urn:microsoft.com/office/officeart/2005/8/layout/orgChart1"/>
    <dgm:cxn modelId="{55683F88-187F-4FE6-8C9A-95AA1C54AD8D}" type="presParOf" srcId="{83DA42F2-136D-4763-BBF4-52B87EB9FEBE}" destId="{4145EDE0-1119-452A-B0EF-EDEC45B6A21D}" srcOrd="1" destOrd="0" presId="urn:microsoft.com/office/officeart/2005/8/layout/orgChart1"/>
    <dgm:cxn modelId="{91822261-12ED-492F-AFAE-BBD4ACE47EDF}" type="presParOf" srcId="{E906991E-B94E-4007-A992-A25D44D7C329}" destId="{554CB984-17B7-4D1B-AE18-E9A74FEFA784}" srcOrd="1" destOrd="0" presId="urn:microsoft.com/office/officeart/2005/8/layout/orgChart1"/>
    <dgm:cxn modelId="{B264A5C9-BC91-4AEF-8264-A69DCF2D96F0}" type="presParOf" srcId="{E906991E-B94E-4007-A992-A25D44D7C329}" destId="{47D9916B-AC70-4BD7-AEA9-93670CE42CCC}" srcOrd="2" destOrd="0" presId="urn:microsoft.com/office/officeart/2005/8/layout/orgChart1"/>
    <dgm:cxn modelId="{BCD3E852-5367-4355-9083-C8774E53B73C}" type="presParOf" srcId="{13518ED6-A3E5-4BE4-9997-D739C2D16F52}" destId="{B49C9B64-A8F7-455E-8744-5436BE698CEC}" srcOrd="2" destOrd="0" presId="urn:microsoft.com/office/officeart/2005/8/layout/orgChart1"/>
    <dgm:cxn modelId="{9A184996-9278-4A2A-A2FC-F3BE2270C88A}" type="presParOf" srcId="{5F8CD431-BCC5-48DA-9B52-1155929F8669}" destId="{E7A8FB73-64FF-4994-B298-04C3ADDF9556}" srcOrd="2" destOrd="0" presId="urn:microsoft.com/office/officeart/2005/8/layout/orgChart1"/>
    <dgm:cxn modelId="{726309C2-8CD4-446E-8ECC-0331C9CC83F0}" type="presParOf" srcId="{A8DEE952-3199-4970-9B28-8BD1213272F3}" destId="{927D9767-B9EE-4A31-AD05-91AADE5CC752}" srcOrd="2" destOrd="0" presId="urn:microsoft.com/office/officeart/2005/8/layout/orgChart1"/>
    <dgm:cxn modelId="{0AEF9F2E-AED3-4AA9-861B-2A5F058ED4E6}" type="presParOf" srcId="{A8DEE952-3199-4970-9B28-8BD1213272F3}" destId="{A876A194-2D2B-40B4-B8AF-DFF8E30B8737}" srcOrd="3" destOrd="0" presId="urn:microsoft.com/office/officeart/2005/8/layout/orgChart1"/>
    <dgm:cxn modelId="{9F6247AF-2F7C-4303-8745-E9ED25FFDCDD}" type="presParOf" srcId="{A876A194-2D2B-40B4-B8AF-DFF8E30B8737}" destId="{077A0450-B04B-4728-A039-7857EFC67078}" srcOrd="0" destOrd="0" presId="urn:microsoft.com/office/officeart/2005/8/layout/orgChart1"/>
    <dgm:cxn modelId="{A12EA86E-E385-4A13-A50E-EC6D24CC8366}" type="presParOf" srcId="{077A0450-B04B-4728-A039-7857EFC67078}" destId="{2A2AD5B5-B141-482A-9045-CE6257B50A84}" srcOrd="0" destOrd="0" presId="urn:microsoft.com/office/officeart/2005/8/layout/orgChart1"/>
    <dgm:cxn modelId="{0E07AB34-F40C-475F-A661-AE65B297368D}" type="presParOf" srcId="{077A0450-B04B-4728-A039-7857EFC67078}" destId="{8AAA80DA-4298-4F02-B27B-D1D699ABFBA3}" srcOrd="1" destOrd="0" presId="urn:microsoft.com/office/officeart/2005/8/layout/orgChart1"/>
    <dgm:cxn modelId="{4CF3A986-8F5E-438A-BCF8-FAAC80243707}" type="presParOf" srcId="{A876A194-2D2B-40B4-B8AF-DFF8E30B8737}" destId="{395CF6C9-7DD7-49B7-AEC9-EBC9D45041BD}" srcOrd="1" destOrd="0" presId="urn:microsoft.com/office/officeart/2005/8/layout/orgChart1"/>
    <dgm:cxn modelId="{183E1176-EA18-4C7F-8F2F-CC94F05E41BF}" type="presParOf" srcId="{395CF6C9-7DD7-49B7-AEC9-EBC9D45041BD}" destId="{D9851165-0A62-4023-9912-659750FF632A}" srcOrd="0" destOrd="0" presId="urn:microsoft.com/office/officeart/2005/8/layout/orgChart1"/>
    <dgm:cxn modelId="{17327CBE-9EAB-4CCE-87AA-7F9C7A07C692}" type="presParOf" srcId="{395CF6C9-7DD7-49B7-AEC9-EBC9D45041BD}" destId="{A0459807-1D60-4ECB-91B9-2142CC1CB243}" srcOrd="1" destOrd="0" presId="urn:microsoft.com/office/officeart/2005/8/layout/orgChart1"/>
    <dgm:cxn modelId="{64C0AD88-E555-47B6-9AD1-E8823638AD60}" type="presParOf" srcId="{A0459807-1D60-4ECB-91B9-2142CC1CB243}" destId="{F8CEC11A-3264-4C6D-BF7A-0B7DBED37B6D}" srcOrd="0" destOrd="0" presId="urn:microsoft.com/office/officeart/2005/8/layout/orgChart1"/>
    <dgm:cxn modelId="{02EAEE62-2C4F-48FB-9B96-76F6FC715A0F}" type="presParOf" srcId="{F8CEC11A-3264-4C6D-BF7A-0B7DBED37B6D}" destId="{11935415-451B-4CB9-B382-EEF0129DF322}" srcOrd="0" destOrd="0" presId="urn:microsoft.com/office/officeart/2005/8/layout/orgChart1"/>
    <dgm:cxn modelId="{2F6999F6-601E-4FB5-ADC0-8468FA8A86BC}" type="presParOf" srcId="{F8CEC11A-3264-4C6D-BF7A-0B7DBED37B6D}" destId="{4067B161-3411-4388-933A-46BD1B61514E}" srcOrd="1" destOrd="0" presId="urn:microsoft.com/office/officeart/2005/8/layout/orgChart1"/>
    <dgm:cxn modelId="{3FA5161E-8D49-48B6-BE89-F3C26AC59BD3}" type="presParOf" srcId="{A0459807-1D60-4ECB-91B9-2142CC1CB243}" destId="{F47EC53B-47C6-4874-809A-CAA52D825920}" srcOrd="1" destOrd="0" presId="urn:microsoft.com/office/officeart/2005/8/layout/orgChart1"/>
    <dgm:cxn modelId="{461E228B-74F3-4CC9-98ED-B92556E6F6D7}" type="presParOf" srcId="{F47EC53B-47C6-4874-809A-CAA52D825920}" destId="{EE6149D3-D3E4-46CB-B672-366189258005}" srcOrd="0" destOrd="0" presId="urn:microsoft.com/office/officeart/2005/8/layout/orgChart1"/>
    <dgm:cxn modelId="{2C203ABE-400B-4F18-9A06-7F0592EFF46E}" type="presParOf" srcId="{F47EC53B-47C6-4874-809A-CAA52D825920}" destId="{96A7F336-839A-4480-B1F4-CB140E6CBC33}" srcOrd="1" destOrd="0" presId="urn:microsoft.com/office/officeart/2005/8/layout/orgChart1"/>
    <dgm:cxn modelId="{60ADC5D1-60B3-4B1E-B298-B33849D42ADC}" type="presParOf" srcId="{96A7F336-839A-4480-B1F4-CB140E6CBC33}" destId="{2DEE3598-2938-415B-8CB7-E829060EF803}" srcOrd="0" destOrd="0" presId="urn:microsoft.com/office/officeart/2005/8/layout/orgChart1"/>
    <dgm:cxn modelId="{2740E032-15BD-4FBB-8E73-37DF29F8B578}" type="presParOf" srcId="{2DEE3598-2938-415B-8CB7-E829060EF803}" destId="{71394281-037F-4E57-8EAA-32611EAD7361}" srcOrd="0" destOrd="0" presId="urn:microsoft.com/office/officeart/2005/8/layout/orgChart1"/>
    <dgm:cxn modelId="{A74C749C-3417-4626-9898-4C21D796FF7F}" type="presParOf" srcId="{2DEE3598-2938-415B-8CB7-E829060EF803}" destId="{D2672086-C65B-4235-8F4B-6966D9493E1B}" srcOrd="1" destOrd="0" presId="urn:microsoft.com/office/officeart/2005/8/layout/orgChart1"/>
    <dgm:cxn modelId="{7FE78FC1-6BFC-40F4-AF7E-AF5492A3BE5E}" type="presParOf" srcId="{96A7F336-839A-4480-B1F4-CB140E6CBC33}" destId="{AFC6524C-00E1-4CBC-BBFF-E95849636554}" srcOrd="1" destOrd="0" presId="urn:microsoft.com/office/officeart/2005/8/layout/orgChart1"/>
    <dgm:cxn modelId="{61767E79-CA33-4B71-952F-0FB7F6290527}" type="presParOf" srcId="{AFC6524C-00E1-4CBC-BBFF-E95849636554}" destId="{3AB1A9E7-371A-4697-A602-00D701188DB4}" srcOrd="0" destOrd="0" presId="urn:microsoft.com/office/officeart/2005/8/layout/orgChart1"/>
    <dgm:cxn modelId="{E5CF4E35-E2F7-43A1-8760-A103DB37E960}" type="presParOf" srcId="{AFC6524C-00E1-4CBC-BBFF-E95849636554}" destId="{8FA198C7-3A21-4FC6-B115-C106EF196559}" srcOrd="1" destOrd="0" presId="urn:microsoft.com/office/officeart/2005/8/layout/orgChart1"/>
    <dgm:cxn modelId="{405170DD-F8B9-4B9A-AF98-E986DD11D3F2}" type="presParOf" srcId="{8FA198C7-3A21-4FC6-B115-C106EF196559}" destId="{CDBDF5C9-B02F-4CAA-96B4-6F9E1C2D7C33}" srcOrd="0" destOrd="0" presId="urn:microsoft.com/office/officeart/2005/8/layout/orgChart1"/>
    <dgm:cxn modelId="{0EDD06D9-05DC-46BA-BA76-6F5750E63FB9}" type="presParOf" srcId="{CDBDF5C9-B02F-4CAA-96B4-6F9E1C2D7C33}" destId="{7F6C5A57-3E34-403D-BCA7-441C3D3FD468}" srcOrd="0" destOrd="0" presId="urn:microsoft.com/office/officeart/2005/8/layout/orgChart1"/>
    <dgm:cxn modelId="{8B8F612C-E0BF-4DE0-A567-E2966A65662E}" type="presParOf" srcId="{CDBDF5C9-B02F-4CAA-96B4-6F9E1C2D7C33}" destId="{95A0BC31-4FA8-4BC9-8CAB-6E012F39ECAB}" srcOrd="1" destOrd="0" presId="urn:microsoft.com/office/officeart/2005/8/layout/orgChart1"/>
    <dgm:cxn modelId="{345F7BE6-BF0D-470E-B256-387D128B2771}" type="presParOf" srcId="{8FA198C7-3A21-4FC6-B115-C106EF196559}" destId="{71E83415-ECE9-4CFA-BF1D-3653C22DA8EC}" srcOrd="1" destOrd="0" presId="urn:microsoft.com/office/officeart/2005/8/layout/orgChart1"/>
    <dgm:cxn modelId="{A771CC9E-1C6C-496F-A2D7-058CD39B5601}" type="presParOf" srcId="{8FA198C7-3A21-4FC6-B115-C106EF196559}" destId="{D23972F7-57E0-4827-8CD7-71D2E107F65C}" srcOrd="2" destOrd="0" presId="urn:microsoft.com/office/officeart/2005/8/layout/orgChart1"/>
    <dgm:cxn modelId="{CF1B4ACF-4E8D-43EC-A4E5-73FFEBD71D5A}" type="presParOf" srcId="{AFC6524C-00E1-4CBC-BBFF-E95849636554}" destId="{3B59C561-AD94-463C-AB8F-E8BFF87FA100}" srcOrd="2" destOrd="0" presId="urn:microsoft.com/office/officeart/2005/8/layout/orgChart1"/>
    <dgm:cxn modelId="{86829DD8-2F80-4374-8D23-D0A23626F4AA}" type="presParOf" srcId="{AFC6524C-00E1-4CBC-BBFF-E95849636554}" destId="{A3680CF8-03B8-4BC7-97FD-8553556626F8}" srcOrd="3" destOrd="0" presId="urn:microsoft.com/office/officeart/2005/8/layout/orgChart1"/>
    <dgm:cxn modelId="{C7E53A6F-985D-4746-8C07-58A9C3CE50AB}" type="presParOf" srcId="{A3680CF8-03B8-4BC7-97FD-8553556626F8}" destId="{8C31EBF7-455D-4C26-A4C3-B92411EB6CE6}" srcOrd="0" destOrd="0" presId="urn:microsoft.com/office/officeart/2005/8/layout/orgChart1"/>
    <dgm:cxn modelId="{35E424A7-DD9D-45D1-AFA1-2080C4DCFCA9}" type="presParOf" srcId="{8C31EBF7-455D-4C26-A4C3-B92411EB6CE6}" destId="{13B80903-8C97-4401-8A3F-5651487ED2FD}" srcOrd="0" destOrd="0" presId="urn:microsoft.com/office/officeart/2005/8/layout/orgChart1"/>
    <dgm:cxn modelId="{11B89B12-F08C-4167-8A7A-4544E063C01E}" type="presParOf" srcId="{8C31EBF7-455D-4C26-A4C3-B92411EB6CE6}" destId="{5C2B6640-3B0C-4AF4-983D-72F0B9247E23}" srcOrd="1" destOrd="0" presId="urn:microsoft.com/office/officeart/2005/8/layout/orgChart1"/>
    <dgm:cxn modelId="{6D6EFD29-BD1C-4E48-9720-A37EA80E5962}" type="presParOf" srcId="{A3680CF8-03B8-4BC7-97FD-8553556626F8}" destId="{2BC4B851-F533-4749-908B-9F77A27E2591}" srcOrd="1" destOrd="0" presId="urn:microsoft.com/office/officeart/2005/8/layout/orgChart1"/>
    <dgm:cxn modelId="{AE6F5D69-AEFE-47C0-8657-38D2E0DF2AA0}" type="presParOf" srcId="{2BC4B851-F533-4749-908B-9F77A27E2591}" destId="{39D4E9C2-0BB2-4731-ACB5-9ECFE7C3CDB2}" srcOrd="0" destOrd="0" presId="urn:microsoft.com/office/officeart/2005/8/layout/orgChart1"/>
    <dgm:cxn modelId="{05A0DEDC-E55E-4CC8-B0AC-A7C06091F1CF}" type="presParOf" srcId="{2BC4B851-F533-4749-908B-9F77A27E2591}" destId="{BE3A06B2-1AB0-4B7D-8326-7F0BACB625B6}" srcOrd="1" destOrd="0" presId="urn:microsoft.com/office/officeart/2005/8/layout/orgChart1"/>
    <dgm:cxn modelId="{0B059C6B-8B89-42EA-B162-E41A632AA2FD}" type="presParOf" srcId="{BE3A06B2-1AB0-4B7D-8326-7F0BACB625B6}" destId="{AF60BE7E-A464-4A64-9DBC-2B314DD9CA63}" srcOrd="0" destOrd="0" presId="urn:microsoft.com/office/officeart/2005/8/layout/orgChart1"/>
    <dgm:cxn modelId="{8C765C73-E395-4937-A5A0-D37106A84858}" type="presParOf" srcId="{AF60BE7E-A464-4A64-9DBC-2B314DD9CA63}" destId="{651C6D8E-AB79-41FC-BFC0-7A374A919658}" srcOrd="0" destOrd="0" presId="urn:microsoft.com/office/officeart/2005/8/layout/orgChart1"/>
    <dgm:cxn modelId="{50414F1C-C83F-435D-9F9E-A6AB4E8C87DE}" type="presParOf" srcId="{AF60BE7E-A464-4A64-9DBC-2B314DD9CA63}" destId="{BF43F269-5C24-44B0-8614-3A2ABDCEAA69}" srcOrd="1" destOrd="0" presId="urn:microsoft.com/office/officeart/2005/8/layout/orgChart1"/>
    <dgm:cxn modelId="{E1D0D131-05A6-43CA-806B-191B0F04C321}" type="presParOf" srcId="{BE3A06B2-1AB0-4B7D-8326-7F0BACB625B6}" destId="{0509FDE1-C0FD-4FB1-8BE3-426646BEC22F}" srcOrd="1" destOrd="0" presId="urn:microsoft.com/office/officeart/2005/8/layout/orgChart1"/>
    <dgm:cxn modelId="{317DE4F7-77C9-4909-9C09-2F595F225996}" type="presParOf" srcId="{BE3A06B2-1AB0-4B7D-8326-7F0BACB625B6}" destId="{DC38E36D-E95F-435D-A3F2-B15F8CAFF52F}" srcOrd="2" destOrd="0" presId="urn:microsoft.com/office/officeart/2005/8/layout/orgChart1"/>
    <dgm:cxn modelId="{A49CD527-CCEF-49E8-BAEA-02D81EE1FAA5}" type="presParOf" srcId="{2BC4B851-F533-4749-908B-9F77A27E2591}" destId="{84A1CA5C-2925-4596-A028-A38F3868BE73}" srcOrd="2" destOrd="0" presId="urn:microsoft.com/office/officeart/2005/8/layout/orgChart1"/>
    <dgm:cxn modelId="{4129A708-CFD3-4967-B80D-B259B1CF065B}" type="presParOf" srcId="{2BC4B851-F533-4749-908B-9F77A27E2591}" destId="{6FA345AB-1C98-4365-9E47-F58D692018C0}" srcOrd="3" destOrd="0" presId="urn:microsoft.com/office/officeart/2005/8/layout/orgChart1"/>
    <dgm:cxn modelId="{5AC3C083-FF9D-4FDD-9FD6-85D3CD1E6A73}" type="presParOf" srcId="{6FA345AB-1C98-4365-9E47-F58D692018C0}" destId="{24FDB762-BC61-46EE-9960-8BEF29297D74}" srcOrd="0" destOrd="0" presId="urn:microsoft.com/office/officeart/2005/8/layout/orgChart1"/>
    <dgm:cxn modelId="{E66FCD4E-1B6B-4BD2-81FC-12B4F26E554F}" type="presParOf" srcId="{24FDB762-BC61-46EE-9960-8BEF29297D74}" destId="{0B8BD843-C45F-4F8A-B297-B6BF43F42373}" srcOrd="0" destOrd="0" presId="urn:microsoft.com/office/officeart/2005/8/layout/orgChart1"/>
    <dgm:cxn modelId="{D93D92D7-554D-428A-923A-059666B46A34}" type="presParOf" srcId="{24FDB762-BC61-46EE-9960-8BEF29297D74}" destId="{494C8D30-4F7B-4210-A798-64783E4C9C0A}" srcOrd="1" destOrd="0" presId="urn:microsoft.com/office/officeart/2005/8/layout/orgChart1"/>
    <dgm:cxn modelId="{326F1B5D-2421-41BA-A7AD-866871CB8DA8}" type="presParOf" srcId="{6FA345AB-1C98-4365-9E47-F58D692018C0}" destId="{16A64E63-97E1-4F5E-ADAC-BE2F5ACE23CC}" srcOrd="1" destOrd="0" presId="urn:microsoft.com/office/officeart/2005/8/layout/orgChart1"/>
    <dgm:cxn modelId="{C7203736-3101-4BB0-9B31-5EFDD1DD5E09}" type="presParOf" srcId="{6FA345AB-1C98-4365-9E47-F58D692018C0}" destId="{FE4B991A-4B6B-4A25-A741-E3E1C8BCB2E4}" srcOrd="2" destOrd="0" presId="urn:microsoft.com/office/officeart/2005/8/layout/orgChart1"/>
    <dgm:cxn modelId="{88FB4102-E894-48A9-A30A-3D157523B3AF}" type="presParOf" srcId="{2BC4B851-F533-4749-908B-9F77A27E2591}" destId="{E6854B3A-F029-4F45-A1C8-5CB904033218}" srcOrd="4" destOrd="0" presId="urn:microsoft.com/office/officeart/2005/8/layout/orgChart1"/>
    <dgm:cxn modelId="{7077B288-5CB1-45D8-8527-6EF6143B2F0A}" type="presParOf" srcId="{2BC4B851-F533-4749-908B-9F77A27E2591}" destId="{40692870-AEE9-4B54-A25B-8A68E74BB14C}" srcOrd="5" destOrd="0" presId="urn:microsoft.com/office/officeart/2005/8/layout/orgChart1"/>
    <dgm:cxn modelId="{2207D6D2-2204-4D56-8046-F28C85A26528}" type="presParOf" srcId="{40692870-AEE9-4B54-A25B-8A68E74BB14C}" destId="{D6222C1F-CFC7-4934-BB7E-05472BDB703D}" srcOrd="0" destOrd="0" presId="urn:microsoft.com/office/officeart/2005/8/layout/orgChart1"/>
    <dgm:cxn modelId="{B39E4247-8ED8-414A-B0E3-C6EF2FB53D5F}" type="presParOf" srcId="{D6222C1F-CFC7-4934-BB7E-05472BDB703D}" destId="{44C2500F-7693-4A93-9C51-51262A59935A}" srcOrd="0" destOrd="0" presId="urn:microsoft.com/office/officeart/2005/8/layout/orgChart1"/>
    <dgm:cxn modelId="{2EA07DD0-DFAB-4003-8C4D-727F026822F7}" type="presParOf" srcId="{D6222C1F-CFC7-4934-BB7E-05472BDB703D}" destId="{16F00F40-92A9-4D6D-97C4-2D7DB180DE0A}" srcOrd="1" destOrd="0" presId="urn:microsoft.com/office/officeart/2005/8/layout/orgChart1"/>
    <dgm:cxn modelId="{22E97AE6-250F-4B27-AB2A-7273158F5A70}" type="presParOf" srcId="{40692870-AEE9-4B54-A25B-8A68E74BB14C}" destId="{3F77B20B-84B0-4352-A0F4-7586B3FA0760}" srcOrd="1" destOrd="0" presId="urn:microsoft.com/office/officeart/2005/8/layout/orgChart1"/>
    <dgm:cxn modelId="{FD22D463-2337-4B1D-8DC3-A8461FE77425}" type="presParOf" srcId="{40692870-AEE9-4B54-A25B-8A68E74BB14C}" destId="{A5BE1032-4D89-4E5A-8BA4-539015031446}" srcOrd="2" destOrd="0" presId="urn:microsoft.com/office/officeart/2005/8/layout/orgChart1"/>
    <dgm:cxn modelId="{5CB2D294-ADBF-4A2C-9E36-0EF234C5AD58}" type="presParOf" srcId="{2BC4B851-F533-4749-908B-9F77A27E2591}" destId="{5D2B93A5-EA40-45BC-88EF-A69FDC26907F}" srcOrd="6" destOrd="0" presId="urn:microsoft.com/office/officeart/2005/8/layout/orgChart1"/>
    <dgm:cxn modelId="{3619867D-8C46-4C95-8174-C30882C67063}" type="presParOf" srcId="{2BC4B851-F533-4749-908B-9F77A27E2591}" destId="{E54E2B0C-5675-4FBE-AAA6-E678A79778E0}" srcOrd="7" destOrd="0" presId="urn:microsoft.com/office/officeart/2005/8/layout/orgChart1"/>
    <dgm:cxn modelId="{B11408CC-FC5E-4D05-AC0F-6EFE2D2F7A7A}" type="presParOf" srcId="{E54E2B0C-5675-4FBE-AAA6-E678A79778E0}" destId="{FB00B583-7DD2-471E-B31E-B511D9B23D85}" srcOrd="0" destOrd="0" presId="urn:microsoft.com/office/officeart/2005/8/layout/orgChart1"/>
    <dgm:cxn modelId="{0043AB34-28A9-4E14-ADA9-E05395F0B1E3}" type="presParOf" srcId="{FB00B583-7DD2-471E-B31E-B511D9B23D85}" destId="{37AA207E-41A5-438E-AE36-62B6EF911AF5}" srcOrd="0" destOrd="0" presId="urn:microsoft.com/office/officeart/2005/8/layout/orgChart1"/>
    <dgm:cxn modelId="{41AA7E45-05AB-480C-AC58-EF59E3AC0914}" type="presParOf" srcId="{FB00B583-7DD2-471E-B31E-B511D9B23D85}" destId="{845AAFED-5815-461B-990F-A3490CC6AEC2}" srcOrd="1" destOrd="0" presId="urn:microsoft.com/office/officeart/2005/8/layout/orgChart1"/>
    <dgm:cxn modelId="{1FC40E8C-F731-491F-AA70-8A0682B33D2C}" type="presParOf" srcId="{E54E2B0C-5675-4FBE-AAA6-E678A79778E0}" destId="{BB56C307-ECF7-47E1-8BEF-94BCC04FEFF2}" srcOrd="1" destOrd="0" presId="urn:microsoft.com/office/officeart/2005/8/layout/orgChart1"/>
    <dgm:cxn modelId="{A00C5318-D8D0-4F3F-BACF-0D8C64765522}" type="presParOf" srcId="{E54E2B0C-5675-4FBE-AAA6-E678A79778E0}" destId="{0DFD15AA-F8A1-4CD4-A824-B1C3EFA92784}" srcOrd="2" destOrd="0" presId="urn:microsoft.com/office/officeart/2005/8/layout/orgChart1"/>
    <dgm:cxn modelId="{EB761CA9-2F63-4F83-8331-83C48ECBED7C}" type="presParOf" srcId="{A3680CF8-03B8-4BC7-97FD-8553556626F8}" destId="{0494EDE2-C28B-42DC-A0B0-1EB4C8A1989B}" srcOrd="2" destOrd="0" presId="urn:microsoft.com/office/officeart/2005/8/layout/orgChart1"/>
    <dgm:cxn modelId="{A09EFD03-387A-4953-958A-27D564142330}" type="presParOf" srcId="{96A7F336-839A-4480-B1F4-CB140E6CBC33}" destId="{734D25C8-60CD-436F-9D6B-BE1DFD45ACFD}" srcOrd="2" destOrd="0" presId="urn:microsoft.com/office/officeart/2005/8/layout/orgChart1"/>
    <dgm:cxn modelId="{AB963E12-E2D7-425A-8F70-4C85ADF9CD70}" type="presParOf" srcId="{F47EC53B-47C6-4874-809A-CAA52D825920}" destId="{6374E64B-11F9-4A0D-93A0-7C2760130C13}" srcOrd="2" destOrd="0" presId="urn:microsoft.com/office/officeart/2005/8/layout/orgChart1"/>
    <dgm:cxn modelId="{DDD5AD2B-97B2-428A-A9E6-44754775C58D}" type="presParOf" srcId="{F47EC53B-47C6-4874-809A-CAA52D825920}" destId="{B933BD9A-8072-457F-942E-C140140BDC37}" srcOrd="3" destOrd="0" presId="urn:microsoft.com/office/officeart/2005/8/layout/orgChart1"/>
    <dgm:cxn modelId="{40B1B4BE-91F3-43A5-8217-C7C2A3C3320F}" type="presParOf" srcId="{B933BD9A-8072-457F-942E-C140140BDC37}" destId="{12AF60E3-D781-4127-A35E-0EC4E3411CF7}" srcOrd="0" destOrd="0" presId="urn:microsoft.com/office/officeart/2005/8/layout/orgChart1"/>
    <dgm:cxn modelId="{1EC6CB90-3BA9-4679-B1AB-F92F207F8CA3}" type="presParOf" srcId="{12AF60E3-D781-4127-A35E-0EC4E3411CF7}" destId="{E306E4C7-019E-4CD4-9B8F-9901D7098999}" srcOrd="0" destOrd="0" presId="urn:microsoft.com/office/officeart/2005/8/layout/orgChart1"/>
    <dgm:cxn modelId="{9B87C9A7-FAFE-4C96-8126-D65706722574}" type="presParOf" srcId="{12AF60E3-D781-4127-A35E-0EC4E3411CF7}" destId="{55992818-53B5-496A-AB25-769BF2EE592C}" srcOrd="1" destOrd="0" presId="urn:microsoft.com/office/officeart/2005/8/layout/orgChart1"/>
    <dgm:cxn modelId="{A3C3425D-EF84-488F-96C2-0D7769757E7C}" type="presParOf" srcId="{B933BD9A-8072-457F-942E-C140140BDC37}" destId="{9BCE5C90-FFF1-4312-A366-97F301173BEE}" srcOrd="1" destOrd="0" presId="urn:microsoft.com/office/officeart/2005/8/layout/orgChart1"/>
    <dgm:cxn modelId="{342E6664-4712-4B2A-B1E0-EC1E1A6FAB6A}" type="presParOf" srcId="{9BCE5C90-FFF1-4312-A366-97F301173BEE}" destId="{A90AF9F2-A5CD-46FB-AF21-3D30D3DD00B0}" srcOrd="0" destOrd="0" presId="urn:microsoft.com/office/officeart/2005/8/layout/orgChart1"/>
    <dgm:cxn modelId="{C2BB3B09-2B80-4FA2-892F-FCC129144737}" type="presParOf" srcId="{9BCE5C90-FFF1-4312-A366-97F301173BEE}" destId="{C0A6AC06-293A-4AC3-A06A-A84DE6102C36}" srcOrd="1" destOrd="0" presId="urn:microsoft.com/office/officeart/2005/8/layout/orgChart1"/>
    <dgm:cxn modelId="{D5E9C27F-7787-435E-8CF2-89FBC2EFF466}" type="presParOf" srcId="{C0A6AC06-293A-4AC3-A06A-A84DE6102C36}" destId="{D7AF6BB6-AE76-409A-A294-A0E3A313D8E3}" srcOrd="0" destOrd="0" presId="urn:microsoft.com/office/officeart/2005/8/layout/orgChart1"/>
    <dgm:cxn modelId="{BD7F5BCE-894F-4B38-BBB2-616D010052EF}" type="presParOf" srcId="{D7AF6BB6-AE76-409A-A294-A0E3A313D8E3}" destId="{AE385203-7C83-4C9C-818F-932AC46CC3E5}" srcOrd="0" destOrd="0" presId="urn:microsoft.com/office/officeart/2005/8/layout/orgChart1"/>
    <dgm:cxn modelId="{053E6773-E486-4983-B0E9-A85BB50EFBBB}" type="presParOf" srcId="{D7AF6BB6-AE76-409A-A294-A0E3A313D8E3}" destId="{D66471E6-A553-4380-BBFF-C49B199FBA33}" srcOrd="1" destOrd="0" presId="urn:microsoft.com/office/officeart/2005/8/layout/orgChart1"/>
    <dgm:cxn modelId="{E7419B0D-1DF5-4D7F-A9FE-7943A5F50426}" type="presParOf" srcId="{C0A6AC06-293A-4AC3-A06A-A84DE6102C36}" destId="{7CD29EB9-B9F5-4E2A-9B51-0ABC5AA51691}" srcOrd="1" destOrd="0" presId="urn:microsoft.com/office/officeart/2005/8/layout/orgChart1"/>
    <dgm:cxn modelId="{744247DB-5107-47BD-90B3-596677873AD8}" type="presParOf" srcId="{C0A6AC06-293A-4AC3-A06A-A84DE6102C36}" destId="{BB14155D-186F-4FDB-B2D5-7FBF1CD8AC8C}" srcOrd="2" destOrd="0" presId="urn:microsoft.com/office/officeart/2005/8/layout/orgChart1"/>
    <dgm:cxn modelId="{12A1A98F-0831-488E-9DB9-0CE5EBD201CA}" type="presParOf" srcId="{9BCE5C90-FFF1-4312-A366-97F301173BEE}" destId="{CDBC1902-D938-4CE9-9A36-BD95D7A632EA}" srcOrd="2" destOrd="0" presId="urn:microsoft.com/office/officeart/2005/8/layout/orgChart1"/>
    <dgm:cxn modelId="{1C366B31-9BB8-43AA-B548-638C339967E8}" type="presParOf" srcId="{9BCE5C90-FFF1-4312-A366-97F301173BEE}" destId="{FCBF4AE6-3FD1-4717-B074-F2B501F421EA}" srcOrd="3" destOrd="0" presId="urn:microsoft.com/office/officeart/2005/8/layout/orgChart1"/>
    <dgm:cxn modelId="{086CCA96-8858-464C-B28D-5CA59D85309D}" type="presParOf" srcId="{FCBF4AE6-3FD1-4717-B074-F2B501F421EA}" destId="{C79F5D0A-F964-4691-8268-2728651A8E0D}" srcOrd="0" destOrd="0" presId="urn:microsoft.com/office/officeart/2005/8/layout/orgChart1"/>
    <dgm:cxn modelId="{7026D4C2-1B9A-4353-B6CA-76A5CFC38BB9}" type="presParOf" srcId="{C79F5D0A-F964-4691-8268-2728651A8E0D}" destId="{5EE16583-41FA-4B2D-AB88-ACA5E854A7FB}" srcOrd="0" destOrd="0" presId="urn:microsoft.com/office/officeart/2005/8/layout/orgChart1"/>
    <dgm:cxn modelId="{BF2ABB35-E456-4600-98C1-15A78104B1B1}" type="presParOf" srcId="{C79F5D0A-F964-4691-8268-2728651A8E0D}" destId="{FFCCCAEE-BB76-4FC2-94A7-89B69AFF5C12}" srcOrd="1" destOrd="0" presId="urn:microsoft.com/office/officeart/2005/8/layout/orgChart1"/>
    <dgm:cxn modelId="{90F850E9-EE78-404E-AA39-28F2F944D4E5}" type="presParOf" srcId="{FCBF4AE6-3FD1-4717-B074-F2B501F421EA}" destId="{C44CD709-4FE0-4167-8BB2-BDAA62832917}" srcOrd="1" destOrd="0" presId="urn:microsoft.com/office/officeart/2005/8/layout/orgChart1"/>
    <dgm:cxn modelId="{6AAEE858-1D58-4827-BF5F-C6AC446D9335}" type="presParOf" srcId="{FCBF4AE6-3FD1-4717-B074-F2B501F421EA}" destId="{06F4D29A-EDEA-4004-B6F3-99BB3BAE639A}" srcOrd="2" destOrd="0" presId="urn:microsoft.com/office/officeart/2005/8/layout/orgChart1"/>
    <dgm:cxn modelId="{8A402A7C-C8CD-47C4-9BF7-4E723612349D}" type="presParOf" srcId="{9BCE5C90-FFF1-4312-A366-97F301173BEE}" destId="{69DF3971-10EE-431A-9B1B-0B414B5EB7DB}" srcOrd="4" destOrd="0" presId="urn:microsoft.com/office/officeart/2005/8/layout/orgChart1"/>
    <dgm:cxn modelId="{6BD5828B-012C-477F-8422-2DFDE880F593}" type="presParOf" srcId="{9BCE5C90-FFF1-4312-A366-97F301173BEE}" destId="{EDF6A5D5-19C2-455F-9F2B-26BD5064C084}" srcOrd="5" destOrd="0" presId="urn:microsoft.com/office/officeart/2005/8/layout/orgChart1"/>
    <dgm:cxn modelId="{EAD020A4-5BD4-42CC-9D83-8DE036E1B0F6}" type="presParOf" srcId="{EDF6A5D5-19C2-455F-9F2B-26BD5064C084}" destId="{3DB3CC13-5FF7-401A-AC5A-F17A6FBFCEC2}" srcOrd="0" destOrd="0" presId="urn:microsoft.com/office/officeart/2005/8/layout/orgChart1"/>
    <dgm:cxn modelId="{3E5CF36B-A122-4527-AAD2-E36EA59576AB}" type="presParOf" srcId="{3DB3CC13-5FF7-401A-AC5A-F17A6FBFCEC2}" destId="{D452B3F7-D866-421A-8947-48A59109F63A}" srcOrd="0" destOrd="0" presId="urn:microsoft.com/office/officeart/2005/8/layout/orgChart1"/>
    <dgm:cxn modelId="{46967EEE-0888-4884-B749-5D6385905624}" type="presParOf" srcId="{3DB3CC13-5FF7-401A-AC5A-F17A6FBFCEC2}" destId="{112FDB3E-141E-4A33-AC5E-51D73FD409C2}" srcOrd="1" destOrd="0" presId="urn:microsoft.com/office/officeart/2005/8/layout/orgChart1"/>
    <dgm:cxn modelId="{C447C9F2-65A8-452D-B2F6-70C6F7D7AAC7}" type="presParOf" srcId="{EDF6A5D5-19C2-455F-9F2B-26BD5064C084}" destId="{769737CC-C83C-4C63-8652-7AD9DCE02BE7}" srcOrd="1" destOrd="0" presId="urn:microsoft.com/office/officeart/2005/8/layout/orgChart1"/>
    <dgm:cxn modelId="{2DF42208-BA09-49FB-8DA0-8CB3CF0151A1}" type="presParOf" srcId="{EDF6A5D5-19C2-455F-9F2B-26BD5064C084}" destId="{130D3B67-1669-451D-9FB9-36578AF21A98}" srcOrd="2" destOrd="0" presId="urn:microsoft.com/office/officeart/2005/8/layout/orgChart1"/>
    <dgm:cxn modelId="{716BF9B8-381D-4AAB-AE4B-4D09BA39CE21}" type="presParOf" srcId="{9BCE5C90-FFF1-4312-A366-97F301173BEE}" destId="{EBCFF611-48A7-43FA-AA6C-C999084FDF59}" srcOrd="6" destOrd="0" presId="urn:microsoft.com/office/officeart/2005/8/layout/orgChart1"/>
    <dgm:cxn modelId="{46326668-8F7F-4B81-A3C8-77D3FE9361E8}" type="presParOf" srcId="{9BCE5C90-FFF1-4312-A366-97F301173BEE}" destId="{044A3A7B-9F37-4266-8E05-7B5EC807E300}" srcOrd="7" destOrd="0" presId="urn:microsoft.com/office/officeart/2005/8/layout/orgChart1"/>
    <dgm:cxn modelId="{BDC01673-0801-43DB-96FE-5DE9D8C5BF0E}" type="presParOf" srcId="{044A3A7B-9F37-4266-8E05-7B5EC807E300}" destId="{C225CE09-3C67-4836-9F7E-5C531553DB14}" srcOrd="0" destOrd="0" presId="urn:microsoft.com/office/officeart/2005/8/layout/orgChart1"/>
    <dgm:cxn modelId="{C6DE0093-29B7-42EB-AEA7-CC5B170B0F54}" type="presParOf" srcId="{C225CE09-3C67-4836-9F7E-5C531553DB14}" destId="{47C26A80-FF93-4C3A-AD88-B656890887D8}" srcOrd="0" destOrd="0" presId="urn:microsoft.com/office/officeart/2005/8/layout/orgChart1"/>
    <dgm:cxn modelId="{3463AACB-3CB1-423B-8A92-B581C0C3C213}" type="presParOf" srcId="{C225CE09-3C67-4836-9F7E-5C531553DB14}" destId="{1E148C5C-ABE5-419F-A53A-0A57B962F85B}" srcOrd="1" destOrd="0" presId="urn:microsoft.com/office/officeart/2005/8/layout/orgChart1"/>
    <dgm:cxn modelId="{9CA741CA-BA14-4F67-8E2E-FFD18E10B6AB}" type="presParOf" srcId="{044A3A7B-9F37-4266-8E05-7B5EC807E300}" destId="{D8C44148-5EF7-4D00-A12F-42126F9C6F8F}" srcOrd="1" destOrd="0" presId="urn:microsoft.com/office/officeart/2005/8/layout/orgChart1"/>
    <dgm:cxn modelId="{93E845BC-9361-49CA-8C6E-9DB40FDC4F2D}" type="presParOf" srcId="{044A3A7B-9F37-4266-8E05-7B5EC807E300}" destId="{76281C2F-3BAE-4E56-9497-F3396532BF8A}" srcOrd="2" destOrd="0" presId="urn:microsoft.com/office/officeart/2005/8/layout/orgChart1"/>
    <dgm:cxn modelId="{42BAC15B-7729-4E95-8F7F-A89D9F582C79}" type="presParOf" srcId="{9BCE5C90-FFF1-4312-A366-97F301173BEE}" destId="{9FBA7399-1087-4278-823B-E65221D704E3}" srcOrd="8" destOrd="0" presId="urn:microsoft.com/office/officeart/2005/8/layout/orgChart1"/>
    <dgm:cxn modelId="{667D5C1F-341C-436D-9EE4-18E990D43A28}" type="presParOf" srcId="{9BCE5C90-FFF1-4312-A366-97F301173BEE}" destId="{7C1E2156-7705-4E4B-AEEF-2FC38D674CEA}" srcOrd="9" destOrd="0" presId="urn:microsoft.com/office/officeart/2005/8/layout/orgChart1"/>
    <dgm:cxn modelId="{545C0F7C-203C-4EC2-9436-0658847C109C}" type="presParOf" srcId="{7C1E2156-7705-4E4B-AEEF-2FC38D674CEA}" destId="{4F60C208-0209-4AD9-A529-ED68E1FEA8F6}" srcOrd="0" destOrd="0" presId="urn:microsoft.com/office/officeart/2005/8/layout/orgChart1"/>
    <dgm:cxn modelId="{059EF99A-5108-492B-84C2-073FB02FC8DB}" type="presParOf" srcId="{4F60C208-0209-4AD9-A529-ED68E1FEA8F6}" destId="{9739F32D-1F81-4EB8-AAF2-7B9EB9D185C1}" srcOrd="0" destOrd="0" presId="urn:microsoft.com/office/officeart/2005/8/layout/orgChart1"/>
    <dgm:cxn modelId="{C4E10CE8-6C2D-4172-AB1C-5AA1C8636AB5}" type="presParOf" srcId="{4F60C208-0209-4AD9-A529-ED68E1FEA8F6}" destId="{017250B1-ACC2-4D49-A233-0EC7FBE38555}" srcOrd="1" destOrd="0" presId="urn:microsoft.com/office/officeart/2005/8/layout/orgChart1"/>
    <dgm:cxn modelId="{9076F565-A697-4964-8CAF-8A68C869DF7C}" type="presParOf" srcId="{7C1E2156-7705-4E4B-AEEF-2FC38D674CEA}" destId="{50C7AA70-A442-4013-80FF-D9EE032BC6E3}" srcOrd="1" destOrd="0" presId="urn:microsoft.com/office/officeart/2005/8/layout/orgChart1"/>
    <dgm:cxn modelId="{33D2E64F-A9A5-4576-9839-327938B058F8}" type="presParOf" srcId="{7C1E2156-7705-4E4B-AEEF-2FC38D674CEA}" destId="{7187A8C6-B513-46FD-904F-81649C92B47A}" srcOrd="2" destOrd="0" presId="urn:microsoft.com/office/officeart/2005/8/layout/orgChart1"/>
    <dgm:cxn modelId="{CBEDDD7F-D23D-4FB9-93CD-535EB53B1DFC}" type="presParOf" srcId="{B933BD9A-8072-457F-942E-C140140BDC37}" destId="{942A9106-9423-4A1F-9581-A6181B5782AE}" srcOrd="2" destOrd="0" presId="urn:microsoft.com/office/officeart/2005/8/layout/orgChart1"/>
    <dgm:cxn modelId="{F12AA1E6-80DF-4E51-B7EF-FF644FEEABB1}" type="presParOf" srcId="{A0459807-1D60-4ECB-91B9-2142CC1CB243}" destId="{BADADB90-F5E1-4DAF-B520-75FFDBC685E0}" srcOrd="2" destOrd="0" presId="urn:microsoft.com/office/officeart/2005/8/layout/orgChart1"/>
    <dgm:cxn modelId="{C587D2D1-F911-45A3-9624-513C528B0167}" type="presParOf" srcId="{A876A194-2D2B-40B4-B8AF-DFF8E30B8737}" destId="{9371BCBF-6F89-4FAA-96FB-A2FA352CF622}" srcOrd="2" destOrd="0" presId="urn:microsoft.com/office/officeart/2005/8/layout/orgChart1"/>
    <dgm:cxn modelId="{197BA9FB-F505-4766-AA94-122737041369}" type="presParOf" srcId="{E5DF29E9-8872-46B6-B2B8-072BA1F5E54E}" destId="{B01B9160-6236-4F04-B56D-7A6BCB11EAE8}" srcOrd="2" destOrd="0" presId="urn:microsoft.com/office/officeart/2005/8/layout/orgChart1"/>
    <dgm:cxn modelId="{1127966C-614C-4EE6-A9A4-81888C657F79}" type="presParOf" srcId="{1492D0FB-1629-4CF0-9D61-11CE343DCEED}" destId="{F99F2AE7-BB27-493B-963C-C06166BBD0B4}" srcOrd="2" destOrd="0" presId="urn:microsoft.com/office/officeart/2005/8/layout/orgChart1"/>
    <dgm:cxn modelId="{344C55A7-BEC4-415E-93DB-9AB721304C61}" type="presParOf" srcId="{1492D0FB-1629-4CF0-9D61-11CE343DCEED}" destId="{5075B6C9-468C-4399-A6C9-96625081BBCB}" srcOrd="3" destOrd="0" presId="urn:microsoft.com/office/officeart/2005/8/layout/orgChart1"/>
    <dgm:cxn modelId="{1ECF516C-32BD-4F6F-B070-F370CDBC8B2F}" type="presParOf" srcId="{5075B6C9-468C-4399-A6C9-96625081BBCB}" destId="{27A36A5C-7F13-4F77-A202-837AFA17EB07}" srcOrd="0" destOrd="0" presId="urn:microsoft.com/office/officeart/2005/8/layout/orgChart1"/>
    <dgm:cxn modelId="{D8AF06F1-A3AE-4E39-B493-7A5B12CB8893}" type="presParOf" srcId="{27A36A5C-7F13-4F77-A202-837AFA17EB07}" destId="{55EC4D4A-8582-41F0-B1D3-3887EA2CFD29}" srcOrd="0" destOrd="0" presId="urn:microsoft.com/office/officeart/2005/8/layout/orgChart1"/>
    <dgm:cxn modelId="{D0E0E069-1207-4508-A61A-B2580F676200}" type="presParOf" srcId="{27A36A5C-7F13-4F77-A202-837AFA17EB07}" destId="{24FC3E84-FE5F-4B7B-9453-C33D3FAD4835}" srcOrd="1" destOrd="0" presId="urn:microsoft.com/office/officeart/2005/8/layout/orgChart1"/>
    <dgm:cxn modelId="{FBA07CFF-280C-40C3-9059-647C0E7E0FB2}" type="presParOf" srcId="{5075B6C9-468C-4399-A6C9-96625081BBCB}" destId="{75E9D245-057B-48F4-9560-CE1EAEBB7025}" srcOrd="1" destOrd="0" presId="urn:microsoft.com/office/officeart/2005/8/layout/orgChart1"/>
    <dgm:cxn modelId="{44A7B2CD-E50A-4F01-9DF2-528554E838A1}" type="presParOf" srcId="{5075B6C9-468C-4399-A6C9-96625081BBCB}" destId="{6046D93B-CA65-4710-9518-26C4F13F15D6}" srcOrd="2" destOrd="0" presId="urn:microsoft.com/office/officeart/2005/8/layout/orgChart1"/>
    <dgm:cxn modelId="{9EC57FD4-DA50-49B8-8127-F866E94CBA1A}" type="presParOf" srcId="{F0829FEF-F5B6-4179-B1AA-DD6FFDFD9F18}" destId="{56E94FCB-CB9F-4E72-8135-7FBFD2D4A479}" srcOrd="2" destOrd="0" presId="urn:microsoft.com/office/officeart/2005/8/layout/orgChart1"/>
    <dgm:cxn modelId="{FB7CCFCD-D285-49BD-B979-424DF7B54045}" type="presParOf" srcId="{8F6A01FB-AE58-4C76-8732-188902A183E0}" destId="{D6354511-8AAB-4B32-BE85-63E1B812A872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9F2AE7-BB27-493B-963C-C06166BBD0B4}">
      <dsp:nvSpPr>
        <dsp:cNvPr id="0" name=""/>
        <dsp:cNvSpPr/>
      </dsp:nvSpPr>
      <dsp:spPr>
        <a:xfrm>
          <a:off x="3315588" y="992642"/>
          <a:ext cx="2578992" cy="95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95"/>
              </a:lnTo>
              <a:lnTo>
                <a:pt x="2578992" y="47895"/>
              </a:lnTo>
              <a:lnTo>
                <a:pt x="2578992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CFF611-48A7-43FA-AA6C-C999084FDF59}">
      <dsp:nvSpPr>
        <dsp:cNvPr id="0" name=""/>
        <dsp:cNvSpPr/>
      </dsp:nvSpPr>
      <dsp:spPr>
        <a:xfrm>
          <a:off x="7769437" y="2288106"/>
          <a:ext cx="91440" cy="11814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81426"/>
              </a:lnTo>
              <a:lnTo>
                <a:pt x="120019" y="118142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DF3971-10EE-431A-9B1B-0B414B5EB7DB}">
      <dsp:nvSpPr>
        <dsp:cNvPr id="0" name=""/>
        <dsp:cNvSpPr/>
      </dsp:nvSpPr>
      <dsp:spPr>
        <a:xfrm>
          <a:off x="7769437" y="2288106"/>
          <a:ext cx="91440" cy="857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57560"/>
              </a:lnTo>
              <a:lnTo>
                <a:pt x="116616" y="85756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BC1902-D938-4CE9-9A36-BD95D7A632EA}">
      <dsp:nvSpPr>
        <dsp:cNvPr id="0" name=""/>
        <dsp:cNvSpPr/>
      </dsp:nvSpPr>
      <dsp:spPr>
        <a:xfrm>
          <a:off x="7769437" y="2288106"/>
          <a:ext cx="91440" cy="5336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694"/>
              </a:lnTo>
              <a:lnTo>
                <a:pt x="116616" y="53369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0AF9F2-A5CD-46FB-AF21-3D30D3DD00B0}">
      <dsp:nvSpPr>
        <dsp:cNvPr id="0" name=""/>
        <dsp:cNvSpPr/>
      </dsp:nvSpPr>
      <dsp:spPr>
        <a:xfrm>
          <a:off x="7769437" y="2288106"/>
          <a:ext cx="91440" cy="209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828"/>
              </a:lnTo>
              <a:lnTo>
                <a:pt x="116616" y="2098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74E64B-11F9-4A0D-93A0-7C2760130C13}">
      <dsp:nvSpPr>
        <dsp:cNvPr id="0" name=""/>
        <dsp:cNvSpPr/>
      </dsp:nvSpPr>
      <dsp:spPr>
        <a:xfrm>
          <a:off x="4973775" y="1964240"/>
          <a:ext cx="3164620" cy="95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95"/>
              </a:lnTo>
              <a:lnTo>
                <a:pt x="3164620" y="47895"/>
              </a:lnTo>
              <a:lnTo>
                <a:pt x="3164620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19B27B-5497-4AE2-97AE-501F5A4D5772}">
      <dsp:nvSpPr>
        <dsp:cNvPr id="0" name=""/>
        <dsp:cNvSpPr/>
      </dsp:nvSpPr>
      <dsp:spPr>
        <a:xfrm>
          <a:off x="4973775" y="1964240"/>
          <a:ext cx="2265718" cy="95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95"/>
              </a:lnTo>
              <a:lnTo>
                <a:pt x="2265718" y="47895"/>
              </a:lnTo>
              <a:lnTo>
                <a:pt x="2265718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087700-2F94-4B41-8B01-5195EB66FD0A}">
      <dsp:nvSpPr>
        <dsp:cNvPr id="0" name=""/>
        <dsp:cNvSpPr/>
      </dsp:nvSpPr>
      <dsp:spPr>
        <a:xfrm>
          <a:off x="5965538" y="2288106"/>
          <a:ext cx="111486" cy="2834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4091"/>
              </a:lnTo>
              <a:lnTo>
                <a:pt x="111486" y="28340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8D5CBC-486B-404D-A9E9-F7E0E467CA2C}">
      <dsp:nvSpPr>
        <dsp:cNvPr id="0" name=""/>
        <dsp:cNvSpPr/>
      </dsp:nvSpPr>
      <dsp:spPr>
        <a:xfrm>
          <a:off x="5965538" y="2288106"/>
          <a:ext cx="112718" cy="2510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0225"/>
              </a:lnTo>
              <a:lnTo>
                <a:pt x="112718" y="251022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20FA16-BF6B-4F81-A465-4A15CF18195A}">
      <dsp:nvSpPr>
        <dsp:cNvPr id="0" name=""/>
        <dsp:cNvSpPr/>
      </dsp:nvSpPr>
      <dsp:spPr>
        <a:xfrm>
          <a:off x="5965538" y="2288106"/>
          <a:ext cx="111486" cy="2186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6359"/>
              </a:lnTo>
              <a:lnTo>
                <a:pt x="111486" y="21863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0AFA2B-6BFC-4010-9A1F-B045EE9A6826}">
      <dsp:nvSpPr>
        <dsp:cNvPr id="0" name=""/>
        <dsp:cNvSpPr/>
      </dsp:nvSpPr>
      <dsp:spPr>
        <a:xfrm>
          <a:off x="5965538" y="2288106"/>
          <a:ext cx="111486" cy="18624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2493"/>
              </a:lnTo>
              <a:lnTo>
                <a:pt x="111486" y="186249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097A64-4C89-49B5-B1EF-A3F1BB71548C}">
      <dsp:nvSpPr>
        <dsp:cNvPr id="0" name=""/>
        <dsp:cNvSpPr/>
      </dsp:nvSpPr>
      <dsp:spPr>
        <a:xfrm>
          <a:off x="5965538" y="2288106"/>
          <a:ext cx="111486" cy="1538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8627"/>
              </a:lnTo>
              <a:lnTo>
                <a:pt x="111486" y="153862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A656A8-D574-421C-9FA4-8249A104FC79}">
      <dsp:nvSpPr>
        <dsp:cNvPr id="0" name=""/>
        <dsp:cNvSpPr/>
      </dsp:nvSpPr>
      <dsp:spPr>
        <a:xfrm>
          <a:off x="5965538" y="2288106"/>
          <a:ext cx="111486" cy="1214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4761"/>
              </a:lnTo>
              <a:lnTo>
                <a:pt x="111486" y="12147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1AF895-45FD-4F05-9C20-1D57498E45EA}">
      <dsp:nvSpPr>
        <dsp:cNvPr id="0" name=""/>
        <dsp:cNvSpPr/>
      </dsp:nvSpPr>
      <dsp:spPr>
        <a:xfrm>
          <a:off x="5965538" y="2288106"/>
          <a:ext cx="111486" cy="890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0895"/>
              </a:lnTo>
              <a:lnTo>
                <a:pt x="111486" y="89089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D8264F-B105-426E-BA03-6F307B8CEB7F}">
      <dsp:nvSpPr>
        <dsp:cNvPr id="0" name=""/>
        <dsp:cNvSpPr/>
      </dsp:nvSpPr>
      <dsp:spPr>
        <a:xfrm>
          <a:off x="4973775" y="1964240"/>
          <a:ext cx="1347326" cy="95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95"/>
              </a:lnTo>
              <a:lnTo>
                <a:pt x="1347326" y="47895"/>
              </a:lnTo>
              <a:lnTo>
                <a:pt x="1347326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2B93A5-EA40-45BC-88EF-A69FDC26907F}">
      <dsp:nvSpPr>
        <dsp:cNvPr id="0" name=""/>
        <dsp:cNvSpPr/>
      </dsp:nvSpPr>
      <dsp:spPr>
        <a:xfrm>
          <a:off x="4751246" y="2935838"/>
          <a:ext cx="91440" cy="11814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81426"/>
              </a:lnTo>
              <a:lnTo>
                <a:pt x="134535" y="118142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854B3A-F029-4F45-A1C8-5CB904033218}">
      <dsp:nvSpPr>
        <dsp:cNvPr id="0" name=""/>
        <dsp:cNvSpPr/>
      </dsp:nvSpPr>
      <dsp:spPr>
        <a:xfrm>
          <a:off x="4751246" y="2935838"/>
          <a:ext cx="91440" cy="857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57560"/>
              </a:lnTo>
              <a:lnTo>
                <a:pt x="134535" y="85756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1CA5C-2925-4596-A028-A38F3868BE73}">
      <dsp:nvSpPr>
        <dsp:cNvPr id="0" name=""/>
        <dsp:cNvSpPr/>
      </dsp:nvSpPr>
      <dsp:spPr>
        <a:xfrm>
          <a:off x="4751246" y="2935838"/>
          <a:ext cx="91440" cy="5336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694"/>
              </a:lnTo>
              <a:lnTo>
                <a:pt x="134535" y="53369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4E9C2-0BB2-4731-ACB5-9ECFE7C3CDB2}">
      <dsp:nvSpPr>
        <dsp:cNvPr id="0" name=""/>
        <dsp:cNvSpPr/>
      </dsp:nvSpPr>
      <dsp:spPr>
        <a:xfrm>
          <a:off x="4751246" y="2935838"/>
          <a:ext cx="91440" cy="209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828"/>
              </a:lnTo>
              <a:lnTo>
                <a:pt x="134535" y="2098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59C561-AD94-463C-AB8F-E8BFF87FA100}">
      <dsp:nvSpPr>
        <dsp:cNvPr id="0" name=""/>
        <dsp:cNvSpPr/>
      </dsp:nvSpPr>
      <dsp:spPr>
        <a:xfrm>
          <a:off x="4594541" y="2288106"/>
          <a:ext cx="91440" cy="5336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694"/>
              </a:lnTo>
              <a:lnTo>
                <a:pt x="113534" y="53369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B1A9E7-371A-4697-A602-00D701188DB4}">
      <dsp:nvSpPr>
        <dsp:cNvPr id="0" name=""/>
        <dsp:cNvSpPr/>
      </dsp:nvSpPr>
      <dsp:spPr>
        <a:xfrm>
          <a:off x="4594541" y="2288106"/>
          <a:ext cx="91440" cy="209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828"/>
              </a:lnTo>
              <a:lnTo>
                <a:pt x="113534" y="2098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6149D3-D3E4-46CB-B672-366189258005}">
      <dsp:nvSpPr>
        <dsp:cNvPr id="0" name=""/>
        <dsp:cNvSpPr/>
      </dsp:nvSpPr>
      <dsp:spPr>
        <a:xfrm>
          <a:off x="4928055" y="1964240"/>
          <a:ext cx="91440" cy="957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895"/>
              </a:lnTo>
              <a:lnTo>
                <a:pt x="67768" y="47895"/>
              </a:lnTo>
              <a:lnTo>
                <a:pt x="67768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79B305-945B-4E0B-8207-EDF707E853BC}">
      <dsp:nvSpPr>
        <dsp:cNvPr id="0" name=""/>
        <dsp:cNvSpPr/>
      </dsp:nvSpPr>
      <dsp:spPr>
        <a:xfrm>
          <a:off x="3100410" y="2289750"/>
          <a:ext cx="109101" cy="2151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1380"/>
              </a:lnTo>
              <a:lnTo>
                <a:pt x="109101" y="2151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64B6F-2939-481C-B9D8-10545C44E464}">
      <dsp:nvSpPr>
        <dsp:cNvPr id="0" name=""/>
        <dsp:cNvSpPr/>
      </dsp:nvSpPr>
      <dsp:spPr>
        <a:xfrm>
          <a:off x="3100410" y="2289750"/>
          <a:ext cx="109101" cy="18275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7514"/>
              </a:lnTo>
              <a:lnTo>
                <a:pt x="109101" y="182751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06F43C-9393-4AF2-B058-3D793480B742}">
      <dsp:nvSpPr>
        <dsp:cNvPr id="0" name=""/>
        <dsp:cNvSpPr/>
      </dsp:nvSpPr>
      <dsp:spPr>
        <a:xfrm>
          <a:off x="3100410" y="2289750"/>
          <a:ext cx="109101" cy="1503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3648"/>
              </a:lnTo>
              <a:lnTo>
                <a:pt x="109101" y="150364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AF19C0-2402-4A6B-B6AD-50B8E1CB413E}">
      <dsp:nvSpPr>
        <dsp:cNvPr id="0" name=""/>
        <dsp:cNvSpPr/>
      </dsp:nvSpPr>
      <dsp:spPr>
        <a:xfrm>
          <a:off x="3100410" y="2289750"/>
          <a:ext cx="109101" cy="1179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9782"/>
              </a:lnTo>
              <a:lnTo>
                <a:pt x="109101" y="117978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4C98F0-7ED1-4F4D-B467-2A48D733F6C0}">
      <dsp:nvSpPr>
        <dsp:cNvPr id="0" name=""/>
        <dsp:cNvSpPr/>
      </dsp:nvSpPr>
      <dsp:spPr>
        <a:xfrm>
          <a:off x="3100410" y="2289750"/>
          <a:ext cx="109101" cy="8559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916"/>
              </a:lnTo>
              <a:lnTo>
                <a:pt x="109101" y="85591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7288B-272F-4E0C-89E4-7577DC5340F8}">
      <dsp:nvSpPr>
        <dsp:cNvPr id="0" name=""/>
        <dsp:cNvSpPr/>
      </dsp:nvSpPr>
      <dsp:spPr>
        <a:xfrm>
          <a:off x="3100410" y="2289750"/>
          <a:ext cx="109101" cy="532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2050"/>
              </a:lnTo>
              <a:lnTo>
                <a:pt x="109101" y="53205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9ED53A-0750-4468-AA07-BB2E5228B9DB}">
      <dsp:nvSpPr>
        <dsp:cNvPr id="0" name=""/>
        <dsp:cNvSpPr/>
      </dsp:nvSpPr>
      <dsp:spPr>
        <a:xfrm>
          <a:off x="3100410" y="2289750"/>
          <a:ext cx="109101" cy="208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184"/>
              </a:lnTo>
              <a:lnTo>
                <a:pt x="109101" y="20818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5B356C-4EB5-4730-A56B-E6536DFE1D02}">
      <dsp:nvSpPr>
        <dsp:cNvPr id="0" name=""/>
        <dsp:cNvSpPr/>
      </dsp:nvSpPr>
      <dsp:spPr>
        <a:xfrm>
          <a:off x="3491529" y="1964240"/>
          <a:ext cx="1482246" cy="97435"/>
        </a:xfrm>
        <a:custGeom>
          <a:avLst/>
          <a:gdLst/>
          <a:ahLst/>
          <a:cxnLst/>
          <a:rect l="0" t="0" r="0" b="0"/>
          <a:pathLst>
            <a:path>
              <a:moveTo>
                <a:pt x="1482246" y="0"/>
              </a:moveTo>
              <a:lnTo>
                <a:pt x="1482246" y="49540"/>
              </a:lnTo>
              <a:lnTo>
                <a:pt x="0" y="49540"/>
              </a:lnTo>
              <a:lnTo>
                <a:pt x="0" y="9743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33CE31-4BD0-41C5-848C-126DBC36A7F4}">
      <dsp:nvSpPr>
        <dsp:cNvPr id="0" name=""/>
        <dsp:cNvSpPr/>
      </dsp:nvSpPr>
      <dsp:spPr>
        <a:xfrm>
          <a:off x="2388706" y="1964240"/>
          <a:ext cx="2585069" cy="97435"/>
        </a:xfrm>
        <a:custGeom>
          <a:avLst/>
          <a:gdLst/>
          <a:ahLst/>
          <a:cxnLst/>
          <a:rect l="0" t="0" r="0" b="0"/>
          <a:pathLst>
            <a:path>
              <a:moveTo>
                <a:pt x="2585069" y="0"/>
              </a:moveTo>
              <a:lnTo>
                <a:pt x="2585069" y="49540"/>
              </a:lnTo>
              <a:lnTo>
                <a:pt x="0" y="49540"/>
              </a:lnTo>
              <a:lnTo>
                <a:pt x="0" y="9743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88AC67-ECFC-4B2B-B69F-120FA66ACA81}">
      <dsp:nvSpPr>
        <dsp:cNvPr id="0" name=""/>
        <dsp:cNvSpPr/>
      </dsp:nvSpPr>
      <dsp:spPr>
        <a:xfrm>
          <a:off x="1675583" y="3907436"/>
          <a:ext cx="91440" cy="857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57560"/>
              </a:lnTo>
              <a:lnTo>
                <a:pt x="125360" y="85756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3B458E-8386-40C4-BAB9-6BC13B75712B}">
      <dsp:nvSpPr>
        <dsp:cNvPr id="0" name=""/>
        <dsp:cNvSpPr/>
      </dsp:nvSpPr>
      <dsp:spPr>
        <a:xfrm>
          <a:off x="1675583" y="3907436"/>
          <a:ext cx="91440" cy="5336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694"/>
              </a:lnTo>
              <a:lnTo>
                <a:pt x="125360" y="53369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0E476-4A61-40E9-B4CB-9DDE39A003ED}">
      <dsp:nvSpPr>
        <dsp:cNvPr id="0" name=""/>
        <dsp:cNvSpPr/>
      </dsp:nvSpPr>
      <dsp:spPr>
        <a:xfrm>
          <a:off x="1675583" y="3907436"/>
          <a:ext cx="91440" cy="209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828"/>
              </a:lnTo>
              <a:lnTo>
                <a:pt x="125360" y="2098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C8DF7-3FD5-450C-A207-C04C87109E14}">
      <dsp:nvSpPr>
        <dsp:cNvPr id="0" name=""/>
        <dsp:cNvSpPr/>
      </dsp:nvSpPr>
      <dsp:spPr>
        <a:xfrm>
          <a:off x="1474478" y="2288106"/>
          <a:ext cx="91440" cy="15052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05292"/>
              </a:lnTo>
              <a:lnTo>
                <a:pt x="128511" y="150529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DE7D5-8687-4DB2-A7E6-FCEEF4E71C15}">
      <dsp:nvSpPr>
        <dsp:cNvPr id="0" name=""/>
        <dsp:cNvSpPr/>
      </dsp:nvSpPr>
      <dsp:spPr>
        <a:xfrm>
          <a:off x="1474478" y="2288106"/>
          <a:ext cx="91440" cy="11814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81426"/>
              </a:lnTo>
              <a:lnTo>
                <a:pt x="128511" y="118142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18A425-70EA-49BA-9515-672D1ABC6417}">
      <dsp:nvSpPr>
        <dsp:cNvPr id="0" name=""/>
        <dsp:cNvSpPr/>
      </dsp:nvSpPr>
      <dsp:spPr>
        <a:xfrm>
          <a:off x="1687414" y="2611972"/>
          <a:ext cx="91440" cy="5336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694"/>
              </a:lnTo>
              <a:lnTo>
                <a:pt x="48557" y="53369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8D483-5CAE-44C6-BB86-0140C27CB38D}">
      <dsp:nvSpPr>
        <dsp:cNvPr id="0" name=""/>
        <dsp:cNvSpPr/>
      </dsp:nvSpPr>
      <dsp:spPr>
        <a:xfrm>
          <a:off x="1687414" y="2611972"/>
          <a:ext cx="91440" cy="209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828"/>
              </a:lnTo>
              <a:lnTo>
                <a:pt x="48557" y="2098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00F045-1972-4E47-884A-EA89CABB9899}">
      <dsp:nvSpPr>
        <dsp:cNvPr id="0" name=""/>
        <dsp:cNvSpPr/>
      </dsp:nvSpPr>
      <dsp:spPr>
        <a:xfrm>
          <a:off x="1474478" y="2288106"/>
          <a:ext cx="91440" cy="209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828"/>
              </a:lnTo>
              <a:lnTo>
                <a:pt x="128511" y="2098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6CAE39-417F-4115-8973-5C03B1E05FE4}">
      <dsp:nvSpPr>
        <dsp:cNvPr id="0" name=""/>
        <dsp:cNvSpPr/>
      </dsp:nvSpPr>
      <dsp:spPr>
        <a:xfrm>
          <a:off x="1740974" y="1964240"/>
          <a:ext cx="3232801" cy="95791"/>
        </a:xfrm>
        <a:custGeom>
          <a:avLst/>
          <a:gdLst/>
          <a:ahLst/>
          <a:cxnLst/>
          <a:rect l="0" t="0" r="0" b="0"/>
          <a:pathLst>
            <a:path>
              <a:moveTo>
                <a:pt x="3232801" y="0"/>
              </a:moveTo>
              <a:lnTo>
                <a:pt x="3232801" y="47895"/>
              </a:lnTo>
              <a:lnTo>
                <a:pt x="0" y="47895"/>
              </a:lnTo>
              <a:lnTo>
                <a:pt x="0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51165-0A62-4023-9912-659750FF632A}">
      <dsp:nvSpPr>
        <dsp:cNvPr id="0" name=""/>
        <dsp:cNvSpPr/>
      </dsp:nvSpPr>
      <dsp:spPr>
        <a:xfrm>
          <a:off x="4928055" y="1640374"/>
          <a:ext cx="91440" cy="957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7D9767-B9EE-4A31-AD05-91AADE5CC752}">
      <dsp:nvSpPr>
        <dsp:cNvPr id="0" name=""/>
        <dsp:cNvSpPr/>
      </dsp:nvSpPr>
      <dsp:spPr>
        <a:xfrm>
          <a:off x="2729904" y="1316508"/>
          <a:ext cx="2243870" cy="95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95"/>
              </a:lnTo>
              <a:lnTo>
                <a:pt x="2243870" y="47895"/>
              </a:lnTo>
              <a:lnTo>
                <a:pt x="2243870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BE390-6587-4E2B-8655-AD80CE73495C}">
      <dsp:nvSpPr>
        <dsp:cNvPr id="0" name=""/>
        <dsp:cNvSpPr/>
      </dsp:nvSpPr>
      <dsp:spPr>
        <a:xfrm>
          <a:off x="629254" y="4879034"/>
          <a:ext cx="91440" cy="957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E478BD-1F4D-4C5C-B172-FE9DC5F05A8E}">
      <dsp:nvSpPr>
        <dsp:cNvPr id="0" name=""/>
        <dsp:cNvSpPr/>
      </dsp:nvSpPr>
      <dsp:spPr>
        <a:xfrm>
          <a:off x="73463" y="1640374"/>
          <a:ext cx="112612" cy="3124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4622"/>
              </a:lnTo>
              <a:lnTo>
                <a:pt x="112612" y="312462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1374D-4FED-4A95-97CA-A0151721D37B}">
      <dsp:nvSpPr>
        <dsp:cNvPr id="0" name=""/>
        <dsp:cNvSpPr/>
      </dsp:nvSpPr>
      <dsp:spPr>
        <a:xfrm>
          <a:off x="702676" y="2288106"/>
          <a:ext cx="350938" cy="95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95"/>
              </a:lnTo>
              <a:lnTo>
                <a:pt x="350938" y="47895"/>
              </a:lnTo>
              <a:lnTo>
                <a:pt x="350938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A55E83-71D5-41FD-A5E8-E763F452FF26}">
      <dsp:nvSpPr>
        <dsp:cNvPr id="0" name=""/>
        <dsp:cNvSpPr/>
      </dsp:nvSpPr>
      <dsp:spPr>
        <a:xfrm>
          <a:off x="273494" y="2611972"/>
          <a:ext cx="91440" cy="18291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29158"/>
              </a:lnTo>
              <a:lnTo>
                <a:pt x="114142" y="182915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02D19-86BE-42E3-A4B7-A7E9BD61BF99}">
      <dsp:nvSpPr>
        <dsp:cNvPr id="0" name=""/>
        <dsp:cNvSpPr/>
      </dsp:nvSpPr>
      <dsp:spPr>
        <a:xfrm>
          <a:off x="273494" y="2611972"/>
          <a:ext cx="91440" cy="15052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05292"/>
              </a:lnTo>
              <a:lnTo>
                <a:pt x="114142" y="150529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3789AA-938E-425B-9116-9C831C2B1A02}">
      <dsp:nvSpPr>
        <dsp:cNvPr id="0" name=""/>
        <dsp:cNvSpPr/>
      </dsp:nvSpPr>
      <dsp:spPr>
        <a:xfrm>
          <a:off x="273494" y="2611972"/>
          <a:ext cx="91440" cy="11814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81426"/>
              </a:lnTo>
              <a:lnTo>
                <a:pt x="114142" y="118142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180BFC-9C05-45FE-80AB-2228606D6F7E}">
      <dsp:nvSpPr>
        <dsp:cNvPr id="0" name=""/>
        <dsp:cNvSpPr/>
      </dsp:nvSpPr>
      <dsp:spPr>
        <a:xfrm>
          <a:off x="273494" y="2611972"/>
          <a:ext cx="91440" cy="857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57560"/>
              </a:lnTo>
              <a:lnTo>
                <a:pt x="114142" y="85756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8CAB1-A9E1-418A-A90C-A8D98D767511}">
      <dsp:nvSpPr>
        <dsp:cNvPr id="0" name=""/>
        <dsp:cNvSpPr/>
      </dsp:nvSpPr>
      <dsp:spPr>
        <a:xfrm>
          <a:off x="273494" y="2611972"/>
          <a:ext cx="91440" cy="5336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694"/>
              </a:lnTo>
              <a:lnTo>
                <a:pt x="114142" y="53369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A75BE8-72A9-44FC-9B57-6D7B81EEDA18}">
      <dsp:nvSpPr>
        <dsp:cNvPr id="0" name=""/>
        <dsp:cNvSpPr/>
      </dsp:nvSpPr>
      <dsp:spPr>
        <a:xfrm>
          <a:off x="273494" y="2611972"/>
          <a:ext cx="91440" cy="209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828"/>
              </a:lnTo>
              <a:lnTo>
                <a:pt x="114142" y="2098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81585E-9EE1-46C1-A1D5-3501C927CBFA}">
      <dsp:nvSpPr>
        <dsp:cNvPr id="0" name=""/>
        <dsp:cNvSpPr/>
      </dsp:nvSpPr>
      <dsp:spPr>
        <a:xfrm>
          <a:off x="501673" y="2288106"/>
          <a:ext cx="201002" cy="95791"/>
        </a:xfrm>
        <a:custGeom>
          <a:avLst/>
          <a:gdLst/>
          <a:ahLst/>
          <a:cxnLst/>
          <a:rect l="0" t="0" r="0" b="0"/>
          <a:pathLst>
            <a:path>
              <a:moveTo>
                <a:pt x="201002" y="0"/>
              </a:moveTo>
              <a:lnTo>
                <a:pt x="201002" y="47895"/>
              </a:lnTo>
              <a:lnTo>
                <a:pt x="0" y="47895"/>
              </a:lnTo>
              <a:lnTo>
                <a:pt x="0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C898E6-B8B5-4C36-9794-D47DA5AFD3FF}">
      <dsp:nvSpPr>
        <dsp:cNvPr id="0" name=""/>
        <dsp:cNvSpPr/>
      </dsp:nvSpPr>
      <dsp:spPr>
        <a:xfrm>
          <a:off x="656956" y="1964240"/>
          <a:ext cx="91440" cy="957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66EE7-300F-4AB6-9E82-5202F1D6D9D6}">
      <dsp:nvSpPr>
        <dsp:cNvPr id="0" name=""/>
        <dsp:cNvSpPr/>
      </dsp:nvSpPr>
      <dsp:spPr>
        <a:xfrm>
          <a:off x="27743" y="1640374"/>
          <a:ext cx="91440" cy="209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828"/>
              </a:lnTo>
              <a:lnTo>
                <a:pt x="137144" y="2098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FC2EDF-C53E-4084-AA0D-4EF1219FD636}">
      <dsp:nvSpPr>
        <dsp:cNvPr id="0" name=""/>
        <dsp:cNvSpPr/>
      </dsp:nvSpPr>
      <dsp:spPr>
        <a:xfrm>
          <a:off x="367316" y="1316508"/>
          <a:ext cx="2362588" cy="95791"/>
        </a:xfrm>
        <a:custGeom>
          <a:avLst/>
          <a:gdLst/>
          <a:ahLst/>
          <a:cxnLst/>
          <a:rect l="0" t="0" r="0" b="0"/>
          <a:pathLst>
            <a:path>
              <a:moveTo>
                <a:pt x="2362588" y="0"/>
              </a:moveTo>
              <a:lnTo>
                <a:pt x="2362588" y="47895"/>
              </a:lnTo>
              <a:lnTo>
                <a:pt x="0" y="47895"/>
              </a:lnTo>
              <a:lnTo>
                <a:pt x="0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89927-DB9A-411C-8C74-14CBF00CCC6E}">
      <dsp:nvSpPr>
        <dsp:cNvPr id="0" name=""/>
        <dsp:cNvSpPr/>
      </dsp:nvSpPr>
      <dsp:spPr>
        <a:xfrm>
          <a:off x="2729904" y="992642"/>
          <a:ext cx="585684" cy="95791"/>
        </a:xfrm>
        <a:custGeom>
          <a:avLst/>
          <a:gdLst/>
          <a:ahLst/>
          <a:cxnLst/>
          <a:rect l="0" t="0" r="0" b="0"/>
          <a:pathLst>
            <a:path>
              <a:moveTo>
                <a:pt x="585684" y="0"/>
              </a:moveTo>
              <a:lnTo>
                <a:pt x="585684" y="47895"/>
              </a:lnTo>
              <a:lnTo>
                <a:pt x="0" y="47895"/>
              </a:lnTo>
              <a:lnTo>
                <a:pt x="0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83257F-0C89-4C0D-8E84-6872F985DEF0}">
      <dsp:nvSpPr>
        <dsp:cNvPr id="0" name=""/>
        <dsp:cNvSpPr/>
      </dsp:nvSpPr>
      <dsp:spPr>
        <a:xfrm>
          <a:off x="3269868" y="668776"/>
          <a:ext cx="91440" cy="957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5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6FF9A0-0BFA-4F55-B81E-08955B391F30}">
      <dsp:nvSpPr>
        <dsp:cNvPr id="0" name=""/>
        <dsp:cNvSpPr/>
      </dsp:nvSpPr>
      <dsp:spPr>
        <a:xfrm>
          <a:off x="2724020" y="440701"/>
          <a:ext cx="118313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24020" y="440701"/>
        <a:ext cx="1183137" cy="228074"/>
      </dsp:txXfrm>
    </dsp:sp>
    <dsp:sp modelId="{D0CE8D0D-35DE-4B35-A888-FE1DADFB1763}">
      <dsp:nvSpPr>
        <dsp:cNvPr id="0" name=""/>
        <dsp:cNvSpPr/>
      </dsp:nvSpPr>
      <dsp:spPr>
        <a:xfrm>
          <a:off x="2724020" y="764567"/>
          <a:ext cx="118313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24020" y="764567"/>
        <a:ext cx="1183137" cy="228074"/>
      </dsp:txXfrm>
    </dsp:sp>
    <dsp:sp modelId="{2F1160AF-ECAC-4E56-A90E-9C2F8BDE2D76}">
      <dsp:nvSpPr>
        <dsp:cNvPr id="0" name=""/>
        <dsp:cNvSpPr/>
      </dsp:nvSpPr>
      <dsp:spPr>
        <a:xfrm>
          <a:off x="2138336" y="1088433"/>
          <a:ext cx="118313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138336" y="1088433"/>
        <a:ext cx="1183137" cy="228074"/>
      </dsp:txXfrm>
    </dsp:sp>
    <dsp:sp modelId="{D50D5A16-7EF9-447F-A7B0-36475C7D757D}">
      <dsp:nvSpPr>
        <dsp:cNvPr id="0" name=""/>
        <dsp:cNvSpPr/>
      </dsp:nvSpPr>
      <dsp:spPr>
        <a:xfrm>
          <a:off x="0" y="1412299"/>
          <a:ext cx="734632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0" y="1412299"/>
        <a:ext cx="734632" cy="228074"/>
      </dsp:txXfrm>
    </dsp:sp>
    <dsp:sp modelId="{21E2AFF1-72A5-419D-9CCF-C7488215207A}">
      <dsp:nvSpPr>
        <dsp:cNvPr id="0" name=""/>
        <dsp:cNvSpPr/>
      </dsp:nvSpPr>
      <dsp:spPr>
        <a:xfrm>
          <a:off x="164887" y="1736165"/>
          <a:ext cx="107557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4887" y="1736165"/>
        <a:ext cx="1075577" cy="228074"/>
      </dsp:txXfrm>
    </dsp:sp>
    <dsp:sp modelId="{5662935D-605E-4CE2-8797-01C652C18817}">
      <dsp:nvSpPr>
        <dsp:cNvPr id="0" name=""/>
        <dsp:cNvSpPr/>
      </dsp:nvSpPr>
      <dsp:spPr>
        <a:xfrm>
          <a:off x="111107" y="2060031"/>
          <a:ext cx="118313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1107" y="2060031"/>
        <a:ext cx="1183137" cy="228074"/>
      </dsp:txXfrm>
    </dsp:sp>
    <dsp:sp modelId="{466D597B-73F8-4151-A197-9266A9B29CE3}">
      <dsp:nvSpPr>
        <dsp:cNvPr id="0" name=""/>
        <dsp:cNvSpPr/>
      </dsp:nvSpPr>
      <dsp:spPr>
        <a:xfrm>
          <a:off x="273599" y="2383897"/>
          <a:ext cx="456149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73599" y="2383897"/>
        <a:ext cx="456149" cy="228074"/>
      </dsp:txXfrm>
    </dsp:sp>
    <dsp:sp modelId="{C76A140E-64AD-4C37-BF47-ECCCF71E88D4}">
      <dsp:nvSpPr>
        <dsp:cNvPr id="0" name=""/>
        <dsp:cNvSpPr/>
      </dsp:nvSpPr>
      <dsp:spPr>
        <a:xfrm>
          <a:off x="387636" y="2707763"/>
          <a:ext cx="667848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Ellipse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87636" y="2707763"/>
        <a:ext cx="667848" cy="228074"/>
      </dsp:txXfrm>
    </dsp:sp>
    <dsp:sp modelId="{33710EB9-5F1F-45D0-B590-A60BB5F6A0BA}">
      <dsp:nvSpPr>
        <dsp:cNvPr id="0" name=""/>
        <dsp:cNvSpPr/>
      </dsp:nvSpPr>
      <dsp:spPr>
        <a:xfrm>
          <a:off x="387636" y="3031629"/>
          <a:ext cx="667848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Line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87636" y="3031629"/>
        <a:ext cx="667848" cy="228074"/>
      </dsp:txXfrm>
    </dsp:sp>
    <dsp:sp modelId="{4B214E08-F0B4-40AC-A434-50D0261CF169}">
      <dsp:nvSpPr>
        <dsp:cNvPr id="0" name=""/>
        <dsp:cNvSpPr/>
      </dsp:nvSpPr>
      <dsp:spPr>
        <a:xfrm>
          <a:off x="387636" y="3355495"/>
          <a:ext cx="667848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Path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87636" y="3355495"/>
        <a:ext cx="667848" cy="228074"/>
      </dsp:txXfrm>
    </dsp:sp>
    <dsp:sp modelId="{9D16B97C-7BDC-4AF2-BA7A-253A6397916A}">
      <dsp:nvSpPr>
        <dsp:cNvPr id="0" name=""/>
        <dsp:cNvSpPr/>
      </dsp:nvSpPr>
      <dsp:spPr>
        <a:xfrm>
          <a:off x="387636" y="3679361"/>
          <a:ext cx="667848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Polygon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87636" y="3679361"/>
        <a:ext cx="667848" cy="228074"/>
      </dsp:txXfrm>
    </dsp:sp>
    <dsp:sp modelId="{55CA72CB-2ED3-486D-9A20-DC2FBE0A50E9}">
      <dsp:nvSpPr>
        <dsp:cNvPr id="0" name=""/>
        <dsp:cNvSpPr/>
      </dsp:nvSpPr>
      <dsp:spPr>
        <a:xfrm>
          <a:off x="387636" y="4003227"/>
          <a:ext cx="667848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Polyline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87636" y="4003227"/>
        <a:ext cx="667848" cy="228074"/>
      </dsp:txXfrm>
    </dsp:sp>
    <dsp:sp modelId="{1E2546F8-8E09-4C8A-B4FF-A2496B17C147}">
      <dsp:nvSpPr>
        <dsp:cNvPr id="0" name=""/>
        <dsp:cNvSpPr/>
      </dsp:nvSpPr>
      <dsp:spPr>
        <a:xfrm>
          <a:off x="387636" y="4327093"/>
          <a:ext cx="667848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Rectangle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87636" y="4327093"/>
        <a:ext cx="667848" cy="228074"/>
      </dsp:txXfrm>
    </dsp:sp>
    <dsp:sp modelId="{A8B48C06-750E-49EF-8066-A9E68C3EB199}">
      <dsp:nvSpPr>
        <dsp:cNvPr id="0" name=""/>
        <dsp:cNvSpPr/>
      </dsp:nvSpPr>
      <dsp:spPr>
        <a:xfrm>
          <a:off x="825539" y="2383897"/>
          <a:ext cx="456149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Image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825539" y="2383897"/>
        <a:ext cx="456149" cy="228074"/>
      </dsp:txXfrm>
    </dsp:sp>
    <dsp:sp modelId="{930678C6-54B2-47C8-B56A-69B9F8DA38F9}">
      <dsp:nvSpPr>
        <dsp:cNvPr id="0" name=""/>
        <dsp:cNvSpPr/>
      </dsp:nvSpPr>
      <dsp:spPr>
        <a:xfrm>
          <a:off x="186075" y="4650959"/>
          <a:ext cx="977796" cy="22807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ContainerVisual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86075" y="4650959"/>
        <a:ext cx="977796" cy="228074"/>
      </dsp:txXfrm>
    </dsp:sp>
    <dsp:sp modelId="{5AE10834-AAB6-4AF9-A6D3-F4E3DC49BDC6}">
      <dsp:nvSpPr>
        <dsp:cNvPr id="0" name=""/>
        <dsp:cNvSpPr/>
      </dsp:nvSpPr>
      <dsp:spPr>
        <a:xfrm>
          <a:off x="186075" y="4974825"/>
          <a:ext cx="977796" cy="22807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DrawingVisual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86075" y="4974825"/>
        <a:ext cx="977796" cy="228074"/>
      </dsp:txXfrm>
    </dsp:sp>
    <dsp:sp modelId="{2A2AD5B5-B141-482A-9045-CE6257B50A84}">
      <dsp:nvSpPr>
        <dsp:cNvPr id="0" name=""/>
        <dsp:cNvSpPr/>
      </dsp:nvSpPr>
      <dsp:spPr>
        <a:xfrm>
          <a:off x="4484877" y="1412299"/>
          <a:ext cx="977796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Freezable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484877" y="1412299"/>
        <a:ext cx="977796" cy="228074"/>
      </dsp:txXfrm>
    </dsp:sp>
    <dsp:sp modelId="{11935415-451B-4CB9-B382-EEF0129DF322}">
      <dsp:nvSpPr>
        <dsp:cNvPr id="0" name=""/>
        <dsp:cNvSpPr/>
      </dsp:nvSpPr>
      <dsp:spPr>
        <a:xfrm>
          <a:off x="4484877" y="1736165"/>
          <a:ext cx="977796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Animatable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484877" y="1736165"/>
        <a:ext cx="977796" cy="228074"/>
      </dsp:txXfrm>
    </dsp:sp>
    <dsp:sp modelId="{718EB8A7-777D-47FA-BA6E-C86BA2DE57B5}">
      <dsp:nvSpPr>
        <dsp:cNvPr id="0" name=""/>
        <dsp:cNvSpPr/>
      </dsp:nvSpPr>
      <dsp:spPr>
        <a:xfrm>
          <a:off x="1465004" y="2060031"/>
          <a:ext cx="551940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Brush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465004" y="2060031"/>
        <a:ext cx="551940" cy="228074"/>
      </dsp:txXfrm>
    </dsp:sp>
    <dsp:sp modelId="{D174334C-1808-4FB8-8CF3-693A1D23033B}">
      <dsp:nvSpPr>
        <dsp:cNvPr id="0" name=""/>
        <dsp:cNvSpPr/>
      </dsp:nvSpPr>
      <dsp:spPr>
        <a:xfrm>
          <a:off x="1602989" y="2383897"/>
          <a:ext cx="1301453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GradientBrush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02989" y="2383897"/>
        <a:ext cx="1301453" cy="228074"/>
      </dsp:txXfrm>
    </dsp:sp>
    <dsp:sp modelId="{C34554D3-6C46-499C-B14B-93E94579CB3C}">
      <dsp:nvSpPr>
        <dsp:cNvPr id="0" name=""/>
        <dsp:cNvSpPr/>
      </dsp:nvSpPr>
      <dsp:spPr>
        <a:xfrm>
          <a:off x="1735971" y="2707763"/>
          <a:ext cx="1301453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LineGradientBrush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735971" y="2707763"/>
        <a:ext cx="1301453" cy="228074"/>
      </dsp:txXfrm>
    </dsp:sp>
    <dsp:sp modelId="{F1E1B6EF-8A64-4B1C-A044-3DC9EF883F67}">
      <dsp:nvSpPr>
        <dsp:cNvPr id="0" name=""/>
        <dsp:cNvSpPr/>
      </dsp:nvSpPr>
      <dsp:spPr>
        <a:xfrm>
          <a:off x="1735971" y="3031629"/>
          <a:ext cx="1301453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RadialGradientBrush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735971" y="3031629"/>
        <a:ext cx="1301453" cy="228074"/>
      </dsp:txXfrm>
    </dsp:sp>
    <dsp:sp modelId="{AD79C323-E11E-402F-BA3B-1B854ABBED4F}">
      <dsp:nvSpPr>
        <dsp:cNvPr id="0" name=""/>
        <dsp:cNvSpPr/>
      </dsp:nvSpPr>
      <dsp:spPr>
        <a:xfrm>
          <a:off x="1602989" y="3355495"/>
          <a:ext cx="118313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SolidColorBrush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02989" y="3355495"/>
        <a:ext cx="1183137" cy="228074"/>
      </dsp:txXfrm>
    </dsp:sp>
    <dsp:sp modelId="{EF711FE4-45C8-4756-A5A6-30837CF02EEE}">
      <dsp:nvSpPr>
        <dsp:cNvPr id="0" name=""/>
        <dsp:cNvSpPr/>
      </dsp:nvSpPr>
      <dsp:spPr>
        <a:xfrm>
          <a:off x="1602989" y="3679361"/>
          <a:ext cx="118313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TileBrush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02989" y="3679361"/>
        <a:ext cx="1183137" cy="228074"/>
      </dsp:txXfrm>
    </dsp:sp>
    <dsp:sp modelId="{6757AAE9-0B2D-4B57-994F-B66E2817DD12}">
      <dsp:nvSpPr>
        <dsp:cNvPr id="0" name=""/>
        <dsp:cNvSpPr/>
      </dsp:nvSpPr>
      <dsp:spPr>
        <a:xfrm>
          <a:off x="1800943" y="4003227"/>
          <a:ext cx="977796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DrawingBrush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800943" y="4003227"/>
        <a:ext cx="977796" cy="228074"/>
      </dsp:txXfrm>
    </dsp:sp>
    <dsp:sp modelId="{7B47F4A8-341B-4F80-9027-275F714EBDD4}">
      <dsp:nvSpPr>
        <dsp:cNvPr id="0" name=""/>
        <dsp:cNvSpPr/>
      </dsp:nvSpPr>
      <dsp:spPr>
        <a:xfrm>
          <a:off x="1800943" y="4327093"/>
          <a:ext cx="977796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ImageBrush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800943" y="4327093"/>
        <a:ext cx="977796" cy="228074"/>
      </dsp:txXfrm>
    </dsp:sp>
    <dsp:sp modelId="{A2F6E8BF-DECA-4BF2-AC98-1686C11577F6}">
      <dsp:nvSpPr>
        <dsp:cNvPr id="0" name=""/>
        <dsp:cNvSpPr/>
      </dsp:nvSpPr>
      <dsp:spPr>
        <a:xfrm>
          <a:off x="1800943" y="4650959"/>
          <a:ext cx="977796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VisualBrush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800943" y="4650959"/>
        <a:ext cx="977796" cy="228074"/>
      </dsp:txXfrm>
    </dsp:sp>
    <dsp:sp modelId="{430D8597-A8DA-4134-B09B-B53F883D28A0}">
      <dsp:nvSpPr>
        <dsp:cNvPr id="0" name=""/>
        <dsp:cNvSpPr/>
      </dsp:nvSpPr>
      <dsp:spPr>
        <a:xfrm>
          <a:off x="2112736" y="2061676"/>
          <a:ext cx="551940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Pen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112736" y="2061676"/>
        <a:ext cx="551940" cy="228074"/>
      </dsp:txXfrm>
    </dsp:sp>
    <dsp:sp modelId="{8D8772A7-FBD9-47E2-9DD5-68D1048AFEFE}">
      <dsp:nvSpPr>
        <dsp:cNvPr id="0" name=""/>
        <dsp:cNvSpPr/>
      </dsp:nvSpPr>
      <dsp:spPr>
        <a:xfrm>
          <a:off x="3002630" y="2061676"/>
          <a:ext cx="977796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002630" y="2061676"/>
        <a:ext cx="977796" cy="228074"/>
      </dsp:txXfrm>
    </dsp:sp>
    <dsp:sp modelId="{6141EAD8-AC2C-4D14-B4C6-0E6F3D68B984}">
      <dsp:nvSpPr>
        <dsp:cNvPr id="0" name=""/>
        <dsp:cNvSpPr/>
      </dsp:nvSpPr>
      <dsp:spPr>
        <a:xfrm>
          <a:off x="3209511" y="2383897"/>
          <a:ext cx="1301453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CombinedGeometry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09511" y="2383897"/>
        <a:ext cx="1301453" cy="228074"/>
      </dsp:txXfrm>
    </dsp:sp>
    <dsp:sp modelId="{22A5976F-451E-467C-B77A-EFBF674C63D9}">
      <dsp:nvSpPr>
        <dsp:cNvPr id="0" name=""/>
        <dsp:cNvSpPr/>
      </dsp:nvSpPr>
      <dsp:spPr>
        <a:xfrm>
          <a:off x="3209511" y="2707763"/>
          <a:ext cx="1301453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EllipseGeometry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09511" y="2707763"/>
        <a:ext cx="1301453" cy="228074"/>
      </dsp:txXfrm>
    </dsp:sp>
    <dsp:sp modelId="{5617837F-AD22-4C8E-99E7-1095B507FE86}">
      <dsp:nvSpPr>
        <dsp:cNvPr id="0" name=""/>
        <dsp:cNvSpPr/>
      </dsp:nvSpPr>
      <dsp:spPr>
        <a:xfrm>
          <a:off x="3209511" y="3031629"/>
          <a:ext cx="1301453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GeometryGroup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09511" y="3031629"/>
        <a:ext cx="1301453" cy="228074"/>
      </dsp:txXfrm>
    </dsp:sp>
    <dsp:sp modelId="{31ECA34A-0F31-4EDD-824F-1CCC229B9825}">
      <dsp:nvSpPr>
        <dsp:cNvPr id="0" name=""/>
        <dsp:cNvSpPr/>
      </dsp:nvSpPr>
      <dsp:spPr>
        <a:xfrm>
          <a:off x="3209511" y="3355495"/>
          <a:ext cx="1301453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LineGeometry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09511" y="3355495"/>
        <a:ext cx="1301453" cy="228074"/>
      </dsp:txXfrm>
    </dsp:sp>
    <dsp:sp modelId="{0D9A5FEA-C635-489C-A8FB-793F2504DF76}">
      <dsp:nvSpPr>
        <dsp:cNvPr id="0" name=""/>
        <dsp:cNvSpPr/>
      </dsp:nvSpPr>
      <dsp:spPr>
        <a:xfrm>
          <a:off x="3209511" y="3679361"/>
          <a:ext cx="1301453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PathGeometry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09511" y="3679361"/>
        <a:ext cx="1301453" cy="228074"/>
      </dsp:txXfrm>
    </dsp:sp>
    <dsp:sp modelId="{E9E69059-F675-4CD6-AB1A-823A0B7EB118}">
      <dsp:nvSpPr>
        <dsp:cNvPr id="0" name=""/>
        <dsp:cNvSpPr/>
      </dsp:nvSpPr>
      <dsp:spPr>
        <a:xfrm>
          <a:off x="3209511" y="4003227"/>
          <a:ext cx="1301453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RectangleGeometry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09511" y="4003227"/>
        <a:ext cx="1301453" cy="228074"/>
      </dsp:txXfrm>
    </dsp:sp>
    <dsp:sp modelId="{5DA46AE5-9172-41AA-B30C-4B7C5060F52B}">
      <dsp:nvSpPr>
        <dsp:cNvPr id="0" name=""/>
        <dsp:cNvSpPr/>
      </dsp:nvSpPr>
      <dsp:spPr>
        <a:xfrm>
          <a:off x="3209511" y="4327093"/>
          <a:ext cx="1301453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StreamGeometry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09511" y="4327093"/>
        <a:ext cx="1301453" cy="228074"/>
      </dsp:txXfrm>
    </dsp:sp>
    <dsp:sp modelId="{71394281-037F-4E57-8EAA-32611EAD7361}">
      <dsp:nvSpPr>
        <dsp:cNvPr id="0" name=""/>
        <dsp:cNvSpPr/>
      </dsp:nvSpPr>
      <dsp:spPr>
        <a:xfrm>
          <a:off x="4551370" y="2060031"/>
          <a:ext cx="88890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ImageSource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551370" y="2060031"/>
        <a:ext cx="888907" cy="228074"/>
      </dsp:txXfrm>
    </dsp:sp>
    <dsp:sp modelId="{7F6C5A57-3E34-403D-BCA7-441C3D3FD468}">
      <dsp:nvSpPr>
        <dsp:cNvPr id="0" name=""/>
        <dsp:cNvSpPr/>
      </dsp:nvSpPr>
      <dsp:spPr>
        <a:xfrm>
          <a:off x="4708075" y="2383897"/>
          <a:ext cx="88890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DrawingImage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708075" y="2383897"/>
        <a:ext cx="888907" cy="228074"/>
      </dsp:txXfrm>
    </dsp:sp>
    <dsp:sp modelId="{13B80903-8C97-4401-8A3F-5651487ED2FD}">
      <dsp:nvSpPr>
        <dsp:cNvPr id="0" name=""/>
        <dsp:cNvSpPr/>
      </dsp:nvSpPr>
      <dsp:spPr>
        <a:xfrm>
          <a:off x="4708075" y="2707763"/>
          <a:ext cx="88890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BitmapSource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708075" y="2707763"/>
        <a:ext cx="888907" cy="228074"/>
      </dsp:txXfrm>
    </dsp:sp>
    <dsp:sp modelId="{651C6D8E-AB79-41FC-BFC0-7A374A919658}">
      <dsp:nvSpPr>
        <dsp:cNvPr id="0" name=""/>
        <dsp:cNvSpPr/>
      </dsp:nvSpPr>
      <dsp:spPr>
        <a:xfrm>
          <a:off x="4885782" y="3031629"/>
          <a:ext cx="977796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BitmapFrame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885782" y="3031629"/>
        <a:ext cx="977796" cy="228074"/>
      </dsp:txXfrm>
    </dsp:sp>
    <dsp:sp modelId="{0B8BD843-C45F-4F8A-B297-B6BF43F42373}">
      <dsp:nvSpPr>
        <dsp:cNvPr id="0" name=""/>
        <dsp:cNvSpPr/>
      </dsp:nvSpPr>
      <dsp:spPr>
        <a:xfrm>
          <a:off x="4885782" y="3355495"/>
          <a:ext cx="977796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BitmapImage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885782" y="3355495"/>
        <a:ext cx="977796" cy="228074"/>
      </dsp:txXfrm>
    </dsp:sp>
    <dsp:sp modelId="{44C2500F-7693-4A93-9C51-51262A59935A}">
      <dsp:nvSpPr>
        <dsp:cNvPr id="0" name=""/>
        <dsp:cNvSpPr/>
      </dsp:nvSpPr>
      <dsp:spPr>
        <a:xfrm>
          <a:off x="4885782" y="3679361"/>
          <a:ext cx="977796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CroppedBitmap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885782" y="3679361"/>
        <a:ext cx="977796" cy="228074"/>
      </dsp:txXfrm>
    </dsp:sp>
    <dsp:sp modelId="{37AA207E-41A5-438E-AE36-62B6EF911AF5}">
      <dsp:nvSpPr>
        <dsp:cNvPr id="0" name=""/>
        <dsp:cNvSpPr/>
      </dsp:nvSpPr>
      <dsp:spPr>
        <a:xfrm>
          <a:off x="4885782" y="4003227"/>
          <a:ext cx="977796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…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885782" y="4003227"/>
        <a:ext cx="977796" cy="228074"/>
      </dsp:txXfrm>
    </dsp:sp>
    <dsp:sp modelId="{B533F8E3-8744-4F2B-BCBB-10D0341DDC84}">
      <dsp:nvSpPr>
        <dsp:cNvPr id="0" name=""/>
        <dsp:cNvSpPr/>
      </dsp:nvSpPr>
      <dsp:spPr>
        <a:xfrm>
          <a:off x="5876648" y="2060031"/>
          <a:ext cx="88890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PathSegment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876648" y="2060031"/>
        <a:ext cx="888907" cy="228074"/>
      </dsp:txXfrm>
    </dsp:sp>
    <dsp:sp modelId="{6B560578-293B-43B1-9FF3-8BFCFDEAB09C}">
      <dsp:nvSpPr>
        <dsp:cNvPr id="0" name=""/>
        <dsp:cNvSpPr/>
      </dsp:nvSpPr>
      <dsp:spPr>
        <a:xfrm>
          <a:off x="6077025" y="3064965"/>
          <a:ext cx="118313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ArcSegment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077025" y="3064965"/>
        <a:ext cx="1183137" cy="228074"/>
      </dsp:txXfrm>
    </dsp:sp>
    <dsp:sp modelId="{70980288-BB68-4D1C-B4A6-DFF00D0FEDC5}">
      <dsp:nvSpPr>
        <dsp:cNvPr id="0" name=""/>
        <dsp:cNvSpPr/>
      </dsp:nvSpPr>
      <dsp:spPr>
        <a:xfrm>
          <a:off x="6077025" y="3388831"/>
          <a:ext cx="1183137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BezierSegment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077025" y="3388831"/>
        <a:ext cx="1183137" cy="228074"/>
      </dsp:txXfrm>
    </dsp:sp>
    <dsp:sp modelId="{44A8C1A6-5759-4AF3-BD62-33011C80966B}">
      <dsp:nvSpPr>
        <dsp:cNvPr id="0" name=""/>
        <dsp:cNvSpPr/>
      </dsp:nvSpPr>
      <dsp:spPr>
        <a:xfrm>
          <a:off x="6077025" y="3712696"/>
          <a:ext cx="1183137" cy="22807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LineSegment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077025" y="3712696"/>
        <a:ext cx="1183137" cy="228074"/>
      </dsp:txXfrm>
    </dsp:sp>
    <dsp:sp modelId="{BD80E868-2315-4F14-9936-34970C7C9144}">
      <dsp:nvSpPr>
        <dsp:cNvPr id="0" name=""/>
        <dsp:cNvSpPr/>
      </dsp:nvSpPr>
      <dsp:spPr>
        <a:xfrm>
          <a:off x="6077025" y="4036562"/>
          <a:ext cx="1732231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PolyBezierSegment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077025" y="4036562"/>
        <a:ext cx="1732231" cy="228074"/>
      </dsp:txXfrm>
    </dsp:sp>
    <dsp:sp modelId="{402DB29B-0B4A-4362-837C-5E6BE35119FE}">
      <dsp:nvSpPr>
        <dsp:cNvPr id="0" name=""/>
        <dsp:cNvSpPr/>
      </dsp:nvSpPr>
      <dsp:spPr>
        <a:xfrm>
          <a:off x="6077025" y="4360428"/>
          <a:ext cx="1732231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PolyLineSegment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077025" y="4360428"/>
        <a:ext cx="1732231" cy="228074"/>
      </dsp:txXfrm>
    </dsp:sp>
    <dsp:sp modelId="{3D30A84C-C7CF-48AF-955E-5B327014B3EF}">
      <dsp:nvSpPr>
        <dsp:cNvPr id="0" name=""/>
        <dsp:cNvSpPr/>
      </dsp:nvSpPr>
      <dsp:spPr>
        <a:xfrm>
          <a:off x="6078257" y="4684294"/>
          <a:ext cx="1732231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PolyQuadraticBezierSegment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078257" y="4684294"/>
        <a:ext cx="1732231" cy="228074"/>
      </dsp:txXfrm>
    </dsp:sp>
    <dsp:sp modelId="{0A788A9F-04BE-48ED-88D1-C072C01CB3F6}">
      <dsp:nvSpPr>
        <dsp:cNvPr id="0" name=""/>
        <dsp:cNvSpPr/>
      </dsp:nvSpPr>
      <dsp:spPr>
        <a:xfrm>
          <a:off x="6077025" y="5008160"/>
          <a:ext cx="1732231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QuadraticBezierSegment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077025" y="5008160"/>
        <a:ext cx="1732231" cy="228074"/>
      </dsp:txXfrm>
    </dsp:sp>
    <dsp:sp modelId="{90966FAE-4C19-44E0-B9EF-78929C1459C0}">
      <dsp:nvSpPr>
        <dsp:cNvPr id="0" name=""/>
        <dsp:cNvSpPr/>
      </dsp:nvSpPr>
      <dsp:spPr>
        <a:xfrm>
          <a:off x="6835446" y="2060031"/>
          <a:ext cx="808095" cy="22807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chemeClr val="tx1"/>
              </a:solidFill>
              <a:latin typeface="Calibri" pitchFamily="34" charset="0"/>
            </a:rPr>
            <a:t>PathFigure</a:t>
          </a:r>
          <a:endParaRPr lang="ru-RU" sz="12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835446" y="2060031"/>
        <a:ext cx="808095" cy="228074"/>
      </dsp:txXfrm>
    </dsp:sp>
    <dsp:sp modelId="{E306E4C7-019E-4CD4-9B8F-9901D7098999}">
      <dsp:nvSpPr>
        <dsp:cNvPr id="0" name=""/>
        <dsp:cNvSpPr/>
      </dsp:nvSpPr>
      <dsp:spPr>
        <a:xfrm>
          <a:off x="7734347" y="2060031"/>
          <a:ext cx="808095" cy="228074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Drawing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734347" y="2060031"/>
        <a:ext cx="808095" cy="228074"/>
      </dsp:txXfrm>
    </dsp:sp>
    <dsp:sp modelId="{AE385203-7C83-4C9C-818F-932AC46CC3E5}">
      <dsp:nvSpPr>
        <dsp:cNvPr id="0" name=""/>
        <dsp:cNvSpPr/>
      </dsp:nvSpPr>
      <dsp:spPr>
        <a:xfrm>
          <a:off x="7886054" y="2383897"/>
          <a:ext cx="1183137" cy="22807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DrawingGroup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886054" y="2383897"/>
        <a:ext cx="1183137" cy="228074"/>
      </dsp:txXfrm>
    </dsp:sp>
    <dsp:sp modelId="{5EE16583-41FA-4B2D-AB88-ACA5E854A7FB}">
      <dsp:nvSpPr>
        <dsp:cNvPr id="0" name=""/>
        <dsp:cNvSpPr/>
      </dsp:nvSpPr>
      <dsp:spPr>
        <a:xfrm>
          <a:off x="7886054" y="2707763"/>
          <a:ext cx="1183137" cy="22807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ImageDrawing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886054" y="2707763"/>
        <a:ext cx="1183137" cy="228074"/>
      </dsp:txXfrm>
    </dsp:sp>
    <dsp:sp modelId="{D452B3F7-D866-421A-8947-48A59109F63A}">
      <dsp:nvSpPr>
        <dsp:cNvPr id="0" name=""/>
        <dsp:cNvSpPr/>
      </dsp:nvSpPr>
      <dsp:spPr>
        <a:xfrm>
          <a:off x="7886054" y="3031629"/>
          <a:ext cx="1183137" cy="22807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GeometryDrawing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886054" y="3031629"/>
        <a:ext cx="1183137" cy="228074"/>
      </dsp:txXfrm>
    </dsp:sp>
    <dsp:sp modelId="{47C26A80-FF93-4C3A-AD88-B656890887D8}">
      <dsp:nvSpPr>
        <dsp:cNvPr id="0" name=""/>
        <dsp:cNvSpPr/>
      </dsp:nvSpPr>
      <dsp:spPr>
        <a:xfrm>
          <a:off x="7889456" y="3355495"/>
          <a:ext cx="1183137" cy="22807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Calibri" pitchFamily="34" charset="0"/>
            </a:rPr>
            <a:t>…</a:t>
          </a:r>
          <a:endParaRPr lang="ru-RU" sz="12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889456" y="3355495"/>
        <a:ext cx="1183137" cy="228074"/>
      </dsp:txXfrm>
    </dsp:sp>
    <dsp:sp modelId="{55EC4D4A-8582-41F0-B1D3-3887EA2CFD29}">
      <dsp:nvSpPr>
        <dsp:cNvPr id="0" name=""/>
        <dsp:cNvSpPr/>
      </dsp:nvSpPr>
      <dsp:spPr>
        <a:xfrm>
          <a:off x="5356792" y="1088433"/>
          <a:ext cx="1075577" cy="22807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DrawingContext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356792" y="1088433"/>
        <a:ext cx="1075577" cy="22807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BC9AD7-EC53-46ED-838D-8C5AE30A53B4}">
      <dsp:nvSpPr>
        <dsp:cNvPr id="0" name=""/>
        <dsp:cNvSpPr/>
      </dsp:nvSpPr>
      <dsp:spPr>
        <a:xfrm>
          <a:off x="1035851" y="1651731"/>
          <a:ext cx="558413" cy="1651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582"/>
              </a:lnTo>
              <a:lnTo>
                <a:pt x="558413" y="82582"/>
              </a:lnTo>
              <a:lnTo>
                <a:pt x="558413" y="1651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03F731-8118-43B4-8EAD-7EF4744C4E20}">
      <dsp:nvSpPr>
        <dsp:cNvPr id="0" name=""/>
        <dsp:cNvSpPr/>
      </dsp:nvSpPr>
      <dsp:spPr>
        <a:xfrm>
          <a:off x="96772" y="2141896"/>
          <a:ext cx="142749" cy="2778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8491"/>
              </a:lnTo>
              <a:lnTo>
                <a:pt x="142749" y="27784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174DDB-38D1-4122-BE8A-68AAE2195540}">
      <dsp:nvSpPr>
        <dsp:cNvPr id="0" name=""/>
        <dsp:cNvSpPr/>
      </dsp:nvSpPr>
      <dsp:spPr>
        <a:xfrm>
          <a:off x="96772" y="2141896"/>
          <a:ext cx="142749" cy="2288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8326"/>
              </a:lnTo>
              <a:lnTo>
                <a:pt x="142749" y="228832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9B871A-7576-43C5-8349-0F3CE5F280F0}">
      <dsp:nvSpPr>
        <dsp:cNvPr id="0" name=""/>
        <dsp:cNvSpPr/>
      </dsp:nvSpPr>
      <dsp:spPr>
        <a:xfrm>
          <a:off x="96772" y="2141896"/>
          <a:ext cx="142749" cy="17981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8160"/>
              </a:lnTo>
              <a:lnTo>
                <a:pt x="142749" y="179816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BB98D7-1BF4-48E9-BE21-4CE588C588F7}">
      <dsp:nvSpPr>
        <dsp:cNvPr id="0" name=""/>
        <dsp:cNvSpPr/>
      </dsp:nvSpPr>
      <dsp:spPr>
        <a:xfrm>
          <a:off x="96772" y="2141896"/>
          <a:ext cx="142749" cy="13079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7995"/>
              </a:lnTo>
              <a:lnTo>
                <a:pt x="142749" y="130799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8B4DD-5A2A-4629-95A9-0B00766CA2E3}">
      <dsp:nvSpPr>
        <dsp:cNvPr id="0" name=""/>
        <dsp:cNvSpPr/>
      </dsp:nvSpPr>
      <dsp:spPr>
        <a:xfrm>
          <a:off x="96772" y="2141896"/>
          <a:ext cx="142749" cy="8178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7830"/>
              </a:lnTo>
              <a:lnTo>
                <a:pt x="142749" y="81783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2F1540-7D61-4419-B549-503F3A1C28E3}">
      <dsp:nvSpPr>
        <dsp:cNvPr id="0" name=""/>
        <dsp:cNvSpPr/>
      </dsp:nvSpPr>
      <dsp:spPr>
        <a:xfrm>
          <a:off x="96772" y="2141896"/>
          <a:ext cx="142749" cy="327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664"/>
              </a:lnTo>
              <a:lnTo>
                <a:pt x="142749" y="3276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A268A-DA22-4AF4-851E-3F5FAC13E70D}">
      <dsp:nvSpPr>
        <dsp:cNvPr id="0" name=""/>
        <dsp:cNvSpPr/>
      </dsp:nvSpPr>
      <dsp:spPr>
        <a:xfrm>
          <a:off x="477437" y="1651731"/>
          <a:ext cx="558413" cy="165164"/>
        </a:xfrm>
        <a:custGeom>
          <a:avLst/>
          <a:gdLst/>
          <a:ahLst/>
          <a:cxnLst/>
          <a:rect l="0" t="0" r="0" b="0"/>
          <a:pathLst>
            <a:path>
              <a:moveTo>
                <a:pt x="558413" y="0"/>
              </a:moveTo>
              <a:lnTo>
                <a:pt x="558413" y="82582"/>
              </a:lnTo>
              <a:lnTo>
                <a:pt x="0" y="82582"/>
              </a:lnTo>
              <a:lnTo>
                <a:pt x="0" y="1651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3624E6-2136-4D11-B2C9-C1267A1B28F4}">
      <dsp:nvSpPr>
        <dsp:cNvPr id="0" name=""/>
        <dsp:cNvSpPr/>
      </dsp:nvSpPr>
      <dsp:spPr>
        <a:xfrm>
          <a:off x="990131" y="1161565"/>
          <a:ext cx="91440" cy="1651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51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DBCC0-43BA-4626-8BD7-ED3B1B819676}">
      <dsp:nvSpPr>
        <dsp:cNvPr id="0" name=""/>
        <dsp:cNvSpPr/>
      </dsp:nvSpPr>
      <dsp:spPr>
        <a:xfrm>
          <a:off x="990130" y="671400"/>
          <a:ext cx="91440" cy="1651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51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81749F-9208-431C-807F-1F5B807258A8}">
      <dsp:nvSpPr>
        <dsp:cNvPr id="0" name=""/>
        <dsp:cNvSpPr/>
      </dsp:nvSpPr>
      <dsp:spPr>
        <a:xfrm>
          <a:off x="339186" y="346399"/>
          <a:ext cx="1393328" cy="32500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39186" y="346399"/>
        <a:ext cx="1393328" cy="325000"/>
      </dsp:txXfrm>
    </dsp:sp>
    <dsp:sp modelId="{42E294DA-5DBC-46BC-BFE4-F17273A7B9EB}">
      <dsp:nvSpPr>
        <dsp:cNvPr id="0" name=""/>
        <dsp:cNvSpPr/>
      </dsp:nvSpPr>
      <dsp:spPr>
        <a:xfrm>
          <a:off x="339186" y="836564"/>
          <a:ext cx="1393328" cy="32500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UIElemrnt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39186" y="836564"/>
        <a:ext cx="1393328" cy="325000"/>
      </dsp:txXfrm>
    </dsp:sp>
    <dsp:sp modelId="{83681271-0336-4CCD-B0AF-056363A9D4DE}">
      <dsp:nvSpPr>
        <dsp:cNvPr id="0" name=""/>
        <dsp:cNvSpPr/>
      </dsp:nvSpPr>
      <dsp:spPr>
        <a:xfrm>
          <a:off x="339186" y="1326730"/>
          <a:ext cx="1393328" cy="32500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39186" y="1326730"/>
        <a:ext cx="1393328" cy="325000"/>
      </dsp:txXfrm>
    </dsp:sp>
    <dsp:sp modelId="{68813606-F6E5-4073-8EEE-5E1973644309}">
      <dsp:nvSpPr>
        <dsp:cNvPr id="0" name=""/>
        <dsp:cNvSpPr/>
      </dsp:nvSpPr>
      <dsp:spPr>
        <a:xfrm>
          <a:off x="1605" y="1816895"/>
          <a:ext cx="951662" cy="32500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05" y="1816895"/>
        <a:ext cx="951662" cy="325000"/>
      </dsp:txXfrm>
    </dsp:sp>
    <dsp:sp modelId="{AF531A6D-9F05-4E70-9C9D-7354B6082EDB}">
      <dsp:nvSpPr>
        <dsp:cNvPr id="0" name=""/>
        <dsp:cNvSpPr/>
      </dsp:nvSpPr>
      <dsp:spPr>
        <a:xfrm>
          <a:off x="239521" y="2307060"/>
          <a:ext cx="951662" cy="32500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Ellipse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9521" y="2307060"/>
        <a:ext cx="951662" cy="325000"/>
      </dsp:txXfrm>
    </dsp:sp>
    <dsp:sp modelId="{3F8F4457-21ED-4139-ACE1-87122C225BAB}">
      <dsp:nvSpPr>
        <dsp:cNvPr id="0" name=""/>
        <dsp:cNvSpPr/>
      </dsp:nvSpPr>
      <dsp:spPr>
        <a:xfrm>
          <a:off x="239521" y="2797226"/>
          <a:ext cx="951662" cy="32500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Line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9521" y="2797226"/>
        <a:ext cx="951662" cy="325000"/>
      </dsp:txXfrm>
    </dsp:sp>
    <dsp:sp modelId="{C315ECD9-3C84-4972-BFCD-57DC0024623E}">
      <dsp:nvSpPr>
        <dsp:cNvPr id="0" name=""/>
        <dsp:cNvSpPr/>
      </dsp:nvSpPr>
      <dsp:spPr>
        <a:xfrm>
          <a:off x="239521" y="3287391"/>
          <a:ext cx="951662" cy="32500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Path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9521" y="3287391"/>
        <a:ext cx="951662" cy="325000"/>
      </dsp:txXfrm>
    </dsp:sp>
    <dsp:sp modelId="{97E091C1-618B-423F-92E0-6D18B1485858}">
      <dsp:nvSpPr>
        <dsp:cNvPr id="0" name=""/>
        <dsp:cNvSpPr/>
      </dsp:nvSpPr>
      <dsp:spPr>
        <a:xfrm>
          <a:off x="239521" y="3777556"/>
          <a:ext cx="951662" cy="32500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Polyline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9521" y="3777556"/>
        <a:ext cx="951662" cy="325000"/>
      </dsp:txXfrm>
    </dsp:sp>
    <dsp:sp modelId="{B51D7A50-E224-4672-86BA-7507D0C2FC70}">
      <dsp:nvSpPr>
        <dsp:cNvPr id="0" name=""/>
        <dsp:cNvSpPr/>
      </dsp:nvSpPr>
      <dsp:spPr>
        <a:xfrm>
          <a:off x="239521" y="4267722"/>
          <a:ext cx="951662" cy="32500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Polygon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9521" y="4267722"/>
        <a:ext cx="951662" cy="325000"/>
      </dsp:txXfrm>
    </dsp:sp>
    <dsp:sp modelId="{DEDED66C-E5B3-4963-B4C6-6290876B136C}">
      <dsp:nvSpPr>
        <dsp:cNvPr id="0" name=""/>
        <dsp:cNvSpPr/>
      </dsp:nvSpPr>
      <dsp:spPr>
        <a:xfrm>
          <a:off x="239521" y="4757887"/>
          <a:ext cx="951662" cy="32500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Rectangle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9521" y="4757887"/>
        <a:ext cx="951662" cy="325000"/>
      </dsp:txXfrm>
    </dsp:sp>
    <dsp:sp modelId="{77C8ED84-F2FF-4CFA-A4B5-F0CB278B3298}">
      <dsp:nvSpPr>
        <dsp:cNvPr id="0" name=""/>
        <dsp:cNvSpPr/>
      </dsp:nvSpPr>
      <dsp:spPr>
        <a:xfrm>
          <a:off x="1118433" y="1816895"/>
          <a:ext cx="951662" cy="32500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Image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18433" y="1816895"/>
        <a:ext cx="951662" cy="3250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19B27B-5497-4AE2-97AE-501F5A4D5772}">
      <dsp:nvSpPr>
        <dsp:cNvPr id="0" name=""/>
        <dsp:cNvSpPr/>
      </dsp:nvSpPr>
      <dsp:spPr>
        <a:xfrm>
          <a:off x="2279052" y="2011049"/>
          <a:ext cx="1663335" cy="126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43"/>
              </a:lnTo>
              <a:lnTo>
                <a:pt x="1663335" y="63143"/>
              </a:lnTo>
              <a:lnTo>
                <a:pt x="1663335" y="12628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087700-2F94-4B41-8B01-5195EB66FD0A}">
      <dsp:nvSpPr>
        <dsp:cNvPr id="0" name=""/>
        <dsp:cNvSpPr/>
      </dsp:nvSpPr>
      <dsp:spPr>
        <a:xfrm>
          <a:off x="2209604" y="2438017"/>
          <a:ext cx="146977" cy="2325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5264"/>
              </a:lnTo>
              <a:lnTo>
                <a:pt x="146977" y="23252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8D5CBC-486B-404D-A9E9-F7E0E467CA2C}">
      <dsp:nvSpPr>
        <dsp:cNvPr id="0" name=""/>
        <dsp:cNvSpPr/>
      </dsp:nvSpPr>
      <dsp:spPr>
        <a:xfrm>
          <a:off x="2209604" y="2438017"/>
          <a:ext cx="148601" cy="2722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2593"/>
              </a:lnTo>
              <a:lnTo>
                <a:pt x="148601" y="272259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20FA16-BF6B-4F81-A465-4A15CF18195A}">
      <dsp:nvSpPr>
        <dsp:cNvPr id="0" name=""/>
        <dsp:cNvSpPr/>
      </dsp:nvSpPr>
      <dsp:spPr>
        <a:xfrm>
          <a:off x="2209604" y="2438017"/>
          <a:ext cx="146977" cy="1553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3987"/>
              </a:lnTo>
              <a:lnTo>
                <a:pt x="146977" y="155398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0AFA2B-6BFC-4010-9A1F-B045EE9A6826}">
      <dsp:nvSpPr>
        <dsp:cNvPr id="0" name=""/>
        <dsp:cNvSpPr/>
      </dsp:nvSpPr>
      <dsp:spPr>
        <a:xfrm>
          <a:off x="2209604" y="2438017"/>
          <a:ext cx="146977" cy="19485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8597"/>
              </a:lnTo>
              <a:lnTo>
                <a:pt x="146977" y="194859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097A64-4C89-49B5-B1EF-A3F1BB71548C}">
      <dsp:nvSpPr>
        <dsp:cNvPr id="0" name=""/>
        <dsp:cNvSpPr/>
      </dsp:nvSpPr>
      <dsp:spPr>
        <a:xfrm>
          <a:off x="2209604" y="2438017"/>
          <a:ext cx="146977" cy="1157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7620"/>
              </a:lnTo>
              <a:lnTo>
                <a:pt x="146977" y="115762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A656A8-D574-421C-9FA4-8249A104FC79}">
      <dsp:nvSpPr>
        <dsp:cNvPr id="0" name=""/>
        <dsp:cNvSpPr/>
      </dsp:nvSpPr>
      <dsp:spPr>
        <a:xfrm>
          <a:off x="2209604" y="2438017"/>
          <a:ext cx="146977" cy="730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0652"/>
              </a:lnTo>
              <a:lnTo>
                <a:pt x="146977" y="73065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1AF895-45FD-4F05-9C20-1D57498E45EA}">
      <dsp:nvSpPr>
        <dsp:cNvPr id="0" name=""/>
        <dsp:cNvSpPr/>
      </dsp:nvSpPr>
      <dsp:spPr>
        <a:xfrm>
          <a:off x="2209604" y="2438017"/>
          <a:ext cx="146977" cy="303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685"/>
              </a:lnTo>
              <a:lnTo>
                <a:pt x="146977" y="3036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D8264F-B105-426E-BA03-6F307B8CEB7F}">
      <dsp:nvSpPr>
        <dsp:cNvPr id="0" name=""/>
        <dsp:cNvSpPr/>
      </dsp:nvSpPr>
      <dsp:spPr>
        <a:xfrm>
          <a:off x="2279052" y="2011049"/>
          <a:ext cx="399307" cy="126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43"/>
              </a:lnTo>
              <a:lnTo>
                <a:pt x="399307" y="63143"/>
              </a:lnTo>
              <a:lnTo>
                <a:pt x="399307" y="12628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79B305-945B-4E0B-8207-EDF707E853BC}">
      <dsp:nvSpPr>
        <dsp:cNvPr id="0" name=""/>
        <dsp:cNvSpPr/>
      </dsp:nvSpPr>
      <dsp:spPr>
        <a:xfrm>
          <a:off x="140705" y="2440185"/>
          <a:ext cx="143833" cy="2836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6264"/>
              </a:lnTo>
              <a:lnTo>
                <a:pt x="143833" y="28362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64B6F-2939-481C-B9D8-10545C44E464}">
      <dsp:nvSpPr>
        <dsp:cNvPr id="0" name=""/>
        <dsp:cNvSpPr/>
      </dsp:nvSpPr>
      <dsp:spPr>
        <a:xfrm>
          <a:off x="140705" y="2440185"/>
          <a:ext cx="143833" cy="2409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9297"/>
              </a:lnTo>
              <a:lnTo>
                <a:pt x="143833" y="240929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06F43C-9393-4AF2-B058-3D793480B742}">
      <dsp:nvSpPr>
        <dsp:cNvPr id="0" name=""/>
        <dsp:cNvSpPr/>
      </dsp:nvSpPr>
      <dsp:spPr>
        <a:xfrm>
          <a:off x="140705" y="2440185"/>
          <a:ext cx="143833" cy="19823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2329"/>
              </a:lnTo>
              <a:lnTo>
                <a:pt x="143833" y="198232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AF19C0-2402-4A6B-B6AD-50B8E1CB413E}">
      <dsp:nvSpPr>
        <dsp:cNvPr id="0" name=""/>
        <dsp:cNvSpPr/>
      </dsp:nvSpPr>
      <dsp:spPr>
        <a:xfrm>
          <a:off x="140705" y="2440185"/>
          <a:ext cx="143833" cy="1555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5361"/>
              </a:lnTo>
              <a:lnTo>
                <a:pt x="143833" y="15553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4C98F0-7ED1-4F4D-B467-2A48D733F6C0}">
      <dsp:nvSpPr>
        <dsp:cNvPr id="0" name=""/>
        <dsp:cNvSpPr/>
      </dsp:nvSpPr>
      <dsp:spPr>
        <a:xfrm>
          <a:off x="140705" y="2440185"/>
          <a:ext cx="143833" cy="1128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8394"/>
              </a:lnTo>
              <a:lnTo>
                <a:pt x="143833" y="112839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7288B-272F-4E0C-89E4-7577DC5340F8}">
      <dsp:nvSpPr>
        <dsp:cNvPr id="0" name=""/>
        <dsp:cNvSpPr/>
      </dsp:nvSpPr>
      <dsp:spPr>
        <a:xfrm>
          <a:off x="140705" y="2440185"/>
          <a:ext cx="143833" cy="701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1426"/>
              </a:lnTo>
              <a:lnTo>
                <a:pt x="143833" y="70142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9ED53A-0750-4468-AA07-BB2E5228B9DB}">
      <dsp:nvSpPr>
        <dsp:cNvPr id="0" name=""/>
        <dsp:cNvSpPr/>
      </dsp:nvSpPr>
      <dsp:spPr>
        <a:xfrm>
          <a:off x="140705" y="2440185"/>
          <a:ext cx="143833" cy="274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458"/>
              </a:lnTo>
              <a:lnTo>
                <a:pt x="143833" y="27445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5B356C-4EB5-4730-A56B-E6536DFE1D02}">
      <dsp:nvSpPr>
        <dsp:cNvPr id="0" name=""/>
        <dsp:cNvSpPr/>
      </dsp:nvSpPr>
      <dsp:spPr>
        <a:xfrm>
          <a:off x="656335" y="2011049"/>
          <a:ext cx="1622716" cy="128454"/>
        </a:xfrm>
        <a:custGeom>
          <a:avLst/>
          <a:gdLst/>
          <a:ahLst/>
          <a:cxnLst/>
          <a:rect l="0" t="0" r="0" b="0"/>
          <a:pathLst>
            <a:path>
              <a:moveTo>
                <a:pt x="1622716" y="0"/>
              </a:moveTo>
              <a:lnTo>
                <a:pt x="1622716" y="65311"/>
              </a:lnTo>
              <a:lnTo>
                <a:pt x="0" y="65311"/>
              </a:lnTo>
              <a:lnTo>
                <a:pt x="0" y="128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51165-0A62-4023-9912-659750FF632A}">
      <dsp:nvSpPr>
        <dsp:cNvPr id="0" name=""/>
        <dsp:cNvSpPr/>
      </dsp:nvSpPr>
      <dsp:spPr>
        <a:xfrm>
          <a:off x="2233332" y="1584081"/>
          <a:ext cx="91440" cy="1262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628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7D9767-B9EE-4A31-AD05-91AADE5CC752}">
      <dsp:nvSpPr>
        <dsp:cNvPr id="0" name=""/>
        <dsp:cNvSpPr/>
      </dsp:nvSpPr>
      <dsp:spPr>
        <a:xfrm>
          <a:off x="2233332" y="1157114"/>
          <a:ext cx="91440" cy="1262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628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89927-DB9A-411C-8C74-14CBF00CCC6E}">
      <dsp:nvSpPr>
        <dsp:cNvPr id="0" name=""/>
        <dsp:cNvSpPr/>
      </dsp:nvSpPr>
      <dsp:spPr>
        <a:xfrm>
          <a:off x="2233332" y="730146"/>
          <a:ext cx="91440" cy="1262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628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83257F-0C89-4C0D-8E84-6872F985DEF0}">
      <dsp:nvSpPr>
        <dsp:cNvPr id="0" name=""/>
        <dsp:cNvSpPr/>
      </dsp:nvSpPr>
      <dsp:spPr>
        <a:xfrm>
          <a:off x="2233332" y="303178"/>
          <a:ext cx="91440" cy="1262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628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6FF9A0-0BFA-4F55-B81E-08955B391F30}">
      <dsp:nvSpPr>
        <dsp:cNvPr id="0" name=""/>
        <dsp:cNvSpPr/>
      </dsp:nvSpPr>
      <dsp:spPr>
        <a:xfrm>
          <a:off x="1499159" y="2497"/>
          <a:ext cx="1559784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499159" y="2497"/>
        <a:ext cx="1559784" cy="300681"/>
      </dsp:txXfrm>
    </dsp:sp>
    <dsp:sp modelId="{D0CE8D0D-35DE-4B35-A888-FE1DADFB1763}">
      <dsp:nvSpPr>
        <dsp:cNvPr id="0" name=""/>
        <dsp:cNvSpPr/>
      </dsp:nvSpPr>
      <dsp:spPr>
        <a:xfrm>
          <a:off x="1499159" y="429465"/>
          <a:ext cx="1559784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499159" y="429465"/>
        <a:ext cx="1559784" cy="300681"/>
      </dsp:txXfrm>
    </dsp:sp>
    <dsp:sp modelId="{2F1160AF-ECAC-4E56-A90E-9C2F8BDE2D76}">
      <dsp:nvSpPr>
        <dsp:cNvPr id="0" name=""/>
        <dsp:cNvSpPr/>
      </dsp:nvSpPr>
      <dsp:spPr>
        <a:xfrm>
          <a:off x="1499159" y="856432"/>
          <a:ext cx="1559784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499159" y="856432"/>
        <a:ext cx="1559784" cy="300681"/>
      </dsp:txXfrm>
    </dsp:sp>
    <dsp:sp modelId="{2A2AD5B5-B141-482A-9045-CE6257B50A84}">
      <dsp:nvSpPr>
        <dsp:cNvPr id="0" name=""/>
        <dsp:cNvSpPr/>
      </dsp:nvSpPr>
      <dsp:spPr>
        <a:xfrm>
          <a:off x="1499159" y="1283400"/>
          <a:ext cx="1559784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Freezable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499159" y="1283400"/>
        <a:ext cx="1559784" cy="300681"/>
      </dsp:txXfrm>
    </dsp:sp>
    <dsp:sp modelId="{11935415-451B-4CB9-B382-EEF0129DF322}">
      <dsp:nvSpPr>
        <dsp:cNvPr id="0" name=""/>
        <dsp:cNvSpPr/>
      </dsp:nvSpPr>
      <dsp:spPr>
        <a:xfrm>
          <a:off x="1499159" y="1710368"/>
          <a:ext cx="1559784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Animatable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499159" y="1710368"/>
        <a:ext cx="1559784" cy="300681"/>
      </dsp:txXfrm>
    </dsp:sp>
    <dsp:sp modelId="{8D8772A7-FBD9-47E2-9DD5-68D1048AFEFE}">
      <dsp:nvSpPr>
        <dsp:cNvPr id="0" name=""/>
        <dsp:cNvSpPr/>
      </dsp:nvSpPr>
      <dsp:spPr>
        <a:xfrm>
          <a:off x="11797" y="2139503"/>
          <a:ext cx="1289075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797" y="2139503"/>
        <a:ext cx="1289075" cy="300681"/>
      </dsp:txXfrm>
    </dsp:sp>
    <dsp:sp modelId="{6141EAD8-AC2C-4D14-B4C6-0E6F3D68B984}">
      <dsp:nvSpPr>
        <dsp:cNvPr id="0" name=""/>
        <dsp:cNvSpPr/>
      </dsp:nvSpPr>
      <dsp:spPr>
        <a:xfrm>
          <a:off x="284538" y="2564303"/>
          <a:ext cx="1715766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CombinedGeometry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84538" y="2564303"/>
        <a:ext cx="1715766" cy="300681"/>
      </dsp:txXfrm>
    </dsp:sp>
    <dsp:sp modelId="{22A5976F-451E-467C-B77A-EFBF674C63D9}">
      <dsp:nvSpPr>
        <dsp:cNvPr id="0" name=""/>
        <dsp:cNvSpPr/>
      </dsp:nvSpPr>
      <dsp:spPr>
        <a:xfrm>
          <a:off x="284538" y="2991270"/>
          <a:ext cx="1715766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EllipseGeometry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84538" y="2991270"/>
        <a:ext cx="1715766" cy="300681"/>
      </dsp:txXfrm>
    </dsp:sp>
    <dsp:sp modelId="{5617837F-AD22-4C8E-99E7-1095B507FE86}">
      <dsp:nvSpPr>
        <dsp:cNvPr id="0" name=""/>
        <dsp:cNvSpPr/>
      </dsp:nvSpPr>
      <dsp:spPr>
        <a:xfrm>
          <a:off x="284538" y="3418238"/>
          <a:ext cx="1715766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GeometryGroup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84538" y="3418238"/>
        <a:ext cx="1715766" cy="300681"/>
      </dsp:txXfrm>
    </dsp:sp>
    <dsp:sp modelId="{31ECA34A-0F31-4EDD-824F-1CCC229B9825}">
      <dsp:nvSpPr>
        <dsp:cNvPr id="0" name=""/>
        <dsp:cNvSpPr/>
      </dsp:nvSpPr>
      <dsp:spPr>
        <a:xfrm>
          <a:off x="284538" y="3845206"/>
          <a:ext cx="1715766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LineGeometry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84538" y="3845206"/>
        <a:ext cx="1715766" cy="300681"/>
      </dsp:txXfrm>
    </dsp:sp>
    <dsp:sp modelId="{0D9A5FEA-C635-489C-A8FB-793F2504DF76}">
      <dsp:nvSpPr>
        <dsp:cNvPr id="0" name=""/>
        <dsp:cNvSpPr/>
      </dsp:nvSpPr>
      <dsp:spPr>
        <a:xfrm>
          <a:off x="284538" y="4272173"/>
          <a:ext cx="1715766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PathGeometry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84538" y="4272173"/>
        <a:ext cx="1715766" cy="300681"/>
      </dsp:txXfrm>
    </dsp:sp>
    <dsp:sp modelId="{E9E69059-F675-4CD6-AB1A-823A0B7EB118}">
      <dsp:nvSpPr>
        <dsp:cNvPr id="0" name=""/>
        <dsp:cNvSpPr/>
      </dsp:nvSpPr>
      <dsp:spPr>
        <a:xfrm>
          <a:off x="284538" y="4699141"/>
          <a:ext cx="1715766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RectangleGeometry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84538" y="4699141"/>
        <a:ext cx="1715766" cy="300681"/>
      </dsp:txXfrm>
    </dsp:sp>
    <dsp:sp modelId="{5DA46AE5-9172-41AA-B30C-4B7C5060F52B}">
      <dsp:nvSpPr>
        <dsp:cNvPr id="0" name=""/>
        <dsp:cNvSpPr/>
      </dsp:nvSpPr>
      <dsp:spPr>
        <a:xfrm>
          <a:off x="284538" y="5126109"/>
          <a:ext cx="1715766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StreamGeometry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84538" y="5126109"/>
        <a:ext cx="1715766" cy="300681"/>
      </dsp:txXfrm>
    </dsp:sp>
    <dsp:sp modelId="{B533F8E3-8744-4F2B-BCBB-10D0341DDC84}">
      <dsp:nvSpPr>
        <dsp:cNvPr id="0" name=""/>
        <dsp:cNvSpPr/>
      </dsp:nvSpPr>
      <dsp:spPr>
        <a:xfrm>
          <a:off x="2092415" y="2137335"/>
          <a:ext cx="1171887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PathSegment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092415" y="2137335"/>
        <a:ext cx="1171887" cy="300681"/>
      </dsp:txXfrm>
    </dsp:sp>
    <dsp:sp modelId="{6B560578-293B-43B1-9FF3-8BFCFDEAB09C}">
      <dsp:nvSpPr>
        <dsp:cNvPr id="0" name=""/>
        <dsp:cNvSpPr/>
      </dsp:nvSpPr>
      <dsp:spPr>
        <a:xfrm>
          <a:off x="2356582" y="2591361"/>
          <a:ext cx="1887341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ArcSegment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56582" y="2591361"/>
        <a:ext cx="1887341" cy="300681"/>
      </dsp:txXfrm>
    </dsp:sp>
    <dsp:sp modelId="{70980288-BB68-4D1C-B4A6-DFF00D0FEDC5}">
      <dsp:nvSpPr>
        <dsp:cNvPr id="0" name=""/>
        <dsp:cNvSpPr/>
      </dsp:nvSpPr>
      <dsp:spPr>
        <a:xfrm>
          <a:off x="2356582" y="3018329"/>
          <a:ext cx="1887341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BezierSegment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56582" y="3018329"/>
        <a:ext cx="1887341" cy="300681"/>
      </dsp:txXfrm>
    </dsp:sp>
    <dsp:sp modelId="{44A8C1A6-5759-4AF3-BD62-33011C80966B}">
      <dsp:nvSpPr>
        <dsp:cNvPr id="0" name=""/>
        <dsp:cNvSpPr/>
      </dsp:nvSpPr>
      <dsp:spPr>
        <a:xfrm>
          <a:off x="2356582" y="3445296"/>
          <a:ext cx="1887341" cy="300681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LineSegment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56582" y="3445296"/>
        <a:ext cx="1887341" cy="300681"/>
      </dsp:txXfrm>
    </dsp:sp>
    <dsp:sp modelId="{BD80E868-2315-4F14-9936-34970C7C9144}">
      <dsp:nvSpPr>
        <dsp:cNvPr id="0" name=""/>
        <dsp:cNvSpPr/>
      </dsp:nvSpPr>
      <dsp:spPr>
        <a:xfrm>
          <a:off x="2356582" y="4249941"/>
          <a:ext cx="1887341" cy="273346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PolyBezierSegment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56582" y="4249941"/>
        <a:ext cx="1887341" cy="273346"/>
      </dsp:txXfrm>
    </dsp:sp>
    <dsp:sp modelId="{402DB29B-0B4A-4362-837C-5E6BE35119FE}">
      <dsp:nvSpPr>
        <dsp:cNvPr id="0" name=""/>
        <dsp:cNvSpPr/>
      </dsp:nvSpPr>
      <dsp:spPr>
        <a:xfrm>
          <a:off x="2356582" y="3841664"/>
          <a:ext cx="1887341" cy="300681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PolyLineSegment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56582" y="3841664"/>
        <a:ext cx="1887341" cy="300681"/>
      </dsp:txXfrm>
    </dsp:sp>
    <dsp:sp modelId="{3D30A84C-C7CF-48AF-955E-5B327014B3EF}">
      <dsp:nvSpPr>
        <dsp:cNvPr id="0" name=""/>
        <dsp:cNvSpPr/>
      </dsp:nvSpPr>
      <dsp:spPr>
        <a:xfrm>
          <a:off x="2358205" y="5023937"/>
          <a:ext cx="1887341" cy="273346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PolyQuadraticBezierSegment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58205" y="5023937"/>
        <a:ext cx="1887341" cy="273346"/>
      </dsp:txXfrm>
    </dsp:sp>
    <dsp:sp modelId="{0A788A9F-04BE-48ED-88D1-C072C01CB3F6}">
      <dsp:nvSpPr>
        <dsp:cNvPr id="0" name=""/>
        <dsp:cNvSpPr/>
      </dsp:nvSpPr>
      <dsp:spPr>
        <a:xfrm>
          <a:off x="2356582" y="4626608"/>
          <a:ext cx="1887341" cy="273346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QuadraticBezierSegment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56582" y="4626608"/>
        <a:ext cx="1887341" cy="273346"/>
      </dsp:txXfrm>
    </dsp:sp>
    <dsp:sp modelId="{90966FAE-4C19-44E0-B9EF-78929C1459C0}">
      <dsp:nvSpPr>
        <dsp:cNvPr id="0" name=""/>
        <dsp:cNvSpPr/>
      </dsp:nvSpPr>
      <dsp:spPr>
        <a:xfrm>
          <a:off x="3356444" y="2137335"/>
          <a:ext cx="1171887" cy="300681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PathFigure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356444" y="2137335"/>
        <a:ext cx="1171887" cy="30068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89356E-E269-46E8-9F2B-A8BA05423838}">
      <dsp:nvSpPr>
        <dsp:cNvPr id="0" name=""/>
        <dsp:cNvSpPr/>
      </dsp:nvSpPr>
      <dsp:spPr>
        <a:xfrm>
          <a:off x="1785949" y="2502274"/>
          <a:ext cx="864918" cy="129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782"/>
              </a:lnTo>
              <a:lnTo>
                <a:pt x="864918" y="64782"/>
              </a:lnTo>
              <a:lnTo>
                <a:pt x="864918" y="1295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A2B82-B32C-402F-97FE-D5F3B3B6BDE1}">
      <dsp:nvSpPr>
        <dsp:cNvPr id="0" name=""/>
        <dsp:cNvSpPr/>
      </dsp:nvSpPr>
      <dsp:spPr>
        <a:xfrm>
          <a:off x="280922" y="2940325"/>
          <a:ext cx="240040" cy="2474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4059"/>
              </a:lnTo>
              <a:lnTo>
                <a:pt x="240040" y="24740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43D551-316B-46D3-89BE-C8FE107F5B2E}">
      <dsp:nvSpPr>
        <dsp:cNvPr id="0" name=""/>
        <dsp:cNvSpPr/>
      </dsp:nvSpPr>
      <dsp:spPr>
        <a:xfrm>
          <a:off x="280922" y="2940325"/>
          <a:ext cx="240040" cy="20360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6009"/>
              </a:lnTo>
              <a:lnTo>
                <a:pt x="240040" y="203600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2B96E7-60E3-4287-A685-EFD8C8AE43DF}">
      <dsp:nvSpPr>
        <dsp:cNvPr id="0" name=""/>
        <dsp:cNvSpPr/>
      </dsp:nvSpPr>
      <dsp:spPr>
        <a:xfrm>
          <a:off x="280922" y="2940325"/>
          <a:ext cx="240040" cy="1597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7958"/>
              </a:lnTo>
              <a:lnTo>
                <a:pt x="240040" y="159795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8CCD31-96EE-4C45-84EE-5973087CE5E0}">
      <dsp:nvSpPr>
        <dsp:cNvPr id="0" name=""/>
        <dsp:cNvSpPr/>
      </dsp:nvSpPr>
      <dsp:spPr>
        <a:xfrm>
          <a:off x="280922" y="2940325"/>
          <a:ext cx="240040" cy="1159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9908"/>
              </a:lnTo>
              <a:lnTo>
                <a:pt x="240040" y="115990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D7FCD0-BE7A-4B0B-8231-B843A257FF3F}">
      <dsp:nvSpPr>
        <dsp:cNvPr id="0" name=""/>
        <dsp:cNvSpPr/>
      </dsp:nvSpPr>
      <dsp:spPr>
        <a:xfrm>
          <a:off x="280922" y="2940325"/>
          <a:ext cx="240040" cy="721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857"/>
              </a:lnTo>
              <a:lnTo>
                <a:pt x="240040" y="721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B489CE-9C0A-4E99-A398-1D6089E20B35}">
      <dsp:nvSpPr>
        <dsp:cNvPr id="0" name=""/>
        <dsp:cNvSpPr/>
      </dsp:nvSpPr>
      <dsp:spPr>
        <a:xfrm>
          <a:off x="280922" y="2940325"/>
          <a:ext cx="240040" cy="2838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807"/>
              </a:lnTo>
              <a:lnTo>
                <a:pt x="240040" y="28380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509B9C-B669-4BFE-8C31-784F0A973125}">
      <dsp:nvSpPr>
        <dsp:cNvPr id="0" name=""/>
        <dsp:cNvSpPr/>
      </dsp:nvSpPr>
      <dsp:spPr>
        <a:xfrm>
          <a:off x="921031" y="2502274"/>
          <a:ext cx="864918" cy="129564"/>
        </a:xfrm>
        <a:custGeom>
          <a:avLst/>
          <a:gdLst/>
          <a:ahLst/>
          <a:cxnLst/>
          <a:rect l="0" t="0" r="0" b="0"/>
          <a:pathLst>
            <a:path>
              <a:moveTo>
                <a:pt x="864918" y="0"/>
              </a:moveTo>
              <a:lnTo>
                <a:pt x="864918" y="64782"/>
              </a:lnTo>
              <a:lnTo>
                <a:pt x="0" y="64782"/>
              </a:lnTo>
              <a:lnTo>
                <a:pt x="0" y="1295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3B4BF5-3CFC-4D91-A0A6-1AE63236A583}">
      <dsp:nvSpPr>
        <dsp:cNvPr id="0" name=""/>
        <dsp:cNvSpPr/>
      </dsp:nvSpPr>
      <dsp:spPr>
        <a:xfrm>
          <a:off x="1740229" y="2064224"/>
          <a:ext cx="91440" cy="1295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95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398FB6-887B-4D06-B1E9-CBE6E7380EC1}">
      <dsp:nvSpPr>
        <dsp:cNvPr id="0" name=""/>
        <dsp:cNvSpPr/>
      </dsp:nvSpPr>
      <dsp:spPr>
        <a:xfrm>
          <a:off x="1740229" y="1626173"/>
          <a:ext cx="91440" cy="1295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95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C25335-3192-42C8-A90A-69D57B0C1EB0}">
      <dsp:nvSpPr>
        <dsp:cNvPr id="0" name=""/>
        <dsp:cNvSpPr/>
      </dsp:nvSpPr>
      <dsp:spPr>
        <a:xfrm>
          <a:off x="1740229" y="1188123"/>
          <a:ext cx="91440" cy="1295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95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95E0F3-C104-457C-8F7F-84A28DDCAFFF}">
      <dsp:nvSpPr>
        <dsp:cNvPr id="0" name=""/>
        <dsp:cNvSpPr/>
      </dsp:nvSpPr>
      <dsp:spPr>
        <a:xfrm>
          <a:off x="1740229" y="750072"/>
          <a:ext cx="91440" cy="1295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95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052B84-72A2-4B06-A637-FEF8BF043472}">
      <dsp:nvSpPr>
        <dsp:cNvPr id="0" name=""/>
        <dsp:cNvSpPr/>
      </dsp:nvSpPr>
      <dsp:spPr>
        <a:xfrm>
          <a:off x="1740229" y="312022"/>
          <a:ext cx="91440" cy="1295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95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838E85-ABBF-4482-920A-6D79AEB877B4}">
      <dsp:nvSpPr>
        <dsp:cNvPr id="0" name=""/>
        <dsp:cNvSpPr/>
      </dsp:nvSpPr>
      <dsp:spPr>
        <a:xfrm>
          <a:off x="1124681" y="3536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24681" y="3536"/>
        <a:ext cx="1322536" cy="308486"/>
      </dsp:txXfrm>
    </dsp:sp>
    <dsp:sp modelId="{815289E1-B603-45E4-9731-C62A9A2AC828}">
      <dsp:nvSpPr>
        <dsp:cNvPr id="0" name=""/>
        <dsp:cNvSpPr/>
      </dsp:nvSpPr>
      <dsp:spPr>
        <a:xfrm>
          <a:off x="1124681" y="441586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24681" y="441586"/>
        <a:ext cx="1322536" cy="308486"/>
      </dsp:txXfrm>
    </dsp:sp>
    <dsp:sp modelId="{4AABE2D9-09D5-4C69-B2A8-194470DF8A14}">
      <dsp:nvSpPr>
        <dsp:cNvPr id="0" name=""/>
        <dsp:cNvSpPr/>
      </dsp:nvSpPr>
      <dsp:spPr>
        <a:xfrm>
          <a:off x="1124681" y="879637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24681" y="879637"/>
        <a:ext cx="1322536" cy="308486"/>
      </dsp:txXfrm>
    </dsp:sp>
    <dsp:sp modelId="{0A473F3F-6119-4F59-B90F-8F530B5E4A1E}">
      <dsp:nvSpPr>
        <dsp:cNvPr id="0" name=""/>
        <dsp:cNvSpPr/>
      </dsp:nvSpPr>
      <dsp:spPr>
        <a:xfrm>
          <a:off x="1124681" y="1317687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Freezable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24681" y="1317687"/>
        <a:ext cx="1322536" cy="308486"/>
      </dsp:txXfrm>
    </dsp:sp>
    <dsp:sp modelId="{33FA8524-5587-4387-80D8-C78C386369C5}">
      <dsp:nvSpPr>
        <dsp:cNvPr id="0" name=""/>
        <dsp:cNvSpPr/>
      </dsp:nvSpPr>
      <dsp:spPr>
        <a:xfrm>
          <a:off x="1124681" y="1755737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Animatable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24681" y="1755737"/>
        <a:ext cx="1322536" cy="308486"/>
      </dsp:txXfrm>
    </dsp:sp>
    <dsp:sp modelId="{A010AB04-F5B1-4AA7-B3FD-2F68C5814106}">
      <dsp:nvSpPr>
        <dsp:cNvPr id="0" name=""/>
        <dsp:cNvSpPr/>
      </dsp:nvSpPr>
      <dsp:spPr>
        <a:xfrm>
          <a:off x="1124681" y="2193788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GeneralTransform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24681" y="2193788"/>
        <a:ext cx="1322536" cy="308486"/>
      </dsp:txXfrm>
    </dsp:sp>
    <dsp:sp modelId="{550A8B96-5E78-419F-ADC3-D0121C16AD4A}">
      <dsp:nvSpPr>
        <dsp:cNvPr id="0" name=""/>
        <dsp:cNvSpPr/>
      </dsp:nvSpPr>
      <dsp:spPr>
        <a:xfrm>
          <a:off x="120895" y="2631838"/>
          <a:ext cx="1600272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Transform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20895" y="2631838"/>
        <a:ext cx="1600272" cy="308486"/>
      </dsp:txXfrm>
    </dsp:sp>
    <dsp:sp modelId="{AC6D5A23-0523-4D09-8D60-DDFE552C6E79}">
      <dsp:nvSpPr>
        <dsp:cNvPr id="0" name=""/>
        <dsp:cNvSpPr/>
      </dsp:nvSpPr>
      <dsp:spPr>
        <a:xfrm>
          <a:off x="520963" y="3069889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MatrixTransform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20963" y="3069889"/>
        <a:ext cx="1322536" cy="308486"/>
      </dsp:txXfrm>
    </dsp:sp>
    <dsp:sp modelId="{CE6F6719-70E9-4B71-AE42-03C9511660DF}">
      <dsp:nvSpPr>
        <dsp:cNvPr id="0" name=""/>
        <dsp:cNvSpPr/>
      </dsp:nvSpPr>
      <dsp:spPr>
        <a:xfrm>
          <a:off x="520963" y="3507939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RotateTransform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20963" y="3507939"/>
        <a:ext cx="1322536" cy="308486"/>
      </dsp:txXfrm>
    </dsp:sp>
    <dsp:sp modelId="{2B6DC212-FE47-43C1-BEC7-A4FE185D5185}">
      <dsp:nvSpPr>
        <dsp:cNvPr id="0" name=""/>
        <dsp:cNvSpPr/>
      </dsp:nvSpPr>
      <dsp:spPr>
        <a:xfrm>
          <a:off x="520963" y="3945990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ScaleTransform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20963" y="3945990"/>
        <a:ext cx="1322536" cy="308486"/>
      </dsp:txXfrm>
    </dsp:sp>
    <dsp:sp modelId="{10216D20-B3BF-4C91-B6FD-106D5C155D26}">
      <dsp:nvSpPr>
        <dsp:cNvPr id="0" name=""/>
        <dsp:cNvSpPr/>
      </dsp:nvSpPr>
      <dsp:spPr>
        <a:xfrm>
          <a:off x="520963" y="4384040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SkewTransform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20963" y="4384040"/>
        <a:ext cx="1322536" cy="308486"/>
      </dsp:txXfrm>
    </dsp:sp>
    <dsp:sp modelId="{11C4541E-EE9C-44A7-AC8B-514116F08BFB}">
      <dsp:nvSpPr>
        <dsp:cNvPr id="0" name=""/>
        <dsp:cNvSpPr/>
      </dsp:nvSpPr>
      <dsp:spPr>
        <a:xfrm>
          <a:off x="520963" y="4822091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TransformGroup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20963" y="4822091"/>
        <a:ext cx="1322536" cy="308486"/>
      </dsp:txXfrm>
    </dsp:sp>
    <dsp:sp modelId="{C2357A96-D87F-487C-B7E7-6F6FF919C65D}">
      <dsp:nvSpPr>
        <dsp:cNvPr id="0" name=""/>
        <dsp:cNvSpPr/>
      </dsp:nvSpPr>
      <dsp:spPr>
        <a:xfrm>
          <a:off x="520963" y="5260141"/>
          <a:ext cx="1322536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TranslateTransform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20963" y="5260141"/>
        <a:ext cx="1322536" cy="308486"/>
      </dsp:txXfrm>
    </dsp:sp>
    <dsp:sp modelId="{76536D58-AFBD-4320-A7AB-1D7A066AF833}">
      <dsp:nvSpPr>
        <dsp:cNvPr id="0" name=""/>
        <dsp:cNvSpPr/>
      </dsp:nvSpPr>
      <dsp:spPr>
        <a:xfrm>
          <a:off x="1850732" y="2631838"/>
          <a:ext cx="1600272" cy="30848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GeneralTransformGroup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850732" y="2631838"/>
        <a:ext cx="1600272" cy="30848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9F2AE7-BB27-493B-963C-C06166BBD0B4}">
      <dsp:nvSpPr>
        <dsp:cNvPr id="0" name=""/>
        <dsp:cNvSpPr/>
      </dsp:nvSpPr>
      <dsp:spPr>
        <a:xfrm>
          <a:off x="2564385" y="655486"/>
          <a:ext cx="1914939" cy="113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23"/>
              </a:lnTo>
              <a:lnTo>
                <a:pt x="1914939" y="56723"/>
              </a:lnTo>
              <a:lnTo>
                <a:pt x="1914939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A7399-1087-4278-823B-E65221D704E3}">
      <dsp:nvSpPr>
        <dsp:cNvPr id="0" name=""/>
        <dsp:cNvSpPr/>
      </dsp:nvSpPr>
      <dsp:spPr>
        <a:xfrm>
          <a:off x="3537393" y="2189734"/>
          <a:ext cx="109927" cy="17827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2752"/>
              </a:lnTo>
              <a:lnTo>
                <a:pt x="109927" y="178275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CFF611-48A7-43FA-AA6C-C999084FDF59}">
      <dsp:nvSpPr>
        <dsp:cNvPr id="0" name=""/>
        <dsp:cNvSpPr/>
      </dsp:nvSpPr>
      <dsp:spPr>
        <a:xfrm>
          <a:off x="3537393" y="2189734"/>
          <a:ext cx="93110" cy="13991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190"/>
              </a:lnTo>
              <a:lnTo>
                <a:pt x="93110" y="139919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DF3971-10EE-431A-9B1B-0B414B5EB7DB}">
      <dsp:nvSpPr>
        <dsp:cNvPr id="0" name=""/>
        <dsp:cNvSpPr/>
      </dsp:nvSpPr>
      <dsp:spPr>
        <a:xfrm>
          <a:off x="3491673" y="2189734"/>
          <a:ext cx="91440" cy="10156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15628"/>
              </a:lnTo>
              <a:lnTo>
                <a:pt x="129684" y="10156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BC1902-D938-4CE9-9A36-BD95D7A632EA}">
      <dsp:nvSpPr>
        <dsp:cNvPr id="0" name=""/>
        <dsp:cNvSpPr/>
      </dsp:nvSpPr>
      <dsp:spPr>
        <a:xfrm>
          <a:off x="3491673" y="2189734"/>
          <a:ext cx="91440" cy="6320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2066"/>
              </a:lnTo>
              <a:lnTo>
                <a:pt x="129684" y="6320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0AF9F2-A5CD-46FB-AF21-3D30D3DD00B0}">
      <dsp:nvSpPr>
        <dsp:cNvPr id="0" name=""/>
        <dsp:cNvSpPr/>
      </dsp:nvSpPr>
      <dsp:spPr>
        <a:xfrm>
          <a:off x="3491673" y="2189734"/>
          <a:ext cx="91440" cy="2485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8504"/>
              </a:lnTo>
              <a:lnTo>
                <a:pt x="129684" y="248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74E64B-11F9-4A0D-93A0-7C2760130C13}">
      <dsp:nvSpPr>
        <dsp:cNvPr id="0" name=""/>
        <dsp:cNvSpPr/>
      </dsp:nvSpPr>
      <dsp:spPr>
        <a:xfrm>
          <a:off x="3076235" y="1806172"/>
          <a:ext cx="843976" cy="113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23"/>
              </a:lnTo>
              <a:lnTo>
                <a:pt x="843976" y="56723"/>
              </a:lnTo>
              <a:lnTo>
                <a:pt x="843976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2B93A5-EA40-45BC-88EF-A69FDC26907F}">
      <dsp:nvSpPr>
        <dsp:cNvPr id="0" name=""/>
        <dsp:cNvSpPr/>
      </dsp:nvSpPr>
      <dsp:spPr>
        <a:xfrm>
          <a:off x="2175649" y="2956857"/>
          <a:ext cx="105186" cy="13991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190"/>
              </a:lnTo>
              <a:lnTo>
                <a:pt x="105186" y="139919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854B3A-F029-4F45-A1C8-5CB904033218}">
      <dsp:nvSpPr>
        <dsp:cNvPr id="0" name=""/>
        <dsp:cNvSpPr/>
      </dsp:nvSpPr>
      <dsp:spPr>
        <a:xfrm>
          <a:off x="2175649" y="2956857"/>
          <a:ext cx="105186" cy="1015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628"/>
              </a:lnTo>
              <a:lnTo>
                <a:pt x="105186" y="10156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1CA5C-2925-4596-A028-A38F3868BE73}">
      <dsp:nvSpPr>
        <dsp:cNvPr id="0" name=""/>
        <dsp:cNvSpPr/>
      </dsp:nvSpPr>
      <dsp:spPr>
        <a:xfrm>
          <a:off x="2175649" y="2956857"/>
          <a:ext cx="105186" cy="6320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066"/>
              </a:lnTo>
              <a:lnTo>
                <a:pt x="105186" y="6320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4E9C2-0BB2-4731-ACB5-9ECFE7C3CDB2}">
      <dsp:nvSpPr>
        <dsp:cNvPr id="0" name=""/>
        <dsp:cNvSpPr/>
      </dsp:nvSpPr>
      <dsp:spPr>
        <a:xfrm>
          <a:off x="2175649" y="2956857"/>
          <a:ext cx="105186" cy="248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04"/>
              </a:lnTo>
              <a:lnTo>
                <a:pt x="105186" y="248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59C561-AD94-463C-AB8F-E8BFF87FA100}">
      <dsp:nvSpPr>
        <dsp:cNvPr id="0" name=""/>
        <dsp:cNvSpPr/>
      </dsp:nvSpPr>
      <dsp:spPr>
        <a:xfrm>
          <a:off x="1944339" y="2189734"/>
          <a:ext cx="91440" cy="6320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2066"/>
              </a:lnTo>
              <a:lnTo>
                <a:pt x="126034" y="6320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B1A9E7-371A-4697-A602-00D701188DB4}">
      <dsp:nvSpPr>
        <dsp:cNvPr id="0" name=""/>
        <dsp:cNvSpPr/>
      </dsp:nvSpPr>
      <dsp:spPr>
        <a:xfrm>
          <a:off x="1944339" y="2189734"/>
          <a:ext cx="91440" cy="2485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8504"/>
              </a:lnTo>
              <a:lnTo>
                <a:pt x="126034" y="248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6149D3-D3E4-46CB-B672-366189258005}">
      <dsp:nvSpPr>
        <dsp:cNvPr id="0" name=""/>
        <dsp:cNvSpPr/>
      </dsp:nvSpPr>
      <dsp:spPr>
        <a:xfrm>
          <a:off x="2411161" y="1806172"/>
          <a:ext cx="665074" cy="113447"/>
        </a:xfrm>
        <a:custGeom>
          <a:avLst/>
          <a:gdLst/>
          <a:ahLst/>
          <a:cxnLst/>
          <a:rect l="0" t="0" r="0" b="0"/>
          <a:pathLst>
            <a:path>
              <a:moveTo>
                <a:pt x="665074" y="0"/>
              </a:moveTo>
              <a:lnTo>
                <a:pt x="665074" y="56723"/>
              </a:lnTo>
              <a:lnTo>
                <a:pt x="0" y="56723"/>
              </a:lnTo>
              <a:lnTo>
                <a:pt x="0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51165-0A62-4023-9912-659750FF632A}">
      <dsp:nvSpPr>
        <dsp:cNvPr id="0" name=""/>
        <dsp:cNvSpPr/>
      </dsp:nvSpPr>
      <dsp:spPr>
        <a:xfrm>
          <a:off x="3030515" y="1422610"/>
          <a:ext cx="91440" cy="113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7D9767-B9EE-4A31-AD05-91AADE5CC752}">
      <dsp:nvSpPr>
        <dsp:cNvPr id="0" name=""/>
        <dsp:cNvSpPr/>
      </dsp:nvSpPr>
      <dsp:spPr>
        <a:xfrm>
          <a:off x="1870746" y="1039048"/>
          <a:ext cx="1205489" cy="113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23"/>
              </a:lnTo>
              <a:lnTo>
                <a:pt x="1205489" y="56723"/>
              </a:lnTo>
              <a:lnTo>
                <a:pt x="1205489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BE390-6587-4E2B-8655-AD80CE73495C}">
      <dsp:nvSpPr>
        <dsp:cNvPr id="0" name=""/>
        <dsp:cNvSpPr/>
      </dsp:nvSpPr>
      <dsp:spPr>
        <a:xfrm>
          <a:off x="843302" y="5258229"/>
          <a:ext cx="91440" cy="113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E478BD-1F4D-4C5C-B172-FE9DC5F05A8E}">
      <dsp:nvSpPr>
        <dsp:cNvPr id="0" name=""/>
        <dsp:cNvSpPr/>
      </dsp:nvSpPr>
      <dsp:spPr>
        <a:xfrm>
          <a:off x="171566" y="1422610"/>
          <a:ext cx="138442" cy="3700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0561"/>
              </a:lnTo>
              <a:lnTo>
                <a:pt x="138442" y="3700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1374D-4FED-4A95-97CA-A0151721D37B}">
      <dsp:nvSpPr>
        <dsp:cNvPr id="0" name=""/>
        <dsp:cNvSpPr/>
      </dsp:nvSpPr>
      <dsp:spPr>
        <a:xfrm>
          <a:off x="921830" y="2189734"/>
          <a:ext cx="415624" cy="113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23"/>
              </a:lnTo>
              <a:lnTo>
                <a:pt x="415624" y="56723"/>
              </a:lnTo>
              <a:lnTo>
                <a:pt x="415624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A55E83-71D5-41FD-A5E8-E763F452FF26}">
      <dsp:nvSpPr>
        <dsp:cNvPr id="0" name=""/>
        <dsp:cNvSpPr/>
      </dsp:nvSpPr>
      <dsp:spPr>
        <a:xfrm>
          <a:off x="421968" y="2573296"/>
          <a:ext cx="91440" cy="2166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66314"/>
              </a:lnTo>
              <a:lnTo>
                <a:pt x="126754" y="216631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02D19-86BE-42E3-A4B7-A7E9BD61BF99}">
      <dsp:nvSpPr>
        <dsp:cNvPr id="0" name=""/>
        <dsp:cNvSpPr/>
      </dsp:nvSpPr>
      <dsp:spPr>
        <a:xfrm>
          <a:off x="421968" y="2573296"/>
          <a:ext cx="91440" cy="17827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2752"/>
              </a:lnTo>
              <a:lnTo>
                <a:pt x="126754" y="178275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3789AA-938E-425B-9116-9C831C2B1A02}">
      <dsp:nvSpPr>
        <dsp:cNvPr id="0" name=""/>
        <dsp:cNvSpPr/>
      </dsp:nvSpPr>
      <dsp:spPr>
        <a:xfrm>
          <a:off x="421968" y="2573296"/>
          <a:ext cx="91440" cy="139919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99190"/>
              </a:lnTo>
              <a:lnTo>
                <a:pt x="126754" y="139919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180BFC-9C05-45FE-80AB-2228606D6F7E}">
      <dsp:nvSpPr>
        <dsp:cNvPr id="0" name=""/>
        <dsp:cNvSpPr/>
      </dsp:nvSpPr>
      <dsp:spPr>
        <a:xfrm>
          <a:off x="421968" y="2573296"/>
          <a:ext cx="91440" cy="10156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15628"/>
              </a:lnTo>
              <a:lnTo>
                <a:pt x="126754" y="10156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8CAB1-A9E1-418A-A90C-A8D98D767511}">
      <dsp:nvSpPr>
        <dsp:cNvPr id="0" name=""/>
        <dsp:cNvSpPr/>
      </dsp:nvSpPr>
      <dsp:spPr>
        <a:xfrm>
          <a:off x="421968" y="2573296"/>
          <a:ext cx="91440" cy="6320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2066"/>
              </a:lnTo>
              <a:lnTo>
                <a:pt x="126754" y="6320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A75BE8-72A9-44FC-9B57-6D7B81EEDA18}">
      <dsp:nvSpPr>
        <dsp:cNvPr id="0" name=""/>
        <dsp:cNvSpPr/>
      </dsp:nvSpPr>
      <dsp:spPr>
        <a:xfrm>
          <a:off x="421968" y="2573296"/>
          <a:ext cx="91440" cy="2485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8504"/>
              </a:lnTo>
              <a:lnTo>
                <a:pt x="126754" y="248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81585E-9EE1-46C1-A1D5-3501C927CBFA}">
      <dsp:nvSpPr>
        <dsp:cNvPr id="0" name=""/>
        <dsp:cNvSpPr/>
      </dsp:nvSpPr>
      <dsp:spPr>
        <a:xfrm>
          <a:off x="683779" y="2189734"/>
          <a:ext cx="238051" cy="113447"/>
        </a:xfrm>
        <a:custGeom>
          <a:avLst/>
          <a:gdLst/>
          <a:ahLst/>
          <a:cxnLst/>
          <a:rect l="0" t="0" r="0" b="0"/>
          <a:pathLst>
            <a:path>
              <a:moveTo>
                <a:pt x="238051" y="0"/>
              </a:moveTo>
              <a:lnTo>
                <a:pt x="238051" y="56723"/>
              </a:lnTo>
              <a:lnTo>
                <a:pt x="0" y="56723"/>
              </a:lnTo>
              <a:lnTo>
                <a:pt x="0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C898E6-B8B5-4C36-9794-D47DA5AFD3FF}">
      <dsp:nvSpPr>
        <dsp:cNvPr id="0" name=""/>
        <dsp:cNvSpPr/>
      </dsp:nvSpPr>
      <dsp:spPr>
        <a:xfrm>
          <a:off x="876110" y="1806172"/>
          <a:ext cx="91440" cy="113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66EE7-300F-4AB6-9E82-5202F1D6D9D6}">
      <dsp:nvSpPr>
        <dsp:cNvPr id="0" name=""/>
        <dsp:cNvSpPr/>
      </dsp:nvSpPr>
      <dsp:spPr>
        <a:xfrm>
          <a:off x="171566" y="1422610"/>
          <a:ext cx="113348" cy="248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04"/>
              </a:lnTo>
              <a:lnTo>
                <a:pt x="113348" y="248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FC2EDF-C53E-4084-AA0D-4EF1219FD636}">
      <dsp:nvSpPr>
        <dsp:cNvPr id="0" name=""/>
        <dsp:cNvSpPr/>
      </dsp:nvSpPr>
      <dsp:spPr>
        <a:xfrm>
          <a:off x="519583" y="1039048"/>
          <a:ext cx="1351162" cy="113447"/>
        </a:xfrm>
        <a:custGeom>
          <a:avLst/>
          <a:gdLst/>
          <a:ahLst/>
          <a:cxnLst/>
          <a:rect l="0" t="0" r="0" b="0"/>
          <a:pathLst>
            <a:path>
              <a:moveTo>
                <a:pt x="1351162" y="0"/>
              </a:moveTo>
              <a:lnTo>
                <a:pt x="1351162" y="56723"/>
              </a:lnTo>
              <a:lnTo>
                <a:pt x="0" y="56723"/>
              </a:lnTo>
              <a:lnTo>
                <a:pt x="0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89927-DB9A-411C-8C74-14CBF00CCC6E}">
      <dsp:nvSpPr>
        <dsp:cNvPr id="0" name=""/>
        <dsp:cNvSpPr/>
      </dsp:nvSpPr>
      <dsp:spPr>
        <a:xfrm>
          <a:off x="1870746" y="655486"/>
          <a:ext cx="693639" cy="113447"/>
        </a:xfrm>
        <a:custGeom>
          <a:avLst/>
          <a:gdLst/>
          <a:ahLst/>
          <a:cxnLst/>
          <a:rect l="0" t="0" r="0" b="0"/>
          <a:pathLst>
            <a:path>
              <a:moveTo>
                <a:pt x="693639" y="0"/>
              </a:moveTo>
              <a:lnTo>
                <a:pt x="693639" y="56723"/>
              </a:lnTo>
              <a:lnTo>
                <a:pt x="0" y="56723"/>
              </a:lnTo>
              <a:lnTo>
                <a:pt x="0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83257F-0C89-4C0D-8E84-6872F985DEF0}">
      <dsp:nvSpPr>
        <dsp:cNvPr id="0" name=""/>
        <dsp:cNvSpPr/>
      </dsp:nvSpPr>
      <dsp:spPr>
        <a:xfrm>
          <a:off x="2518665" y="271924"/>
          <a:ext cx="91440" cy="113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34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6FF9A0-0BFA-4F55-B81E-08955B391F30}">
      <dsp:nvSpPr>
        <dsp:cNvPr id="0" name=""/>
        <dsp:cNvSpPr/>
      </dsp:nvSpPr>
      <dsp:spPr>
        <a:xfrm>
          <a:off x="1863777" y="1810"/>
          <a:ext cx="1401216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863777" y="1810"/>
        <a:ext cx="1401216" cy="270113"/>
      </dsp:txXfrm>
    </dsp:sp>
    <dsp:sp modelId="{D0CE8D0D-35DE-4B35-A888-FE1DADFB1763}">
      <dsp:nvSpPr>
        <dsp:cNvPr id="0" name=""/>
        <dsp:cNvSpPr/>
      </dsp:nvSpPr>
      <dsp:spPr>
        <a:xfrm>
          <a:off x="1863777" y="385372"/>
          <a:ext cx="1401216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863777" y="385372"/>
        <a:ext cx="1401216" cy="270113"/>
      </dsp:txXfrm>
    </dsp:sp>
    <dsp:sp modelId="{2F1160AF-ECAC-4E56-A90E-9C2F8BDE2D76}">
      <dsp:nvSpPr>
        <dsp:cNvPr id="0" name=""/>
        <dsp:cNvSpPr/>
      </dsp:nvSpPr>
      <dsp:spPr>
        <a:xfrm>
          <a:off x="1170137" y="768934"/>
          <a:ext cx="1401216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70137" y="768934"/>
        <a:ext cx="1401216" cy="270113"/>
      </dsp:txXfrm>
    </dsp:sp>
    <dsp:sp modelId="{D50D5A16-7EF9-447F-A7B0-36475C7D757D}">
      <dsp:nvSpPr>
        <dsp:cNvPr id="0" name=""/>
        <dsp:cNvSpPr/>
      </dsp:nvSpPr>
      <dsp:spPr>
        <a:xfrm>
          <a:off x="84562" y="1152496"/>
          <a:ext cx="870042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84562" y="1152496"/>
        <a:ext cx="870042" cy="270113"/>
      </dsp:txXfrm>
    </dsp:sp>
    <dsp:sp modelId="{21E2AFF1-72A5-419D-9CCF-C7488215207A}">
      <dsp:nvSpPr>
        <dsp:cNvPr id="0" name=""/>
        <dsp:cNvSpPr/>
      </dsp:nvSpPr>
      <dsp:spPr>
        <a:xfrm>
          <a:off x="284915" y="1536058"/>
          <a:ext cx="1273830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84915" y="1536058"/>
        <a:ext cx="1273830" cy="270113"/>
      </dsp:txXfrm>
    </dsp:sp>
    <dsp:sp modelId="{5662935D-605E-4CE2-8797-01C652C18817}">
      <dsp:nvSpPr>
        <dsp:cNvPr id="0" name=""/>
        <dsp:cNvSpPr/>
      </dsp:nvSpPr>
      <dsp:spPr>
        <a:xfrm>
          <a:off x="221222" y="1919620"/>
          <a:ext cx="1401216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1222" y="1919620"/>
        <a:ext cx="1401216" cy="270113"/>
      </dsp:txXfrm>
    </dsp:sp>
    <dsp:sp modelId="{466D597B-73F8-4151-A197-9266A9B29CE3}">
      <dsp:nvSpPr>
        <dsp:cNvPr id="0" name=""/>
        <dsp:cNvSpPr/>
      </dsp:nvSpPr>
      <dsp:spPr>
        <a:xfrm>
          <a:off x="413665" y="2303182"/>
          <a:ext cx="54022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13665" y="2303182"/>
        <a:ext cx="540227" cy="270113"/>
      </dsp:txXfrm>
    </dsp:sp>
    <dsp:sp modelId="{C76A140E-64AD-4C37-BF47-ECCCF71E88D4}">
      <dsp:nvSpPr>
        <dsp:cNvPr id="0" name=""/>
        <dsp:cNvSpPr/>
      </dsp:nvSpPr>
      <dsp:spPr>
        <a:xfrm>
          <a:off x="548722" y="2686744"/>
          <a:ext cx="79094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Ellipse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8722" y="2686744"/>
        <a:ext cx="790947" cy="270113"/>
      </dsp:txXfrm>
    </dsp:sp>
    <dsp:sp modelId="{33710EB9-5F1F-45D0-B590-A60BB5F6A0BA}">
      <dsp:nvSpPr>
        <dsp:cNvPr id="0" name=""/>
        <dsp:cNvSpPr/>
      </dsp:nvSpPr>
      <dsp:spPr>
        <a:xfrm>
          <a:off x="548722" y="3070305"/>
          <a:ext cx="79094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Line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8722" y="3070305"/>
        <a:ext cx="790947" cy="270113"/>
      </dsp:txXfrm>
    </dsp:sp>
    <dsp:sp modelId="{4B214E08-F0B4-40AC-A434-50D0261CF169}">
      <dsp:nvSpPr>
        <dsp:cNvPr id="0" name=""/>
        <dsp:cNvSpPr/>
      </dsp:nvSpPr>
      <dsp:spPr>
        <a:xfrm>
          <a:off x="548722" y="3453867"/>
          <a:ext cx="79094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Path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8722" y="3453867"/>
        <a:ext cx="790947" cy="270113"/>
      </dsp:txXfrm>
    </dsp:sp>
    <dsp:sp modelId="{9D16B97C-7BDC-4AF2-BA7A-253A6397916A}">
      <dsp:nvSpPr>
        <dsp:cNvPr id="0" name=""/>
        <dsp:cNvSpPr/>
      </dsp:nvSpPr>
      <dsp:spPr>
        <a:xfrm>
          <a:off x="548722" y="3837429"/>
          <a:ext cx="79094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Polygon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8722" y="3837429"/>
        <a:ext cx="790947" cy="270113"/>
      </dsp:txXfrm>
    </dsp:sp>
    <dsp:sp modelId="{55CA72CB-2ED3-486D-9A20-DC2FBE0A50E9}">
      <dsp:nvSpPr>
        <dsp:cNvPr id="0" name=""/>
        <dsp:cNvSpPr/>
      </dsp:nvSpPr>
      <dsp:spPr>
        <a:xfrm>
          <a:off x="548722" y="4220991"/>
          <a:ext cx="79094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Polyline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8722" y="4220991"/>
        <a:ext cx="790947" cy="270113"/>
      </dsp:txXfrm>
    </dsp:sp>
    <dsp:sp modelId="{1E2546F8-8E09-4C8A-B4FF-A2496B17C147}">
      <dsp:nvSpPr>
        <dsp:cNvPr id="0" name=""/>
        <dsp:cNvSpPr/>
      </dsp:nvSpPr>
      <dsp:spPr>
        <a:xfrm>
          <a:off x="548722" y="4604553"/>
          <a:ext cx="79094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Rectangle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8722" y="4604553"/>
        <a:ext cx="790947" cy="270113"/>
      </dsp:txXfrm>
    </dsp:sp>
    <dsp:sp modelId="{A8B48C06-750E-49EF-8066-A9E68C3EB199}">
      <dsp:nvSpPr>
        <dsp:cNvPr id="0" name=""/>
        <dsp:cNvSpPr/>
      </dsp:nvSpPr>
      <dsp:spPr>
        <a:xfrm>
          <a:off x="1067341" y="2303182"/>
          <a:ext cx="54022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Image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067341" y="2303182"/>
        <a:ext cx="540227" cy="270113"/>
      </dsp:txXfrm>
    </dsp:sp>
    <dsp:sp modelId="{930678C6-54B2-47C8-B56A-69B9F8DA38F9}">
      <dsp:nvSpPr>
        <dsp:cNvPr id="0" name=""/>
        <dsp:cNvSpPr/>
      </dsp:nvSpPr>
      <dsp:spPr>
        <a:xfrm>
          <a:off x="310009" y="4988115"/>
          <a:ext cx="1158027" cy="27011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ContainerVisual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10009" y="4988115"/>
        <a:ext cx="1158027" cy="270113"/>
      </dsp:txXfrm>
    </dsp:sp>
    <dsp:sp modelId="{5AE10834-AAB6-4AF9-A6D3-F4E3DC49BDC6}">
      <dsp:nvSpPr>
        <dsp:cNvPr id="0" name=""/>
        <dsp:cNvSpPr/>
      </dsp:nvSpPr>
      <dsp:spPr>
        <a:xfrm>
          <a:off x="310009" y="5371677"/>
          <a:ext cx="1158027" cy="27011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DrawingVisual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10009" y="5371677"/>
        <a:ext cx="1158027" cy="270113"/>
      </dsp:txXfrm>
    </dsp:sp>
    <dsp:sp modelId="{2A2AD5B5-B141-482A-9045-CE6257B50A84}">
      <dsp:nvSpPr>
        <dsp:cNvPr id="0" name=""/>
        <dsp:cNvSpPr/>
      </dsp:nvSpPr>
      <dsp:spPr>
        <a:xfrm>
          <a:off x="2497222" y="1152496"/>
          <a:ext cx="115802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Freezable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497222" y="1152496"/>
        <a:ext cx="1158027" cy="270113"/>
      </dsp:txXfrm>
    </dsp:sp>
    <dsp:sp modelId="{11935415-451B-4CB9-B382-EEF0129DF322}">
      <dsp:nvSpPr>
        <dsp:cNvPr id="0" name=""/>
        <dsp:cNvSpPr/>
      </dsp:nvSpPr>
      <dsp:spPr>
        <a:xfrm>
          <a:off x="2497222" y="1536058"/>
          <a:ext cx="115802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Animatable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497222" y="1536058"/>
        <a:ext cx="1158027" cy="270113"/>
      </dsp:txXfrm>
    </dsp:sp>
    <dsp:sp modelId="{71394281-037F-4E57-8EAA-32611EAD7361}">
      <dsp:nvSpPr>
        <dsp:cNvPr id="0" name=""/>
        <dsp:cNvSpPr/>
      </dsp:nvSpPr>
      <dsp:spPr>
        <a:xfrm>
          <a:off x="1884784" y="1919620"/>
          <a:ext cx="1052753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ImageSource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884784" y="1919620"/>
        <a:ext cx="1052753" cy="270113"/>
      </dsp:txXfrm>
    </dsp:sp>
    <dsp:sp modelId="{7F6C5A57-3E34-403D-BCA7-441C3D3FD468}">
      <dsp:nvSpPr>
        <dsp:cNvPr id="0" name=""/>
        <dsp:cNvSpPr/>
      </dsp:nvSpPr>
      <dsp:spPr>
        <a:xfrm>
          <a:off x="2070374" y="2303182"/>
          <a:ext cx="1052753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DrawingImage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070374" y="2303182"/>
        <a:ext cx="1052753" cy="270113"/>
      </dsp:txXfrm>
    </dsp:sp>
    <dsp:sp modelId="{13B80903-8C97-4401-8A3F-5651487ED2FD}">
      <dsp:nvSpPr>
        <dsp:cNvPr id="0" name=""/>
        <dsp:cNvSpPr/>
      </dsp:nvSpPr>
      <dsp:spPr>
        <a:xfrm>
          <a:off x="2070374" y="2686744"/>
          <a:ext cx="1052753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BitmapSource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070374" y="2686744"/>
        <a:ext cx="1052753" cy="270113"/>
      </dsp:txXfrm>
    </dsp:sp>
    <dsp:sp modelId="{651C6D8E-AB79-41FC-BFC0-7A374A919658}">
      <dsp:nvSpPr>
        <dsp:cNvPr id="0" name=""/>
        <dsp:cNvSpPr/>
      </dsp:nvSpPr>
      <dsp:spPr>
        <a:xfrm>
          <a:off x="2280836" y="3070305"/>
          <a:ext cx="115802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BitmapFrame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80836" y="3070305"/>
        <a:ext cx="1158027" cy="270113"/>
      </dsp:txXfrm>
    </dsp:sp>
    <dsp:sp modelId="{0B8BD843-C45F-4F8A-B297-B6BF43F42373}">
      <dsp:nvSpPr>
        <dsp:cNvPr id="0" name=""/>
        <dsp:cNvSpPr/>
      </dsp:nvSpPr>
      <dsp:spPr>
        <a:xfrm>
          <a:off x="2280836" y="3453867"/>
          <a:ext cx="115802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BitmapImage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80836" y="3453867"/>
        <a:ext cx="1158027" cy="270113"/>
      </dsp:txXfrm>
    </dsp:sp>
    <dsp:sp modelId="{44C2500F-7693-4A93-9C51-51262A59935A}">
      <dsp:nvSpPr>
        <dsp:cNvPr id="0" name=""/>
        <dsp:cNvSpPr/>
      </dsp:nvSpPr>
      <dsp:spPr>
        <a:xfrm>
          <a:off x="2280836" y="3837429"/>
          <a:ext cx="115802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CroppedBitmap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80836" y="3837429"/>
        <a:ext cx="1158027" cy="270113"/>
      </dsp:txXfrm>
    </dsp:sp>
    <dsp:sp modelId="{37AA207E-41A5-438E-AE36-62B6EF911AF5}">
      <dsp:nvSpPr>
        <dsp:cNvPr id="0" name=""/>
        <dsp:cNvSpPr/>
      </dsp:nvSpPr>
      <dsp:spPr>
        <a:xfrm>
          <a:off x="2280836" y="4220991"/>
          <a:ext cx="1158027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…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80836" y="4220991"/>
        <a:ext cx="1158027" cy="270113"/>
      </dsp:txXfrm>
    </dsp:sp>
    <dsp:sp modelId="{E306E4C7-019E-4CD4-9B8F-9901D7098999}">
      <dsp:nvSpPr>
        <dsp:cNvPr id="0" name=""/>
        <dsp:cNvSpPr/>
      </dsp:nvSpPr>
      <dsp:spPr>
        <a:xfrm>
          <a:off x="3441689" y="1919620"/>
          <a:ext cx="957046" cy="270113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Drawing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41689" y="1919620"/>
        <a:ext cx="957046" cy="270113"/>
      </dsp:txXfrm>
    </dsp:sp>
    <dsp:sp modelId="{AE385203-7C83-4C9C-818F-932AC46CC3E5}">
      <dsp:nvSpPr>
        <dsp:cNvPr id="0" name=""/>
        <dsp:cNvSpPr/>
      </dsp:nvSpPr>
      <dsp:spPr>
        <a:xfrm>
          <a:off x="3621358" y="2303182"/>
          <a:ext cx="1401216" cy="27011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DrawingGroup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621358" y="2303182"/>
        <a:ext cx="1401216" cy="270113"/>
      </dsp:txXfrm>
    </dsp:sp>
    <dsp:sp modelId="{5EE16583-41FA-4B2D-AB88-ACA5E854A7FB}">
      <dsp:nvSpPr>
        <dsp:cNvPr id="0" name=""/>
        <dsp:cNvSpPr/>
      </dsp:nvSpPr>
      <dsp:spPr>
        <a:xfrm>
          <a:off x="3621358" y="2686744"/>
          <a:ext cx="1401216" cy="27011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ImageDrawing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621358" y="2686744"/>
        <a:ext cx="1401216" cy="270113"/>
      </dsp:txXfrm>
    </dsp:sp>
    <dsp:sp modelId="{D452B3F7-D866-421A-8947-48A59109F63A}">
      <dsp:nvSpPr>
        <dsp:cNvPr id="0" name=""/>
        <dsp:cNvSpPr/>
      </dsp:nvSpPr>
      <dsp:spPr>
        <a:xfrm>
          <a:off x="3621358" y="3070305"/>
          <a:ext cx="1401216" cy="27011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GeometryDrawing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621358" y="3070305"/>
        <a:ext cx="1401216" cy="270113"/>
      </dsp:txXfrm>
    </dsp:sp>
    <dsp:sp modelId="{47C26A80-FF93-4C3A-AD88-B656890887D8}">
      <dsp:nvSpPr>
        <dsp:cNvPr id="0" name=""/>
        <dsp:cNvSpPr/>
      </dsp:nvSpPr>
      <dsp:spPr>
        <a:xfrm>
          <a:off x="3630504" y="3453867"/>
          <a:ext cx="1401216" cy="27011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GlypgRunDrawing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630504" y="3453867"/>
        <a:ext cx="1401216" cy="270113"/>
      </dsp:txXfrm>
    </dsp:sp>
    <dsp:sp modelId="{9739F32D-1F81-4EB8-AAF2-7B9EB9D185C1}">
      <dsp:nvSpPr>
        <dsp:cNvPr id="0" name=""/>
        <dsp:cNvSpPr/>
      </dsp:nvSpPr>
      <dsp:spPr>
        <a:xfrm>
          <a:off x="3647321" y="3837429"/>
          <a:ext cx="1401216" cy="27011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VideoDrawing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647321" y="3837429"/>
        <a:ext cx="1401216" cy="270113"/>
      </dsp:txXfrm>
    </dsp:sp>
    <dsp:sp modelId="{55EC4D4A-8582-41F0-B1D3-3887EA2CFD29}">
      <dsp:nvSpPr>
        <dsp:cNvPr id="0" name=""/>
        <dsp:cNvSpPr/>
      </dsp:nvSpPr>
      <dsp:spPr>
        <a:xfrm>
          <a:off x="3842409" y="768934"/>
          <a:ext cx="1273830" cy="27011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DrawingContext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842409" y="768934"/>
        <a:ext cx="1273830" cy="270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04.05.2010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1000132"/>
            <a:ext cx="9144032" cy="571501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143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Классы двумерной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графики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WPF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7264" y="1000108"/>
          <a:ext cx="9072594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2862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Графическая система WPF 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857364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Графическая система приложений на основе GDI или GDI+ использует режим интерпретации – за обновление(перерисовку) отвечает приложение.</a:t>
            </a:r>
          </a:p>
          <a:p>
            <a:pPr marL="180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Графическая система WPF использует сохраненный режим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</a:p>
          <a:p>
            <a:pPr marL="637200" lvl="1" algn="l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объекты приложения, имеющие визуальное представление, определяют набор </a:t>
            </a:r>
            <a:r>
              <a:rPr lang="ru-RU" sz="1600" dirty="0" err="1" smtClean="0">
                <a:solidFill>
                  <a:srgbClr val="FBFCD0"/>
                </a:solidFill>
              </a:rPr>
              <a:t>сериализованных</a:t>
            </a:r>
            <a:r>
              <a:rPr lang="ru-RU" sz="1600" dirty="0" smtClean="0">
                <a:solidFill>
                  <a:srgbClr val="FBFCD0"/>
                </a:solidFill>
              </a:rPr>
              <a:t> графических данных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637200" lvl="1" algn="l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после определения графических данных за перерисовку объектов приложения отвечает система.</a:t>
            </a:r>
          </a:p>
          <a:p>
            <a:pPr marL="637200" lvl="1" algn="l">
              <a:buFont typeface="Arial" pitchFamily="34" charset="0"/>
              <a:buChar char="•"/>
            </a:pPr>
            <a:endParaRPr lang="ru-RU" sz="1600" dirty="0" smtClean="0">
              <a:solidFill>
                <a:srgbClr val="FBFCD0"/>
              </a:solidFill>
            </a:endParaRPr>
          </a:p>
          <a:p>
            <a:pPr marL="180000" lvl="1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для всех элементов реализована композитная система </a:t>
            </a:r>
            <a:r>
              <a:rPr lang="ru-RU" sz="1600" dirty="0" err="1" smtClean="0">
                <a:solidFill>
                  <a:srgbClr val="FBFCD0"/>
                </a:solidFill>
              </a:rPr>
              <a:t>рендеринга</a:t>
            </a:r>
            <a:r>
              <a:rPr lang="ru-RU" sz="1600" dirty="0" smtClean="0">
                <a:solidFill>
                  <a:srgbClr val="FBFCD0"/>
                </a:solidFill>
              </a:rPr>
              <a:t>. Операции рисования выполняются с самого нижнего ( минимальное значение </a:t>
            </a:r>
            <a:r>
              <a:rPr lang="en-US" sz="1600" dirty="0" smtClean="0">
                <a:solidFill>
                  <a:srgbClr val="FBFCD0"/>
                </a:solidFill>
              </a:rPr>
              <a:t>z-</a:t>
            </a:r>
            <a:r>
              <a:rPr lang="ru-RU" sz="1600" dirty="0" smtClean="0">
                <a:solidFill>
                  <a:srgbClr val="FBFCD0"/>
                </a:solidFill>
              </a:rPr>
              <a:t>индекса) элемента. Более близкие к наблюдателю элементы перекрывают выведенные ранее.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4308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Единицы измерения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WPF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571612"/>
            <a:ext cx="91440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использует аппаратно-независимую единицу 1</a:t>
            </a:r>
            <a:r>
              <a:rPr lang="en-US" sz="1600" dirty="0" smtClean="0">
                <a:solidFill>
                  <a:srgbClr val="FBFCD0"/>
                </a:solidFill>
              </a:rPr>
              <a:t>/96 </a:t>
            </a:r>
            <a:r>
              <a:rPr lang="ru-RU" sz="1600" dirty="0" smtClean="0">
                <a:solidFill>
                  <a:srgbClr val="FBFCD0"/>
                </a:solidFill>
              </a:rPr>
              <a:t>дюйма (логический пиксель).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Если стандартный параметр системы </a:t>
            </a:r>
            <a:r>
              <a:rPr lang="en-US" sz="1600" dirty="0" smtClean="0">
                <a:solidFill>
                  <a:srgbClr val="FBFCD0"/>
                </a:solidFill>
              </a:rPr>
              <a:t>DPI </a:t>
            </a:r>
            <a:r>
              <a:rPr lang="ru-RU" sz="1600" dirty="0" smtClean="0">
                <a:solidFill>
                  <a:srgbClr val="FBFCD0"/>
                </a:solidFill>
              </a:rPr>
              <a:t>равен 96 </a:t>
            </a:r>
            <a:r>
              <a:rPr lang="en-US" sz="1600" dirty="0" smtClean="0">
                <a:solidFill>
                  <a:srgbClr val="FBFCD0"/>
                </a:solidFill>
              </a:rPr>
              <a:t>dpi, </a:t>
            </a:r>
            <a:r>
              <a:rPr lang="ru-RU" sz="1600" dirty="0" smtClean="0">
                <a:solidFill>
                  <a:srgbClr val="FBFCD0"/>
                </a:solidFill>
              </a:rPr>
              <a:t>аппаратно-независимая единица соответствует одному физическому пикселю, так как</a:t>
            </a:r>
          </a:p>
          <a:p>
            <a:pPr marL="252000" algn="l">
              <a:spcBef>
                <a:spcPts val="1200"/>
              </a:spcBef>
            </a:pP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     размер физической единицы = размер аппаратно-независимой единицы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 x DPI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системы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Если установить в системе другое значение </a:t>
            </a:r>
            <a:r>
              <a:rPr lang="en-US" sz="1600" dirty="0" smtClean="0">
                <a:solidFill>
                  <a:srgbClr val="FBFCD0"/>
                </a:solidFill>
              </a:rPr>
              <a:t>DPI</a:t>
            </a:r>
            <a:r>
              <a:rPr lang="ru-RU" sz="1600" dirty="0" smtClean="0">
                <a:solidFill>
                  <a:srgbClr val="FBFCD0"/>
                </a:solidFill>
              </a:rPr>
              <a:t>,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например, 120 (крупный шрифт), размер физической единицы будет равен 1</a:t>
            </a:r>
            <a:r>
              <a:rPr lang="en-US" sz="1600" dirty="0" smtClean="0">
                <a:solidFill>
                  <a:srgbClr val="FBFCD0"/>
                </a:solidFill>
              </a:rPr>
              <a:t>/96*120 = 1.25 (</a:t>
            </a:r>
            <a:r>
              <a:rPr lang="ru-RU" sz="1600" dirty="0" smtClean="0">
                <a:solidFill>
                  <a:srgbClr val="FBFCD0"/>
                </a:solidFill>
              </a:rPr>
              <a:t>пикселей). Размер всех элементов управления, текста, любых изображений увеличится.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Пункт(</a:t>
            </a:r>
            <a:r>
              <a:rPr lang="en-US" sz="1600" dirty="0" smtClean="0">
                <a:solidFill>
                  <a:srgbClr val="FBFCD0"/>
                </a:solidFill>
              </a:rPr>
              <a:t>point) 1/72 </a:t>
            </a:r>
            <a:r>
              <a:rPr lang="ru-RU" sz="1600" dirty="0" smtClean="0">
                <a:solidFill>
                  <a:srgbClr val="FBFCD0"/>
                </a:solidFill>
              </a:rPr>
              <a:t>дюйма.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Технология совмещения с пикселями - </a:t>
            </a:r>
            <a:r>
              <a:rPr lang="en-US" sz="1600" dirty="0" smtClean="0">
                <a:solidFill>
                  <a:srgbClr val="FBFCD0"/>
                </a:solidFill>
              </a:rPr>
              <a:t>pixel snapping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287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Shape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и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Geometry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357298"/>
            <a:ext cx="9144000" cy="2700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8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Классы, производные от абстрактного базового класса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System.Windows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Media.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Geometry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определяют геометрические фигуры. К</a:t>
            </a:r>
            <a:r>
              <a:rPr lang="ru-RU" sz="1600" dirty="0" smtClean="0">
                <a:solidFill>
                  <a:srgbClr val="FBFCD0"/>
                </a:solidFill>
              </a:rPr>
              <a:t>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Geometry</a:t>
            </a:r>
            <a:r>
              <a:rPr lang="ru-RU" sz="1600" dirty="0" smtClean="0">
                <a:solidFill>
                  <a:srgbClr val="FBFCD0"/>
                </a:solidFill>
              </a:rPr>
              <a:t> определяет только геометрию фигуры ( координаты и размер), и сам себя отображать не может.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108000" indent="-3429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Классы, производные от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System.Windows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Shapes.Shape</a:t>
            </a:r>
            <a:r>
              <a:rPr lang="ru-RU" sz="1600" dirty="0" smtClean="0">
                <a:solidFill>
                  <a:srgbClr val="FBFCD0"/>
                </a:solidFill>
              </a:rPr>
              <a:t>,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864000" lvl="1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поддерживают события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как и другие элементы управления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864000" lvl="1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участвуют в системе макета, их можно разместить в любой контейнер компоновки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864000" lvl="1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автоматически перерисовываются при изменении размера, перемещении или изменении свойств.</a:t>
            </a:r>
          </a:p>
          <a:p>
            <a:pPr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Shape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содержит ссылку на объект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Geometry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6" y="4071942"/>
            <a:ext cx="885828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</a:rPr>
              <a:t>public virtual Geometry </a:t>
            </a:r>
            <a:r>
              <a:rPr lang="en-US" sz="1600" dirty="0" err="1" smtClean="0">
                <a:latin typeface="Calibri" pitchFamily="34" charset="0"/>
              </a:rPr>
              <a:t>RenderedGeometry</a:t>
            </a:r>
            <a:r>
              <a:rPr lang="en-US" sz="1600" dirty="0" smtClean="0">
                <a:latin typeface="Calibri" pitchFamily="34" charset="0"/>
              </a:rPr>
              <a:t> { get; }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5000636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(производный от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Shape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возвращает или задает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Geometry</a:t>
            </a:r>
            <a:r>
              <a:rPr lang="ru-RU" sz="1600" dirty="0" smtClean="0">
                <a:solidFill>
                  <a:srgbClr val="FBFCD0"/>
                </a:solidFill>
              </a:rPr>
              <a:t>, определяющий фигуру для рисования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76" y="5572140"/>
            <a:ext cx="885828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</a:rPr>
              <a:t>public Geometry Data { get; set; }</a:t>
            </a:r>
            <a:endParaRPr lang="ru-RU" sz="16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357158" y="1285860"/>
            <a:ext cx="2286016" cy="50006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99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Фигуры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(shape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)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786050" y="1785926"/>
            <a:ext cx="63579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94900" indent="-3429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Некоторые свойства, определенные в 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Shape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28596" y="1071546"/>
          <a:ext cx="207170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928926" y="2357430"/>
          <a:ext cx="6072198" cy="3169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97516"/>
                <a:gridCol w="317468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Brush Fill { get; set; }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Объект </a:t>
                      </a:r>
                      <a:r>
                        <a:rPr lang="ru-RU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Brush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для внутренней части фигуры. Умолчание </a:t>
                      </a:r>
                      <a:r>
                        <a:rPr lang="ru-RU" sz="140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null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Brush Stroke { get; set;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Объект </a:t>
                      </a:r>
                      <a:r>
                        <a:rPr lang="en-US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Brush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для контура фигуры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Умолчание </a:t>
                      </a:r>
                      <a:r>
                        <a:rPr lang="ru-RU" sz="140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null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double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StrokeThickness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{ get; set; }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Calibri" pitchFamily="34" charset="0"/>
                        </a:rPr>
                        <a:t>Толщина контура.</a:t>
                      </a:r>
                      <a:endParaRPr lang="ru-RU" sz="1600" dirty="0">
                        <a:solidFill>
                          <a:srgbClr val="FBFCD0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Stretch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Stretch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{ get; set; }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Calibri" pitchFamily="34" charset="0"/>
                        </a:rPr>
                        <a:t>Способ заполнения выделенного для фигуры пространства. Перечисление 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Stretch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Calibri" pitchFamily="34" charset="0"/>
                        </a:rPr>
                        <a:t> имеет значения 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None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Calibri" pitchFamily="34" charset="0"/>
                        </a:rPr>
                        <a:t>,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Fill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Calibri" pitchFamily="34" charset="0"/>
                        </a:rPr>
                        <a:t>,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Uniform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Calibri" pitchFamily="34" charset="0"/>
                        </a:rPr>
                        <a:t>,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UniformToFill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Calibri" pitchFamily="34" charset="0"/>
                        </a:rPr>
                        <a:t>.</a:t>
                      </a:r>
                      <a:endParaRPr lang="ru-RU" sz="1600" dirty="0" smtClean="0">
                        <a:solidFill>
                          <a:srgbClr val="FBFCD0"/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600" dirty="0">
                        <a:solidFill>
                          <a:srgbClr val="FBFCD0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System.Windows.Shapes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.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Line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642918"/>
            <a:ext cx="9144000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94900" indent="-3429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Элемент управления, представляющий собой отрезок прямой, соединяющий две точки.</a:t>
            </a:r>
          </a:p>
          <a:p>
            <a:pPr marL="594900" indent="-3429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Свойства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Line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которые задают отрезок прямой. Координаты задаются относительно левого верхнего угла контейнера размещения без полей.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14414" y="1500174"/>
          <a:ext cx="5786478" cy="670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86082"/>
                <a:gridCol w="3000396"/>
              </a:tblGrid>
              <a:tr h="29940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double X1 { get; set; }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double Y1 { get; set; }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double X2 { get; set;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double Y2 { get; set;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3643314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94900" indent="-3429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Пример в коде </a:t>
            </a:r>
            <a:r>
              <a:rPr lang="en-US" sz="1600" dirty="0" smtClean="0">
                <a:solidFill>
                  <a:srgbClr val="FBFCD0"/>
                </a:solidFill>
              </a:rPr>
              <a:t>C#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214311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94900" indent="-3429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Пример определения в разметке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910" y="2442985"/>
            <a:ext cx="7929618" cy="120032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&lt;Grid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="1" Background="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WhiteSmoke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&lt;Line  Name="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line_right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Margin ="10,10,10,10“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X1="0" Y1="0" X2="100" Y2="100" 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Stroke="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SlateBlue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StrokeThickness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="2"&gt;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&lt;/Line&gt;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&lt;/Grid&gt;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3929066"/>
            <a:ext cx="7929618" cy="286232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partial class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Page_Lines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: Page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{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Line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line_left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Line();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private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Page_Loaded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(object sender,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RoutedEventArgs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{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  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line_left.X1 = 10;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line_left.Y1 = 10;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line_left.X2 = 100;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line_left.Y2 = 150;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line_left.Stroke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SolidColorBrush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Colors.Red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line_left.StrokeThickness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1;</a:t>
            </a:r>
          </a:p>
          <a:p>
            <a:pPr algn="l">
              <a:spcBef>
                <a:spcPts val="0"/>
              </a:spcBef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	  if (grid1.Children.Contains(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line_left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 == false) 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	                             grid1.Children.Add(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line_left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  …………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System.Windows.Shapes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.</a:t>
            </a:r>
            <a:r>
              <a:rPr lang="en-US" sz="3200" b="1" dirty="0" err="1" smtClean="0">
                <a:solidFill>
                  <a:srgbClr val="FFFFCC"/>
                </a:solidFill>
                <a:latin typeface="Arial Narrow" pitchFamily="34" charset="0"/>
              </a:rPr>
              <a:t>Polyline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42918"/>
            <a:ext cx="9144000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94900" indent="-3429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Элемент управления, представляющий собой линию, состоящую из отрезков прямой. </a:t>
            </a:r>
          </a:p>
          <a:p>
            <a:pPr marL="594900" indent="-3429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Класс содержит коллекцию,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состоящую из вершин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Polyline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596" y="1357299"/>
            <a:ext cx="857256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PointCollection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Points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-32" y="178592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94900" indent="-3429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Коллекция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PointCollection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596" y="2143116"/>
            <a:ext cx="8572528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[TypeConverterAttribute(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PointCollectionConverter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))] 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sealed class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PointCollection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: Freezable,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IFormattable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IList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      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ICollection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IList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&lt;Point&gt;,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ICollection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&lt;Point&gt;,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      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IEnumerable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&lt;Point&gt;,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IEnumerable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3214686"/>
            <a:ext cx="914400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94900" indent="-3429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При объявлении коллекции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PointCollection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разметке можно использовать обычный синтаксис для коллекций или задать в виде строки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в которой координаты вершин разделены одной запятой и (или) одним или несколькими пробелами.</a:t>
            </a:r>
          </a:p>
          <a:p>
            <a:pPr marL="594900" indent="-3429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Пример объявления в разметке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628" y="4429132"/>
            <a:ext cx="8572528" cy="20851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Grid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="1" Background="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WhiteSmoke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Polyline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Name="polyline_1" Margin ="10,10,10,10"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	     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Points="10,10,50,100,100,100,150,10,200,150,250,0" 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Stroke="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SlateBlue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StrokeThickness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="1"&gt;&lt;/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Polyline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Polyline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Name="polyline_2" Margin ="10,10,10,10" 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      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Points="10,30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50,120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100,120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150,30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200,170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250,20" 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Stroke="Red"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StrokeThickness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="1"&gt;&lt;/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Polyline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            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&lt;/Grid&gt;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6096" y="1000132"/>
            <a:ext cx="4643438" cy="571501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143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Path, Geometry 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и </a:t>
            </a:r>
            <a:r>
              <a:rPr lang="en-US" sz="3200" b="1" dirty="0" err="1" smtClean="0">
                <a:solidFill>
                  <a:srgbClr val="FFFFCC"/>
                </a:solidFill>
                <a:latin typeface="Arial Narrow" pitchFamily="34" charset="0"/>
              </a:rPr>
              <a:t>PathGeometry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14282" y="1143008"/>
          <a:ext cx="457203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000596" y="3500438"/>
            <a:ext cx="38576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Каждый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PathFigure</a:t>
            </a:r>
            <a:r>
              <a:rPr lang="ru-RU" sz="1600" dirty="0" smtClean="0">
                <a:solidFill>
                  <a:srgbClr val="FBFCD0"/>
                </a:solidFill>
              </a:rPr>
              <a:t> содержит коллекцию объектов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PathSegment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rgbClr val="FBFCD0"/>
                </a:solidFill>
              </a:rPr>
              <a:t>(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ArcSegment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BezierSegmen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, …), </a:t>
            </a:r>
            <a:r>
              <a:rPr lang="ru-RU" sz="1600" dirty="0" smtClean="0">
                <a:solidFill>
                  <a:srgbClr val="FBFCD0"/>
                </a:solidFill>
              </a:rPr>
              <a:t>доступную через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Segments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29190" y="3071810"/>
            <a:ext cx="407193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>
                <a:latin typeface="Calibri" pitchFamily="34" charset="0"/>
                <a:cs typeface="Courier New" pitchFamily="49" charset="0"/>
              </a:rPr>
              <a:t>public PathFigureCollection Figures { get; set; }</a:t>
            </a:r>
            <a:endParaRPr lang="ru-RU" sz="1400" dirty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929190" y="928670"/>
            <a:ext cx="4000496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PathGeometry </a:t>
            </a:r>
            <a:r>
              <a:rPr lang="ru-RU" sz="1600" dirty="0" smtClean="0">
                <a:solidFill>
                  <a:srgbClr val="FBFCD0"/>
                </a:solidFill>
              </a:rPr>
              <a:t>представляет фигуру, которая может состоять из дуг, кривых, эллипсов, линий и прямоугольников. </a:t>
            </a:r>
          </a:p>
          <a:p>
            <a:pPr marL="180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Каждый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PathGeometry</a:t>
            </a:r>
            <a:r>
              <a:rPr lang="ru-RU" sz="1600" dirty="0" smtClean="0">
                <a:solidFill>
                  <a:srgbClr val="FBFCD0"/>
                </a:solidFill>
              </a:rPr>
              <a:t> содержит коллекцию объектов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PathFigure</a:t>
            </a:r>
            <a:r>
              <a:rPr lang="ru-RU" sz="1600" dirty="0" smtClean="0">
                <a:solidFill>
                  <a:srgbClr val="FBFCD0"/>
                </a:solidFill>
              </a:rPr>
              <a:t>, доступную через свойство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Figures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9190" y="4764297"/>
            <a:ext cx="407193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>
                <a:latin typeface="Calibri" pitchFamily="34" charset="0"/>
              </a:rPr>
              <a:t>public </a:t>
            </a:r>
            <a:r>
              <a:rPr lang="en-US" sz="1400" dirty="0" err="1" smtClean="0">
                <a:latin typeface="Calibri" pitchFamily="34" charset="0"/>
              </a:rPr>
              <a:t>PathSegmentCollection</a:t>
            </a:r>
            <a:r>
              <a:rPr lang="en-US" sz="1400" dirty="0" smtClean="0">
                <a:latin typeface="Calibri" pitchFamily="34" charset="0"/>
              </a:rPr>
              <a:t> Segments { get; set; }</a:t>
            </a:r>
            <a:endParaRPr lang="ru-RU" sz="1400" dirty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5072098" y="5214950"/>
            <a:ext cx="38576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PathGeometry </a:t>
            </a:r>
            <a:r>
              <a:rPr lang="ru-RU" sz="1600" dirty="0" smtClean="0">
                <a:solidFill>
                  <a:srgbClr val="FBFCD0"/>
                </a:solidFill>
              </a:rPr>
              <a:t>можно отобразить с помощью элемента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: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180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В 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есть свойство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660" y="6356828"/>
            <a:ext cx="407193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>
                <a:latin typeface="Calibri" pitchFamily="34" charset="0"/>
              </a:rPr>
              <a:t>public Geometry Data { get; set; }</a:t>
            </a:r>
            <a:endParaRPr lang="ru-RU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Geometry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57232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Объекты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Geometry</a:t>
            </a:r>
            <a:r>
              <a:rPr lang="ru-RU" sz="1600" dirty="0" smtClean="0">
                <a:solidFill>
                  <a:srgbClr val="FBFCD0"/>
                </a:solidFill>
              </a:rPr>
              <a:t> поддерживают отсечение и проверку нажатия.</a:t>
            </a:r>
            <a:endParaRPr lang="en-US" sz="1600" dirty="0" smtClean="0">
              <a:solidFill>
                <a:srgbClr val="FBFCD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Следующие методы класса п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роверяют, содержит ли вызывающий объект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Geometry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заданный объект.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1857364"/>
          <a:ext cx="8715404" cy="2804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14776"/>
                <a:gridCol w="500062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FillContains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Geometry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geometry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Проверяет, содержит ли вызывающий объект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Geometry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заданный объект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Geometry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(целиком).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FillContains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Point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hitPoint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Проверяет, содержит ли вызывающий объект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Geometry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заданный объект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Point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FillContains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Geometry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geometry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, 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double tolerance, ToleranceType type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Проверяет, содержит ли вызывающий объект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Geometry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заданный объект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Geometry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с учетом заданного предела погрешности.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bool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FillContains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Point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hitPoint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,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double tolerance, ToleranceType type );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Проверяет, содержит ли вызывающий объект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Geometry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заданный объект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Point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 с учетом заданного предела погрешности.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771528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Перечисление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ToleranceType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Calibri" pitchFamily="34" charset="0"/>
              </a:rPr>
              <a:t>имеет значения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Absolute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Calibri" pitchFamily="34" charset="0"/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Relative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. </a:t>
            </a:r>
            <a:r>
              <a:rPr lang="ru-RU" sz="1600" dirty="0" smtClean="0">
                <a:solidFill>
                  <a:srgbClr val="FBFCD0"/>
                </a:solidFill>
                <a:latin typeface="Calibri" pitchFamily="34" charset="0"/>
              </a:rPr>
              <a:t>От значения параметра  зависит  тип допустимой погрешности - абсолютная или относительная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5264363"/>
            <a:ext cx="871543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public static Geometry Parse( string source );</a:t>
            </a:r>
            <a:endParaRPr lang="ru-RU" sz="1400" dirty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4814018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классе определен метод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Parse </a:t>
            </a:r>
            <a:r>
              <a:rPr lang="ru-RU" sz="1600" dirty="0" smtClean="0">
                <a:solidFill>
                  <a:srgbClr val="FBFCD0"/>
                </a:solidFill>
              </a:rPr>
              <a:t>который позволяет задать геометрию в виде строки.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5701745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заполнении области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PathGeometry</a:t>
            </a:r>
            <a:r>
              <a:rPr lang="ru-RU" sz="1600" dirty="0" smtClean="0">
                <a:solidFill>
                  <a:srgbClr val="FBFCD0"/>
                </a:solidFill>
              </a:rPr>
              <a:t> ко всем объектам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PathFigure</a:t>
            </a:r>
            <a:r>
              <a:rPr lang="ru-RU" sz="1600" dirty="0" smtClean="0">
                <a:solidFill>
                  <a:srgbClr val="FBFCD0"/>
                </a:solidFill>
              </a:rPr>
              <a:t>, свойство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IsFilled </a:t>
            </a:r>
            <a:r>
              <a:rPr lang="ru-RU" sz="1600" dirty="0" smtClean="0">
                <a:solidFill>
                  <a:srgbClr val="FBFCD0"/>
                </a:solidFill>
              </a:rPr>
              <a:t>которых имеет значение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ru-RU" sz="1600" dirty="0" smtClean="0">
                <a:solidFill>
                  <a:srgbClr val="FBFCD0"/>
                </a:solidFill>
              </a:rPr>
              <a:t>, применяется правило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FillRule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Создание составных фигур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785794"/>
            <a:ext cx="91440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Геометрии можно комбинировать с помощью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432000" algn="l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класса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GeometryGroup</a:t>
            </a:r>
            <a:r>
              <a:rPr lang="ru-RU" sz="1600" dirty="0" smtClean="0">
                <a:solidFill>
                  <a:srgbClr val="FBFCD0"/>
                </a:solidFill>
              </a:rPr>
              <a:t>,, который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создает составную геометрию из любого числа объектов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Geometry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432000"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CombinedGeometry</a:t>
            </a:r>
            <a:r>
              <a:rPr lang="ru-RU" sz="1600" dirty="0" smtClean="0">
                <a:solidFill>
                  <a:srgbClr val="FBFCD0"/>
                </a:solidFill>
              </a:rPr>
              <a:t>, который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создает составную геометрию из двух объектов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Geometry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при объединении использует заданную двоичную операцию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432000" algn="l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статического метода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Combine</a:t>
            </a:r>
            <a:r>
              <a:rPr lang="ru-RU" sz="1600" dirty="0" smtClean="0">
                <a:solidFill>
                  <a:srgbClr val="FBFCD0"/>
                </a:solidFill>
              </a:rPr>
              <a:t> класса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Geometry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(</a:t>
            </a:r>
            <a:r>
              <a:rPr lang="ru-RU" sz="1600" dirty="0" smtClean="0">
                <a:solidFill>
                  <a:srgbClr val="FBFCD0"/>
                </a:solidFill>
              </a:rPr>
              <a:t>дублирует возможности класса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CombinedGeometry</a:t>
            </a:r>
            <a:r>
              <a:rPr lang="ru-RU" sz="1600" dirty="0" smtClean="0">
                <a:solidFill>
                  <a:srgbClr val="FBFCD0"/>
                </a:solidFill>
              </a:rPr>
              <a:t>).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3000372"/>
            <a:ext cx="8715436" cy="6309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/>
              <a:t>static </a:t>
            </a:r>
            <a:r>
              <a:rPr lang="en-US" sz="1400" dirty="0" err="1" smtClean="0"/>
              <a:t>PathGeometry</a:t>
            </a:r>
            <a:r>
              <a:rPr lang="en-US" sz="1400" dirty="0" smtClean="0"/>
              <a:t> Combine</a:t>
            </a:r>
            <a:r>
              <a:rPr lang="ru-RU" sz="1400" dirty="0" smtClean="0"/>
              <a:t> </a:t>
            </a:r>
            <a:r>
              <a:rPr lang="en-US" sz="1400" dirty="0" smtClean="0"/>
              <a:t>( Geometry </a:t>
            </a:r>
            <a:r>
              <a:rPr lang="en-US" sz="1400" dirty="0" err="1" smtClean="0"/>
              <a:t>geometryA</a:t>
            </a:r>
            <a:r>
              <a:rPr lang="en-US" sz="1400" dirty="0" smtClean="0"/>
              <a:t>, Geometry </a:t>
            </a:r>
            <a:r>
              <a:rPr lang="en-US" sz="1400" dirty="0" err="1" smtClean="0"/>
              <a:t>geometryB</a:t>
            </a:r>
            <a:r>
              <a:rPr lang="en-US" sz="1400" dirty="0" smtClean="0"/>
              <a:t>, </a:t>
            </a:r>
            <a:endParaRPr lang="ru-RU" sz="1400" dirty="0" smtClean="0"/>
          </a:p>
          <a:p>
            <a:pPr algn="l"/>
            <a:r>
              <a:rPr lang="ru-RU" sz="1400" dirty="0" smtClean="0"/>
              <a:t>                         	              </a:t>
            </a:r>
            <a:r>
              <a:rPr lang="en-US" sz="1400" dirty="0" err="1" smtClean="0"/>
              <a:t>GeometryCombineMode</a:t>
            </a:r>
            <a:r>
              <a:rPr lang="en-US" sz="1400" dirty="0" smtClean="0"/>
              <a:t> mode, Transform </a:t>
            </a:r>
            <a:r>
              <a:rPr lang="en-US" sz="1400" dirty="0" err="1" smtClean="0"/>
              <a:t>transform</a:t>
            </a:r>
            <a:r>
              <a:rPr lang="en-US" sz="1400" dirty="0" smtClean="0"/>
              <a:t> );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857628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Перечисление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GeometryCombineMode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имеет значения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928926" y="4286256"/>
          <a:ext cx="2928958" cy="14884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14446"/>
                <a:gridCol w="1714512"/>
              </a:tblGrid>
              <a:tr h="34586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Union </a:t>
                      </a:r>
                      <a:endParaRPr lang="ru-RU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объединение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86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Intersect</a:t>
                      </a:r>
                      <a:endParaRPr lang="ru-RU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пересечение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8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Xor</a:t>
                      </a:r>
                      <a:endParaRPr lang="ru-RU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(A-B) + (B-A)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11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Exclude</a:t>
                      </a:r>
                      <a:r>
                        <a:rPr lang="ru-RU" sz="18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ru-RU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A-B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71406" y="857232"/>
            <a:ext cx="3571900" cy="578647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99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 Transform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857620" y="785794"/>
            <a:ext cx="4857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Transform – </a:t>
            </a:r>
            <a:r>
              <a:rPr lang="ru-RU" sz="1600" dirty="0" smtClean="0">
                <a:solidFill>
                  <a:srgbClr val="FBFCD0"/>
                </a:solidFill>
              </a:rPr>
              <a:t>абстрактный базовый класс для преобразований в двухмерной плоскости.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786182" y="1428736"/>
          <a:ext cx="5214974" cy="3093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62491"/>
                <a:gridCol w="3352483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TranslateTransform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Перенос.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RotateTransform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Поворот.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ScaleTransform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Масштабирование.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SkewTransform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Отклонение.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MatrixTransform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Пользовательские преобразования.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TransformGroup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Объединение нескольких объектов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Transform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в  составной объект.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/>
        </p:nvGraphicFramePr>
        <p:xfrm>
          <a:off x="71406" y="928670"/>
          <a:ext cx="3571900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857652" y="4592619"/>
            <a:ext cx="5143504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производных от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Transform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классах определены свойства, с помощью которых можно задать параметры конкретных преобразований.</a:t>
            </a:r>
          </a:p>
          <a:p>
            <a:pPr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классе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TransformGroup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определена коллекция объектов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Transform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indent="-342900" algn="l">
              <a:spcBef>
                <a:spcPts val="1200"/>
              </a:spcBef>
            </a:pPr>
            <a:r>
              <a:rPr lang="ru-RU" sz="1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       </a:t>
            </a:r>
            <a:r>
              <a:rPr lang="en-US" sz="1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public TransformCollection Children { get; set;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Структура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System.Windows.Media.</a:t>
            </a:r>
            <a:r>
              <a:rPr lang="en-US" sz="3200" b="1" dirty="0" err="1" smtClean="0">
                <a:solidFill>
                  <a:srgbClr val="FFFFCC"/>
                </a:solidFill>
                <a:latin typeface="Arial Narrow" pitchFamily="34" charset="0"/>
              </a:rPr>
              <a:t>Matrix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291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Представляет матрицу 3x3 аффинного преобразования в двухмерном пространстве.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Элементы матриц можно задать с помощью свойств типа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double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ru-RU" sz="1600" dirty="0">
              <a:solidFill>
                <a:srgbClr val="FBFCD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643174" y="1214422"/>
          <a:ext cx="285752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7"/>
                <a:gridCol w="952507"/>
                <a:gridCol w="95250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M11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M12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0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M21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M22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0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OffsetX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OffsetY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1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235743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типе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Matrix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 конструктор</a:t>
            </a:r>
            <a:endParaRPr lang="ru-RU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3108" y="4643446"/>
          <a:ext cx="4214842" cy="1341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14842"/>
              </a:tblGrid>
              <a:tr h="138672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Point Transform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Point point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8672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Transform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Point[] points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867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Vector Transform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Vector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vector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867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Transform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Vector[] vectors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400050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Методы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Transform</a:t>
            </a:r>
            <a:r>
              <a:rPr lang="ru-RU" sz="1600" dirty="0" smtClean="0">
                <a:solidFill>
                  <a:srgbClr val="FBFCD0"/>
                </a:solidFill>
              </a:rPr>
              <a:t>, определенные 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Matrix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преобразуют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заданную</a:t>
            </a:r>
            <a:r>
              <a:rPr lang="ru-RU" sz="1600" dirty="0" smtClean="0">
                <a:solidFill>
                  <a:srgbClr val="FBFCD0"/>
                </a:solidFill>
              </a:rPr>
              <a:t> точку, массив точек, вектор или массив векторов с использованием вызывающей структуры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Matrix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72206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System.Windows.Vector</a:t>
            </a:r>
            <a:r>
              <a:rPr lang="en-US" sz="1600" dirty="0" smtClean="0">
                <a:solidFill>
                  <a:srgbClr val="FBFCD0"/>
                </a:solidFill>
              </a:rPr>
              <a:t> – </a:t>
            </a:r>
            <a:r>
              <a:rPr lang="ru-RU" sz="1600" dirty="0" smtClean="0">
                <a:solidFill>
                  <a:srgbClr val="FBFCD0"/>
                </a:solidFill>
              </a:rPr>
              <a:t>структура с двумя полями типа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double</a:t>
            </a:r>
            <a:r>
              <a:rPr lang="ru-RU" sz="1600" dirty="0" smtClean="0">
                <a:solidFill>
                  <a:srgbClr val="FBFCD0"/>
                </a:solidFill>
              </a:rPr>
              <a:t>, которые доступны через свойства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Y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Представляет смещение в двумерном пространстве.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71462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public Matrix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 </a:t>
            </a:r>
            <a:r>
              <a:rPr lang="fr-FR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( double m11, double m12,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 </a:t>
            </a:r>
            <a:r>
              <a:rPr lang="fr-FR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double m21, double m22,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 </a:t>
            </a:r>
            <a:r>
              <a:rPr lang="fr-FR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double offsetX, double offsetY )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;</a:t>
            </a:r>
            <a:endParaRPr lang="ru-RU" sz="1600" dirty="0">
              <a:solidFill>
                <a:schemeClr val="accent2">
                  <a:lumMod val="20000"/>
                  <a:lumOff val="80000"/>
                </a:schemeClr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307181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000" algn="l"/>
            <a:r>
              <a:rPr lang="ru-RU" sz="1600" dirty="0" smtClean="0">
                <a:solidFill>
                  <a:srgbClr val="FBFCD0"/>
                </a:solidFill>
              </a:rPr>
              <a:t>и метод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Parse</a:t>
            </a:r>
            <a:r>
              <a:rPr lang="ru-RU" sz="1600" dirty="0" smtClean="0">
                <a:solidFill>
                  <a:srgbClr val="FBFCD0"/>
                </a:solidFill>
              </a:rPr>
              <a:t> , который п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реобразует строку (шесть значений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double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разделенных запятыми) в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Matrix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3643314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</a:rPr>
              <a:t>        public static Matrix Parse( string source );</a:t>
            </a:r>
            <a:endParaRPr lang="ru-RU" sz="1600" dirty="0">
              <a:solidFill>
                <a:schemeClr val="accent2">
                  <a:lumMod val="20000"/>
                  <a:lumOff val="8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99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Операции 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Matrix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2734328"/>
          <a:ext cx="8715404" cy="32664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428992"/>
                <a:gridCol w="528641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static Matrix Multiply</a:t>
                      </a:r>
                      <a:endParaRPr lang="ru-RU" sz="16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Matrix trans1, Matrix trans2 )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Умножение матриц.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Append( Matrix matrix )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Умножение исходной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матрицы на заданную матрицу справа.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Prepend( Matrix matrix )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Умножение исходной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матрицы на заданную матрицу слева.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SetIdentity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Преобразование исходной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матрицы в единичную матрицу.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HasInverse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{ get; }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Проверка, что матрица является обратимой.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Invert();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Замена исходной матрицы на обратную.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92867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типе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Matrix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определены методы преобразований, которые можно свести к умножению исходной (вызывающей) матрицы на матрицу специального вида. Так как умножение матриц некоммутативно, для каждого типа преобразований определены два метода – для умножения заданной матрицы на исходную матрицу слева и справа. Методы, в которых первым выполняется новое преобразование, имеют в своем названии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корень </a:t>
            </a:r>
            <a:r>
              <a:rPr lang="fr-FR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Prepend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  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Перенос, поворот и масштабирование в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Matrix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314" y="1285860"/>
          <a:ext cx="8715404" cy="4450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86248"/>
                <a:gridCol w="4429156"/>
              </a:tblGrid>
              <a:tr h="500066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Translate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                         ( double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offsetX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, double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offsetY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);</a:t>
                      </a:r>
                    </a:p>
                    <a:p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Перенос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Matrix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на заданное смещение.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Rotate( double angle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Поворот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Matrix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на заданный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 градусах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угол  вокруг начала координат.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RotateAt ( double angle, 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                          double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centerX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, double centerY );</a:t>
                      </a:r>
                    </a:p>
                    <a:p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Поворот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Matrix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на заданный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 градусах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угол вокруг заданной точки.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Scale( double scaleX, double scaleY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Масштабирование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Matrix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на заданную величину.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ScaleAt( double scaleX, double scaleY,</a:t>
                      </a:r>
                    </a:p>
                    <a:p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                           double centerX, double centerY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Масштабирование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Matrix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на заданную величину относительно заданной точки.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void Skew ( double skewX, double skewY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Прибавляет отклонение на заданное значение по осям X и Y в конец данной структуры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Matrix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64291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 В приведенных ниже методах первым выполняется преобразование, которое определяется вызывающим объектом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Matrix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780806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типе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Matrix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также определены методы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TranslatePrepend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RotatePrepend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RotateAtPrepend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ScalePrepend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ScaleAtPrepend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FR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SkewPrepend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такими же параметрами, как и методы без корня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Prepend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этих методах первым выполняется преобразование, которое определяется значениями параметров.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99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Некоторые свойства и методы класса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Transform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235410"/>
          <a:ext cx="8715404" cy="4693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28958"/>
                <a:gridCol w="578644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static Transform Identity 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{ get; }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Возвращает единичное преобразование.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abstract Matrix Value 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{ get; }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Возвращает текущее преобразование как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объект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Matrix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  <a:p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static Transform Parse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string source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Создает новый объект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Transform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из матрицы преобразования,  заданной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в текстовом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виде ( шесть значений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double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разделенных запятыми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Point </a:t>
                      </a:r>
                    </a:p>
                    <a:p>
                      <a:r>
                        <a:rPr lang="fr-FR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Transform( Point point )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;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Выполняет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преобразование для заданной точки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Бросает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исключение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если преобразование завершилось неудачей.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override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bool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TryTransform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( Point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inPoint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, 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 out Point result ):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Выполняет преобразование для заданной точки и возвращает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true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если преобразование выполнено успешно.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В противном случае 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возвращает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false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и не бросает исключение. 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override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Rect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TransformBounds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(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Rect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rect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);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Выполняет преобразование заданного прямоугольника и возвращает наименьший ограничивающий прямоугольник, содержащий преобразованный объект </a:t>
                      </a:r>
                      <a:r>
                        <a:rPr lang="ru-RU" sz="160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rect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928670"/>
            <a:ext cx="5286380" cy="578647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143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DrawingVisual 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и </a:t>
            </a:r>
            <a:r>
              <a:rPr lang="en-US" sz="3200" b="1" dirty="0" err="1" smtClean="0">
                <a:solidFill>
                  <a:srgbClr val="FFFFCC"/>
                </a:solidFill>
                <a:latin typeface="Arial Narrow" pitchFamily="34" charset="0"/>
              </a:rPr>
              <a:t>GeometryDrawing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7264" y="1000108"/>
          <a:ext cx="5116240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429256" y="928670"/>
            <a:ext cx="35719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DrawingVisual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 </a:t>
            </a:r>
            <a:r>
              <a:rPr lang="ru-RU" sz="1600" dirty="0" smtClean="0">
                <a:solidFill>
                  <a:srgbClr val="FBFCD0"/>
                </a:solidFill>
              </a:rPr>
              <a:t>— это визуальный объект, который можно использовать для </a:t>
            </a:r>
            <a:r>
              <a:rPr lang="ru-RU" sz="1600" dirty="0" err="1" smtClean="0">
                <a:solidFill>
                  <a:srgbClr val="FBFCD0"/>
                </a:solidFill>
              </a:rPr>
              <a:t>отрисовки</a:t>
            </a:r>
            <a:r>
              <a:rPr lang="ru-RU" sz="1600" dirty="0" smtClean="0">
                <a:solidFill>
                  <a:srgbClr val="FBFCD0"/>
                </a:solidFill>
              </a:rPr>
              <a:t> векторной графики на экране. Содержимое объекта сохраняется системой.</a:t>
            </a:r>
            <a:endParaRPr lang="ru-RU" sz="1600" b="1" dirty="0" smtClean="0">
              <a:solidFill>
                <a:srgbClr val="FBFCD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не поддерживает разметку и обработку событий, что повышает его производительность.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</a:t>
            </a:r>
            <a:r>
              <a:rPr lang="ru-RU" sz="1600" dirty="0" smtClean="0">
                <a:solidFill>
                  <a:srgbClr val="FBFCD0"/>
                </a:solidFill>
              </a:rPr>
              <a:t> — это упрощенные объекты, позволяющие добавлять геометрические фигуры, изображения, текст и </a:t>
            </a:r>
            <a:r>
              <a:rPr lang="ru-RU" sz="1600" dirty="0" err="1" smtClean="0">
                <a:solidFill>
                  <a:srgbClr val="FBFCD0"/>
                </a:solidFill>
              </a:rPr>
              <a:t>мультимедийные</a:t>
            </a:r>
            <a:r>
              <a:rPr lang="ru-RU" sz="1600" dirty="0" smtClean="0">
                <a:solidFill>
                  <a:srgbClr val="FBFCD0"/>
                </a:solidFill>
              </a:rPr>
              <a:t> данные в приложение. 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Объекты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</a:t>
            </a:r>
            <a:r>
              <a:rPr lang="ru-RU" sz="1600" dirty="0" smtClean="0">
                <a:solidFill>
                  <a:srgbClr val="FBFCD0"/>
                </a:solidFill>
              </a:rPr>
              <a:t> не поддерживают </a:t>
            </a:r>
            <a:r>
              <a:rPr lang="en-US" sz="1600" dirty="0" smtClean="0">
                <a:solidFill>
                  <a:srgbClr val="FBFCD0"/>
                </a:solidFill>
              </a:rPr>
              <a:t>c</a:t>
            </a:r>
            <a:r>
              <a:rPr lang="ru-RU" sz="1600" dirty="0" err="1" smtClean="0">
                <a:solidFill>
                  <a:srgbClr val="FBFCD0"/>
                </a:solidFill>
              </a:rPr>
              <a:t>истему</a:t>
            </a:r>
            <a:r>
              <a:rPr lang="ru-RU" sz="1600" dirty="0" smtClean="0">
                <a:solidFill>
                  <a:srgbClr val="FBFCD0"/>
                </a:solidFill>
              </a:rPr>
              <a:t> макета, ввод и фокус, что улучшает их производительность.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143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 Visual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928670"/>
            <a:ext cx="9144000" cy="4416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Visual</a:t>
            </a:r>
            <a:r>
              <a:rPr lang="ru-RU" sz="1600" dirty="0" smtClean="0">
                <a:solidFill>
                  <a:srgbClr val="FBFCD0"/>
                </a:solidFill>
              </a:rPr>
              <a:t> является ядром объекта WPF.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Visual </a:t>
            </a:r>
            <a:r>
              <a:rPr lang="ru-RU" sz="1600" dirty="0" smtClean="0">
                <a:solidFill>
                  <a:srgbClr val="FBFCD0"/>
                </a:solidFill>
              </a:rPr>
              <a:t>обеспечивает 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4320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отрисовку</a:t>
            </a:r>
            <a:r>
              <a:rPr lang="ru-RU" sz="1600" dirty="0" smtClean="0">
                <a:solidFill>
                  <a:srgbClr val="FBFCD0"/>
                </a:solidFill>
              </a:rPr>
              <a:t> сохраненного, </a:t>
            </a:r>
            <a:r>
              <a:rPr lang="ru-RU" sz="1600" dirty="0" err="1" smtClean="0">
                <a:solidFill>
                  <a:srgbClr val="FBFCD0"/>
                </a:solidFill>
              </a:rPr>
              <a:t>сериализованного</a:t>
            </a:r>
            <a:r>
              <a:rPr lang="ru-RU" sz="1600" dirty="0" smtClean="0">
                <a:solidFill>
                  <a:srgbClr val="FBFCD0"/>
                </a:solidFill>
              </a:rPr>
              <a:t> содержимого визуального объекта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4320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выполнение преобразований визуального объекта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4320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обеспечение поддержки отсечения области визуального объекта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4320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определение принадлежности заданной координаты (точки) или геометрии к области, занимаемой визуальным объектом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4320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определение ограничивающего прямоугольника визуального объекта.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Visual </a:t>
            </a:r>
            <a:r>
              <a:rPr lang="ru-RU" sz="1600" dirty="0" smtClean="0">
                <a:solidFill>
                  <a:srgbClr val="FBFCD0"/>
                </a:solidFill>
              </a:rPr>
              <a:t>хранит данные визуализации в виде списка инструкций векторной графики в </a:t>
            </a:r>
            <a:r>
              <a:rPr lang="ru-RU" sz="1600" dirty="0" err="1" smtClean="0">
                <a:solidFill>
                  <a:srgbClr val="FBFCD0"/>
                </a:solidFill>
              </a:rPr>
              <a:t>сериализованном</a:t>
            </a:r>
            <a:r>
              <a:rPr lang="ru-RU" sz="1600" dirty="0" smtClean="0">
                <a:solidFill>
                  <a:srgbClr val="FBFCD0"/>
                </a:solidFill>
              </a:rPr>
              <a:t> формате.</a:t>
            </a:r>
          </a:p>
          <a:p>
            <a:pPr algn="l">
              <a:buFont typeface="Wingdings" pitchFamily="2" charset="2"/>
              <a:buChar char="ü"/>
            </a:pPr>
            <a:endParaRPr lang="ru-RU" sz="1600" dirty="0" smtClean="0">
              <a:solidFill>
                <a:srgbClr val="FBFCD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оптимизации приложений с интенсивной графикой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предлагает модель визуального слоя, в которой каждый графический элемент определяется как объект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Visual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а для отображения всех объектов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Visual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используется один элемент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управления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99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DrawingContext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978083"/>
            <a:ext cx="91440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DrawingContext</a:t>
            </a:r>
            <a:r>
              <a:rPr lang="ru-RU" sz="1600" dirty="0" smtClean="0">
                <a:solidFill>
                  <a:srgbClr val="FBFCD0"/>
                </a:solidFill>
              </a:rPr>
              <a:t>  служит для заполнения объектов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Visual</a:t>
            </a:r>
            <a:r>
              <a:rPr lang="ru-RU" sz="1600" dirty="0" smtClean="0">
                <a:solidFill>
                  <a:srgbClr val="FBFCD0"/>
                </a:solidFill>
              </a:rPr>
              <a:t> (или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)</a:t>
            </a:r>
            <a:r>
              <a:rPr lang="ru-RU" sz="1600" dirty="0" smtClean="0">
                <a:solidFill>
                  <a:srgbClr val="FBFCD0"/>
                </a:solidFill>
              </a:rPr>
              <a:t> визуальным содержимым. 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DrawingContext</a:t>
            </a:r>
            <a:r>
              <a:rPr lang="ru-RU" sz="1600" dirty="0" smtClean="0">
                <a:solidFill>
                  <a:srgbClr val="FBFCD0"/>
                </a:solidFill>
              </a:rPr>
              <a:t> хранит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набор инструкций </a:t>
            </a:r>
            <a:r>
              <a:rPr lang="ru-RU" sz="1600" dirty="0" err="1" smtClean="0">
                <a:solidFill>
                  <a:srgbClr val="FBFCD0"/>
                </a:solidFill>
              </a:rPr>
              <a:t>отрисовки</a:t>
            </a:r>
            <a:r>
              <a:rPr lang="ru-RU" sz="1600" dirty="0" smtClean="0">
                <a:solidFill>
                  <a:srgbClr val="FBFCD0"/>
                </a:solidFill>
              </a:rPr>
              <a:t>, которые позднее использует графическая система.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Нельзя создать экземпляр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DrawingContext</a:t>
            </a:r>
            <a:r>
              <a:rPr lang="ru-RU" sz="1600" dirty="0" smtClean="0">
                <a:solidFill>
                  <a:srgbClr val="FBFCD0"/>
                </a:solidFill>
              </a:rPr>
              <a:t>. Ссылку на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DrawingContext</a:t>
            </a:r>
            <a:r>
              <a:rPr lang="ru-RU" sz="1600" dirty="0" smtClean="0">
                <a:solidFill>
                  <a:srgbClr val="FBFCD0"/>
                </a:solidFill>
              </a:rPr>
              <a:t> можно получить как возвращаемое значение  методов некоторых классов, например,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метода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RenderOpen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DrawingVisual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357187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DrawingContext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определены методы для команд рисования, например</a:t>
            </a:r>
            <a:r>
              <a:rPr lang="en-US" sz="1600" dirty="0" smtClean="0">
                <a:solidFill>
                  <a:srgbClr val="FBFCD0"/>
                </a:solidFill>
              </a:rPr>
              <a:t>,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282" y="2835471"/>
            <a:ext cx="864399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DrawingContext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RenderOpen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3929066"/>
            <a:ext cx="8715436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public abstract void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DrawEllipse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( Brush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brush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, Pen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pen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, Point center, double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radiusX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, double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radiusY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 );</a:t>
            </a:r>
          </a:p>
          <a:p>
            <a:pPr algn="l">
              <a:spcBef>
                <a:spcPts val="0"/>
              </a:spcBef>
            </a:pP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public void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DrawText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 ( FormattedText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formattedText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, Point origin );</a:t>
            </a:r>
          </a:p>
          <a:p>
            <a:pPr algn="l">
              <a:spcBef>
                <a:spcPts val="0"/>
              </a:spcBef>
            </a:pP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public abstract void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DrawGeometry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( Brush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brush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, Pen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pen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, Geometry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geometry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 );</a:t>
            </a:r>
          </a:p>
          <a:p>
            <a:pPr algn="l">
              <a:spcBef>
                <a:spcPts val="0"/>
              </a:spcBef>
            </a:pP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public abstract void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DrawDrawing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( Drawing </a:t>
            </a:r>
            <a:r>
              <a:rPr lang="en-US" sz="1600" dirty="0" err="1" smtClean="0">
                <a:latin typeface="Calibri" pitchFamily="34" charset="0"/>
                <a:cs typeface="Courier New" pitchFamily="49" charset="0"/>
              </a:rPr>
              <a:t>drawing</a:t>
            </a:r>
            <a:r>
              <a:rPr lang="en-US" sz="1600" dirty="0" smtClean="0">
                <a:latin typeface="Calibri" pitchFamily="34" charset="0"/>
                <a:cs typeface="Courier New" pitchFamily="49" charset="0"/>
              </a:rPr>
              <a:t> );</a:t>
            </a:r>
            <a:endParaRPr lang="ru-RU" sz="1600" dirty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32" y="5090710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Для того, чтобы сохранить содержимое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DrawingContext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надо вызвать метод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Close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5447900"/>
            <a:ext cx="8715436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latin typeface="Calibri" pitchFamily="34" charset="0"/>
              </a:rPr>
              <a:t>public abstract void Close();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5857892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После вызова метода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Close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визуальный объект нельзя изменять, но можно применить трансформацию.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0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DrawingContext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. Пример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1692463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получена ссылка на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DrawingContext</a:t>
            </a:r>
            <a:r>
              <a:rPr lang="ru-RU" sz="1600" dirty="0" smtClean="0">
                <a:solidFill>
                  <a:srgbClr val="FBFCD0"/>
                </a:solidFill>
              </a:rPr>
              <a:t>  для объекта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DrawingVisual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в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DrawingContext</a:t>
            </a:r>
            <a:r>
              <a:rPr lang="ru-RU" sz="1600" dirty="0" smtClean="0">
                <a:solidFill>
                  <a:srgbClr val="FBFCD0"/>
                </a:solidFill>
              </a:rPr>
              <a:t>  добавлен эллипс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282" y="2335405"/>
            <a:ext cx="8715436" cy="138499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DrawingVisual visual = new DrawingVisual();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DrawingContext dc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visual.RenderOpen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algn="l">
              <a:spcBef>
                <a:spcPts val="0"/>
              </a:spcBef>
            </a:pP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Pen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pen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new Pen(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Brushes.Red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2);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dc.DrawEllipse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Brushes.Gainsboro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pen,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clickedPoint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40, 20);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dc.Close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3907041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Чтобы вывести объект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DrawingVisual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его надо добавить в визуальное дерево некоторого элемента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В примере объект добавлен в элемент</a:t>
            </a:r>
            <a:r>
              <a:rPr lang="en-US" sz="1600" dirty="0" smtClean="0">
                <a:solidFill>
                  <a:srgbClr val="FBFCD0"/>
                </a:solidFill>
              </a:rPr>
              <a:t> canvas </a:t>
            </a:r>
            <a:r>
              <a:rPr lang="ru-RU" sz="1600" dirty="0" smtClean="0">
                <a:solidFill>
                  <a:srgbClr val="FBFCD0"/>
                </a:solidFill>
              </a:rPr>
              <a:t>типа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Canvas.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4549983"/>
            <a:ext cx="8715436" cy="307777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canvas.AddVisualChild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(visual);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DrawingContext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. Пример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. 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Продолжение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282" y="785794"/>
            <a:ext cx="8715436" cy="590931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DrawingCanvas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: Canvas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{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private List&lt;Visual&gt; visuals = new List&lt;Visual&gt;();</a:t>
            </a:r>
          </a:p>
          <a:p>
            <a:pPr algn="l">
              <a:spcBef>
                <a:spcPts val="0"/>
              </a:spcBef>
            </a:pP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protected override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VisualChildrenCount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{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get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{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return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visuals.Count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;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}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 algn="l">
              <a:spcBef>
                <a:spcPts val="0"/>
              </a:spcBef>
            </a:pP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protected override Visual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GetVisualChild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index)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{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return visuals[index];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public void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AddVisual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(Visual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visual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{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visuals.Add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(visual);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base.AddVisualChild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(visual);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base.AddLogicalChild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(visual);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public void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RemoveVisual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(Visual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visual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{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visuals.Remove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(visual);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base.RemoveVisualChild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(visual);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base.RemoveLogicalChild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(visual);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 algn="l">
              <a:spcBef>
                <a:spcPts val="0"/>
              </a:spcBef>
            </a:pP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public DrawingVisual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GetVisual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(Point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point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{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HitTestResult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res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VisualTreeHelper.HitTest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(this, point);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return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res.VisualHit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as DrawingVisual;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 algn="l">
              <a:spcBef>
                <a:spcPts val="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 Freezable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008294"/>
            <a:ext cx="91440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Freezable</a:t>
            </a:r>
            <a:r>
              <a:rPr lang="ru-RU" sz="1600" dirty="0" smtClean="0">
                <a:solidFill>
                  <a:srgbClr val="FBFCD0"/>
                </a:solidFill>
              </a:rPr>
              <a:t> поддерживает функции, которые улучшают работу приложения с объектами, на изменение или копирование которых тратится много ресурсов. 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Класс, производный от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Freezable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</a:p>
          <a:p>
            <a:pPr marL="4320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поддерживает состояния только для чтения (фиксированный) и для чтения</a:t>
            </a:r>
            <a:r>
              <a:rPr lang="en-US" sz="1600" dirty="0" smtClean="0">
                <a:solidFill>
                  <a:srgbClr val="FBFCD0"/>
                </a:solidFill>
              </a:rPr>
              <a:t>/</a:t>
            </a:r>
            <a:r>
              <a:rPr lang="ru-RU" sz="1600" dirty="0" smtClean="0">
                <a:solidFill>
                  <a:srgbClr val="FBFCD0"/>
                </a:solidFill>
              </a:rPr>
              <a:t>записи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432000"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фиксированный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Freezable</a:t>
            </a:r>
            <a:r>
              <a:rPr lang="ru-RU" sz="1600" dirty="0" smtClean="0">
                <a:solidFill>
                  <a:srgbClr val="FBFCD0"/>
                </a:solidFill>
              </a:rPr>
              <a:t> безопасно использовать в нескольких потоках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4320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класс сообщает об изменениях, если изменяются значения вложенных свойств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4320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в классе есть методы, которые обеспечивают большую глубину клонирования.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Нельзя зафиксировать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Freezable</a:t>
            </a:r>
            <a:r>
              <a:rPr lang="ru-RU" sz="1600" dirty="0" smtClean="0">
                <a:solidFill>
                  <a:srgbClr val="FBFCD0"/>
                </a:solidFill>
              </a:rPr>
              <a:t>, если </a:t>
            </a:r>
          </a:p>
          <a:p>
            <a:pPr marL="432000"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объект имеет анимированные или привязанные к данным свойства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4320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объект имеет свойства, значения которых установлены динамическим ресурсом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4320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объект содержит подобъекты Freezable, которые нельзя зафиксировать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I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sFrozen</a:t>
            </a:r>
            <a:r>
              <a:rPr lang="ru-RU" sz="1600" dirty="0" smtClean="0">
                <a:solidFill>
                  <a:srgbClr val="FBFCD0"/>
                </a:solidFill>
              </a:rPr>
              <a:t> класса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Freezable</a:t>
            </a:r>
            <a:r>
              <a:rPr lang="ru-RU" sz="1600" dirty="0" smtClean="0">
                <a:solidFill>
                  <a:srgbClr val="FBFCD0"/>
                </a:solidFill>
              </a:rPr>
              <a:t> проверяет, является ли объект фиксированным. Если попытаться изменить зафиксированный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Freezable</a:t>
            </a:r>
            <a:r>
              <a:rPr lang="ru-RU" sz="1600" dirty="0" smtClean="0">
                <a:solidFill>
                  <a:srgbClr val="FBFCD0"/>
                </a:solidFill>
              </a:rPr>
              <a:t>, будет брошено исключение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InvalidOperationException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вызывается метод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Freeze</a:t>
            </a:r>
            <a:r>
              <a:rPr lang="ru-RU" sz="1600" dirty="0" smtClean="0">
                <a:solidFill>
                  <a:srgbClr val="FBFCD0"/>
                </a:solidFill>
              </a:rPr>
              <a:t>, чтобы  зафиксировать объект</a:t>
            </a:r>
            <a:r>
              <a:rPr lang="en-US" sz="1600" dirty="0" smtClean="0">
                <a:solidFill>
                  <a:srgbClr val="FBFCD0"/>
                </a:solidFill>
              </a:rPr>
              <a:t> brush 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5344555"/>
            <a:ext cx="8786842" cy="5232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SolidColorBrush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brush = new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SolidColorBrush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Colors.SlateBlue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if 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brush.CanFreeze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brush.Freeze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();  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10523</TotalTime>
  <Words>2616</Words>
  <Application>Microsoft Office PowerPoint</Application>
  <PresentationFormat>Экран (4:3)</PresentationFormat>
  <Paragraphs>460</Paragraphs>
  <Slides>21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Оформление по умолчанию</vt:lpstr>
      <vt:lpstr>Классы двумерной графики WPF</vt:lpstr>
      <vt:lpstr>Графическая система WPF </vt:lpstr>
      <vt:lpstr>Единицы измерения WPF</vt:lpstr>
      <vt:lpstr>Классы Shape и Geometry</vt:lpstr>
      <vt:lpstr>Фигуры(shape)</vt:lpstr>
      <vt:lpstr>System.Windows.Shapes.Line</vt:lpstr>
      <vt:lpstr>System.Windows.Shapes.Polyline</vt:lpstr>
      <vt:lpstr>Классы Path, Geometry и PathGeometry</vt:lpstr>
      <vt:lpstr>Класс Geometry</vt:lpstr>
      <vt:lpstr>Создание составных фигур</vt:lpstr>
      <vt:lpstr>Класс  Transform</vt:lpstr>
      <vt:lpstr>Структура System.Windows.Media.Matrix</vt:lpstr>
      <vt:lpstr>Операции с Matrix</vt:lpstr>
      <vt:lpstr>Перенос, поворот и масштабирование в Matrix</vt:lpstr>
      <vt:lpstr>Некоторые свойства и методы класса Transform</vt:lpstr>
      <vt:lpstr>Классы DrawingVisual и GeometryDrawing</vt:lpstr>
      <vt:lpstr>Класс Visual</vt:lpstr>
      <vt:lpstr>Класс DrawingContext</vt:lpstr>
      <vt:lpstr>Класс DrawingContext. Пример</vt:lpstr>
      <vt:lpstr>Класс DrawingContext. Пример. Продолжение</vt:lpstr>
      <vt:lpstr>Класс Freezable</vt:lpstr>
    </vt:vector>
  </TitlesOfParts>
  <Company>ВМК МГУ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1448</cp:revision>
  <dcterms:created xsi:type="dcterms:W3CDTF">2002-03-20T09:43:52Z</dcterms:created>
  <dcterms:modified xsi:type="dcterms:W3CDTF">2010-05-04T03:58:13Z</dcterms:modified>
</cp:coreProperties>
</file>