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547" r:id="rId2"/>
    <p:sldId id="550" r:id="rId3"/>
    <p:sldId id="518" r:id="rId4"/>
    <p:sldId id="577" r:id="rId5"/>
    <p:sldId id="579" r:id="rId6"/>
    <p:sldId id="585" r:id="rId7"/>
    <p:sldId id="586" r:id="rId8"/>
    <p:sldId id="583" r:id="rId9"/>
    <p:sldId id="584" r:id="rId10"/>
    <p:sldId id="587" r:id="rId11"/>
    <p:sldId id="588" r:id="rId12"/>
    <p:sldId id="590" r:id="rId13"/>
    <p:sldId id="581" r:id="rId14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CD0"/>
    <a:srgbClr val="FFFF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737" autoAdjust="0"/>
  </p:normalViewPr>
  <p:slideViewPr>
    <p:cSldViewPr>
      <p:cViewPr varScale="1">
        <p:scale>
          <a:sx n="75" d="100"/>
          <a:sy n="75" d="100"/>
        </p:scale>
        <p:origin x="-101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BDAFCB-6260-4FCE-8EE1-38AB2E6A5908}" type="doc">
      <dgm:prSet loTypeId="urn:microsoft.com/office/officeart/2005/8/layout/hierarchy6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5571E5D-4DC0-4FE7-94F5-047D15B6BED9}" type="pres">
      <dgm:prSet presAssocID="{26BDAFCB-6260-4FCE-8EE1-38AB2E6A5908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070D354-3105-4F10-8A89-FC04F1E97379}" type="pres">
      <dgm:prSet presAssocID="{26BDAFCB-6260-4FCE-8EE1-38AB2E6A5908}" presName="hierFlow" presStyleCnt="0"/>
      <dgm:spPr/>
    </dgm:pt>
    <dgm:pt modelId="{CC67479A-FBFA-4A6B-8A1A-6F1A3774E2D9}" type="pres">
      <dgm:prSet presAssocID="{26BDAFCB-6260-4FCE-8EE1-38AB2E6A5908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FB5F2625-5895-4171-A96B-F325515AAF48}" type="pres">
      <dgm:prSet presAssocID="{26BDAFCB-6260-4FCE-8EE1-38AB2E6A5908}" presName="bgShapesFlow" presStyleCnt="0"/>
      <dgm:spPr/>
    </dgm:pt>
  </dgm:ptLst>
  <dgm:cxnLst>
    <dgm:cxn modelId="{DD510CED-B685-42B8-AAFF-2B6055A4A65A}" type="presOf" srcId="{26BDAFCB-6260-4FCE-8EE1-38AB2E6A5908}" destId="{85571E5D-4DC0-4FE7-94F5-047D15B6BED9}" srcOrd="0" destOrd="0" presId="urn:microsoft.com/office/officeart/2005/8/layout/hierarchy6"/>
    <dgm:cxn modelId="{F48D1EA5-CFD6-4770-8052-F08021B69814}" type="presParOf" srcId="{85571E5D-4DC0-4FE7-94F5-047D15B6BED9}" destId="{2070D354-3105-4F10-8A89-FC04F1E97379}" srcOrd="0" destOrd="0" presId="urn:microsoft.com/office/officeart/2005/8/layout/hierarchy6"/>
    <dgm:cxn modelId="{5C92E3E0-8144-45EE-85A9-4713D515C189}" type="presParOf" srcId="{2070D354-3105-4F10-8A89-FC04F1E97379}" destId="{CC67479A-FBFA-4A6B-8A1A-6F1A3774E2D9}" srcOrd="0" destOrd="0" presId="urn:microsoft.com/office/officeart/2005/8/layout/hierarchy6"/>
    <dgm:cxn modelId="{AE57C4A5-8FC9-433D-A8AC-4FF7CE434945}" type="presParOf" srcId="{85571E5D-4DC0-4FE7-94F5-047D15B6BED9}" destId="{FB5F2625-5895-4171-A96B-F325515AAF48}" srcOrd="1" destOrd="0" presId="urn:microsoft.com/office/officeart/2005/8/layout/hierarchy6"/>
  </dgm:cxnLst>
  <dgm:bg>
    <a:solidFill>
      <a:schemeClr val="bg2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08C1D8D-55BE-47C3-9D16-55EF6FEABCDA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1181588-BF23-413B-9741-E08183583A06}" type="pres">
      <dgm:prSet presAssocID="{808C1D8D-55BE-47C3-9D16-55EF6FEABCD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</dgm:ptLst>
  <dgm:cxnLst>
    <dgm:cxn modelId="{005D854B-1D72-4B72-9C05-AE13AE027039}" type="presOf" srcId="{808C1D8D-55BE-47C3-9D16-55EF6FEABCDA}" destId="{A1181588-BF23-413B-9741-E08183583A06}" srcOrd="0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722A1D3-CE7B-4A00-8912-11A598926017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A05280B-7813-433E-A5C7-35ADDF822739}">
      <dgm:prSet phldrT="[Текст]"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System.Object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31997D7C-2BDE-413E-B8A3-8113CDD8F68E}" type="parTrans" cxnId="{37BD5C12-D05A-454D-AC46-0A0F8D1FA7BD}">
      <dgm:prSet/>
      <dgm:spPr/>
      <dgm:t>
        <a:bodyPr/>
        <a:lstStyle/>
        <a:p>
          <a:endParaRPr lang="ru-RU"/>
        </a:p>
      </dgm:t>
    </dgm:pt>
    <dgm:pt modelId="{0FF175FA-5A27-441A-936F-E5CC19F81D61}" type="sibTrans" cxnId="{37BD5C12-D05A-454D-AC46-0A0F8D1FA7BD}">
      <dgm:prSet/>
      <dgm:spPr/>
      <dgm:t>
        <a:bodyPr/>
        <a:lstStyle/>
        <a:p>
          <a:endParaRPr lang="ru-RU"/>
        </a:p>
      </dgm:t>
    </dgm:pt>
    <dgm:pt modelId="{0B98223A-9404-4B97-A4E1-F8D3C7EE8BC3}">
      <dgm:prSet phldrT="[Текст]"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DispatcherObject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C321F7C3-0D31-4706-B9E6-1EA118769EC4}" type="parTrans" cxnId="{C7B42563-62D9-4BFA-B023-1F7B05ACF171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47A283D0-2998-43B0-9AC9-D4C69BB8F897}" type="sibTrans" cxnId="{C7B42563-62D9-4BFA-B023-1F7B05ACF171}">
      <dgm:prSet/>
      <dgm:spPr/>
      <dgm:t>
        <a:bodyPr/>
        <a:lstStyle/>
        <a:p>
          <a:endParaRPr lang="ru-RU"/>
        </a:p>
      </dgm:t>
    </dgm:pt>
    <dgm:pt modelId="{591505A1-85F5-42C4-A25D-35F11AAFD02A}">
      <dgm:prSet phldrT="[Текст]"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NavigationService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D7E1038C-8186-4D0B-85EA-B3A2EF2030F9}" type="parTrans" cxnId="{A8651919-149F-4FB7-8EA2-8309E32625D2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A1888FBE-E0CA-483E-BB75-943DD66F61AC}" type="sibTrans" cxnId="{A8651919-149F-4FB7-8EA2-8309E32625D2}">
      <dgm:prSet/>
      <dgm:spPr/>
      <dgm:t>
        <a:bodyPr/>
        <a:lstStyle/>
        <a:p>
          <a:endParaRPr lang="ru-RU"/>
        </a:p>
      </dgm:t>
    </dgm:pt>
    <dgm:pt modelId="{2766CA63-4716-42F6-A472-2443E49A1ADE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Application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5D43BFA9-F819-438A-9B47-3C6EBF87A68F}" type="parTrans" cxnId="{60120125-1E21-443B-8BDD-E44050B6B3D3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654DF821-4E5A-4470-8DD0-6329F27F2D94}" type="sibTrans" cxnId="{60120125-1E21-443B-8BDD-E44050B6B3D3}">
      <dgm:prSet/>
      <dgm:spPr/>
      <dgm:t>
        <a:bodyPr/>
        <a:lstStyle/>
        <a:p>
          <a:endParaRPr lang="ru-RU"/>
        </a:p>
      </dgm:t>
    </dgm:pt>
    <dgm:pt modelId="{89E1FC92-2E9A-4973-B7A7-58A08F79102F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DependencyObject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D6BF2D6F-AD6F-4A6E-A0D1-16F1386A432B}" type="parTrans" cxnId="{4EE61441-F762-4AF3-A58A-732DBD32B2BB}">
      <dgm:prSet/>
      <dgm:spPr/>
      <dgm:t>
        <a:bodyPr/>
        <a:lstStyle/>
        <a:p>
          <a:endParaRPr lang="ru-RU"/>
        </a:p>
      </dgm:t>
    </dgm:pt>
    <dgm:pt modelId="{664FDDE1-0F5F-4303-B5F4-B3F8D6AD4B9E}" type="sibTrans" cxnId="{4EE61441-F762-4AF3-A58A-732DBD32B2BB}">
      <dgm:prSet/>
      <dgm:spPr/>
      <dgm:t>
        <a:bodyPr/>
        <a:lstStyle/>
        <a:p>
          <a:endParaRPr lang="ru-RU"/>
        </a:p>
      </dgm:t>
    </dgm:pt>
    <dgm:pt modelId="{BF19AF0D-FB6C-4B87-A1B9-1BABFF49F44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FrameworkTemplate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7B8002EF-75FD-46FE-B8D9-2C9453D3FBB8}" type="parTrans" cxnId="{BF41E5BA-605A-42FC-A6FF-41BDA79EA61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6403660-5B2A-4ED4-9ADA-895CB74F08DB}" type="sibTrans" cxnId="{BF41E5BA-605A-42FC-A6FF-41BDA79EA61B}">
      <dgm:prSet/>
      <dgm:spPr/>
      <dgm:t>
        <a:bodyPr/>
        <a:lstStyle/>
        <a:p>
          <a:endParaRPr lang="ru-RU"/>
        </a:p>
      </dgm:t>
    </dgm:pt>
    <dgm:pt modelId="{EAF02E06-BED0-4EC3-AC81-3A91CC738CFB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Style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210E8AFE-82AF-442A-9DC7-DBB69EBCC999}" type="parTrans" cxnId="{BAF99BC6-6E32-4189-AD96-E03CDC90D85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4A0D41A-6FF2-4BDC-A23E-1DE6C67D6881}" type="sibTrans" cxnId="{BAF99BC6-6E32-4189-AD96-E03CDC90D850}">
      <dgm:prSet/>
      <dgm:spPr/>
      <dgm:t>
        <a:bodyPr/>
        <a:lstStyle/>
        <a:p>
          <a:endParaRPr lang="ru-RU"/>
        </a:p>
      </dgm:t>
    </dgm:pt>
    <dgm:pt modelId="{5D15E427-6E0C-4380-A284-2A2E9B49B543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Visual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659507C-5527-4305-B91A-3A51431A1BD1}" type="parTrans" cxnId="{8C7FFD22-3EE5-4C82-8EA4-4E813371060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414901BA-3920-481B-9074-F757E03D1887}" type="sibTrans" cxnId="{8C7FFD22-3EE5-4C82-8EA4-4E813371060B}">
      <dgm:prSet/>
      <dgm:spPr/>
      <dgm:t>
        <a:bodyPr/>
        <a:lstStyle/>
        <a:p>
          <a:endParaRPr lang="ru-RU"/>
        </a:p>
      </dgm:t>
    </dgm:pt>
    <dgm:pt modelId="{686083BA-B72E-4708-9DC9-BDB34D334C80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ContentElement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B11432E2-5F7D-483C-9163-F06002B50A17}" type="parTrans" cxnId="{443B4077-5576-4FB4-AC5E-A4269FE9EF49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A2BE6CF-F033-4695-A8D0-D1A130568F01}" type="sibTrans" cxnId="{443B4077-5576-4FB4-AC5E-A4269FE9EF49}">
      <dgm:prSet/>
      <dgm:spPr/>
      <dgm:t>
        <a:bodyPr/>
        <a:lstStyle/>
        <a:p>
          <a:endParaRPr lang="ru-RU"/>
        </a:p>
      </dgm:t>
    </dgm:pt>
    <dgm:pt modelId="{85781100-4E5C-415B-BCA6-A8E860259C56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FrameworkContentElement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6955F22-FA60-4543-A52D-92E2EB657A47}" type="parTrans" cxnId="{E409FF17-73D2-4D95-89A7-13E39AA501C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46640B6-3AD2-4883-A8D4-D878EF02508A}" type="sibTrans" cxnId="{E409FF17-73D2-4D95-89A7-13E39AA501C7}">
      <dgm:prSet/>
      <dgm:spPr/>
      <dgm:t>
        <a:bodyPr/>
        <a:lstStyle/>
        <a:p>
          <a:endParaRPr lang="ru-RU"/>
        </a:p>
      </dgm:t>
    </dgm:pt>
    <dgm:pt modelId="{388F2973-2913-4828-843F-3884B8839609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UIElement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A3265BF1-3955-42CD-906B-920112714ABF}" type="parTrans" cxnId="{F948C413-D6FB-429D-AD69-2AD34AF656D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0B084B41-C284-41F7-9798-48EDE4617BF4}" type="sibTrans" cxnId="{F948C413-D6FB-429D-AD69-2AD34AF656D7}">
      <dgm:prSet/>
      <dgm:spPr/>
      <dgm:t>
        <a:bodyPr/>
        <a:lstStyle/>
        <a:p>
          <a:endParaRPr lang="ru-RU"/>
        </a:p>
      </dgm:t>
    </dgm:pt>
    <dgm:pt modelId="{F9DCB5D3-C543-4617-B37F-CFF86D0EB312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FrameworkElement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A5D7A24C-2A4A-4B50-A99B-DFACFFDAF089}" type="parTrans" cxnId="{28B085FC-BD88-4F2A-A7D8-C9975F0BF17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CB35ECB-B430-47EB-A85B-3DA9EC73ACD4}" type="sibTrans" cxnId="{28B085FC-BD88-4F2A-A7D8-C9975F0BF170}">
      <dgm:prSet/>
      <dgm:spPr/>
      <dgm:t>
        <a:bodyPr/>
        <a:lstStyle/>
        <a:p>
          <a:endParaRPr lang="ru-RU"/>
        </a:p>
      </dgm:t>
    </dgm:pt>
    <dgm:pt modelId="{25F6176B-988E-4B8C-ABA7-FAC514DE1B41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Shape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5A918A92-743B-44E4-B8D3-2ACE0FFFD8BE}" type="parTrans" cxnId="{6501501A-AE9B-4FF1-A4D1-FD331164BB61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410A4EF3-195C-4DF7-8711-13E5E7B237A8}" type="sibTrans" cxnId="{6501501A-AE9B-4FF1-A4D1-FD331164BB61}">
      <dgm:prSet/>
      <dgm:spPr/>
      <dgm:t>
        <a:bodyPr/>
        <a:lstStyle/>
        <a:p>
          <a:endParaRPr lang="ru-RU"/>
        </a:p>
      </dgm:t>
    </dgm:pt>
    <dgm:pt modelId="{FEFCA9D8-F2DC-49DB-8FD2-6361D5C58910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TextBlock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B558798C-F97E-44FE-AF32-2AC05DA88C21}" type="parTrans" cxnId="{EA3A409B-D658-40DF-83E1-FC8354A3903E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6D44CCA-61CC-4521-9A16-30FB072F12EB}" type="sibTrans" cxnId="{EA3A409B-D658-40DF-83E1-FC8354A3903E}">
      <dgm:prSet/>
      <dgm:spPr/>
      <dgm:t>
        <a:bodyPr/>
        <a:lstStyle/>
        <a:p>
          <a:endParaRPr lang="ru-RU"/>
        </a:p>
      </dgm:t>
    </dgm:pt>
    <dgm:pt modelId="{D69A11DC-65DD-4575-A031-34EF890B2D1C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RangeBase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3A6DD5B1-23DB-4E30-A7B3-6E0B41941179}" type="parTrans" cxnId="{620282D2-F37E-4DEB-B528-DC561A490246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FEC79D1C-7541-459D-9515-0ADFF6473F26}" type="sibTrans" cxnId="{620282D2-F37E-4DEB-B528-DC561A490246}">
      <dgm:prSet/>
      <dgm:spPr/>
      <dgm:t>
        <a:bodyPr/>
        <a:lstStyle/>
        <a:p>
          <a:endParaRPr lang="ru-RU"/>
        </a:p>
      </dgm:t>
    </dgm:pt>
    <dgm:pt modelId="{8F9CC196-C090-4498-B2F6-53BB4801C8A7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Panel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F7B8E7FC-BE02-460C-860A-35378352026A}" type="parTrans" cxnId="{DBD6C339-FF83-47F8-B8CA-15143339A7CE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1C4B4C6C-4E9D-4D99-8C13-7571CD38EF40}" type="sibTrans" cxnId="{DBD6C339-FF83-47F8-B8CA-15143339A7CE}">
      <dgm:prSet/>
      <dgm:spPr/>
      <dgm:t>
        <a:bodyPr/>
        <a:lstStyle/>
        <a:p>
          <a:endParaRPr lang="ru-RU"/>
        </a:p>
      </dgm:t>
    </dgm:pt>
    <dgm:pt modelId="{757A7436-3FCE-4EA4-98A6-8774785120E2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BF4C4A38-7E96-43D2-BF32-F5F7209C5E48}" type="parTrans" cxnId="{F7A66432-5A55-4F9D-8689-A54320ACF076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3B009595-C795-4B57-9B39-A966A12F0B20}" type="sibTrans" cxnId="{F7A66432-5A55-4F9D-8689-A54320ACF076}">
      <dgm:prSet/>
      <dgm:spPr/>
      <dgm:t>
        <a:bodyPr/>
        <a:lstStyle/>
        <a:p>
          <a:endParaRPr lang="ru-RU"/>
        </a:p>
      </dgm:t>
    </dgm:pt>
    <dgm:pt modelId="{25247C44-1ED1-49AE-87BB-7478659A5DA7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TextBoxBase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79EA3A8E-597E-4DE2-8BDB-B0D3CFB9A045}" type="parTrans" cxnId="{9BC2742D-DA65-4545-AB3D-D441FB818814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52AADA8-8CE4-48C3-A746-29EF23E43069}" type="sibTrans" cxnId="{9BC2742D-DA65-4545-AB3D-D441FB818814}">
      <dgm:prSet/>
      <dgm:spPr/>
      <dgm:t>
        <a:bodyPr/>
        <a:lstStyle/>
        <a:p>
          <a:endParaRPr lang="ru-RU"/>
        </a:p>
      </dgm:t>
    </dgm:pt>
    <dgm:pt modelId="{5BF1D1CC-F321-49AB-B43E-7D2B6BDB9F74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ItemsControl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FAC2F488-8B67-4871-8527-8A290C5DC601}" type="parTrans" cxnId="{A19A6E61-CCD8-449B-8051-EEC7DE6C9CB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B47C13B8-D2AC-4564-80D2-32138560E5A7}" type="sibTrans" cxnId="{A19A6E61-CCD8-449B-8051-EEC7DE6C9CB0}">
      <dgm:prSet/>
      <dgm:spPr/>
      <dgm:t>
        <a:bodyPr/>
        <a:lstStyle/>
        <a:p>
          <a:endParaRPr lang="ru-RU"/>
        </a:p>
      </dgm:t>
    </dgm:pt>
    <dgm:pt modelId="{1CDD30F0-0A8A-477B-8B54-DBFAF7B197C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Grid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161645FA-81A4-4FB4-A31C-1E6A392CC0A8}" type="parTrans" cxnId="{6EE2EB8E-C475-4FEA-B84D-C5739D0D81E8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EF033F51-9B4A-4F50-B45A-2DEB741EBA15}" type="sibTrans" cxnId="{6EE2EB8E-C475-4FEA-B84D-C5739D0D81E8}">
      <dgm:prSet/>
      <dgm:spPr/>
      <dgm:t>
        <a:bodyPr/>
        <a:lstStyle/>
        <a:p>
          <a:endParaRPr lang="ru-RU"/>
        </a:p>
      </dgm:t>
    </dgm:pt>
    <dgm:pt modelId="{88DF5EAA-0ED2-40AE-8D5D-666E12FF4C1C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Canvas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9A1C4013-5AB7-4BBF-8A6C-85871FF46142}" type="parTrans" cxnId="{54AE25AB-3205-4A3E-80FD-17914F25BC91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5868833-2014-4C27-A4F6-32028AC2CB2B}" type="sibTrans" cxnId="{54AE25AB-3205-4A3E-80FD-17914F25BC91}">
      <dgm:prSet/>
      <dgm:spPr/>
      <dgm:t>
        <a:bodyPr/>
        <a:lstStyle/>
        <a:p>
          <a:endParaRPr lang="ru-RU"/>
        </a:p>
      </dgm:t>
    </dgm:pt>
    <dgm:pt modelId="{69143A65-8CD3-4988-AE60-E007DA94030F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Page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48343668-9E66-4B1D-B811-038CB2CB37F3}" type="parTrans" cxnId="{0A36E0B8-77B1-48D5-A32D-03F33DB11825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BE240E57-13A6-4306-AF3F-30D0518507AF}" type="sibTrans" cxnId="{0A36E0B8-77B1-48D5-A32D-03F33DB11825}">
      <dgm:prSet/>
      <dgm:spPr/>
      <dgm:t>
        <a:bodyPr/>
        <a:lstStyle/>
        <a:p>
          <a:endParaRPr lang="ru-RU"/>
        </a:p>
      </dgm:t>
    </dgm:pt>
    <dgm:pt modelId="{FA440D9E-6B99-442F-B579-44E4740D24C6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MenuBase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85E0AA7E-901B-4730-AA5C-DDC5F47F6B3B}" type="parTrans" cxnId="{D594BC41-A79B-480C-A3FA-70EA4E877C2F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3EF12A4-FAF6-4E0A-919D-36248F915D9A}" type="sibTrans" cxnId="{D594BC41-A79B-480C-A3FA-70EA4E877C2F}">
      <dgm:prSet/>
      <dgm:spPr/>
      <dgm:t>
        <a:bodyPr/>
        <a:lstStyle/>
        <a:p>
          <a:endParaRPr lang="ru-RU"/>
        </a:p>
      </dgm:t>
    </dgm:pt>
    <dgm:pt modelId="{2A7F98D4-0413-4470-B8BF-1500121EF719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HeaderedItemsControl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B9768134-A3F4-41D2-ADF3-353AE7123BAA}" type="parTrans" cxnId="{41EC6C51-059F-438F-913A-19BC05C4B03A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AA2428DD-81C4-47F6-909C-4F701B6806C0}" type="sibTrans" cxnId="{41EC6C51-059F-438F-913A-19BC05C4B03A}">
      <dgm:prSet/>
      <dgm:spPr/>
      <dgm:t>
        <a:bodyPr/>
        <a:lstStyle/>
        <a:p>
          <a:endParaRPr lang="ru-RU"/>
        </a:p>
      </dgm:t>
    </dgm:pt>
    <dgm:pt modelId="{6AFDDB80-B529-4E4C-A0FD-0EDB17CB6604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MenuItem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7FDDC606-6557-4A44-8ECA-8CF737E3471E}" type="parTrans" cxnId="{AF78FEDF-649D-4C8C-AE22-E3116E6A8F9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8B5E0E0-BE7C-4316-AC87-9DB86D251D1F}" type="sibTrans" cxnId="{AF78FEDF-649D-4C8C-AE22-E3116E6A8F9B}">
      <dgm:prSet/>
      <dgm:spPr/>
      <dgm:t>
        <a:bodyPr/>
        <a:lstStyle/>
        <a:p>
          <a:endParaRPr lang="ru-RU"/>
        </a:p>
      </dgm:t>
    </dgm:pt>
    <dgm:pt modelId="{122A0DF7-8209-4FEE-9948-8EA66EBBB96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Selector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2246969D-A9E9-4F48-B9B0-B05FA77D17B1}" type="parTrans" cxnId="{F36C4ECD-C8B8-4934-84A0-A69C5CC42DD6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C106D110-D63D-4E57-92DE-A8B2374EECC3}" type="sibTrans" cxnId="{F36C4ECD-C8B8-4934-84A0-A69C5CC42DD6}">
      <dgm:prSet/>
      <dgm:spPr/>
      <dgm:t>
        <a:bodyPr/>
        <a:lstStyle/>
        <a:p>
          <a:endParaRPr lang="ru-RU"/>
        </a:p>
      </dgm:t>
    </dgm:pt>
    <dgm:pt modelId="{A3EB5106-9DF8-4644-9098-440A1A5BA644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TreeView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CAF9CE3F-0CBE-4EAB-8E2E-DAAB4E6B0B47}" type="parTrans" cxnId="{8322EA47-63D6-4BE8-BCB1-1DE7B92B76A2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DF28C58-5661-40AE-9566-DA138F32D111}" type="sibTrans" cxnId="{8322EA47-63D6-4BE8-BCB1-1DE7B92B76A2}">
      <dgm:prSet/>
      <dgm:spPr/>
      <dgm:t>
        <a:bodyPr/>
        <a:lstStyle/>
        <a:p>
          <a:endParaRPr lang="ru-RU"/>
        </a:p>
      </dgm:t>
    </dgm:pt>
    <dgm:pt modelId="{F963B530-32B8-46EC-9784-22BFD0DA4A62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Menu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3048DD57-D774-4C7A-89D0-9DED7A36345D}" type="parTrans" cxnId="{E2754EE1-F111-4EFA-AA5B-842EF26FD978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7703D7A-7284-444E-ADA8-04A6EEE211E4}" type="sibTrans" cxnId="{E2754EE1-F111-4EFA-AA5B-842EF26FD978}">
      <dgm:prSet/>
      <dgm:spPr/>
      <dgm:t>
        <a:bodyPr/>
        <a:lstStyle/>
        <a:p>
          <a:endParaRPr lang="ru-RU"/>
        </a:p>
      </dgm:t>
    </dgm:pt>
    <dgm:pt modelId="{47D280C8-018F-4240-BF1F-7C10008C3738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ContextMenu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A8FEE9B6-CB61-448D-A1D2-4BE34640F9F3}" type="parTrans" cxnId="{8F8324D8-8DF3-44D6-BAAE-F563AE5B2C48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1E757A15-3155-478D-960C-28B669F6AC43}" type="sibTrans" cxnId="{8F8324D8-8DF3-44D6-BAAE-F563AE5B2C48}">
      <dgm:prSet/>
      <dgm:spPr/>
      <dgm:t>
        <a:bodyPr/>
        <a:lstStyle/>
        <a:p>
          <a:endParaRPr lang="ru-RU"/>
        </a:p>
      </dgm:t>
    </dgm:pt>
    <dgm:pt modelId="{F3A5C33E-9084-4677-97BB-C4598597EA0C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Toolbar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AA442634-4345-42BC-9C64-F3AB2060A4A2}" type="parTrans" cxnId="{79C30B0D-E8FA-40C7-B45F-48DEB7E74B26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B6F5A32A-72F2-4F65-A410-456D3720AAA8}" type="sibTrans" cxnId="{79C30B0D-E8FA-40C7-B45F-48DEB7E74B26}">
      <dgm:prSet/>
      <dgm:spPr/>
      <dgm:t>
        <a:bodyPr/>
        <a:lstStyle/>
        <a:p>
          <a:endParaRPr lang="ru-RU"/>
        </a:p>
      </dgm:t>
    </dgm:pt>
    <dgm:pt modelId="{D4EA8887-F641-442C-A5E7-DCE8A13F9BC4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TabControl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C3E4C47E-26B7-4C4D-AE96-76EF143BA490}" type="parTrans" cxnId="{BBBFD682-9F7C-4257-B2DC-578ABE4FD25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0EB98200-7C4C-442E-A9A4-0762616A6821}" type="sibTrans" cxnId="{BBBFD682-9F7C-4257-B2DC-578ABE4FD257}">
      <dgm:prSet/>
      <dgm:spPr/>
      <dgm:t>
        <a:bodyPr/>
        <a:lstStyle/>
        <a:p>
          <a:endParaRPr lang="ru-RU"/>
        </a:p>
      </dgm:t>
    </dgm:pt>
    <dgm:pt modelId="{E1003D2F-86BC-4B99-AB0D-14F134395F88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ListBox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3438F38D-16FF-4CBB-94D6-D207710C3ADE}" type="parTrans" cxnId="{DD6214FF-1580-4A2A-8AC6-9660169AFE59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E1331FC9-F115-4FB7-9396-32E032926929}" type="sibTrans" cxnId="{DD6214FF-1580-4A2A-8AC6-9660169AFE59}">
      <dgm:prSet/>
      <dgm:spPr/>
      <dgm:t>
        <a:bodyPr/>
        <a:lstStyle/>
        <a:p>
          <a:endParaRPr lang="ru-RU"/>
        </a:p>
      </dgm:t>
    </dgm:pt>
    <dgm:pt modelId="{A6D5A8F1-3071-4D1B-83F6-57CDF754A351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ComboBox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D9B5EFD-FEB2-4CAB-A2AB-432D7876C7F2}" type="parTrans" cxnId="{FD174489-F7A8-4576-A329-B0F8945F1603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F5959A0A-80B6-4D25-8504-7AC91E4FBFEA}" type="sibTrans" cxnId="{FD174489-F7A8-4576-A329-B0F8945F1603}">
      <dgm:prSet/>
      <dgm:spPr/>
      <dgm:t>
        <a:bodyPr/>
        <a:lstStyle/>
        <a:p>
          <a:endParaRPr lang="ru-RU"/>
        </a:p>
      </dgm:t>
    </dgm:pt>
    <dgm:pt modelId="{3BCCE053-941B-4483-8F1E-94A93E085D3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TextBox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A009885-D6E1-4A23-8A69-5B25A552EA8B}" type="parTrans" cxnId="{CB0FC2EF-3275-4A60-B0A3-8CF88D83C87C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CCDE61A-E382-4D7B-9193-454127BF492C}" type="sibTrans" cxnId="{CB0FC2EF-3275-4A60-B0A3-8CF88D83C87C}">
      <dgm:prSet/>
      <dgm:spPr/>
      <dgm:t>
        <a:bodyPr/>
        <a:lstStyle/>
        <a:p>
          <a:endParaRPr lang="ru-RU"/>
        </a:p>
      </dgm:t>
    </dgm:pt>
    <dgm:pt modelId="{C14EB1CB-AE56-480B-A9DC-4D92821727F2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ContentControl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75733C4A-4563-4BB8-B906-A878AC90CE91}" type="parTrans" cxnId="{E53D8FFE-18A3-459C-9CDB-FE6763FE0383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7A2F7A08-BA03-4ADC-87BD-ACC0F1D2905F}" type="sibTrans" cxnId="{E53D8FFE-18A3-459C-9CDB-FE6763FE0383}">
      <dgm:prSet/>
      <dgm:spPr/>
      <dgm:t>
        <a:bodyPr/>
        <a:lstStyle/>
        <a:p>
          <a:endParaRPr lang="ru-RU"/>
        </a:p>
      </dgm:t>
    </dgm:pt>
    <dgm:pt modelId="{03DAACA6-9333-44FF-A341-3A949BC70EEB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RichTextBox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816C9783-94D9-40D3-9AC7-6D57B1CA2411}" type="parTrans" cxnId="{A49ED41E-3F1D-4569-95D2-23775CCE2EF1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9B919987-D850-4BF5-91A9-FA16639F1F67}" type="sibTrans" cxnId="{A49ED41E-3F1D-4569-95D2-23775CCE2EF1}">
      <dgm:prSet/>
      <dgm:spPr/>
      <dgm:t>
        <a:bodyPr/>
        <a:lstStyle/>
        <a:p>
          <a:endParaRPr lang="ru-RU"/>
        </a:p>
      </dgm:t>
    </dgm:pt>
    <dgm:pt modelId="{D6CE7951-7192-47C2-AD73-EE515DFFB326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Slider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2A29691D-ABC3-41C0-A3CD-15952F1ED9EB}" type="parTrans" cxnId="{13FCD9A3-8E62-43A3-84D9-AEB108C4D30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668EFD3A-A19E-4349-990B-73FA52BE63C5}" type="sibTrans" cxnId="{13FCD9A3-8E62-43A3-84D9-AEB108C4D300}">
      <dgm:prSet/>
      <dgm:spPr/>
      <dgm:t>
        <a:bodyPr/>
        <a:lstStyle/>
        <a:p>
          <a:endParaRPr lang="ru-RU"/>
        </a:p>
      </dgm:t>
    </dgm:pt>
    <dgm:pt modelId="{6728C70A-D8EE-4F55-B518-BF0215783889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ProgressBar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E84BDA00-4A78-4E14-921B-A8F19C24B888}" type="parTrans" cxnId="{54386753-2BFC-4553-8041-883BAFA933B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CC7DFDD-2765-4656-84CC-0F71E4F5A7B5}" type="sibTrans" cxnId="{54386753-2BFC-4553-8041-883BAFA933B7}">
      <dgm:prSet/>
      <dgm:spPr/>
      <dgm:t>
        <a:bodyPr/>
        <a:lstStyle/>
        <a:p>
          <a:endParaRPr lang="ru-RU"/>
        </a:p>
      </dgm:t>
    </dgm:pt>
    <dgm:pt modelId="{497A1238-8576-4E28-A78F-1F14EA0D873D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Frame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43A51755-572A-46B4-BE31-1D1F6D0915C3}" type="parTrans" cxnId="{EC3F4621-F2D2-445B-BBA2-DD41DADE43DE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5AE36EA0-C6CF-4FF7-A901-885ED63F353C}" type="sibTrans" cxnId="{EC3F4621-F2D2-445B-BBA2-DD41DADE43DE}">
      <dgm:prSet/>
      <dgm:spPr/>
      <dgm:t>
        <a:bodyPr/>
        <a:lstStyle/>
        <a:p>
          <a:endParaRPr lang="ru-RU"/>
        </a:p>
      </dgm:t>
    </dgm:pt>
    <dgm:pt modelId="{32F0BEEB-1736-4361-BCAF-D861843FF247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Window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2E3D7FC-52F4-4E30-91B3-4E919B4C7E92}" type="parTrans" cxnId="{1FD73FEF-549E-4202-B2C8-82FD5866D52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ABF6CB43-5815-4C28-BD9D-E7D67642984A}" type="sibTrans" cxnId="{1FD73FEF-549E-4202-B2C8-82FD5866D527}">
      <dgm:prSet/>
      <dgm:spPr/>
      <dgm:t>
        <a:bodyPr/>
        <a:lstStyle/>
        <a:p>
          <a:endParaRPr lang="ru-RU"/>
        </a:p>
      </dgm:t>
    </dgm:pt>
    <dgm:pt modelId="{5406EFAE-BF64-48E7-89E5-673D76019A2F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ButtonBase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D40BC0E2-313B-4CA7-B794-B715E4300FB6}" type="parTrans" cxnId="{65CCE8FE-A57C-4EB0-8DF0-EACB0D41DD1B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A50F0601-667A-48CB-B9B7-3A35740DA3E3}" type="sibTrans" cxnId="{65CCE8FE-A57C-4EB0-8DF0-EACB0D41DD1B}">
      <dgm:prSet/>
      <dgm:spPr/>
      <dgm:t>
        <a:bodyPr/>
        <a:lstStyle/>
        <a:p>
          <a:endParaRPr lang="ru-RU"/>
        </a:p>
      </dgm:t>
    </dgm:pt>
    <dgm:pt modelId="{332B6937-F8B4-4D9F-96A7-94857F41F3C3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smtClean="0">
              <a:solidFill>
                <a:schemeClr val="tx1"/>
              </a:solidFill>
              <a:latin typeface="Calibri" pitchFamily="34" charset="0"/>
            </a:rPr>
            <a:t>Button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6DADC438-E59C-4258-9EE3-0798573D4CF4}" type="parTrans" cxnId="{760B811E-861D-4216-B111-9255D43204AD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D6EABBAA-9C13-46CF-A2A5-C7D04B63C98A}" type="sibTrans" cxnId="{760B811E-861D-4216-B111-9255D43204AD}">
      <dgm:prSet/>
      <dgm:spPr/>
      <dgm:t>
        <a:bodyPr/>
        <a:lstStyle/>
        <a:p>
          <a:endParaRPr lang="ru-RU"/>
        </a:p>
      </dgm:t>
    </dgm:pt>
    <dgm:pt modelId="{C6214F99-54E3-454B-8BD3-336785EC849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RepeatButton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E1854A5-31FD-4C6C-BE74-7721EAA6745C}" type="parTrans" cxnId="{4B407316-C57B-4131-BAEE-084B2402D422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C3C1EA1F-CA8D-412A-93EB-0FFF91E9ADAD}" type="sibTrans" cxnId="{4B407316-C57B-4131-BAEE-084B2402D422}">
      <dgm:prSet/>
      <dgm:spPr/>
      <dgm:t>
        <a:bodyPr/>
        <a:lstStyle/>
        <a:p>
          <a:endParaRPr lang="ru-RU"/>
        </a:p>
      </dgm:t>
    </dgm:pt>
    <dgm:pt modelId="{8A1609C7-F78F-4F36-939C-D4A6AFD2156F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ToggleButton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4E07AD2D-87AC-4D85-92F6-2F5E9444F5E1}" type="parTrans" cxnId="{B5EF2E31-E453-4C7E-8019-FE3148F82D2D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3F97EE15-86ED-4711-A9AC-81761DCF5C14}" type="sibTrans" cxnId="{B5EF2E31-E453-4C7E-8019-FE3148F82D2D}">
      <dgm:prSet/>
      <dgm:spPr/>
      <dgm:t>
        <a:bodyPr/>
        <a:lstStyle/>
        <a:p>
          <a:endParaRPr lang="ru-RU"/>
        </a:p>
      </dgm:t>
    </dgm:pt>
    <dgm:pt modelId="{6B31737F-3BAB-4A36-B93A-744C7302532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CheckBox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D5C5D72D-A7E3-4AF7-9B76-F3CB55F699A3}" type="parTrans" cxnId="{52F78E3D-3E10-433B-A7A9-2271E5103FCF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4B8E0CB4-CC02-48AB-A540-B3D4186E9383}" type="sibTrans" cxnId="{52F78E3D-3E10-433B-A7A9-2271E5103FCF}">
      <dgm:prSet/>
      <dgm:spPr/>
      <dgm:t>
        <a:bodyPr/>
        <a:lstStyle/>
        <a:p>
          <a:endParaRPr lang="ru-RU"/>
        </a:p>
      </dgm:t>
    </dgm:pt>
    <dgm:pt modelId="{3B016758-9B19-4583-86DB-CAB2EC4756D5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RadioButton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CA08EE5A-3F94-43DD-AC46-2E1145E5E60A}" type="parTrans" cxnId="{5FB375E6-1311-409E-B353-CF6AF79B23D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A02647D-1356-44D8-A219-CCD76EE605A3}" type="sibTrans" cxnId="{5FB375E6-1311-409E-B353-CF6AF79B23D7}">
      <dgm:prSet/>
      <dgm:spPr/>
      <dgm:t>
        <a:bodyPr/>
        <a:lstStyle/>
        <a:p>
          <a:endParaRPr lang="ru-RU"/>
        </a:p>
      </dgm:t>
    </dgm:pt>
    <dgm:pt modelId="{70952B51-6799-4495-99D1-34419239A938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ListView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0FC62669-BBA6-4CED-AD11-FE733EBE1F36}" type="parTrans" cxnId="{95D301F5-930A-47F2-B38D-8A2C779FB273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C5BADD95-7D3D-4D46-A401-635135341246}" type="sibTrans" cxnId="{95D301F5-930A-47F2-B38D-8A2C779FB273}">
      <dgm:prSet/>
      <dgm:spPr/>
      <dgm:t>
        <a:bodyPr/>
        <a:lstStyle/>
        <a:p>
          <a:endParaRPr lang="ru-RU"/>
        </a:p>
      </dgm:t>
    </dgm:pt>
    <dgm:pt modelId="{7D6F32D4-B8C2-4509-BA08-928EB219C4EA}">
      <dgm:prSet custT="1"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i="0" baseline="0" dirty="0" err="1" smtClean="0">
              <a:solidFill>
                <a:schemeClr val="tx1"/>
              </a:solidFill>
              <a:latin typeface="Calibri" pitchFamily="34" charset="0"/>
            </a:rPr>
            <a:t>NavigationWindow</a:t>
          </a:r>
          <a:endParaRPr lang="ru-RU" sz="1100" b="1" i="0" baseline="0" dirty="0">
            <a:solidFill>
              <a:schemeClr val="tx1"/>
            </a:solidFill>
            <a:latin typeface="Calibri" pitchFamily="34" charset="0"/>
          </a:endParaRPr>
        </a:p>
      </dgm:t>
    </dgm:pt>
    <dgm:pt modelId="{4D0F617A-10D6-46B4-BD3A-0CBEA7A7081E}" type="parTrans" cxnId="{EA945AC1-8025-434A-A7D0-BB971944BA51}">
      <dgm:prSet/>
      <dgm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3FDD733-55AE-42F3-9684-B547DA6202BC}" type="sibTrans" cxnId="{EA945AC1-8025-434A-A7D0-BB971944BA51}">
      <dgm:prSet/>
      <dgm:spPr/>
      <dgm:t>
        <a:bodyPr/>
        <a:lstStyle/>
        <a:p>
          <a:endParaRPr lang="ru-RU"/>
        </a:p>
      </dgm:t>
    </dgm:pt>
    <dgm:pt modelId="{1194FEC6-1F1E-4CB5-BBAF-EDE56BEB8C73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ToolBarTray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DC62E08C-7C6B-49D5-9C40-A165440A00A6}" type="parTrans" cxnId="{672A9588-1753-4CDE-9856-B4A68BCFE732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828C919E-AB28-43DC-B158-B5FDAD979257}" type="sibTrans" cxnId="{672A9588-1753-4CDE-9856-B4A68BCFE732}">
      <dgm:prSet/>
      <dgm:spPr/>
      <dgm:t>
        <a:bodyPr/>
        <a:lstStyle/>
        <a:p>
          <a:endParaRPr lang="ru-RU"/>
        </a:p>
      </dgm:t>
    </dgm:pt>
    <dgm:pt modelId="{94C8D8C0-FA08-4858-BC01-AF2245593307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TreeViewItem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EBC2354C-A5DC-4FB0-852C-3E0FE07E78D3}" type="parTrans" cxnId="{FD46383B-D42C-4347-9498-6248E1CB8592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1369CA4C-23C9-443A-A2F9-FB4321856CDD}" type="sibTrans" cxnId="{FD46383B-D42C-4347-9498-6248E1CB8592}">
      <dgm:prSet/>
      <dgm:spPr/>
      <dgm:t>
        <a:bodyPr/>
        <a:lstStyle/>
        <a:p>
          <a:endParaRPr lang="ru-RU"/>
        </a:p>
      </dgm:t>
    </dgm:pt>
    <dgm:pt modelId="{16D100C5-E7A4-45C9-B84D-7D5CAA67BE13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UserControl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C8A8EE36-82B1-4250-87B3-333A696076A2}" type="parTrans" cxnId="{C0E4B552-C9E0-46B6-ADEC-4349D97B6826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641C6CCD-C6AA-4C51-AB03-0A9696B33CD1}" type="sibTrans" cxnId="{C0E4B552-C9E0-46B6-ADEC-4349D97B6826}">
      <dgm:prSet/>
      <dgm:spPr/>
      <dgm:t>
        <a:bodyPr/>
        <a:lstStyle/>
        <a:p>
          <a:endParaRPr lang="ru-RU"/>
        </a:p>
      </dgm:t>
    </dgm:pt>
    <dgm:pt modelId="{B133DE78-AB7B-43D3-BAF3-F72D45AFF75E}" type="pres">
      <dgm:prSet presAssocID="{6722A1D3-CE7B-4A00-8912-11A59892601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90B4ADB-98D1-476E-BB59-542D9C226BD4}" type="pres">
      <dgm:prSet presAssocID="{5A05280B-7813-433E-A5C7-35ADDF822739}" presName="hierRoot1" presStyleCnt="0">
        <dgm:presLayoutVars>
          <dgm:hierBranch val="init"/>
        </dgm:presLayoutVars>
      </dgm:prSet>
      <dgm:spPr/>
    </dgm:pt>
    <dgm:pt modelId="{2AFAF9EB-E6B1-487D-A6FF-225DDD091C8A}" type="pres">
      <dgm:prSet presAssocID="{5A05280B-7813-433E-A5C7-35ADDF822739}" presName="rootComposite1" presStyleCnt="0"/>
      <dgm:spPr/>
    </dgm:pt>
    <dgm:pt modelId="{1256C2D3-CFEB-4E9C-A9D4-125F82E43A43}" type="pres">
      <dgm:prSet presAssocID="{5A05280B-7813-433E-A5C7-35ADDF822739}" presName="rootText1" presStyleLbl="node0" presStyleIdx="0" presStyleCnt="1" custScaleX="285313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3E37554-AC75-4384-A96D-F91B4AC49892}" type="pres">
      <dgm:prSet presAssocID="{5A05280B-7813-433E-A5C7-35ADDF822739}" presName="rootConnector1" presStyleLbl="node1" presStyleIdx="0" presStyleCnt="0"/>
      <dgm:spPr/>
      <dgm:t>
        <a:bodyPr/>
        <a:lstStyle/>
        <a:p>
          <a:endParaRPr lang="ru-RU"/>
        </a:p>
      </dgm:t>
    </dgm:pt>
    <dgm:pt modelId="{30FB4649-8B7D-4B10-999F-95CD6B9B0EB1}" type="pres">
      <dgm:prSet presAssocID="{5A05280B-7813-433E-A5C7-35ADDF822739}" presName="hierChild2" presStyleCnt="0"/>
      <dgm:spPr/>
    </dgm:pt>
    <dgm:pt modelId="{05100A20-93D4-4B7E-857A-7BACF6FEDE27}" type="pres">
      <dgm:prSet presAssocID="{C321F7C3-0D31-4706-B9E6-1EA118769EC4}" presName="Name37" presStyleLbl="parChTrans1D2" presStyleIdx="0" presStyleCnt="2"/>
      <dgm:spPr/>
      <dgm:t>
        <a:bodyPr/>
        <a:lstStyle/>
        <a:p>
          <a:endParaRPr lang="ru-RU"/>
        </a:p>
      </dgm:t>
    </dgm:pt>
    <dgm:pt modelId="{2CCFC2E9-18F6-4C83-B7BE-8D83151D3398}" type="pres">
      <dgm:prSet presAssocID="{0B98223A-9404-4B97-A4E1-F8D3C7EE8BC3}" presName="hierRoot2" presStyleCnt="0">
        <dgm:presLayoutVars>
          <dgm:hierBranch/>
        </dgm:presLayoutVars>
      </dgm:prSet>
      <dgm:spPr/>
    </dgm:pt>
    <dgm:pt modelId="{B25D55FE-8853-4B24-831C-24BA99642CCD}" type="pres">
      <dgm:prSet presAssocID="{0B98223A-9404-4B97-A4E1-F8D3C7EE8BC3}" presName="rootComposite" presStyleCnt="0"/>
      <dgm:spPr/>
    </dgm:pt>
    <dgm:pt modelId="{87104EB8-9FE0-492C-9AA9-5952F2D304B4}" type="pres">
      <dgm:prSet presAssocID="{0B98223A-9404-4B97-A4E1-F8D3C7EE8BC3}" presName="rootText" presStyleLbl="node2" presStyleIdx="0" presStyleCnt="2" custScaleX="285313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1D809AD-507D-4E75-81B0-F8543CD788E0}" type="pres">
      <dgm:prSet presAssocID="{0B98223A-9404-4B97-A4E1-F8D3C7EE8BC3}" presName="rootConnector" presStyleLbl="node2" presStyleIdx="0" presStyleCnt="2"/>
      <dgm:spPr/>
      <dgm:t>
        <a:bodyPr/>
        <a:lstStyle/>
        <a:p>
          <a:endParaRPr lang="ru-RU"/>
        </a:p>
      </dgm:t>
    </dgm:pt>
    <dgm:pt modelId="{86A03B88-80C6-42F2-BF4E-3C358D6A9643}" type="pres">
      <dgm:prSet presAssocID="{0B98223A-9404-4B97-A4E1-F8D3C7EE8BC3}" presName="hierChild4" presStyleCnt="0"/>
      <dgm:spPr/>
    </dgm:pt>
    <dgm:pt modelId="{EC9AADF3-7CBB-432E-B7EF-BC4E51CC59AF}" type="pres">
      <dgm:prSet presAssocID="{5D43BFA9-F819-438A-9B47-3C6EBF87A68F}" presName="Name35" presStyleLbl="parChTrans1D3" presStyleIdx="0" presStyleCnt="4"/>
      <dgm:spPr/>
      <dgm:t>
        <a:bodyPr/>
        <a:lstStyle/>
        <a:p>
          <a:endParaRPr lang="ru-RU"/>
        </a:p>
      </dgm:t>
    </dgm:pt>
    <dgm:pt modelId="{DC2780B7-1BA0-4098-B2EC-14A3D795989A}" type="pres">
      <dgm:prSet presAssocID="{2766CA63-4716-42F6-A472-2443E49A1ADE}" presName="hierRoot2" presStyleCnt="0">
        <dgm:presLayoutVars>
          <dgm:hierBranch val="init"/>
        </dgm:presLayoutVars>
      </dgm:prSet>
      <dgm:spPr/>
    </dgm:pt>
    <dgm:pt modelId="{7DFCBDA6-7D5B-4E1A-B7F0-E589D2C69C0F}" type="pres">
      <dgm:prSet presAssocID="{2766CA63-4716-42F6-A472-2443E49A1ADE}" presName="rootComposite" presStyleCnt="0"/>
      <dgm:spPr/>
    </dgm:pt>
    <dgm:pt modelId="{DB4D2263-EB4F-415D-BDBE-83CF312B23EC}" type="pres">
      <dgm:prSet presAssocID="{2766CA63-4716-42F6-A472-2443E49A1ADE}" presName="rootText" presStyleLbl="node3" presStyleIdx="0" presStyleCnt="4" custScaleX="194872" custLinFactNeighborX="-495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0EC35F-8E32-4EC9-8501-26A94F89098A}" type="pres">
      <dgm:prSet presAssocID="{2766CA63-4716-42F6-A472-2443E49A1ADE}" presName="rootConnector" presStyleLbl="node3" presStyleIdx="0" presStyleCnt="4"/>
      <dgm:spPr/>
      <dgm:t>
        <a:bodyPr/>
        <a:lstStyle/>
        <a:p>
          <a:endParaRPr lang="ru-RU"/>
        </a:p>
      </dgm:t>
    </dgm:pt>
    <dgm:pt modelId="{86228B29-145B-4ECB-B9A4-C610A3607326}" type="pres">
      <dgm:prSet presAssocID="{2766CA63-4716-42F6-A472-2443E49A1ADE}" presName="hierChild4" presStyleCnt="0"/>
      <dgm:spPr/>
    </dgm:pt>
    <dgm:pt modelId="{B48632CB-C372-48D5-B934-B3F439DEC385}" type="pres">
      <dgm:prSet presAssocID="{2766CA63-4716-42F6-A472-2443E49A1ADE}" presName="hierChild5" presStyleCnt="0"/>
      <dgm:spPr/>
    </dgm:pt>
    <dgm:pt modelId="{FF628C03-4F58-4EA8-96C0-FF02E48E5712}" type="pres">
      <dgm:prSet presAssocID="{D6BF2D6F-AD6F-4A6E-A0D1-16F1386A432B}" presName="Name35" presStyleLbl="parChTrans1D3" presStyleIdx="1" presStyleCnt="4"/>
      <dgm:spPr/>
      <dgm:t>
        <a:bodyPr/>
        <a:lstStyle/>
        <a:p>
          <a:endParaRPr lang="ru-RU"/>
        </a:p>
      </dgm:t>
    </dgm:pt>
    <dgm:pt modelId="{7D71EA40-78DE-4455-8E38-C997C560D163}" type="pres">
      <dgm:prSet presAssocID="{89E1FC92-2E9A-4973-B7A7-58A08F79102F}" presName="hierRoot2" presStyleCnt="0">
        <dgm:presLayoutVars>
          <dgm:hierBranch/>
        </dgm:presLayoutVars>
      </dgm:prSet>
      <dgm:spPr/>
    </dgm:pt>
    <dgm:pt modelId="{EC2EB8FD-FBDC-4839-AB31-3E510AC53760}" type="pres">
      <dgm:prSet presAssocID="{89E1FC92-2E9A-4973-B7A7-58A08F79102F}" presName="rootComposite" presStyleCnt="0"/>
      <dgm:spPr/>
    </dgm:pt>
    <dgm:pt modelId="{FB6ECC9F-1A98-4AB5-9BEE-6CC0A279FA04}" type="pres">
      <dgm:prSet presAssocID="{89E1FC92-2E9A-4973-B7A7-58A08F79102F}" presName="rootText" presStyleLbl="node3" presStyleIdx="1" presStyleCnt="4" custScaleX="285313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343D4BB-B37C-4576-8A78-341247D57629}" type="pres">
      <dgm:prSet presAssocID="{89E1FC92-2E9A-4973-B7A7-58A08F79102F}" presName="rootConnector" presStyleLbl="node3" presStyleIdx="1" presStyleCnt="4"/>
      <dgm:spPr/>
      <dgm:t>
        <a:bodyPr/>
        <a:lstStyle/>
        <a:p>
          <a:endParaRPr lang="ru-RU"/>
        </a:p>
      </dgm:t>
    </dgm:pt>
    <dgm:pt modelId="{C4D77F2F-6FEC-4627-AB14-6898076C89FB}" type="pres">
      <dgm:prSet presAssocID="{89E1FC92-2E9A-4973-B7A7-58A08F79102F}" presName="hierChild4" presStyleCnt="0"/>
      <dgm:spPr/>
    </dgm:pt>
    <dgm:pt modelId="{AB8156B5-9D14-43C6-AD5E-82A42B051476}" type="pres">
      <dgm:prSet presAssocID="{0659507C-5527-4305-B91A-3A51431A1BD1}" presName="Name35" presStyleLbl="parChTrans1D4" presStyleIdx="0" presStyleCnt="44"/>
      <dgm:spPr/>
      <dgm:t>
        <a:bodyPr/>
        <a:lstStyle/>
        <a:p>
          <a:endParaRPr lang="ru-RU"/>
        </a:p>
      </dgm:t>
    </dgm:pt>
    <dgm:pt modelId="{30818783-7A71-4063-B43C-BC585C6CA13A}" type="pres">
      <dgm:prSet presAssocID="{5D15E427-6E0C-4380-A284-2A2E9B49B543}" presName="hierRoot2" presStyleCnt="0">
        <dgm:presLayoutVars>
          <dgm:hierBranch/>
        </dgm:presLayoutVars>
      </dgm:prSet>
      <dgm:spPr/>
    </dgm:pt>
    <dgm:pt modelId="{DB6A9A10-4888-41DB-B9CE-D4A6C7BBD33E}" type="pres">
      <dgm:prSet presAssocID="{5D15E427-6E0C-4380-A284-2A2E9B49B543}" presName="rootComposite" presStyleCnt="0"/>
      <dgm:spPr/>
    </dgm:pt>
    <dgm:pt modelId="{D1C38C4C-8CA7-4C13-9A39-2BFBD762656E}" type="pres">
      <dgm:prSet presAssocID="{5D15E427-6E0C-4380-A284-2A2E9B49B543}" presName="rootText" presStyleLbl="node4" presStyleIdx="0" presStyleCnt="44" custScaleX="177156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9E5C6A3-BC7C-4703-A181-43356580C177}" type="pres">
      <dgm:prSet presAssocID="{5D15E427-6E0C-4380-A284-2A2E9B49B543}" presName="rootConnector" presStyleLbl="node4" presStyleIdx="0" presStyleCnt="44"/>
      <dgm:spPr/>
      <dgm:t>
        <a:bodyPr/>
        <a:lstStyle/>
        <a:p>
          <a:endParaRPr lang="ru-RU"/>
        </a:p>
      </dgm:t>
    </dgm:pt>
    <dgm:pt modelId="{F91B3753-E225-4394-9F75-74D63CEBE30A}" type="pres">
      <dgm:prSet presAssocID="{5D15E427-6E0C-4380-A284-2A2E9B49B543}" presName="hierChild4" presStyleCnt="0"/>
      <dgm:spPr/>
    </dgm:pt>
    <dgm:pt modelId="{F44886B8-8626-4D6E-B5E3-95C5865D9D46}" type="pres">
      <dgm:prSet presAssocID="{A3265BF1-3955-42CD-906B-920112714ABF}" presName="Name35" presStyleLbl="parChTrans1D4" presStyleIdx="1" presStyleCnt="44"/>
      <dgm:spPr/>
      <dgm:t>
        <a:bodyPr/>
        <a:lstStyle/>
        <a:p>
          <a:endParaRPr lang="ru-RU"/>
        </a:p>
      </dgm:t>
    </dgm:pt>
    <dgm:pt modelId="{5141ADA5-42D8-45F7-9460-BB8CF9C87644}" type="pres">
      <dgm:prSet presAssocID="{388F2973-2913-4828-843F-3884B8839609}" presName="hierRoot2" presStyleCnt="0">
        <dgm:presLayoutVars>
          <dgm:hierBranch/>
        </dgm:presLayoutVars>
      </dgm:prSet>
      <dgm:spPr/>
    </dgm:pt>
    <dgm:pt modelId="{083E8E69-D7BD-4D28-B34F-BF65E97C5B8B}" type="pres">
      <dgm:prSet presAssocID="{388F2973-2913-4828-843F-3884B8839609}" presName="rootComposite" presStyleCnt="0"/>
      <dgm:spPr/>
    </dgm:pt>
    <dgm:pt modelId="{052F90F9-9291-4E19-A1F2-793F98DB2291}" type="pres">
      <dgm:prSet presAssocID="{388F2973-2913-4828-843F-3884B8839609}" presName="rootText" presStyleLbl="node4" presStyleIdx="1" presStyleCnt="44" custScaleX="177156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C388844-8D2F-4B01-9FF2-1CC09254C78C}" type="pres">
      <dgm:prSet presAssocID="{388F2973-2913-4828-843F-3884B8839609}" presName="rootConnector" presStyleLbl="node4" presStyleIdx="1" presStyleCnt="44"/>
      <dgm:spPr/>
      <dgm:t>
        <a:bodyPr/>
        <a:lstStyle/>
        <a:p>
          <a:endParaRPr lang="ru-RU"/>
        </a:p>
      </dgm:t>
    </dgm:pt>
    <dgm:pt modelId="{5D5C261F-6842-404E-893E-94DF92B6F9CD}" type="pres">
      <dgm:prSet presAssocID="{388F2973-2913-4828-843F-3884B8839609}" presName="hierChild4" presStyleCnt="0"/>
      <dgm:spPr/>
    </dgm:pt>
    <dgm:pt modelId="{CEF030A0-C670-41DE-B99F-6470DD1F3DE6}" type="pres">
      <dgm:prSet presAssocID="{A5D7A24C-2A4A-4B50-A99B-DFACFFDAF089}" presName="Name35" presStyleLbl="parChTrans1D4" presStyleIdx="2" presStyleCnt="44"/>
      <dgm:spPr/>
      <dgm:t>
        <a:bodyPr/>
        <a:lstStyle/>
        <a:p>
          <a:endParaRPr lang="ru-RU"/>
        </a:p>
      </dgm:t>
    </dgm:pt>
    <dgm:pt modelId="{24EB5C6B-E884-4B69-A775-BC19A50D31C0}" type="pres">
      <dgm:prSet presAssocID="{F9DCB5D3-C543-4617-B37F-CFF86D0EB312}" presName="hierRoot2" presStyleCnt="0">
        <dgm:presLayoutVars>
          <dgm:hierBranch/>
        </dgm:presLayoutVars>
      </dgm:prSet>
      <dgm:spPr/>
    </dgm:pt>
    <dgm:pt modelId="{0B2B2986-27A7-4CAD-8A75-15DA5EF17C63}" type="pres">
      <dgm:prSet presAssocID="{F9DCB5D3-C543-4617-B37F-CFF86D0EB312}" presName="rootComposite" presStyleCnt="0"/>
      <dgm:spPr/>
    </dgm:pt>
    <dgm:pt modelId="{2CFA37AB-61A6-4E3C-B639-C00E6001CD73}" type="pres">
      <dgm:prSet presAssocID="{F9DCB5D3-C543-4617-B37F-CFF86D0EB312}" presName="rootText" presStyleLbl="node4" presStyleIdx="2" presStyleCnt="44" custScaleX="259375" custLinFactNeighborX="-5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383D253-C5B7-4BD7-89A2-DA21CD9326DC}" type="pres">
      <dgm:prSet presAssocID="{F9DCB5D3-C543-4617-B37F-CFF86D0EB312}" presName="rootConnector" presStyleLbl="node4" presStyleIdx="2" presStyleCnt="44"/>
      <dgm:spPr/>
      <dgm:t>
        <a:bodyPr/>
        <a:lstStyle/>
        <a:p>
          <a:endParaRPr lang="ru-RU"/>
        </a:p>
      </dgm:t>
    </dgm:pt>
    <dgm:pt modelId="{FD1FBADC-35EF-4069-955C-2DD4C80BB4D2}" type="pres">
      <dgm:prSet presAssocID="{F9DCB5D3-C543-4617-B37F-CFF86D0EB312}" presName="hierChild4" presStyleCnt="0"/>
      <dgm:spPr/>
    </dgm:pt>
    <dgm:pt modelId="{8EEA0984-B204-4C93-B8EF-B1673010C278}" type="pres">
      <dgm:prSet presAssocID="{48343668-9E66-4B1D-B811-038CB2CB37F3}" presName="Name35" presStyleLbl="parChTrans1D4" presStyleIdx="3" presStyleCnt="44"/>
      <dgm:spPr/>
      <dgm:t>
        <a:bodyPr/>
        <a:lstStyle/>
        <a:p>
          <a:endParaRPr lang="ru-RU"/>
        </a:p>
      </dgm:t>
    </dgm:pt>
    <dgm:pt modelId="{14924837-FCCF-4CBE-A7EB-8476BE900067}" type="pres">
      <dgm:prSet presAssocID="{69143A65-8CD3-4988-AE60-E007DA94030F}" presName="hierRoot2" presStyleCnt="0">
        <dgm:presLayoutVars>
          <dgm:hierBranch val="init"/>
        </dgm:presLayoutVars>
      </dgm:prSet>
      <dgm:spPr/>
    </dgm:pt>
    <dgm:pt modelId="{AD04D252-86B8-4EE4-923F-81AF794B479B}" type="pres">
      <dgm:prSet presAssocID="{69143A65-8CD3-4988-AE60-E007DA94030F}" presName="rootComposite" presStyleCnt="0"/>
      <dgm:spPr/>
    </dgm:pt>
    <dgm:pt modelId="{9CC9DB37-06F4-4B73-92B8-555E1FE1CEA8}" type="pres">
      <dgm:prSet presAssocID="{69143A65-8CD3-4988-AE60-E007DA94030F}" presName="rootText" presStyleLbl="node4" presStyleIdx="3" presStyleCnt="44" custScaleX="177156" custLinFactNeighborX="-495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64B0A36-C086-4F8E-8913-FC68AB622034}" type="pres">
      <dgm:prSet presAssocID="{69143A65-8CD3-4988-AE60-E007DA94030F}" presName="rootConnector" presStyleLbl="node4" presStyleIdx="3" presStyleCnt="44"/>
      <dgm:spPr/>
      <dgm:t>
        <a:bodyPr/>
        <a:lstStyle/>
        <a:p>
          <a:endParaRPr lang="ru-RU"/>
        </a:p>
      </dgm:t>
    </dgm:pt>
    <dgm:pt modelId="{2226A3A1-43BA-42FC-9918-9BB862AC9376}" type="pres">
      <dgm:prSet presAssocID="{69143A65-8CD3-4988-AE60-E007DA94030F}" presName="hierChild4" presStyleCnt="0"/>
      <dgm:spPr/>
    </dgm:pt>
    <dgm:pt modelId="{A7AD59B7-6184-4CDD-881E-5A4AB434FC3D}" type="pres">
      <dgm:prSet presAssocID="{69143A65-8CD3-4988-AE60-E007DA94030F}" presName="hierChild5" presStyleCnt="0"/>
      <dgm:spPr/>
    </dgm:pt>
    <dgm:pt modelId="{68875745-9348-41FD-9ADD-F553930F415D}" type="pres">
      <dgm:prSet presAssocID="{5A918A92-743B-44E4-B8D3-2ACE0FFFD8BE}" presName="Name35" presStyleLbl="parChTrans1D4" presStyleIdx="4" presStyleCnt="44"/>
      <dgm:spPr/>
      <dgm:t>
        <a:bodyPr/>
        <a:lstStyle/>
        <a:p>
          <a:endParaRPr lang="ru-RU"/>
        </a:p>
      </dgm:t>
    </dgm:pt>
    <dgm:pt modelId="{D1452C35-C770-4F8D-9DF4-EB454332B41D}" type="pres">
      <dgm:prSet presAssocID="{25F6176B-988E-4B8C-ABA7-FAC514DE1B41}" presName="hierRoot2" presStyleCnt="0">
        <dgm:presLayoutVars>
          <dgm:hierBranch val="init"/>
        </dgm:presLayoutVars>
      </dgm:prSet>
      <dgm:spPr/>
    </dgm:pt>
    <dgm:pt modelId="{BE583087-D79A-40F0-AA01-9376F375CD5B}" type="pres">
      <dgm:prSet presAssocID="{25F6176B-988E-4B8C-ABA7-FAC514DE1B41}" presName="rootComposite" presStyleCnt="0"/>
      <dgm:spPr/>
    </dgm:pt>
    <dgm:pt modelId="{9898FB4E-58D0-4DA4-A6F7-885A49288266}" type="pres">
      <dgm:prSet presAssocID="{25F6176B-988E-4B8C-ABA7-FAC514DE1B41}" presName="rootText" presStyleLbl="node4" presStyleIdx="4" presStyleCnt="44" custScaleX="177156" custLinFactNeighborX="-49590" custLinFactNeighborY="519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C7AE86-91BA-4BBC-815D-9E95AE2861D8}" type="pres">
      <dgm:prSet presAssocID="{25F6176B-988E-4B8C-ABA7-FAC514DE1B41}" presName="rootConnector" presStyleLbl="node4" presStyleIdx="4" presStyleCnt="44"/>
      <dgm:spPr/>
      <dgm:t>
        <a:bodyPr/>
        <a:lstStyle/>
        <a:p>
          <a:endParaRPr lang="ru-RU"/>
        </a:p>
      </dgm:t>
    </dgm:pt>
    <dgm:pt modelId="{256E71F4-A9BC-438F-983C-0453CA8AB938}" type="pres">
      <dgm:prSet presAssocID="{25F6176B-988E-4B8C-ABA7-FAC514DE1B41}" presName="hierChild4" presStyleCnt="0"/>
      <dgm:spPr/>
    </dgm:pt>
    <dgm:pt modelId="{FDE98EF5-0023-4868-80EB-A7B3B331BB91}" type="pres">
      <dgm:prSet presAssocID="{25F6176B-988E-4B8C-ABA7-FAC514DE1B41}" presName="hierChild5" presStyleCnt="0"/>
      <dgm:spPr/>
    </dgm:pt>
    <dgm:pt modelId="{97EB257B-F7C1-468C-9D56-4853B7908A97}" type="pres">
      <dgm:prSet presAssocID="{B558798C-F97E-44FE-AF32-2AC05DA88C21}" presName="Name35" presStyleLbl="parChTrans1D4" presStyleIdx="5" presStyleCnt="44"/>
      <dgm:spPr/>
      <dgm:t>
        <a:bodyPr/>
        <a:lstStyle/>
        <a:p>
          <a:endParaRPr lang="ru-RU"/>
        </a:p>
      </dgm:t>
    </dgm:pt>
    <dgm:pt modelId="{36D47DFA-4346-4FC8-918F-A52AD7A058E7}" type="pres">
      <dgm:prSet presAssocID="{FEFCA9D8-F2DC-49DB-8FD2-6361D5C58910}" presName="hierRoot2" presStyleCnt="0">
        <dgm:presLayoutVars>
          <dgm:hierBranch val="init"/>
        </dgm:presLayoutVars>
      </dgm:prSet>
      <dgm:spPr/>
    </dgm:pt>
    <dgm:pt modelId="{9F0B61E7-F8B7-428C-A709-65C23D19698D}" type="pres">
      <dgm:prSet presAssocID="{FEFCA9D8-F2DC-49DB-8FD2-6361D5C58910}" presName="rootComposite" presStyleCnt="0"/>
      <dgm:spPr/>
    </dgm:pt>
    <dgm:pt modelId="{B65811BC-91E8-415F-81FF-1CF0569FAC88}" type="pres">
      <dgm:prSet presAssocID="{FEFCA9D8-F2DC-49DB-8FD2-6361D5C58910}" presName="rootText" presStyleLbl="node4" presStyleIdx="5" presStyleCnt="44" custScaleX="177156" custLinFactNeighborX="-49681" custLinFactNeighborY="622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F57A6E5-4839-4B75-B49B-01F6EC6DD34B}" type="pres">
      <dgm:prSet presAssocID="{FEFCA9D8-F2DC-49DB-8FD2-6361D5C58910}" presName="rootConnector" presStyleLbl="node4" presStyleIdx="5" presStyleCnt="44"/>
      <dgm:spPr/>
      <dgm:t>
        <a:bodyPr/>
        <a:lstStyle/>
        <a:p>
          <a:endParaRPr lang="ru-RU"/>
        </a:p>
      </dgm:t>
    </dgm:pt>
    <dgm:pt modelId="{8D286E80-CFD4-4F3A-A70B-0DB2E1422F48}" type="pres">
      <dgm:prSet presAssocID="{FEFCA9D8-F2DC-49DB-8FD2-6361D5C58910}" presName="hierChild4" presStyleCnt="0"/>
      <dgm:spPr/>
    </dgm:pt>
    <dgm:pt modelId="{37C62F05-BE3A-4B95-B201-6D2A49E1C1BE}" type="pres">
      <dgm:prSet presAssocID="{FEFCA9D8-F2DC-49DB-8FD2-6361D5C58910}" presName="hierChild5" presStyleCnt="0"/>
      <dgm:spPr/>
    </dgm:pt>
    <dgm:pt modelId="{BFF3661C-13D4-4B4B-8918-439447739003}" type="pres">
      <dgm:prSet presAssocID="{BF4C4A38-7E96-43D2-BF32-F5F7209C5E48}" presName="Name35" presStyleLbl="parChTrans1D4" presStyleIdx="6" presStyleCnt="44"/>
      <dgm:spPr/>
      <dgm:t>
        <a:bodyPr/>
        <a:lstStyle/>
        <a:p>
          <a:endParaRPr lang="ru-RU"/>
        </a:p>
      </dgm:t>
    </dgm:pt>
    <dgm:pt modelId="{B2CC8767-33D6-4ABB-9E63-C67FFDA31553}" type="pres">
      <dgm:prSet presAssocID="{757A7436-3FCE-4EA4-98A6-8774785120E2}" presName="hierRoot2" presStyleCnt="0">
        <dgm:presLayoutVars>
          <dgm:hierBranch/>
        </dgm:presLayoutVars>
      </dgm:prSet>
      <dgm:spPr/>
    </dgm:pt>
    <dgm:pt modelId="{C5353400-82DD-48A4-894E-7AB5BAA27784}" type="pres">
      <dgm:prSet presAssocID="{757A7436-3FCE-4EA4-98A6-8774785120E2}" presName="rootComposite" presStyleCnt="0"/>
      <dgm:spPr/>
    </dgm:pt>
    <dgm:pt modelId="{432F130A-479F-418F-85F8-84EAABB2EFBD}" type="pres">
      <dgm:prSet presAssocID="{757A7436-3FCE-4EA4-98A6-8774785120E2}" presName="rootText" presStyleLbl="node4" presStyleIdx="6" presStyleCnt="44" custScaleX="177156" custLinFactNeighborX="6710" custLinFactNeighborY="130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169FED-9B21-4A48-916A-72107FAB323C}" type="pres">
      <dgm:prSet presAssocID="{757A7436-3FCE-4EA4-98A6-8774785120E2}" presName="rootConnector" presStyleLbl="node4" presStyleIdx="6" presStyleCnt="44"/>
      <dgm:spPr/>
      <dgm:t>
        <a:bodyPr/>
        <a:lstStyle/>
        <a:p>
          <a:endParaRPr lang="ru-RU"/>
        </a:p>
      </dgm:t>
    </dgm:pt>
    <dgm:pt modelId="{BCA1D850-E49B-4B60-8EB0-8BB5F1E1210F}" type="pres">
      <dgm:prSet presAssocID="{757A7436-3FCE-4EA4-98A6-8774785120E2}" presName="hierChild4" presStyleCnt="0"/>
      <dgm:spPr/>
    </dgm:pt>
    <dgm:pt modelId="{DDB9500F-2C57-4F81-80FC-3F3DAEBB27CD}" type="pres">
      <dgm:prSet presAssocID="{75733C4A-4563-4BB8-B906-A878AC90CE91}" presName="Name35" presStyleLbl="parChTrans1D4" presStyleIdx="7" presStyleCnt="44"/>
      <dgm:spPr/>
      <dgm:t>
        <a:bodyPr/>
        <a:lstStyle/>
        <a:p>
          <a:endParaRPr lang="ru-RU"/>
        </a:p>
      </dgm:t>
    </dgm:pt>
    <dgm:pt modelId="{C96DA427-05A1-4C09-8159-A3304DD6B3B9}" type="pres">
      <dgm:prSet presAssocID="{C14EB1CB-AE56-480B-A9DC-4D92821727F2}" presName="hierRoot2" presStyleCnt="0">
        <dgm:presLayoutVars>
          <dgm:hierBranch val="r"/>
        </dgm:presLayoutVars>
      </dgm:prSet>
      <dgm:spPr/>
    </dgm:pt>
    <dgm:pt modelId="{DE7A3955-E7CC-4E4C-BBB4-C463F860FB42}" type="pres">
      <dgm:prSet presAssocID="{C14EB1CB-AE56-480B-A9DC-4D92821727F2}" presName="rootComposite" presStyleCnt="0"/>
      <dgm:spPr/>
    </dgm:pt>
    <dgm:pt modelId="{7A869336-8D0F-4E4B-9DE9-977D5B94E6E3}" type="pres">
      <dgm:prSet presAssocID="{C14EB1CB-AE56-480B-A9DC-4D92821727F2}" presName="rootText" presStyleLbl="node4" presStyleIdx="7" presStyleCnt="44" custScaleX="214359" custScaleY="100000" custLinFactX="-100000" custLinFactNeighborX="-107666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DD5B8B3-EAC2-4EF5-A4FB-81C08D58FCC8}" type="pres">
      <dgm:prSet presAssocID="{C14EB1CB-AE56-480B-A9DC-4D92821727F2}" presName="rootConnector" presStyleLbl="node4" presStyleIdx="7" presStyleCnt="44"/>
      <dgm:spPr/>
      <dgm:t>
        <a:bodyPr/>
        <a:lstStyle/>
        <a:p>
          <a:endParaRPr lang="ru-RU"/>
        </a:p>
      </dgm:t>
    </dgm:pt>
    <dgm:pt modelId="{1EE07F26-4E9B-40C8-8AF1-D249BE2BAC45}" type="pres">
      <dgm:prSet presAssocID="{C14EB1CB-AE56-480B-A9DC-4D92821727F2}" presName="hierChild4" presStyleCnt="0"/>
      <dgm:spPr/>
    </dgm:pt>
    <dgm:pt modelId="{B8C3FC53-197B-4638-ABB6-D23EA1537228}" type="pres">
      <dgm:prSet presAssocID="{43A51755-572A-46B4-BE31-1D1F6D0915C3}" presName="Name50" presStyleLbl="parChTrans1D4" presStyleIdx="8" presStyleCnt="44"/>
      <dgm:spPr/>
      <dgm:t>
        <a:bodyPr/>
        <a:lstStyle/>
        <a:p>
          <a:endParaRPr lang="ru-RU"/>
        </a:p>
      </dgm:t>
    </dgm:pt>
    <dgm:pt modelId="{2F80F2F8-75FA-4220-A674-2BBEC4994A2D}" type="pres">
      <dgm:prSet presAssocID="{497A1238-8576-4E28-A78F-1F14EA0D873D}" presName="hierRoot2" presStyleCnt="0">
        <dgm:presLayoutVars>
          <dgm:hierBranch val="init"/>
        </dgm:presLayoutVars>
      </dgm:prSet>
      <dgm:spPr/>
    </dgm:pt>
    <dgm:pt modelId="{9370601E-B4FE-4C1E-93A4-ADC8174D6B0A}" type="pres">
      <dgm:prSet presAssocID="{497A1238-8576-4E28-A78F-1F14EA0D873D}" presName="rootComposite" presStyleCnt="0"/>
      <dgm:spPr/>
    </dgm:pt>
    <dgm:pt modelId="{043DD402-8965-4ECF-B5DC-2BDAAA15C61E}" type="pres">
      <dgm:prSet presAssocID="{497A1238-8576-4E28-A78F-1F14EA0D873D}" presName="rootText" presStyleLbl="node4" presStyleIdx="8" presStyleCnt="44" custScaleX="177156" custScaleY="100000" custLinFactX="-63938" custLinFactNeighborX="-100000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63EFEDC-6028-4BDA-A913-CF110AA3E838}" type="pres">
      <dgm:prSet presAssocID="{497A1238-8576-4E28-A78F-1F14EA0D873D}" presName="rootConnector" presStyleLbl="node4" presStyleIdx="8" presStyleCnt="44"/>
      <dgm:spPr/>
      <dgm:t>
        <a:bodyPr/>
        <a:lstStyle/>
        <a:p>
          <a:endParaRPr lang="ru-RU"/>
        </a:p>
      </dgm:t>
    </dgm:pt>
    <dgm:pt modelId="{55126B12-BDCE-41CF-BF3F-444B1A0A1195}" type="pres">
      <dgm:prSet presAssocID="{497A1238-8576-4E28-A78F-1F14EA0D873D}" presName="hierChild4" presStyleCnt="0"/>
      <dgm:spPr/>
    </dgm:pt>
    <dgm:pt modelId="{465C0AD2-3EFF-4B3B-A702-91CE42733DD7}" type="pres">
      <dgm:prSet presAssocID="{497A1238-8576-4E28-A78F-1F14EA0D873D}" presName="hierChild5" presStyleCnt="0"/>
      <dgm:spPr/>
    </dgm:pt>
    <dgm:pt modelId="{399D923B-F4BF-402A-918E-4596CA7C2072}" type="pres">
      <dgm:prSet presAssocID="{02E3D7FC-52F4-4E30-91B3-4E919B4C7E92}" presName="Name50" presStyleLbl="parChTrans1D4" presStyleIdx="9" presStyleCnt="44"/>
      <dgm:spPr/>
      <dgm:t>
        <a:bodyPr/>
        <a:lstStyle/>
        <a:p>
          <a:endParaRPr lang="ru-RU"/>
        </a:p>
      </dgm:t>
    </dgm:pt>
    <dgm:pt modelId="{8FA67E10-9955-433F-A45C-A12AC0423CFC}" type="pres">
      <dgm:prSet presAssocID="{32F0BEEB-1736-4361-BCAF-D861843FF247}" presName="hierRoot2" presStyleCnt="0">
        <dgm:presLayoutVars>
          <dgm:hierBranch/>
        </dgm:presLayoutVars>
      </dgm:prSet>
      <dgm:spPr/>
    </dgm:pt>
    <dgm:pt modelId="{463CE477-8F50-482B-A8B1-F417D0BFD017}" type="pres">
      <dgm:prSet presAssocID="{32F0BEEB-1736-4361-BCAF-D861843FF247}" presName="rootComposite" presStyleCnt="0"/>
      <dgm:spPr/>
    </dgm:pt>
    <dgm:pt modelId="{63484696-703B-44B2-AE28-00F9E13489F2}" type="pres">
      <dgm:prSet presAssocID="{32F0BEEB-1736-4361-BCAF-D861843FF247}" presName="rootText" presStyleLbl="node4" presStyleIdx="9" presStyleCnt="44" custScaleX="177156" custScaleY="100000" custLinFactX="-100000" custLinFactNeighborX="-102908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D094F32-3F87-4931-9A53-EF29DCD0BFD8}" type="pres">
      <dgm:prSet presAssocID="{32F0BEEB-1736-4361-BCAF-D861843FF247}" presName="rootConnector" presStyleLbl="node4" presStyleIdx="9" presStyleCnt="44"/>
      <dgm:spPr/>
      <dgm:t>
        <a:bodyPr/>
        <a:lstStyle/>
        <a:p>
          <a:endParaRPr lang="ru-RU"/>
        </a:p>
      </dgm:t>
    </dgm:pt>
    <dgm:pt modelId="{FAD1F863-C3CE-40B4-AA57-8DC12338655C}" type="pres">
      <dgm:prSet presAssocID="{32F0BEEB-1736-4361-BCAF-D861843FF247}" presName="hierChild4" presStyleCnt="0"/>
      <dgm:spPr/>
    </dgm:pt>
    <dgm:pt modelId="{28EAAB8B-17B4-40A5-A032-FD86D0C29E23}" type="pres">
      <dgm:prSet presAssocID="{4D0F617A-10D6-46B4-BD3A-0CBEA7A7081E}" presName="Name35" presStyleLbl="parChTrans1D4" presStyleIdx="10" presStyleCnt="44"/>
      <dgm:spPr/>
      <dgm:t>
        <a:bodyPr/>
        <a:lstStyle/>
        <a:p>
          <a:endParaRPr lang="ru-RU"/>
        </a:p>
      </dgm:t>
    </dgm:pt>
    <dgm:pt modelId="{CC05D72C-A6ED-472C-8C8D-979ABFE373A6}" type="pres">
      <dgm:prSet presAssocID="{7D6F32D4-B8C2-4509-BA08-928EB219C4EA}" presName="hierRoot2" presStyleCnt="0">
        <dgm:presLayoutVars>
          <dgm:hierBranch val="init"/>
        </dgm:presLayoutVars>
      </dgm:prSet>
      <dgm:spPr/>
    </dgm:pt>
    <dgm:pt modelId="{D41397B1-5083-4575-B5BD-B98B1EB98943}" type="pres">
      <dgm:prSet presAssocID="{7D6F32D4-B8C2-4509-BA08-928EB219C4EA}" presName="rootComposite" presStyleCnt="0"/>
      <dgm:spPr/>
    </dgm:pt>
    <dgm:pt modelId="{EBDBC34A-14B9-4D9C-B5B6-216E7CDD3FB6}" type="pres">
      <dgm:prSet presAssocID="{7D6F32D4-B8C2-4509-BA08-928EB219C4EA}" presName="rootText" presStyleLbl="node4" presStyleIdx="10" presStyleCnt="44" custScaleX="259375" custScaleY="100000" custLinFactX="-15972" custLinFactNeighborX="-100000" custLinFactNeighborY="4090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90220E1-FE62-48C3-BECC-EC1EC2E21324}" type="pres">
      <dgm:prSet presAssocID="{7D6F32D4-B8C2-4509-BA08-928EB219C4EA}" presName="rootConnector" presStyleLbl="node4" presStyleIdx="10" presStyleCnt="44"/>
      <dgm:spPr/>
      <dgm:t>
        <a:bodyPr/>
        <a:lstStyle/>
        <a:p>
          <a:endParaRPr lang="ru-RU"/>
        </a:p>
      </dgm:t>
    </dgm:pt>
    <dgm:pt modelId="{08D5689B-C15F-44F6-B7DE-0EE2D3A747F4}" type="pres">
      <dgm:prSet presAssocID="{7D6F32D4-B8C2-4509-BA08-928EB219C4EA}" presName="hierChild4" presStyleCnt="0"/>
      <dgm:spPr/>
    </dgm:pt>
    <dgm:pt modelId="{3B3D9207-BC34-4355-9E47-A43ED40EE083}" type="pres">
      <dgm:prSet presAssocID="{7D6F32D4-B8C2-4509-BA08-928EB219C4EA}" presName="hierChild5" presStyleCnt="0"/>
      <dgm:spPr/>
    </dgm:pt>
    <dgm:pt modelId="{D995D960-C121-4915-B2D6-A6802F1961EB}" type="pres">
      <dgm:prSet presAssocID="{32F0BEEB-1736-4361-BCAF-D861843FF247}" presName="hierChild5" presStyleCnt="0"/>
      <dgm:spPr/>
    </dgm:pt>
    <dgm:pt modelId="{4DD9B34F-AFBD-424A-A79B-831268E04466}" type="pres">
      <dgm:prSet presAssocID="{D40BC0E2-313B-4CA7-B794-B715E4300FB6}" presName="Name50" presStyleLbl="parChTrans1D4" presStyleIdx="11" presStyleCnt="44"/>
      <dgm:spPr/>
      <dgm:t>
        <a:bodyPr/>
        <a:lstStyle/>
        <a:p>
          <a:endParaRPr lang="ru-RU"/>
        </a:p>
      </dgm:t>
    </dgm:pt>
    <dgm:pt modelId="{B9A8E364-FBFB-4EDC-933A-AF45D474A20E}" type="pres">
      <dgm:prSet presAssocID="{5406EFAE-BF64-48E7-89E5-673D76019A2F}" presName="hierRoot2" presStyleCnt="0">
        <dgm:presLayoutVars>
          <dgm:hierBranch val="r"/>
        </dgm:presLayoutVars>
      </dgm:prSet>
      <dgm:spPr/>
    </dgm:pt>
    <dgm:pt modelId="{B80C1842-7729-4348-8533-CB84C1C3D809}" type="pres">
      <dgm:prSet presAssocID="{5406EFAE-BF64-48E7-89E5-673D76019A2F}" presName="rootComposite" presStyleCnt="0"/>
      <dgm:spPr/>
    </dgm:pt>
    <dgm:pt modelId="{14B02933-18E1-4D5C-B46B-2FB4D4F5F149}" type="pres">
      <dgm:prSet presAssocID="{5406EFAE-BF64-48E7-89E5-673D76019A2F}" presName="rootText" presStyleLbl="node4" presStyleIdx="11" presStyleCnt="44" custScaleX="177156" custScaleY="100000" custLinFactX="-63938" custLinFactNeighborX="-100000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C0B857E-F98A-42E0-9684-BC2B14D016D0}" type="pres">
      <dgm:prSet presAssocID="{5406EFAE-BF64-48E7-89E5-673D76019A2F}" presName="rootConnector" presStyleLbl="node4" presStyleIdx="11" presStyleCnt="44"/>
      <dgm:spPr/>
      <dgm:t>
        <a:bodyPr/>
        <a:lstStyle/>
        <a:p>
          <a:endParaRPr lang="ru-RU"/>
        </a:p>
      </dgm:t>
    </dgm:pt>
    <dgm:pt modelId="{3F84B334-A448-4004-B397-7E6DA393D8B2}" type="pres">
      <dgm:prSet presAssocID="{5406EFAE-BF64-48E7-89E5-673D76019A2F}" presName="hierChild4" presStyleCnt="0"/>
      <dgm:spPr/>
    </dgm:pt>
    <dgm:pt modelId="{495955C5-013A-47D7-B839-C57DB3E8A100}" type="pres">
      <dgm:prSet presAssocID="{6DADC438-E59C-4258-9EE3-0798573D4CF4}" presName="Name50" presStyleLbl="parChTrans1D4" presStyleIdx="12" presStyleCnt="44"/>
      <dgm:spPr/>
      <dgm:t>
        <a:bodyPr/>
        <a:lstStyle/>
        <a:p>
          <a:endParaRPr lang="ru-RU"/>
        </a:p>
      </dgm:t>
    </dgm:pt>
    <dgm:pt modelId="{CF30E25F-30BB-444A-AF30-0B25DE0D8C6A}" type="pres">
      <dgm:prSet presAssocID="{332B6937-F8B4-4D9F-96A7-94857F41F3C3}" presName="hierRoot2" presStyleCnt="0">
        <dgm:presLayoutVars>
          <dgm:hierBranch val="init"/>
        </dgm:presLayoutVars>
      </dgm:prSet>
      <dgm:spPr/>
    </dgm:pt>
    <dgm:pt modelId="{F021B5B9-7F38-4FD3-A73E-9C3C8845E645}" type="pres">
      <dgm:prSet presAssocID="{332B6937-F8B4-4D9F-96A7-94857F41F3C3}" presName="rootComposite" presStyleCnt="0"/>
      <dgm:spPr/>
    </dgm:pt>
    <dgm:pt modelId="{1314EB1D-D4A5-417C-9B8A-A19C36109857}" type="pres">
      <dgm:prSet presAssocID="{332B6937-F8B4-4D9F-96A7-94857F41F3C3}" presName="rootText" presStyleLbl="node4" presStyleIdx="12" presStyleCnt="44" custScaleX="177156" custScaleY="100000" custLinFactX="-63938" custLinFactNeighborX="-100000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A48FC2E-A7D6-4995-806E-3DB3E74C2FC0}" type="pres">
      <dgm:prSet presAssocID="{332B6937-F8B4-4D9F-96A7-94857F41F3C3}" presName="rootConnector" presStyleLbl="node4" presStyleIdx="12" presStyleCnt="44"/>
      <dgm:spPr/>
      <dgm:t>
        <a:bodyPr/>
        <a:lstStyle/>
        <a:p>
          <a:endParaRPr lang="ru-RU"/>
        </a:p>
      </dgm:t>
    </dgm:pt>
    <dgm:pt modelId="{ECE7BDDA-3D5C-4A6C-A0D3-0BA4EA938C03}" type="pres">
      <dgm:prSet presAssocID="{332B6937-F8B4-4D9F-96A7-94857F41F3C3}" presName="hierChild4" presStyleCnt="0"/>
      <dgm:spPr/>
    </dgm:pt>
    <dgm:pt modelId="{CE6B5639-DE25-446A-82BF-FD96F7E67894}" type="pres">
      <dgm:prSet presAssocID="{332B6937-F8B4-4D9F-96A7-94857F41F3C3}" presName="hierChild5" presStyleCnt="0"/>
      <dgm:spPr/>
    </dgm:pt>
    <dgm:pt modelId="{DD2E1F5E-7F3D-40EB-964F-C13873B9263B}" type="pres">
      <dgm:prSet presAssocID="{0E1854A5-31FD-4C6C-BE74-7721EAA6745C}" presName="Name50" presStyleLbl="parChTrans1D4" presStyleIdx="13" presStyleCnt="44"/>
      <dgm:spPr/>
      <dgm:t>
        <a:bodyPr/>
        <a:lstStyle/>
        <a:p>
          <a:endParaRPr lang="ru-RU"/>
        </a:p>
      </dgm:t>
    </dgm:pt>
    <dgm:pt modelId="{2CDB02BD-73EA-46AF-AA55-864D335E5066}" type="pres">
      <dgm:prSet presAssocID="{C6214F99-54E3-454B-8BD3-336785EC8495}" presName="hierRoot2" presStyleCnt="0">
        <dgm:presLayoutVars>
          <dgm:hierBranch val="init"/>
        </dgm:presLayoutVars>
      </dgm:prSet>
      <dgm:spPr/>
    </dgm:pt>
    <dgm:pt modelId="{47403176-6649-434F-BD30-3ED89C5C71BD}" type="pres">
      <dgm:prSet presAssocID="{C6214F99-54E3-454B-8BD3-336785EC8495}" presName="rootComposite" presStyleCnt="0"/>
      <dgm:spPr/>
    </dgm:pt>
    <dgm:pt modelId="{9570D9A5-2609-418D-9459-71DDC798B540}" type="pres">
      <dgm:prSet presAssocID="{C6214F99-54E3-454B-8BD3-336785EC8495}" presName="rootText" presStyleLbl="node4" presStyleIdx="13" presStyleCnt="44" custScaleX="177156" custScaleY="100000" custLinFactX="-63938" custLinFactNeighborX="-100000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4535F7-23FB-41F1-BF2C-ECE5CD3338D1}" type="pres">
      <dgm:prSet presAssocID="{C6214F99-54E3-454B-8BD3-336785EC8495}" presName="rootConnector" presStyleLbl="node4" presStyleIdx="13" presStyleCnt="44"/>
      <dgm:spPr/>
      <dgm:t>
        <a:bodyPr/>
        <a:lstStyle/>
        <a:p>
          <a:endParaRPr lang="ru-RU"/>
        </a:p>
      </dgm:t>
    </dgm:pt>
    <dgm:pt modelId="{BCA7DC96-44D7-4C36-82B0-6D66A561D82E}" type="pres">
      <dgm:prSet presAssocID="{C6214F99-54E3-454B-8BD3-336785EC8495}" presName="hierChild4" presStyleCnt="0"/>
      <dgm:spPr/>
    </dgm:pt>
    <dgm:pt modelId="{C840E5A5-8DF9-478D-A329-01225F1D3511}" type="pres">
      <dgm:prSet presAssocID="{C6214F99-54E3-454B-8BD3-336785EC8495}" presName="hierChild5" presStyleCnt="0"/>
      <dgm:spPr/>
    </dgm:pt>
    <dgm:pt modelId="{273E9022-5A8C-4693-923D-893C593F8E06}" type="pres">
      <dgm:prSet presAssocID="{4E07AD2D-87AC-4D85-92F6-2F5E9444F5E1}" presName="Name50" presStyleLbl="parChTrans1D4" presStyleIdx="14" presStyleCnt="44"/>
      <dgm:spPr/>
      <dgm:t>
        <a:bodyPr/>
        <a:lstStyle/>
        <a:p>
          <a:endParaRPr lang="ru-RU"/>
        </a:p>
      </dgm:t>
    </dgm:pt>
    <dgm:pt modelId="{142459EE-A14C-4A21-81C2-18F6E20486D1}" type="pres">
      <dgm:prSet presAssocID="{8A1609C7-F78F-4F36-939C-D4A6AFD2156F}" presName="hierRoot2" presStyleCnt="0">
        <dgm:presLayoutVars>
          <dgm:hierBranch/>
        </dgm:presLayoutVars>
      </dgm:prSet>
      <dgm:spPr/>
    </dgm:pt>
    <dgm:pt modelId="{3276B014-6DB1-436A-8D4E-EA00E571D176}" type="pres">
      <dgm:prSet presAssocID="{8A1609C7-F78F-4F36-939C-D4A6AFD2156F}" presName="rootComposite" presStyleCnt="0"/>
      <dgm:spPr/>
    </dgm:pt>
    <dgm:pt modelId="{06E5DE2A-43BC-4698-BC30-24C07F2EF9EE}" type="pres">
      <dgm:prSet presAssocID="{8A1609C7-F78F-4F36-939C-D4A6AFD2156F}" presName="rootText" presStyleLbl="node4" presStyleIdx="14" presStyleCnt="44" custScaleX="177156" custScaleY="100000" custLinFactX="-63938" custLinFactNeighborX="-100000" custLinFactNeighborY="2078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C00728A-798A-475D-8EC0-1E75F134B41F}" type="pres">
      <dgm:prSet presAssocID="{8A1609C7-F78F-4F36-939C-D4A6AFD2156F}" presName="rootConnector" presStyleLbl="node4" presStyleIdx="14" presStyleCnt="44"/>
      <dgm:spPr/>
      <dgm:t>
        <a:bodyPr/>
        <a:lstStyle/>
        <a:p>
          <a:endParaRPr lang="ru-RU"/>
        </a:p>
      </dgm:t>
    </dgm:pt>
    <dgm:pt modelId="{4F81EBD1-7854-4139-81D2-D380E745A2B9}" type="pres">
      <dgm:prSet presAssocID="{8A1609C7-F78F-4F36-939C-D4A6AFD2156F}" presName="hierChild4" presStyleCnt="0"/>
      <dgm:spPr/>
    </dgm:pt>
    <dgm:pt modelId="{239DCF95-E6E8-4DD8-B918-5241A47F39B3}" type="pres">
      <dgm:prSet presAssocID="{D5C5D72D-A7E3-4AF7-9B76-F3CB55F699A3}" presName="Name35" presStyleLbl="parChTrans1D4" presStyleIdx="15" presStyleCnt="44"/>
      <dgm:spPr/>
      <dgm:t>
        <a:bodyPr/>
        <a:lstStyle/>
        <a:p>
          <a:endParaRPr lang="ru-RU"/>
        </a:p>
      </dgm:t>
    </dgm:pt>
    <dgm:pt modelId="{502B5C7E-1AA0-4706-B43C-2031022F4B51}" type="pres">
      <dgm:prSet presAssocID="{6B31737F-3BAB-4A36-B93A-744C73025325}" presName="hierRoot2" presStyleCnt="0">
        <dgm:presLayoutVars>
          <dgm:hierBranch val="init"/>
        </dgm:presLayoutVars>
      </dgm:prSet>
      <dgm:spPr/>
    </dgm:pt>
    <dgm:pt modelId="{26605F03-ED68-4D7E-9D12-CCF2F6ADB69E}" type="pres">
      <dgm:prSet presAssocID="{6B31737F-3BAB-4A36-B93A-744C73025325}" presName="rootComposite" presStyleCnt="0"/>
      <dgm:spPr/>
    </dgm:pt>
    <dgm:pt modelId="{9F29CBCB-BC47-4DE5-89C1-201A28505C78}" type="pres">
      <dgm:prSet presAssocID="{6B31737F-3BAB-4A36-B93A-744C73025325}" presName="rootText" presStyleLbl="node4" presStyleIdx="15" presStyleCnt="44" custScaleX="177156" custScaleY="100000" custLinFactX="-63938" custLinFactNeighborX="-100000" custLinFactNeighborY="2747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73EB7E-7AFD-4932-A988-E1D28CFB84E2}" type="pres">
      <dgm:prSet presAssocID="{6B31737F-3BAB-4A36-B93A-744C73025325}" presName="rootConnector" presStyleLbl="node4" presStyleIdx="15" presStyleCnt="44"/>
      <dgm:spPr/>
      <dgm:t>
        <a:bodyPr/>
        <a:lstStyle/>
        <a:p>
          <a:endParaRPr lang="ru-RU"/>
        </a:p>
      </dgm:t>
    </dgm:pt>
    <dgm:pt modelId="{32B54B46-70B4-42B7-B1DB-64296F845582}" type="pres">
      <dgm:prSet presAssocID="{6B31737F-3BAB-4A36-B93A-744C73025325}" presName="hierChild4" presStyleCnt="0"/>
      <dgm:spPr/>
    </dgm:pt>
    <dgm:pt modelId="{63A7D411-C303-493E-888C-38F0D1DA5ECA}" type="pres">
      <dgm:prSet presAssocID="{6B31737F-3BAB-4A36-B93A-744C73025325}" presName="hierChild5" presStyleCnt="0"/>
      <dgm:spPr/>
    </dgm:pt>
    <dgm:pt modelId="{69CE9D6D-9776-4863-8BC1-DE0D92497933}" type="pres">
      <dgm:prSet presAssocID="{CA08EE5A-3F94-43DD-AC46-2E1145E5E60A}" presName="Name35" presStyleLbl="parChTrans1D4" presStyleIdx="16" presStyleCnt="44"/>
      <dgm:spPr/>
      <dgm:t>
        <a:bodyPr/>
        <a:lstStyle/>
        <a:p>
          <a:endParaRPr lang="ru-RU"/>
        </a:p>
      </dgm:t>
    </dgm:pt>
    <dgm:pt modelId="{E59757F3-1EE0-4F0C-911A-6D46CF6E07FB}" type="pres">
      <dgm:prSet presAssocID="{3B016758-9B19-4583-86DB-CAB2EC4756D5}" presName="hierRoot2" presStyleCnt="0">
        <dgm:presLayoutVars>
          <dgm:hierBranch val="init"/>
        </dgm:presLayoutVars>
      </dgm:prSet>
      <dgm:spPr/>
    </dgm:pt>
    <dgm:pt modelId="{7BDC21FC-E760-4C81-92F4-80328C43509A}" type="pres">
      <dgm:prSet presAssocID="{3B016758-9B19-4583-86DB-CAB2EC4756D5}" presName="rootComposite" presStyleCnt="0"/>
      <dgm:spPr/>
    </dgm:pt>
    <dgm:pt modelId="{D7A2FDCB-2896-411A-B2BB-4AE81426E9D2}" type="pres">
      <dgm:prSet presAssocID="{3B016758-9B19-4583-86DB-CAB2EC4756D5}" presName="rootText" presStyleLbl="node4" presStyleIdx="16" presStyleCnt="44" custScaleX="177156" custScaleY="100000" custLinFactX="-63938" custLinFactNeighborX="-100000" custLinFactNeighborY="2747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A0F390-46A6-40DB-ABAF-491290EB0145}" type="pres">
      <dgm:prSet presAssocID="{3B016758-9B19-4583-86DB-CAB2EC4756D5}" presName="rootConnector" presStyleLbl="node4" presStyleIdx="16" presStyleCnt="44"/>
      <dgm:spPr/>
      <dgm:t>
        <a:bodyPr/>
        <a:lstStyle/>
        <a:p>
          <a:endParaRPr lang="ru-RU"/>
        </a:p>
      </dgm:t>
    </dgm:pt>
    <dgm:pt modelId="{6F332879-0250-4EC2-8CC6-3D7E512D71DF}" type="pres">
      <dgm:prSet presAssocID="{3B016758-9B19-4583-86DB-CAB2EC4756D5}" presName="hierChild4" presStyleCnt="0"/>
      <dgm:spPr/>
    </dgm:pt>
    <dgm:pt modelId="{80A9AF2F-6E3B-4100-A8EB-5236FBD7F6A1}" type="pres">
      <dgm:prSet presAssocID="{3B016758-9B19-4583-86DB-CAB2EC4756D5}" presName="hierChild5" presStyleCnt="0"/>
      <dgm:spPr/>
    </dgm:pt>
    <dgm:pt modelId="{CC189C79-6A0D-4AF2-873B-6FADBE10490A}" type="pres">
      <dgm:prSet presAssocID="{8A1609C7-F78F-4F36-939C-D4A6AFD2156F}" presName="hierChild5" presStyleCnt="0"/>
      <dgm:spPr/>
    </dgm:pt>
    <dgm:pt modelId="{1101C13A-BD47-46B9-82CE-171C47551C26}" type="pres">
      <dgm:prSet presAssocID="{5406EFAE-BF64-48E7-89E5-673D76019A2F}" presName="hierChild5" presStyleCnt="0"/>
      <dgm:spPr/>
    </dgm:pt>
    <dgm:pt modelId="{8B3E75EC-6B32-477D-BF0B-96654C3F26C7}" type="pres">
      <dgm:prSet presAssocID="{C8A8EE36-82B1-4250-87B3-333A696076A2}" presName="Name50" presStyleLbl="parChTrans1D4" presStyleIdx="17" presStyleCnt="44"/>
      <dgm:spPr/>
      <dgm:t>
        <a:bodyPr/>
        <a:lstStyle/>
        <a:p>
          <a:endParaRPr lang="ru-RU"/>
        </a:p>
      </dgm:t>
    </dgm:pt>
    <dgm:pt modelId="{D27A114F-3B0E-4713-B971-7F43F7EA5187}" type="pres">
      <dgm:prSet presAssocID="{16D100C5-E7A4-45C9-B84D-7D5CAA67BE13}" presName="hierRoot2" presStyleCnt="0">
        <dgm:presLayoutVars>
          <dgm:hierBranch val="init"/>
        </dgm:presLayoutVars>
      </dgm:prSet>
      <dgm:spPr/>
    </dgm:pt>
    <dgm:pt modelId="{DC652CC6-A73A-4A14-A4EE-8C8BB0611CF7}" type="pres">
      <dgm:prSet presAssocID="{16D100C5-E7A4-45C9-B84D-7D5CAA67BE13}" presName="rootComposite" presStyleCnt="0"/>
      <dgm:spPr/>
    </dgm:pt>
    <dgm:pt modelId="{8FAA78A5-DB51-4A04-8C7F-0A88841D0D5E}" type="pres">
      <dgm:prSet presAssocID="{16D100C5-E7A4-45C9-B84D-7D5CAA67BE13}" presName="rootText" presStyleLbl="node4" presStyleIdx="17" presStyleCnt="44" custScaleX="177156" custLinFactX="-37457" custLinFactNeighborX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0A301CE-C316-44ED-AAFC-96D2ACB88242}" type="pres">
      <dgm:prSet presAssocID="{16D100C5-E7A4-45C9-B84D-7D5CAA67BE13}" presName="rootConnector" presStyleLbl="node4" presStyleIdx="17" presStyleCnt="44"/>
      <dgm:spPr/>
      <dgm:t>
        <a:bodyPr/>
        <a:lstStyle/>
        <a:p>
          <a:endParaRPr lang="ru-RU"/>
        </a:p>
      </dgm:t>
    </dgm:pt>
    <dgm:pt modelId="{1897DC36-7984-439E-B5D3-106102BACC1E}" type="pres">
      <dgm:prSet presAssocID="{16D100C5-E7A4-45C9-B84D-7D5CAA67BE13}" presName="hierChild4" presStyleCnt="0"/>
      <dgm:spPr/>
    </dgm:pt>
    <dgm:pt modelId="{37FC6E1E-8328-493E-AB7B-A9EF4304FAA2}" type="pres">
      <dgm:prSet presAssocID="{16D100C5-E7A4-45C9-B84D-7D5CAA67BE13}" presName="hierChild5" presStyleCnt="0"/>
      <dgm:spPr/>
    </dgm:pt>
    <dgm:pt modelId="{C356A2CC-94A8-4D87-8B5D-BBEF74073672}" type="pres">
      <dgm:prSet presAssocID="{C14EB1CB-AE56-480B-A9DC-4D92821727F2}" presName="hierChild5" presStyleCnt="0"/>
      <dgm:spPr/>
    </dgm:pt>
    <dgm:pt modelId="{F7612866-D728-4972-AD81-082E01EBE87E}" type="pres">
      <dgm:prSet presAssocID="{3A6DD5B1-23DB-4E30-A7B3-6E0B41941179}" presName="Name35" presStyleLbl="parChTrans1D4" presStyleIdx="18" presStyleCnt="44"/>
      <dgm:spPr/>
      <dgm:t>
        <a:bodyPr/>
        <a:lstStyle/>
        <a:p>
          <a:endParaRPr lang="ru-RU"/>
        </a:p>
      </dgm:t>
    </dgm:pt>
    <dgm:pt modelId="{4FE9B96B-C848-4373-97CC-CE10C66BF688}" type="pres">
      <dgm:prSet presAssocID="{D69A11DC-65DD-4575-A031-34EF890B2D1C}" presName="hierRoot2" presStyleCnt="0">
        <dgm:presLayoutVars>
          <dgm:hierBranch val="r"/>
        </dgm:presLayoutVars>
      </dgm:prSet>
      <dgm:spPr/>
    </dgm:pt>
    <dgm:pt modelId="{711358ED-976E-4912-8064-437EEFE47441}" type="pres">
      <dgm:prSet presAssocID="{D69A11DC-65DD-4575-A031-34EF890B2D1C}" presName="rootComposite" presStyleCnt="0"/>
      <dgm:spPr/>
    </dgm:pt>
    <dgm:pt modelId="{80BA7277-41CF-4DBB-A3C9-A613C76DBBC3}" type="pres">
      <dgm:prSet presAssocID="{D69A11DC-65DD-4575-A031-34EF890B2D1C}" presName="rootText" presStyleLbl="node4" presStyleIdx="18" presStyleCnt="44" custScaleX="177156" custScaleY="100000" custLinFactNeighborX="-95613" custLinFactNeighborY="342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DB8C25F-F08E-411B-B4DF-E69900289C66}" type="pres">
      <dgm:prSet presAssocID="{D69A11DC-65DD-4575-A031-34EF890B2D1C}" presName="rootConnector" presStyleLbl="node4" presStyleIdx="18" presStyleCnt="44"/>
      <dgm:spPr/>
      <dgm:t>
        <a:bodyPr/>
        <a:lstStyle/>
        <a:p>
          <a:endParaRPr lang="ru-RU"/>
        </a:p>
      </dgm:t>
    </dgm:pt>
    <dgm:pt modelId="{01F8BEC7-E39E-44F9-99CA-37A6EE0D95E0}" type="pres">
      <dgm:prSet presAssocID="{D69A11DC-65DD-4575-A031-34EF890B2D1C}" presName="hierChild4" presStyleCnt="0"/>
      <dgm:spPr/>
    </dgm:pt>
    <dgm:pt modelId="{6924B78D-E9A6-44E0-BA14-9DD0739C4B9C}" type="pres">
      <dgm:prSet presAssocID="{2A29691D-ABC3-41C0-A3CD-15952F1ED9EB}" presName="Name50" presStyleLbl="parChTrans1D4" presStyleIdx="19" presStyleCnt="44"/>
      <dgm:spPr/>
      <dgm:t>
        <a:bodyPr/>
        <a:lstStyle/>
        <a:p>
          <a:endParaRPr lang="ru-RU"/>
        </a:p>
      </dgm:t>
    </dgm:pt>
    <dgm:pt modelId="{3FDED22D-CF26-4498-86AB-2C59F77C6658}" type="pres">
      <dgm:prSet presAssocID="{D6CE7951-7192-47C2-AD73-EE515DFFB326}" presName="hierRoot2" presStyleCnt="0">
        <dgm:presLayoutVars>
          <dgm:hierBranch val="r"/>
        </dgm:presLayoutVars>
      </dgm:prSet>
      <dgm:spPr/>
    </dgm:pt>
    <dgm:pt modelId="{8C92FAB8-6AD2-4353-96D4-64938BEDCC88}" type="pres">
      <dgm:prSet presAssocID="{D6CE7951-7192-47C2-AD73-EE515DFFB326}" presName="rootComposite" presStyleCnt="0"/>
      <dgm:spPr/>
    </dgm:pt>
    <dgm:pt modelId="{07844388-A3B4-4C13-A2D2-792D32DA861A}" type="pres">
      <dgm:prSet presAssocID="{D6CE7951-7192-47C2-AD73-EE515DFFB326}" presName="rootText" presStyleLbl="node4" presStyleIdx="19" presStyleCnt="44" custScaleX="177156" custScaleY="100000" custLinFactNeighborX="-95613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4EEB922-C647-46C5-934C-BFEF348601D5}" type="pres">
      <dgm:prSet presAssocID="{D6CE7951-7192-47C2-AD73-EE515DFFB326}" presName="rootConnector" presStyleLbl="node4" presStyleIdx="19" presStyleCnt="44"/>
      <dgm:spPr/>
      <dgm:t>
        <a:bodyPr/>
        <a:lstStyle/>
        <a:p>
          <a:endParaRPr lang="ru-RU"/>
        </a:p>
      </dgm:t>
    </dgm:pt>
    <dgm:pt modelId="{8894C6D1-60BA-4547-923C-688077BFF586}" type="pres">
      <dgm:prSet presAssocID="{D6CE7951-7192-47C2-AD73-EE515DFFB326}" presName="hierChild4" presStyleCnt="0"/>
      <dgm:spPr/>
    </dgm:pt>
    <dgm:pt modelId="{4EF129BA-52FE-4029-B58B-F71C3FEB0AF3}" type="pres">
      <dgm:prSet presAssocID="{D6CE7951-7192-47C2-AD73-EE515DFFB326}" presName="hierChild5" presStyleCnt="0"/>
      <dgm:spPr/>
    </dgm:pt>
    <dgm:pt modelId="{C4222B9E-8839-4888-ABA0-98BC961419F6}" type="pres">
      <dgm:prSet presAssocID="{E84BDA00-4A78-4E14-921B-A8F19C24B888}" presName="Name50" presStyleLbl="parChTrans1D4" presStyleIdx="20" presStyleCnt="44"/>
      <dgm:spPr/>
      <dgm:t>
        <a:bodyPr/>
        <a:lstStyle/>
        <a:p>
          <a:endParaRPr lang="ru-RU"/>
        </a:p>
      </dgm:t>
    </dgm:pt>
    <dgm:pt modelId="{4D12C63E-FCF5-4C4F-BFD1-C03085F68C3A}" type="pres">
      <dgm:prSet presAssocID="{6728C70A-D8EE-4F55-B518-BF0215783889}" presName="hierRoot2" presStyleCnt="0">
        <dgm:presLayoutVars>
          <dgm:hierBranch val="init"/>
        </dgm:presLayoutVars>
      </dgm:prSet>
      <dgm:spPr/>
    </dgm:pt>
    <dgm:pt modelId="{8590DE2D-FF40-469E-BD60-5D0EA03A2225}" type="pres">
      <dgm:prSet presAssocID="{6728C70A-D8EE-4F55-B518-BF0215783889}" presName="rootComposite" presStyleCnt="0"/>
      <dgm:spPr/>
    </dgm:pt>
    <dgm:pt modelId="{3335ED73-5D35-4596-8F67-7CB9CBB3A78F}" type="pres">
      <dgm:prSet presAssocID="{6728C70A-D8EE-4F55-B518-BF0215783889}" presName="rootText" presStyleLbl="node4" presStyleIdx="20" presStyleCnt="44" custScaleX="177156" custScaleY="100000" custLinFactNeighborX="-95613" custLinFactNeighborY="1558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2387E26-E3EE-44E8-9FAE-1AEC57A76CD5}" type="pres">
      <dgm:prSet presAssocID="{6728C70A-D8EE-4F55-B518-BF0215783889}" presName="rootConnector" presStyleLbl="node4" presStyleIdx="20" presStyleCnt="44"/>
      <dgm:spPr/>
      <dgm:t>
        <a:bodyPr/>
        <a:lstStyle/>
        <a:p>
          <a:endParaRPr lang="ru-RU"/>
        </a:p>
      </dgm:t>
    </dgm:pt>
    <dgm:pt modelId="{23F38E52-55B8-4E67-8F77-0FCC29D2E2A3}" type="pres">
      <dgm:prSet presAssocID="{6728C70A-D8EE-4F55-B518-BF0215783889}" presName="hierChild4" presStyleCnt="0"/>
      <dgm:spPr/>
    </dgm:pt>
    <dgm:pt modelId="{8BB5466C-7F80-4D93-950B-6AB01AB4D715}" type="pres">
      <dgm:prSet presAssocID="{6728C70A-D8EE-4F55-B518-BF0215783889}" presName="hierChild5" presStyleCnt="0"/>
      <dgm:spPr/>
    </dgm:pt>
    <dgm:pt modelId="{43B024FC-601F-40A9-90AA-51BCAA8108FD}" type="pres">
      <dgm:prSet presAssocID="{D69A11DC-65DD-4575-A031-34EF890B2D1C}" presName="hierChild5" presStyleCnt="0"/>
      <dgm:spPr/>
    </dgm:pt>
    <dgm:pt modelId="{9BA316A6-80A5-482C-8FA0-429A17DB7918}" type="pres">
      <dgm:prSet presAssocID="{79EA3A8E-597E-4DE2-8BDB-B0D3CFB9A045}" presName="Name35" presStyleLbl="parChTrans1D4" presStyleIdx="21" presStyleCnt="44"/>
      <dgm:spPr/>
      <dgm:t>
        <a:bodyPr/>
        <a:lstStyle/>
        <a:p>
          <a:endParaRPr lang="ru-RU"/>
        </a:p>
      </dgm:t>
    </dgm:pt>
    <dgm:pt modelId="{6607A1FD-92F6-4716-AE27-851D90411263}" type="pres">
      <dgm:prSet presAssocID="{25247C44-1ED1-49AE-87BB-7478659A5DA7}" presName="hierRoot2" presStyleCnt="0">
        <dgm:presLayoutVars>
          <dgm:hierBranch val="r"/>
        </dgm:presLayoutVars>
      </dgm:prSet>
      <dgm:spPr/>
    </dgm:pt>
    <dgm:pt modelId="{09BC738A-31D8-4F12-A3A8-CABA67847F34}" type="pres">
      <dgm:prSet presAssocID="{25247C44-1ED1-49AE-87BB-7478659A5DA7}" presName="rootComposite" presStyleCnt="0"/>
      <dgm:spPr/>
    </dgm:pt>
    <dgm:pt modelId="{0B6630BF-6D5C-424B-923E-EC7375F89897}" type="pres">
      <dgm:prSet presAssocID="{25247C44-1ED1-49AE-87BB-7478659A5DA7}" presName="rootText" presStyleLbl="node4" presStyleIdx="21" presStyleCnt="44" custScaleX="177156" custScaleY="100000" custLinFactNeighborX="-43686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FF3FF4-9BA7-4114-B4BD-4C163B7E6D2C}" type="pres">
      <dgm:prSet presAssocID="{25247C44-1ED1-49AE-87BB-7478659A5DA7}" presName="rootConnector" presStyleLbl="node4" presStyleIdx="21" presStyleCnt="44"/>
      <dgm:spPr/>
      <dgm:t>
        <a:bodyPr/>
        <a:lstStyle/>
        <a:p>
          <a:endParaRPr lang="ru-RU"/>
        </a:p>
      </dgm:t>
    </dgm:pt>
    <dgm:pt modelId="{64EF3DA3-EFA3-4E20-B692-DAC79580ABF2}" type="pres">
      <dgm:prSet presAssocID="{25247C44-1ED1-49AE-87BB-7478659A5DA7}" presName="hierChild4" presStyleCnt="0"/>
      <dgm:spPr/>
    </dgm:pt>
    <dgm:pt modelId="{1B5D52C5-D667-4125-9D5A-0AE4C5BDCC01}" type="pres">
      <dgm:prSet presAssocID="{0A009885-D6E1-4A23-8A69-5B25A552EA8B}" presName="Name50" presStyleLbl="parChTrans1D4" presStyleIdx="22" presStyleCnt="44"/>
      <dgm:spPr/>
      <dgm:t>
        <a:bodyPr/>
        <a:lstStyle/>
        <a:p>
          <a:endParaRPr lang="ru-RU"/>
        </a:p>
      </dgm:t>
    </dgm:pt>
    <dgm:pt modelId="{D07789E8-4A57-4843-9575-9228A2751F6A}" type="pres">
      <dgm:prSet presAssocID="{3BCCE053-941B-4483-8F1E-94A93E085D35}" presName="hierRoot2" presStyleCnt="0">
        <dgm:presLayoutVars>
          <dgm:hierBranch val="init"/>
        </dgm:presLayoutVars>
      </dgm:prSet>
      <dgm:spPr/>
    </dgm:pt>
    <dgm:pt modelId="{68E7C802-CF60-41E6-8FE9-8C38CCB38587}" type="pres">
      <dgm:prSet presAssocID="{3BCCE053-941B-4483-8F1E-94A93E085D35}" presName="rootComposite" presStyleCnt="0"/>
      <dgm:spPr/>
    </dgm:pt>
    <dgm:pt modelId="{7E9A90C3-5E03-4E30-9C59-D3329E6ACC6A}" type="pres">
      <dgm:prSet presAssocID="{3BCCE053-941B-4483-8F1E-94A93E085D35}" presName="rootText" presStyleLbl="node4" presStyleIdx="22" presStyleCnt="44" custScaleX="177156" custScaleY="100000" custLinFactNeighborX="-43686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56000C9-742D-4E1D-8BFC-7B31265F2B73}" type="pres">
      <dgm:prSet presAssocID="{3BCCE053-941B-4483-8F1E-94A93E085D35}" presName="rootConnector" presStyleLbl="node4" presStyleIdx="22" presStyleCnt="44"/>
      <dgm:spPr/>
      <dgm:t>
        <a:bodyPr/>
        <a:lstStyle/>
        <a:p>
          <a:endParaRPr lang="ru-RU"/>
        </a:p>
      </dgm:t>
    </dgm:pt>
    <dgm:pt modelId="{0238C4DD-7A32-484E-86C7-C01B2330C9FE}" type="pres">
      <dgm:prSet presAssocID="{3BCCE053-941B-4483-8F1E-94A93E085D35}" presName="hierChild4" presStyleCnt="0"/>
      <dgm:spPr/>
    </dgm:pt>
    <dgm:pt modelId="{0680996E-2936-4120-8899-0565AF6968F9}" type="pres">
      <dgm:prSet presAssocID="{3BCCE053-941B-4483-8F1E-94A93E085D35}" presName="hierChild5" presStyleCnt="0"/>
      <dgm:spPr/>
    </dgm:pt>
    <dgm:pt modelId="{DDA77CC6-2E30-4CFA-AC77-8532B6CF5A16}" type="pres">
      <dgm:prSet presAssocID="{816C9783-94D9-40D3-9AC7-6D57B1CA2411}" presName="Name50" presStyleLbl="parChTrans1D4" presStyleIdx="23" presStyleCnt="44"/>
      <dgm:spPr/>
      <dgm:t>
        <a:bodyPr/>
        <a:lstStyle/>
        <a:p>
          <a:endParaRPr lang="ru-RU"/>
        </a:p>
      </dgm:t>
    </dgm:pt>
    <dgm:pt modelId="{401B8894-64FC-4193-B85C-BA490D56D023}" type="pres">
      <dgm:prSet presAssocID="{03DAACA6-9333-44FF-A341-3A949BC70EEB}" presName="hierRoot2" presStyleCnt="0">
        <dgm:presLayoutVars>
          <dgm:hierBranch val="init"/>
        </dgm:presLayoutVars>
      </dgm:prSet>
      <dgm:spPr/>
    </dgm:pt>
    <dgm:pt modelId="{A01FDCCC-D4B7-4F3D-A18D-BA861EC5D636}" type="pres">
      <dgm:prSet presAssocID="{03DAACA6-9333-44FF-A341-3A949BC70EEB}" presName="rootComposite" presStyleCnt="0"/>
      <dgm:spPr/>
    </dgm:pt>
    <dgm:pt modelId="{8B8B023A-5FEE-40D8-8347-0287C67560B1}" type="pres">
      <dgm:prSet presAssocID="{03DAACA6-9333-44FF-A341-3A949BC70EEB}" presName="rootText" presStyleLbl="node4" presStyleIdx="23" presStyleCnt="44" custScaleX="177156" custScaleY="100000" custLinFactNeighborX="-43686" custLinFactNeighborY="1558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AA37ABF-8CD4-4146-9582-D688367A48C3}" type="pres">
      <dgm:prSet presAssocID="{03DAACA6-9333-44FF-A341-3A949BC70EEB}" presName="rootConnector" presStyleLbl="node4" presStyleIdx="23" presStyleCnt="44"/>
      <dgm:spPr/>
      <dgm:t>
        <a:bodyPr/>
        <a:lstStyle/>
        <a:p>
          <a:endParaRPr lang="ru-RU"/>
        </a:p>
      </dgm:t>
    </dgm:pt>
    <dgm:pt modelId="{EA12EB34-814D-4A51-A825-B33390ED0877}" type="pres">
      <dgm:prSet presAssocID="{03DAACA6-9333-44FF-A341-3A949BC70EEB}" presName="hierChild4" presStyleCnt="0"/>
      <dgm:spPr/>
    </dgm:pt>
    <dgm:pt modelId="{CA5CF1E6-FCC3-4F9A-9B26-D27BCF91A0EC}" type="pres">
      <dgm:prSet presAssocID="{03DAACA6-9333-44FF-A341-3A949BC70EEB}" presName="hierChild5" presStyleCnt="0"/>
      <dgm:spPr/>
    </dgm:pt>
    <dgm:pt modelId="{5C4B82C2-2A8A-423E-AFE5-A50C64FD9965}" type="pres">
      <dgm:prSet presAssocID="{25247C44-1ED1-49AE-87BB-7478659A5DA7}" presName="hierChild5" presStyleCnt="0"/>
      <dgm:spPr/>
    </dgm:pt>
    <dgm:pt modelId="{E2BA2384-16C6-41AF-AA03-30DE76175038}" type="pres">
      <dgm:prSet presAssocID="{FAC2F488-8B67-4871-8527-8A290C5DC601}" presName="Name35" presStyleLbl="parChTrans1D4" presStyleIdx="24" presStyleCnt="44"/>
      <dgm:spPr/>
      <dgm:t>
        <a:bodyPr/>
        <a:lstStyle/>
        <a:p>
          <a:endParaRPr lang="ru-RU"/>
        </a:p>
      </dgm:t>
    </dgm:pt>
    <dgm:pt modelId="{E78E2BCD-0707-4570-88FC-93697620625B}" type="pres">
      <dgm:prSet presAssocID="{5BF1D1CC-F321-49AB-B43E-7D2B6BDB9F74}" presName="hierRoot2" presStyleCnt="0">
        <dgm:presLayoutVars>
          <dgm:hierBranch val="r"/>
        </dgm:presLayoutVars>
      </dgm:prSet>
      <dgm:spPr/>
    </dgm:pt>
    <dgm:pt modelId="{3FA612A0-EA2D-4C2A-A117-875433F5B33B}" type="pres">
      <dgm:prSet presAssocID="{5BF1D1CC-F321-49AB-B43E-7D2B6BDB9F74}" presName="rootComposite" presStyleCnt="0"/>
      <dgm:spPr/>
    </dgm:pt>
    <dgm:pt modelId="{97B477EA-1147-45EC-A03A-FDBFB56D83C8}" type="pres">
      <dgm:prSet presAssocID="{5BF1D1CC-F321-49AB-B43E-7D2B6BDB9F74}" presName="rootText" presStyleLbl="node4" presStyleIdx="24" presStyleCnt="44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E4001B8-0815-450D-B118-4245520BB44C}" type="pres">
      <dgm:prSet presAssocID="{5BF1D1CC-F321-49AB-B43E-7D2B6BDB9F74}" presName="rootConnector" presStyleLbl="node4" presStyleIdx="24" presStyleCnt="44"/>
      <dgm:spPr/>
      <dgm:t>
        <a:bodyPr/>
        <a:lstStyle/>
        <a:p>
          <a:endParaRPr lang="ru-RU"/>
        </a:p>
      </dgm:t>
    </dgm:pt>
    <dgm:pt modelId="{0C148A02-D145-463A-B1F9-250D77770F05}" type="pres">
      <dgm:prSet presAssocID="{5BF1D1CC-F321-49AB-B43E-7D2B6BDB9F74}" presName="hierChild4" presStyleCnt="0"/>
      <dgm:spPr/>
    </dgm:pt>
    <dgm:pt modelId="{14833949-89B2-4B49-869D-BC94D50EE4B9}" type="pres">
      <dgm:prSet presAssocID="{85E0AA7E-901B-4730-AA5C-DDC5F47F6B3B}" presName="Name50" presStyleLbl="parChTrans1D4" presStyleIdx="25" presStyleCnt="44"/>
      <dgm:spPr/>
      <dgm:t>
        <a:bodyPr/>
        <a:lstStyle/>
        <a:p>
          <a:endParaRPr lang="ru-RU"/>
        </a:p>
      </dgm:t>
    </dgm:pt>
    <dgm:pt modelId="{28E87334-9551-4AF1-A6A8-426845C7BC1B}" type="pres">
      <dgm:prSet presAssocID="{FA440D9E-6B99-442F-B579-44E4740D24C6}" presName="hierRoot2" presStyleCnt="0">
        <dgm:presLayoutVars>
          <dgm:hierBranch/>
        </dgm:presLayoutVars>
      </dgm:prSet>
      <dgm:spPr/>
    </dgm:pt>
    <dgm:pt modelId="{54556970-7011-4B49-9460-430C91F72CF4}" type="pres">
      <dgm:prSet presAssocID="{FA440D9E-6B99-442F-B579-44E4740D24C6}" presName="rootComposite" presStyleCnt="0"/>
      <dgm:spPr/>
    </dgm:pt>
    <dgm:pt modelId="{A6251617-BAA3-47D4-A526-2BC8A25E5BA9}" type="pres">
      <dgm:prSet presAssocID="{FA440D9E-6B99-442F-B579-44E4740D24C6}" presName="rootText" presStyleLbl="node4" presStyleIdx="25" presStyleCnt="44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24BCC0-F441-44E5-BBA1-A89CAF979D64}" type="pres">
      <dgm:prSet presAssocID="{FA440D9E-6B99-442F-B579-44E4740D24C6}" presName="rootConnector" presStyleLbl="node4" presStyleIdx="25" presStyleCnt="44"/>
      <dgm:spPr/>
      <dgm:t>
        <a:bodyPr/>
        <a:lstStyle/>
        <a:p>
          <a:endParaRPr lang="ru-RU"/>
        </a:p>
      </dgm:t>
    </dgm:pt>
    <dgm:pt modelId="{10AC582E-3593-4B7A-9AAB-85D5ADA7B0E2}" type="pres">
      <dgm:prSet presAssocID="{FA440D9E-6B99-442F-B579-44E4740D24C6}" presName="hierChild4" presStyleCnt="0"/>
      <dgm:spPr/>
    </dgm:pt>
    <dgm:pt modelId="{FA0F8742-664D-4CFA-800F-45698EC5501A}" type="pres">
      <dgm:prSet presAssocID="{3048DD57-D774-4C7A-89D0-9DED7A36345D}" presName="Name35" presStyleLbl="parChTrans1D4" presStyleIdx="26" presStyleCnt="44"/>
      <dgm:spPr/>
      <dgm:t>
        <a:bodyPr/>
        <a:lstStyle/>
        <a:p>
          <a:endParaRPr lang="ru-RU"/>
        </a:p>
      </dgm:t>
    </dgm:pt>
    <dgm:pt modelId="{4B5627FD-48C5-4115-BC35-3F7D7FE57FD4}" type="pres">
      <dgm:prSet presAssocID="{F963B530-32B8-46EC-9784-22BFD0DA4A62}" presName="hierRoot2" presStyleCnt="0">
        <dgm:presLayoutVars>
          <dgm:hierBranch val="init"/>
        </dgm:presLayoutVars>
      </dgm:prSet>
      <dgm:spPr/>
    </dgm:pt>
    <dgm:pt modelId="{2D1D6AEE-669D-4FF6-B639-304900FF8354}" type="pres">
      <dgm:prSet presAssocID="{F963B530-32B8-46EC-9784-22BFD0DA4A62}" presName="rootComposite" presStyleCnt="0"/>
      <dgm:spPr/>
    </dgm:pt>
    <dgm:pt modelId="{9ACF3576-BF1A-4CFB-ACA5-CCFFA2B66599}" type="pres">
      <dgm:prSet presAssocID="{F963B530-32B8-46EC-9784-22BFD0DA4A62}" presName="rootText" presStyleLbl="node4" presStyleIdx="26" presStyleCnt="44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ADACADE-388D-4CFF-9AC5-B30E89E8E213}" type="pres">
      <dgm:prSet presAssocID="{F963B530-32B8-46EC-9784-22BFD0DA4A62}" presName="rootConnector" presStyleLbl="node4" presStyleIdx="26" presStyleCnt="44"/>
      <dgm:spPr/>
      <dgm:t>
        <a:bodyPr/>
        <a:lstStyle/>
        <a:p>
          <a:endParaRPr lang="ru-RU"/>
        </a:p>
      </dgm:t>
    </dgm:pt>
    <dgm:pt modelId="{1B10870E-1544-460A-812B-FB8D1E0CB660}" type="pres">
      <dgm:prSet presAssocID="{F963B530-32B8-46EC-9784-22BFD0DA4A62}" presName="hierChild4" presStyleCnt="0"/>
      <dgm:spPr/>
    </dgm:pt>
    <dgm:pt modelId="{ECFABF09-534D-464E-9AC3-3F0CAC319212}" type="pres">
      <dgm:prSet presAssocID="{F963B530-32B8-46EC-9784-22BFD0DA4A62}" presName="hierChild5" presStyleCnt="0"/>
      <dgm:spPr/>
    </dgm:pt>
    <dgm:pt modelId="{6D5BC242-852F-4CD5-9D23-5228932F85E3}" type="pres">
      <dgm:prSet presAssocID="{A8FEE9B6-CB61-448D-A1D2-4BE34640F9F3}" presName="Name35" presStyleLbl="parChTrans1D4" presStyleIdx="27" presStyleCnt="44"/>
      <dgm:spPr/>
      <dgm:t>
        <a:bodyPr/>
        <a:lstStyle/>
        <a:p>
          <a:endParaRPr lang="ru-RU"/>
        </a:p>
      </dgm:t>
    </dgm:pt>
    <dgm:pt modelId="{F0248A9F-67FA-4F6D-A9A4-81D9E0C8FDF3}" type="pres">
      <dgm:prSet presAssocID="{47D280C8-018F-4240-BF1F-7C10008C3738}" presName="hierRoot2" presStyleCnt="0">
        <dgm:presLayoutVars>
          <dgm:hierBranch val="init"/>
        </dgm:presLayoutVars>
      </dgm:prSet>
      <dgm:spPr/>
    </dgm:pt>
    <dgm:pt modelId="{CCD3327C-EAA2-49CE-9169-6673CC4413F1}" type="pres">
      <dgm:prSet presAssocID="{47D280C8-018F-4240-BF1F-7C10008C3738}" presName="rootComposite" presStyleCnt="0"/>
      <dgm:spPr/>
    </dgm:pt>
    <dgm:pt modelId="{66150514-19F9-406E-BA0C-88EEBF8642BE}" type="pres">
      <dgm:prSet presAssocID="{47D280C8-018F-4240-BF1F-7C10008C3738}" presName="rootText" presStyleLbl="node4" presStyleIdx="27" presStyleCnt="44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5888153-D8FB-4E16-BD56-9F1A07650EB7}" type="pres">
      <dgm:prSet presAssocID="{47D280C8-018F-4240-BF1F-7C10008C3738}" presName="rootConnector" presStyleLbl="node4" presStyleIdx="27" presStyleCnt="44"/>
      <dgm:spPr/>
      <dgm:t>
        <a:bodyPr/>
        <a:lstStyle/>
        <a:p>
          <a:endParaRPr lang="ru-RU"/>
        </a:p>
      </dgm:t>
    </dgm:pt>
    <dgm:pt modelId="{CE7E3A64-506C-48B5-AD5F-D2EFFA55DA58}" type="pres">
      <dgm:prSet presAssocID="{47D280C8-018F-4240-BF1F-7C10008C3738}" presName="hierChild4" presStyleCnt="0"/>
      <dgm:spPr/>
    </dgm:pt>
    <dgm:pt modelId="{56A05EA5-59A3-4869-B0C3-21EDBB35EB97}" type="pres">
      <dgm:prSet presAssocID="{47D280C8-018F-4240-BF1F-7C10008C3738}" presName="hierChild5" presStyleCnt="0"/>
      <dgm:spPr/>
    </dgm:pt>
    <dgm:pt modelId="{DB199F0C-724B-4124-AA18-F80414C1839C}" type="pres">
      <dgm:prSet presAssocID="{FA440D9E-6B99-442F-B579-44E4740D24C6}" presName="hierChild5" presStyleCnt="0"/>
      <dgm:spPr/>
    </dgm:pt>
    <dgm:pt modelId="{514FD5DA-B095-4F86-987C-4A855FC06027}" type="pres">
      <dgm:prSet presAssocID="{B9768134-A3F4-41D2-ADF3-353AE7123BAA}" presName="Name50" presStyleLbl="parChTrans1D4" presStyleIdx="28" presStyleCnt="44"/>
      <dgm:spPr/>
      <dgm:t>
        <a:bodyPr/>
        <a:lstStyle/>
        <a:p>
          <a:endParaRPr lang="ru-RU"/>
        </a:p>
      </dgm:t>
    </dgm:pt>
    <dgm:pt modelId="{E61AE2C8-3F23-4F9B-A718-2D92DAA98870}" type="pres">
      <dgm:prSet presAssocID="{2A7F98D4-0413-4470-B8BF-1500121EF719}" presName="hierRoot2" presStyleCnt="0">
        <dgm:presLayoutVars>
          <dgm:hierBranch/>
        </dgm:presLayoutVars>
      </dgm:prSet>
      <dgm:spPr/>
    </dgm:pt>
    <dgm:pt modelId="{ED0D493D-AFC5-4A27-8F23-ECBE4AD7DF93}" type="pres">
      <dgm:prSet presAssocID="{2A7F98D4-0413-4470-B8BF-1500121EF719}" presName="rootComposite" presStyleCnt="0"/>
      <dgm:spPr/>
    </dgm:pt>
    <dgm:pt modelId="{7B1516A1-C0FA-47D8-8FF5-88B0B2B9B530}" type="pres">
      <dgm:prSet presAssocID="{2A7F98D4-0413-4470-B8BF-1500121EF719}" presName="rootText" presStyleLbl="node4" presStyleIdx="28" presStyleCnt="44" custScaleX="285313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FF4F3F1-5EFB-4687-A44D-49CA099B07F6}" type="pres">
      <dgm:prSet presAssocID="{2A7F98D4-0413-4470-B8BF-1500121EF719}" presName="rootConnector" presStyleLbl="node4" presStyleIdx="28" presStyleCnt="44"/>
      <dgm:spPr/>
      <dgm:t>
        <a:bodyPr/>
        <a:lstStyle/>
        <a:p>
          <a:endParaRPr lang="ru-RU"/>
        </a:p>
      </dgm:t>
    </dgm:pt>
    <dgm:pt modelId="{B5909F5A-DEDE-46E6-9A1A-09241925CDEA}" type="pres">
      <dgm:prSet presAssocID="{2A7F98D4-0413-4470-B8BF-1500121EF719}" presName="hierChild4" presStyleCnt="0"/>
      <dgm:spPr/>
    </dgm:pt>
    <dgm:pt modelId="{64268E04-F066-444C-A878-3BD3E6856A1A}" type="pres">
      <dgm:prSet presAssocID="{7FDDC606-6557-4A44-8ECA-8CF737E3471E}" presName="Name35" presStyleLbl="parChTrans1D4" presStyleIdx="29" presStyleCnt="44"/>
      <dgm:spPr/>
      <dgm:t>
        <a:bodyPr/>
        <a:lstStyle/>
        <a:p>
          <a:endParaRPr lang="ru-RU"/>
        </a:p>
      </dgm:t>
    </dgm:pt>
    <dgm:pt modelId="{A3647EC6-6259-458D-B70A-396BFEF366DA}" type="pres">
      <dgm:prSet presAssocID="{6AFDDB80-B529-4E4C-A0FD-0EDB17CB6604}" presName="hierRoot2" presStyleCnt="0">
        <dgm:presLayoutVars>
          <dgm:hierBranch val="init"/>
        </dgm:presLayoutVars>
      </dgm:prSet>
      <dgm:spPr/>
    </dgm:pt>
    <dgm:pt modelId="{7E28CACE-BDDA-4A7D-946A-F8021993B6BB}" type="pres">
      <dgm:prSet presAssocID="{6AFDDB80-B529-4E4C-A0FD-0EDB17CB6604}" presName="rootComposite" presStyleCnt="0"/>
      <dgm:spPr/>
    </dgm:pt>
    <dgm:pt modelId="{CC883DDA-8DE2-442B-B572-EB42CDB8515A}" type="pres">
      <dgm:prSet presAssocID="{6AFDDB80-B529-4E4C-A0FD-0EDB17CB6604}" presName="rootText" presStyleLbl="node4" presStyleIdx="29" presStyleCnt="44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74CEF8-0A13-4360-B74A-1D3E66743CC0}" type="pres">
      <dgm:prSet presAssocID="{6AFDDB80-B529-4E4C-A0FD-0EDB17CB6604}" presName="rootConnector" presStyleLbl="node4" presStyleIdx="29" presStyleCnt="44"/>
      <dgm:spPr/>
      <dgm:t>
        <a:bodyPr/>
        <a:lstStyle/>
        <a:p>
          <a:endParaRPr lang="ru-RU"/>
        </a:p>
      </dgm:t>
    </dgm:pt>
    <dgm:pt modelId="{D29E54B0-FA9B-4476-8040-1FE1B40DE251}" type="pres">
      <dgm:prSet presAssocID="{6AFDDB80-B529-4E4C-A0FD-0EDB17CB6604}" presName="hierChild4" presStyleCnt="0"/>
      <dgm:spPr/>
    </dgm:pt>
    <dgm:pt modelId="{C4F77B3F-09C1-481C-8BC9-0585B36F38BD}" type="pres">
      <dgm:prSet presAssocID="{6AFDDB80-B529-4E4C-A0FD-0EDB17CB6604}" presName="hierChild5" presStyleCnt="0"/>
      <dgm:spPr/>
    </dgm:pt>
    <dgm:pt modelId="{FE062E2C-1EC6-42C3-BD15-75C62F50A378}" type="pres">
      <dgm:prSet presAssocID="{AA442634-4345-42BC-9C64-F3AB2060A4A2}" presName="Name35" presStyleLbl="parChTrans1D4" presStyleIdx="30" presStyleCnt="44"/>
      <dgm:spPr/>
      <dgm:t>
        <a:bodyPr/>
        <a:lstStyle/>
        <a:p>
          <a:endParaRPr lang="ru-RU"/>
        </a:p>
      </dgm:t>
    </dgm:pt>
    <dgm:pt modelId="{634E5262-8385-4B24-97A6-A15CBA402DBD}" type="pres">
      <dgm:prSet presAssocID="{F3A5C33E-9084-4677-97BB-C4598597EA0C}" presName="hierRoot2" presStyleCnt="0">
        <dgm:presLayoutVars>
          <dgm:hierBranch val="init"/>
        </dgm:presLayoutVars>
      </dgm:prSet>
      <dgm:spPr/>
    </dgm:pt>
    <dgm:pt modelId="{52D43D97-8CEA-489B-8E2D-5CC95A89361E}" type="pres">
      <dgm:prSet presAssocID="{F3A5C33E-9084-4677-97BB-C4598597EA0C}" presName="rootComposite" presStyleCnt="0"/>
      <dgm:spPr/>
    </dgm:pt>
    <dgm:pt modelId="{816134AE-FBFE-441A-8BDB-F12FE955BDDE}" type="pres">
      <dgm:prSet presAssocID="{F3A5C33E-9084-4677-97BB-C4598597EA0C}" presName="rootText" presStyleLbl="node4" presStyleIdx="30" presStyleCnt="44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5388C73-4E35-42F1-94F6-44519EC8456D}" type="pres">
      <dgm:prSet presAssocID="{F3A5C33E-9084-4677-97BB-C4598597EA0C}" presName="rootConnector" presStyleLbl="node4" presStyleIdx="30" presStyleCnt="44"/>
      <dgm:spPr/>
      <dgm:t>
        <a:bodyPr/>
        <a:lstStyle/>
        <a:p>
          <a:endParaRPr lang="ru-RU"/>
        </a:p>
      </dgm:t>
    </dgm:pt>
    <dgm:pt modelId="{777B6DBE-6AF5-45A8-919A-C5B166577E3C}" type="pres">
      <dgm:prSet presAssocID="{F3A5C33E-9084-4677-97BB-C4598597EA0C}" presName="hierChild4" presStyleCnt="0"/>
      <dgm:spPr/>
    </dgm:pt>
    <dgm:pt modelId="{0A405164-1B21-44BE-954C-3D597F85CFF3}" type="pres">
      <dgm:prSet presAssocID="{F3A5C33E-9084-4677-97BB-C4598597EA0C}" presName="hierChild5" presStyleCnt="0"/>
      <dgm:spPr/>
    </dgm:pt>
    <dgm:pt modelId="{5FB1B872-173C-4633-9913-714812367DAD}" type="pres">
      <dgm:prSet presAssocID="{EBC2354C-A5DC-4FB0-852C-3E0FE07E78D3}" presName="Name35" presStyleLbl="parChTrans1D4" presStyleIdx="31" presStyleCnt="44"/>
      <dgm:spPr/>
      <dgm:t>
        <a:bodyPr/>
        <a:lstStyle/>
        <a:p>
          <a:endParaRPr lang="ru-RU"/>
        </a:p>
      </dgm:t>
    </dgm:pt>
    <dgm:pt modelId="{A2A66598-36DD-43D1-99D3-4AD0110479C4}" type="pres">
      <dgm:prSet presAssocID="{94C8D8C0-FA08-4858-BC01-AF2245593307}" presName="hierRoot2" presStyleCnt="0">
        <dgm:presLayoutVars>
          <dgm:hierBranch val="init"/>
        </dgm:presLayoutVars>
      </dgm:prSet>
      <dgm:spPr/>
    </dgm:pt>
    <dgm:pt modelId="{F0009739-B2A8-42EF-AC67-382BF9A1AC72}" type="pres">
      <dgm:prSet presAssocID="{94C8D8C0-FA08-4858-BC01-AF2245593307}" presName="rootComposite" presStyleCnt="0"/>
      <dgm:spPr/>
    </dgm:pt>
    <dgm:pt modelId="{A3647E35-D473-46AE-BD74-39077DCF2F47}" type="pres">
      <dgm:prSet presAssocID="{94C8D8C0-FA08-4858-BC01-AF2245593307}" presName="rootText" presStyleLbl="node4" presStyleIdx="31" presStyleCnt="44" custScaleX="177156" custLinFactNeighborX="8202" custLinFactNeighborY="2578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C95DD07-0592-493F-BFD4-7D2225F2FA5E}" type="pres">
      <dgm:prSet presAssocID="{94C8D8C0-FA08-4858-BC01-AF2245593307}" presName="rootConnector" presStyleLbl="node4" presStyleIdx="31" presStyleCnt="44"/>
      <dgm:spPr/>
      <dgm:t>
        <a:bodyPr/>
        <a:lstStyle/>
        <a:p>
          <a:endParaRPr lang="ru-RU"/>
        </a:p>
      </dgm:t>
    </dgm:pt>
    <dgm:pt modelId="{A3A4CDFB-8696-4587-9DBC-72C2253857E9}" type="pres">
      <dgm:prSet presAssocID="{94C8D8C0-FA08-4858-BC01-AF2245593307}" presName="hierChild4" presStyleCnt="0"/>
      <dgm:spPr/>
    </dgm:pt>
    <dgm:pt modelId="{A4E80849-ED62-4B4C-A0AC-D4087165B56E}" type="pres">
      <dgm:prSet presAssocID="{94C8D8C0-FA08-4858-BC01-AF2245593307}" presName="hierChild5" presStyleCnt="0"/>
      <dgm:spPr/>
    </dgm:pt>
    <dgm:pt modelId="{F1180CCA-82BC-4421-98CD-73E06DED547A}" type="pres">
      <dgm:prSet presAssocID="{2A7F98D4-0413-4470-B8BF-1500121EF719}" presName="hierChild5" presStyleCnt="0"/>
      <dgm:spPr/>
    </dgm:pt>
    <dgm:pt modelId="{68D3B770-AA4C-4BCA-A86D-87EBE7DD07AA}" type="pres">
      <dgm:prSet presAssocID="{2246969D-A9E9-4F48-B9B0-B05FA77D17B1}" presName="Name50" presStyleLbl="parChTrans1D4" presStyleIdx="32" presStyleCnt="44"/>
      <dgm:spPr/>
      <dgm:t>
        <a:bodyPr/>
        <a:lstStyle/>
        <a:p>
          <a:endParaRPr lang="ru-RU"/>
        </a:p>
      </dgm:t>
    </dgm:pt>
    <dgm:pt modelId="{45227F64-6E75-473E-BCD8-DE6C3232589B}" type="pres">
      <dgm:prSet presAssocID="{122A0DF7-8209-4FEE-9948-8EA66EBBB965}" presName="hierRoot2" presStyleCnt="0">
        <dgm:presLayoutVars>
          <dgm:hierBranch/>
        </dgm:presLayoutVars>
      </dgm:prSet>
      <dgm:spPr/>
    </dgm:pt>
    <dgm:pt modelId="{7D901B7D-6CB2-45C6-BFFA-E3D7471A1786}" type="pres">
      <dgm:prSet presAssocID="{122A0DF7-8209-4FEE-9948-8EA66EBBB965}" presName="rootComposite" presStyleCnt="0"/>
      <dgm:spPr/>
    </dgm:pt>
    <dgm:pt modelId="{6779BD6A-7D87-418C-878A-03729CACBDAB}" type="pres">
      <dgm:prSet presAssocID="{122A0DF7-8209-4FEE-9948-8EA66EBBB965}" presName="rootText" presStyleLbl="node4" presStyleIdx="32" presStyleCnt="44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246982F-4830-4E62-AB49-86B8EF3D71CC}" type="pres">
      <dgm:prSet presAssocID="{122A0DF7-8209-4FEE-9948-8EA66EBBB965}" presName="rootConnector" presStyleLbl="node4" presStyleIdx="32" presStyleCnt="44"/>
      <dgm:spPr/>
      <dgm:t>
        <a:bodyPr/>
        <a:lstStyle/>
        <a:p>
          <a:endParaRPr lang="ru-RU"/>
        </a:p>
      </dgm:t>
    </dgm:pt>
    <dgm:pt modelId="{2617EA09-FAC8-4DD8-ACAB-79563F2F21CC}" type="pres">
      <dgm:prSet presAssocID="{122A0DF7-8209-4FEE-9948-8EA66EBBB965}" presName="hierChild4" presStyleCnt="0"/>
      <dgm:spPr/>
    </dgm:pt>
    <dgm:pt modelId="{FB2B7043-9B04-46F8-9F48-9F4017FF4DD2}" type="pres">
      <dgm:prSet presAssocID="{C3E4C47E-26B7-4C4D-AE96-76EF143BA490}" presName="Name35" presStyleLbl="parChTrans1D4" presStyleIdx="33" presStyleCnt="44"/>
      <dgm:spPr/>
      <dgm:t>
        <a:bodyPr/>
        <a:lstStyle/>
        <a:p>
          <a:endParaRPr lang="ru-RU"/>
        </a:p>
      </dgm:t>
    </dgm:pt>
    <dgm:pt modelId="{8A8F61C6-167A-4C60-8CB1-581B53739FC8}" type="pres">
      <dgm:prSet presAssocID="{D4EA8887-F641-442C-A5E7-DCE8A13F9BC4}" presName="hierRoot2" presStyleCnt="0">
        <dgm:presLayoutVars>
          <dgm:hierBranch val="init"/>
        </dgm:presLayoutVars>
      </dgm:prSet>
      <dgm:spPr/>
    </dgm:pt>
    <dgm:pt modelId="{8272B39A-E2B7-45FF-846A-D4E763B393FA}" type="pres">
      <dgm:prSet presAssocID="{D4EA8887-F641-442C-A5E7-DCE8A13F9BC4}" presName="rootComposite" presStyleCnt="0"/>
      <dgm:spPr/>
    </dgm:pt>
    <dgm:pt modelId="{52DC18CA-4CFB-47D5-A2DC-697BCD52F3E0}" type="pres">
      <dgm:prSet presAssocID="{D4EA8887-F641-442C-A5E7-DCE8A13F9BC4}" presName="rootText" presStyleLbl="node4" presStyleIdx="33" presStyleCnt="44" custScaleX="177156" custScaleY="100000" custLinFactNeighborX="-5424" custLinFactNeighborY="31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686E10C-7AC2-4B4E-A0B2-F2A18C8AA672}" type="pres">
      <dgm:prSet presAssocID="{D4EA8887-F641-442C-A5E7-DCE8A13F9BC4}" presName="rootConnector" presStyleLbl="node4" presStyleIdx="33" presStyleCnt="44"/>
      <dgm:spPr/>
      <dgm:t>
        <a:bodyPr/>
        <a:lstStyle/>
        <a:p>
          <a:endParaRPr lang="ru-RU"/>
        </a:p>
      </dgm:t>
    </dgm:pt>
    <dgm:pt modelId="{4A5DDDF4-F2BB-458E-8833-916386A6253D}" type="pres">
      <dgm:prSet presAssocID="{D4EA8887-F641-442C-A5E7-DCE8A13F9BC4}" presName="hierChild4" presStyleCnt="0"/>
      <dgm:spPr/>
    </dgm:pt>
    <dgm:pt modelId="{5F55DF4C-8A4C-411F-A3C2-96CAA479A538}" type="pres">
      <dgm:prSet presAssocID="{D4EA8887-F641-442C-A5E7-DCE8A13F9BC4}" presName="hierChild5" presStyleCnt="0"/>
      <dgm:spPr/>
    </dgm:pt>
    <dgm:pt modelId="{74E53913-DBBF-477A-9E14-AF1DAD065A0C}" type="pres">
      <dgm:prSet presAssocID="{3438F38D-16FF-4CBB-94D6-D207710C3ADE}" presName="Name35" presStyleLbl="parChTrans1D4" presStyleIdx="34" presStyleCnt="44"/>
      <dgm:spPr/>
      <dgm:t>
        <a:bodyPr/>
        <a:lstStyle/>
        <a:p>
          <a:endParaRPr lang="ru-RU"/>
        </a:p>
      </dgm:t>
    </dgm:pt>
    <dgm:pt modelId="{401E2C44-D9F0-4E16-908E-A83C3B2DC7B8}" type="pres">
      <dgm:prSet presAssocID="{E1003D2F-86BC-4B99-AB0D-14F134395F88}" presName="hierRoot2" presStyleCnt="0">
        <dgm:presLayoutVars>
          <dgm:hierBranch/>
        </dgm:presLayoutVars>
      </dgm:prSet>
      <dgm:spPr/>
    </dgm:pt>
    <dgm:pt modelId="{1285E970-3C6D-4EF0-A0E4-7AE10D46F9F6}" type="pres">
      <dgm:prSet presAssocID="{E1003D2F-86BC-4B99-AB0D-14F134395F88}" presName="rootComposite" presStyleCnt="0"/>
      <dgm:spPr/>
    </dgm:pt>
    <dgm:pt modelId="{4E7478B3-4D81-41D1-85DF-D62021172ACA}" type="pres">
      <dgm:prSet presAssocID="{E1003D2F-86BC-4B99-AB0D-14F134395F88}" presName="rootText" presStyleLbl="node4" presStyleIdx="34" presStyleCnt="44" custScaleX="177156" custScaleY="100000" custLinFactNeighborX="-5424" custLinFactNeighborY="3057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F4FB6C7-BBC1-4D9C-9236-E4E8BF2A0BDC}" type="pres">
      <dgm:prSet presAssocID="{E1003D2F-86BC-4B99-AB0D-14F134395F88}" presName="rootConnector" presStyleLbl="node4" presStyleIdx="34" presStyleCnt="44"/>
      <dgm:spPr/>
      <dgm:t>
        <a:bodyPr/>
        <a:lstStyle/>
        <a:p>
          <a:endParaRPr lang="ru-RU"/>
        </a:p>
      </dgm:t>
    </dgm:pt>
    <dgm:pt modelId="{10E30215-7DD7-430B-AF0F-6F5DABBB941C}" type="pres">
      <dgm:prSet presAssocID="{E1003D2F-86BC-4B99-AB0D-14F134395F88}" presName="hierChild4" presStyleCnt="0"/>
      <dgm:spPr/>
    </dgm:pt>
    <dgm:pt modelId="{D51E6881-38ED-4536-9C05-D42F237297EA}" type="pres">
      <dgm:prSet presAssocID="{0FC62669-BBA6-4CED-AD11-FE733EBE1F36}" presName="Name35" presStyleLbl="parChTrans1D4" presStyleIdx="35" presStyleCnt="44"/>
      <dgm:spPr/>
      <dgm:t>
        <a:bodyPr/>
        <a:lstStyle/>
        <a:p>
          <a:endParaRPr lang="ru-RU"/>
        </a:p>
      </dgm:t>
    </dgm:pt>
    <dgm:pt modelId="{3FAC8BA1-43D1-4198-8888-83F363171FD3}" type="pres">
      <dgm:prSet presAssocID="{70952B51-6799-4495-99D1-34419239A938}" presName="hierRoot2" presStyleCnt="0">
        <dgm:presLayoutVars>
          <dgm:hierBranch val="init"/>
        </dgm:presLayoutVars>
      </dgm:prSet>
      <dgm:spPr/>
    </dgm:pt>
    <dgm:pt modelId="{62E260D5-8890-44D5-A9B0-B2D119CA60EA}" type="pres">
      <dgm:prSet presAssocID="{70952B51-6799-4495-99D1-34419239A938}" presName="rootComposite" presStyleCnt="0"/>
      <dgm:spPr/>
    </dgm:pt>
    <dgm:pt modelId="{98C46B07-6D4D-4F00-B5F2-17D41102D307}" type="pres">
      <dgm:prSet presAssocID="{70952B51-6799-4495-99D1-34419239A938}" presName="rootText" presStyleLbl="node4" presStyleIdx="35" presStyleCnt="44" custScaleX="177156" custScaleY="100000" custLinFactNeighborX="-5727" custLinFactNeighborY="3096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21957C1-377A-4059-8CDE-0B5A564B964D}" type="pres">
      <dgm:prSet presAssocID="{70952B51-6799-4495-99D1-34419239A938}" presName="rootConnector" presStyleLbl="node4" presStyleIdx="35" presStyleCnt="44"/>
      <dgm:spPr/>
      <dgm:t>
        <a:bodyPr/>
        <a:lstStyle/>
        <a:p>
          <a:endParaRPr lang="ru-RU"/>
        </a:p>
      </dgm:t>
    </dgm:pt>
    <dgm:pt modelId="{6404FEA3-813B-48AE-AEDC-AFC960367E9B}" type="pres">
      <dgm:prSet presAssocID="{70952B51-6799-4495-99D1-34419239A938}" presName="hierChild4" presStyleCnt="0"/>
      <dgm:spPr/>
    </dgm:pt>
    <dgm:pt modelId="{40D5C496-37FA-4946-9A11-74C59B8DC1A5}" type="pres">
      <dgm:prSet presAssocID="{70952B51-6799-4495-99D1-34419239A938}" presName="hierChild5" presStyleCnt="0"/>
      <dgm:spPr/>
    </dgm:pt>
    <dgm:pt modelId="{CA544BA9-9F1C-48F6-BC96-10822697CD81}" type="pres">
      <dgm:prSet presAssocID="{E1003D2F-86BC-4B99-AB0D-14F134395F88}" presName="hierChild5" presStyleCnt="0"/>
      <dgm:spPr/>
    </dgm:pt>
    <dgm:pt modelId="{D1CC07C4-D477-4F38-B041-15059DF04B07}" type="pres">
      <dgm:prSet presAssocID="{0D9B5EFD-FEB2-4CAB-A2AB-432D7876C7F2}" presName="Name35" presStyleLbl="parChTrans1D4" presStyleIdx="36" presStyleCnt="44"/>
      <dgm:spPr/>
      <dgm:t>
        <a:bodyPr/>
        <a:lstStyle/>
        <a:p>
          <a:endParaRPr lang="ru-RU"/>
        </a:p>
      </dgm:t>
    </dgm:pt>
    <dgm:pt modelId="{45F89CB4-C31C-47E6-8C50-71B21BD598BC}" type="pres">
      <dgm:prSet presAssocID="{A6D5A8F1-3071-4D1B-83F6-57CDF754A351}" presName="hierRoot2" presStyleCnt="0">
        <dgm:presLayoutVars>
          <dgm:hierBranch/>
        </dgm:presLayoutVars>
      </dgm:prSet>
      <dgm:spPr/>
    </dgm:pt>
    <dgm:pt modelId="{4F35C89D-51AD-436B-9DDC-FBBF64F9DA32}" type="pres">
      <dgm:prSet presAssocID="{A6D5A8F1-3071-4D1B-83F6-57CDF754A351}" presName="rootComposite" presStyleCnt="0"/>
      <dgm:spPr/>
    </dgm:pt>
    <dgm:pt modelId="{4D49C8F2-93FF-44CA-81D9-B204AD1331D1}" type="pres">
      <dgm:prSet presAssocID="{A6D5A8F1-3071-4D1B-83F6-57CDF754A351}" presName="rootText" presStyleLbl="node4" presStyleIdx="36" presStyleCnt="44" custScaleX="177156" custScaleY="100000" custLinFactNeighborX="-5424" custLinFactNeighborY="3057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8A0D214-8F78-4E17-95C9-5B46D22A66F8}" type="pres">
      <dgm:prSet presAssocID="{A6D5A8F1-3071-4D1B-83F6-57CDF754A351}" presName="rootConnector" presStyleLbl="node4" presStyleIdx="36" presStyleCnt="44"/>
      <dgm:spPr/>
      <dgm:t>
        <a:bodyPr/>
        <a:lstStyle/>
        <a:p>
          <a:endParaRPr lang="ru-RU"/>
        </a:p>
      </dgm:t>
    </dgm:pt>
    <dgm:pt modelId="{240E9858-8BC5-4183-A46E-7E5B5FE541F8}" type="pres">
      <dgm:prSet presAssocID="{A6D5A8F1-3071-4D1B-83F6-57CDF754A351}" presName="hierChild4" presStyleCnt="0"/>
      <dgm:spPr/>
    </dgm:pt>
    <dgm:pt modelId="{39EBE4F4-6A6D-4D71-8BAF-913393B7061C}" type="pres">
      <dgm:prSet presAssocID="{A6D5A8F1-3071-4D1B-83F6-57CDF754A351}" presName="hierChild5" presStyleCnt="0"/>
      <dgm:spPr/>
    </dgm:pt>
    <dgm:pt modelId="{9BDBD4BD-8C7E-41BA-A622-9A4E58F3F6F9}" type="pres">
      <dgm:prSet presAssocID="{122A0DF7-8209-4FEE-9948-8EA66EBBB965}" presName="hierChild5" presStyleCnt="0"/>
      <dgm:spPr/>
    </dgm:pt>
    <dgm:pt modelId="{873DDAD6-BCDC-4C57-AD34-A4EEBFD25E82}" type="pres">
      <dgm:prSet presAssocID="{CAF9CE3F-0CBE-4EAB-8E2E-DAAB4E6B0B47}" presName="Name50" presStyleLbl="parChTrans1D4" presStyleIdx="37" presStyleCnt="44"/>
      <dgm:spPr/>
      <dgm:t>
        <a:bodyPr/>
        <a:lstStyle/>
        <a:p>
          <a:endParaRPr lang="ru-RU"/>
        </a:p>
      </dgm:t>
    </dgm:pt>
    <dgm:pt modelId="{23091424-18E2-43E0-BED3-4BFBC7983AFF}" type="pres">
      <dgm:prSet presAssocID="{A3EB5106-9DF8-4644-9098-440A1A5BA644}" presName="hierRoot2" presStyleCnt="0">
        <dgm:presLayoutVars>
          <dgm:hierBranch val="init"/>
        </dgm:presLayoutVars>
      </dgm:prSet>
      <dgm:spPr/>
    </dgm:pt>
    <dgm:pt modelId="{1F7A03B7-89EC-47AC-9C3D-32F6142CF28E}" type="pres">
      <dgm:prSet presAssocID="{A3EB5106-9DF8-4644-9098-440A1A5BA644}" presName="rootComposite" presStyleCnt="0"/>
      <dgm:spPr/>
    </dgm:pt>
    <dgm:pt modelId="{4E33F582-0ACF-4752-9777-273DA2DE42AF}" type="pres">
      <dgm:prSet presAssocID="{A3EB5106-9DF8-4644-9098-440A1A5BA644}" presName="rootText" presStyleLbl="node4" presStyleIdx="37" presStyleCnt="44" custScaleX="177156" custScaleY="100000" custLinFactNeighborX="-5424" custLinFactNeighborY="-3583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970077E-DC8F-4BC0-AFBC-3BCA04AA4596}" type="pres">
      <dgm:prSet presAssocID="{A3EB5106-9DF8-4644-9098-440A1A5BA644}" presName="rootConnector" presStyleLbl="node4" presStyleIdx="37" presStyleCnt="44"/>
      <dgm:spPr/>
      <dgm:t>
        <a:bodyPr/>
        <a:lstStyle/>
        <a:p>
          <a:endParaRPr lang="ru-RU"/>
        </a:p>
      </dgm:t>
    </dgm:pt>
    <dgm:pt modelId="{89CD2989-9CBB-4326-A5EA-29D50C82B8E0}" type="pres">
      <dgm:prSet presAssocID="{A3EB5106-9DF8-4644-9098-440A1A5BA644}" presName="hierChild4" presStyleCnt="0"/>
      <dgm:spPr/>
    </dgm:pt>
    <dgm:pt modelId="{90F589C0-4687-4980-90FF-6E743BC5F407}" type="pres">
      <dgm:prSet presAssocID="{A3EB5106-9DF8-4644-9098-440A1A5BA644}" presName="hierChild5" presStyleCnt="0"/>
      <dgm:spPr/>
    </dgm:pt>
    <dgm:pt modelId="{94C4F1A6-CC3C-488B-9C41-AAB07DE06000}" type="pres">
      <dgm:prSet presAssocID="{5BF1D1CC-F321-49AB-B43E-7D2B6BDB9F74}" presName="hierChild5" presStyleCnt="0"/>
      <dgm:spPr/>
    </dgm:pt>
    <dgm:pt modelId="{6654886A-851A-4522-8EB8-0CA116758765}" type="pres">
      <dgm:prSet presAssocID="{757A7436-3FCE-4EA4-98A6-8774785120E2}" presName="hierChild5" presStyleCnt="0"/>
      <dgm:spPr/>
    </dgm:pt>
    <dgm:pt modelId="{EF2ADA1A-BAD6-4DFE-953E-67886FCC668D}" type="pres">
      <dgm:prSet presAssocID="{DC62E08C-7C6B-49D5-9C40-A165440A00A6}" presName="Name35" presStyleLbl="parChTrans1D4" presStyleIdx="38" presStyleCnt="44"/>
      <dgm:spPr/>
      <dgm:t>
        <a:bodyPr/>
        <a:lstStyle/>
        <a:p>
          <a:endParaRPr lang="ru-RU"/>
        </a:p>
      </dgm:t>
    </dgm:pt>
    <dgm:pt modelId="{FD87D3B3-F23F-40DB-A0D9-9B6CAB8F84FC}" type="pres">
      <dgm:prSet presAssocID="{1194FEC6-1F1E-4CB5-BBAF-EDE56BEB8C73}" presName="hierRoot2" presStyleCnt="0">
        <dgm:presLayoutVars>
          <dgm:hierBranch val="init"/>
        </dgm:presLayoutVars>
      </dgm:prSet>
      <dgm:spPr/>
    </dgm:pt>
    <dgm:pt modelId="{00DD9FFE-786D-4EFB-BAFA-664345F9A0BA}" type="pres">
      <dgm:prSet presAssocID="{1194FEC6-1F1E-4CB5-BBAF-EDE56BEB8C73}" presName="rootComposite" presStyleCnt="0"/>
      <dgm:spPr/>
    </dgm:pt>
    <dgm:pt modelId="{14F1AB17-2612-451B-B8F5-079A3245D089}" type="pres">
      <dgm:prSet presAssocID="{1194FEC6-1F1E-4CB5-BBAF-EDE56BEB8C73}" presName="rootText" presStyleLbl="node4" presStyleIdx="38" presStyleCnt="44" custScaleX="177156" custLinFactX="87056" custLinFactNeighborX="100000" custLinFactNeighborY="782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321ECCE-A331-4E4B-9A09-1FA42B9D9D1A}" type="pres">
      <dgm:prSet presAssocID="{1194FEC6-1F1E-4CB5-BBAF-EDE56BEB8C73}" presName="rootConnector" presStyleLbl="node4" presStyleIdx="38" presStyleCnt="44"/>
      <dgm:spPr/>
      <dgm:t>
        <a:bodyPr/>
        <a:lstStyle/>
        <a:p>
          <a:endParaRPr lang="ru-RU"/>
        </a:p>
      </dgm:t>
    </dgm:pt>
    <dgm:pt modelId="{E2C88402-E87E-4388-ABF7-8B163B9ECA52}" type="pres">
      <dgm:prSet presAssocID="{1194FEC6-1F1E-4CB5-BBAF-EDE56BEB8C73}" presName="hierChild4" presStyleCnt="0"/>
      <dgm:spPr/>
    </dgm:pt>
    <dgm:pt modelId="{E99B7B7E-A9B2-481C-AD72-85201D8DA031}" type="pres">
      <dgm:prSet presAssocID="{1194FEC6-1F1E-4CB5-BBAF-EDE56BEB8C73}" presName="hierChild5" presStyleCnt="0"/>
      <dgm:spPr/>
    </dgm:pt>
    <dgm:pt modelId="{9E9A8419-1327-4B38-8EA7-4CED955139D6}" type="pres">
      <dgm:prSet presAssocID="{F7B8E7FC-BE02-460C-860A-35378352026A}" presName="Name35" presStyleLbl="parChTrans1D4" presStyleIdx="39" presStyleCnt="44"/>
      <dgm:spPr/>
      <dgm:t>
        <a:bodyPr/>
        <a:lstStyle/>
        <a:p>
          <a:endParaRPr lang="ru-RU"/>
        </a:p>
      </dgm:t>
    </dgm:pt>
    <dgm:pt modelId="{982222AA-1C7C-4EE8-A102-C28A8E402DAC}" type="pres">
      <dgm:prSet presAssocID="{8F9CC196-C090-4498-B2F6-53BB4801C8A7}" presName="hierRoot2" presStyleCnt="0">
        <dgm:presLayoutVars>
          <dgm:hierBranch/>
        </dgm:presLayoutVars>
      </dgm:prSet>
      <dgm:spPr/>
    </dgm:pt>
    <dgm:pt modelId="{A9E6D342-5936-416E-9A8C-94FCAF0BA2E1}" type="pres">
      <dgm:prSet presAssocID="{8F9CC196-C090-4498-B2F6-53BB4801C8A7}" presName="rootComposite" presStyleCnt="0"/>
      <dgm:spPr/>
    </dgm:pt>
    <dgm:pt modelId="{C248BDA1-E772-4B98-B83F-23DAAEB74FE6}" type="pres">
      <dgm:prSet presAssocID="{8F9CC196-C090-4498-B2F6-53BB4801C8A7}" presName="rootText" presStyleLbl="node4" presStyleIdx="39" presStyleCnt="44" custScaleX="177156" custLinFactNeighborX="335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B1B160F-FDFB-408A-B747-F68E274E44E1}" type="pres">
      <dgm:prSet presAssocID="{8F9CC196-C090-4498-B2F6-53BB4801C8A7}" presName="rootConnector" presStyleLbl="node4" presStyleIdx="39" presStyleCnt="44"/>
      <dgm:spPr/>
      <dgm:t>
        <a:bodyPr/>
        <a:lstStyle/>
        <a:p>
          <a:endParaRPr lang="ru-RU"/>
        </a:p>
      </dgm:t>
    </dgm:pt>
    <dgm:pt modelId="{968E6F08-A73D-481D-AE07-3CFF74FCB55F}" type="pres">
      <dgm:prSet presAssocID="{8F9CC196-C090-4498-B2F6-53BB4801C8A7}" presName="hierChild4" presStyleCnt="0"/>
      <dgm:spPr/>
    </dgm:pt>
    <dgm:pt modelId="{B61C9630-9CDE-4486-BFE1-93E0DBD61F3D}" type="pres">
      <dgm:prSet presAssocID="{161645FA-81A4-4FB4-A31C-1E6A392CC0A8}" presName="Name35" presStyleLbl="parChTrans1D4" presStyleIdx="40" presStyleCnt="44"/>
      <dgm:spPr/>
      <dgm:t>
        <a:bodyPr/>
        <a:lstStyle/>
        <a:p>
          <a:endParaRPr lang="ru-RU"/>
        </a:p>
      </dgm:t>
    </dgm:pt>
    <dgm:pt modelId="{6E281429-B234-4003-8BB4-32C7AB681CC5}" type="pres">
      <dgm:prSet presAssocID="{1CDD30F0-0A8A-477B-8B54-DBFAF7B197C5}" presName="hierRoot2" presStyleCnt="0">
        <dgm:presLayoutVars>
          <dgm:hierBranch val="init"/>
        </dgm:presLayoutVars>
      </dgm:prSet>
      <dgm:spPr/>
    </dgm:pt>
    <dgm:pt modelId="{57266CB1-B4E0-4860-B360-03110ADE234C}" type="pres">
      <dgm:prSet presAssocID="{1CDD30F0-0A8A-477B-8B54-DBFAF7B197C5}" presName="rootComposite" presStyleCnt="0"/>
      <dgm:spPr/>
    </dgm:pt>
    <dgm:pt modelId="{6AC061CF-CC08-4F4F-AFFE-D64EFC45FB2C}" type="pres">
      <dgm:prSet presAssocID="{1CDD30F0-0A8A-477B-8B54-DBFAF7B197C5}" presName="rootText" presStyleLbl="node4" presStyleIdx="40" presStyleCnt="44" custScaleX="177156" custLinFactNeighborX="335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B7E5418-302C-4DCB-84B4-1FECB3AE2D7A}" type="pres">
      <dgm:prSet presAssocID="{1CDD30F0-0A8A-477B-8B54-DBFAF7B197C5}" presName="rootConnector" presStyleLbl="node4" presStyleIdx="40" presStyleCnt="44"/>
      <dgm:spPr/>
      <dgm:t>
        <a:bodyPr/>
        <a:lstStyle/>
        <a:p>
          <a:endParaRPr lang="ru-RU"/>
        </a:p>
      </dgm:t>
    </dgm:pt>
    <dgm:pt modelId="{477D5E49-4007-413E-96EB-5E1BD44F9993}" type="pres">
      <dgm:prSet presAssocID="{1CDD30F0-0A8A-477B-8B54-DBFAF7B197C5}" presName="hierChild4" presStyleCnt="0"/>
      <dgm:spPr/>
    </dgm:pt>
    <dgm:pt modelId="{7E3BEE8C-02CA-4876-A497-EE146AFDEF95}" type="pres">
      <dgm:prSet presAssocID="{1CDD30F0-0A8A-477B-8B54-DBFAF7B197C5}" presName="hierChild5" presStyleCnt="0"/>
      <dgm:spPr/>
    </dgm:pt>
    <dgm:pt modelId="{CCA9156E-0B3A-4FD5-8425-DE8EE19674E4}" type="pres">
      <dgm:prSet presAssocID="{9A1C4013-5AB7-4BBF-8A6C-85871FF46142}" presName="Name35" presStyleLbl="parChTrans1D4" presStyleIdx="41" presStyleCnt="44"/>
      <dgm:spPr/>
      <dgm:t>
        <a:bodyPr/>
        <a:lstStyle/>
        <a:p>
          <a:endParaRPr lang="ru-RU"/>
        </a:p>
      </dgm:t>
    </dgm:pt>
    <dgm:pt modelId="{04420E94-85F2-42A4-A199-0E805DE698C9}" type="pres">
      <dgm:prSet presAssocID="{88DF5EAA-0ED2-40AE-8D5D-666E12FF4C1C}" presName="hierRoot2" presStyleCnt="0">
        <dgm:presLayoutVars>
          <dgm:hierBranch val="init"/>
        </dgm:presLayoutVars>
      </dgm:prSet>
      <dgm:spPr/>
    </dgm:pt>
    <dgm:pt modelId="{080257F6-E415-467B-AB99-15EC78600800}" type="pres">
      <dgm:prSet presAssocID="{88DF5EAA-0ED2-40AE-8D5D-666E12FF4C1C}" presName="rootComposite" presStyleCnt="0"/>
      <dgm:spPr/>
    </dgm:pt>
    <dgm:pt modelId="{5C8E4539-33E2-4316-9135-B5BEABF70BF8}" type="pres">
      <dgm:prSet presAssocID="{88DF5EAA-0ED2-40AE-8D5D-666E12FF4C1C}" presName="rootText" presStyleLbl="node4" presStyleIdx="41" presStyleCnt="44" custScaleX="177156" custLinFactNeighborX="335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3618FE-AA20-4574-B0A0-08A822E0C120}" type="pres">
      <dgm:prSet presAssocID="{88DF5EAA-0ED2-40AE-8D5D-666E12FF4C1C}" presName="rootConnector" presStyleLbl="node4" presStyleIdx="41" presStyleCnt="44"/>
      <dgm:spPr/>
      <dgm:t>
        <a:bodyPr/>
        <a:lstStyle/>
        <a:p>
          <a:endParaRPr lang="ru-RU"/>
        </a:p>
      </dgm:t>
    </dgm:pt>
    <dgm:pt modelId="{7C418DD1-431F-42D1-AAED-CFD266D9017B}" type="pres">
      <dgm:prSet presAssocID="{88DF5EAA-0ED2-40AE-8D5D-666E12FF4C1C}" presName="hierChild4" presStyleCnt="0"/>
      <dgm:spPr/>
    </dgm:pt>
    <dgm:pt modelId="{A0E20398-A460-48DF-8055-8017AB11CB08}" type="pres">
      <dgm:prSet presAssocID="{88DF5EAA-0ED2-40AE-8D5D-666E12FF4C1C}" presName="hierChild5" presStyleCnt="0"/>
      <dgm:spPr/>
    </dgm:pt>
    <dgm:pt modelId="{6BF46061-2932-4F6A-9659-B3821A33F348}" type="pres">
      <dgm:prSet presAssocID="{8F9CC196-C090-4498-B2F6-53BB4801C8A7}" presName="hierChild5" presStyleCnt="0"/>
      <dgm:spPr/>
    </dgm:pt>
    <dgm:pt modelId="{733FF5C4-B5A8-4AB0-B877-45DB3F53448E}" type="pres">
      <dgm:prSet presAssocID="{F9DCB5D3-C543-4617-B37F-CFF86D0EB312}" presName="hierChild5" presStyleCnt="0"/>
      <dgm:spPr/>
    </dgm:pt>
    <dgm:pt modelId="{C8153429-7A3E-4126-B95B-78E11D03ECEA}" type="pres">
      <dgm:prSet presAssocID="{388F2973-2913-4828-843F-3884B8839609}" presName="hierChild5" presStyleCnt="0"/>
      <dgm:spPr/>
    </dgm:pt>
    <dgm:pt modelId="{79872B2E-B4D3-415C-9EC5-B6AD97B7FF61}" type="pres">
      <dgm:prSet presAssocID="{5D15E427-6E0C-4380-A284-2A2E9B49B543}" presName="hierChild5" presStyleCnt="0"/>
      <dgm:spPr/>
    </dgm:pt>
    <dgm:pt modelId="{62B2FB17-BDB2-4CEC-8B1D-97BCBD8258C1}" type="pres">
      <dgm:prSet presAssocID="{B11432E2-5F7D-483C-9163-F06002B50A17}" presName="Name35" presStyleLbl="parChTrans1D4" presStyleIdx="42" presStyleCnt="44"/>
      <dgm:spPr/>
      <dgm:t>
        <a:bodyPr/>
        <a:lstStyle/>
        <a:p>
          <a:endParaRPr lang="ru-RU"/>
        </a:p>
      </dgm:t>
    </dgm:pt>
    <dgm:pt modelId="{F52D57C5-B4DC-4153-BE7C-F3F6AA489361}" type="pres">
      <dgm:prSet presAssocID="{686083BA-B72E-4708-9DC9-BDB34D334C80}" presName="hierRoot2" presStyleCnt="0">
        <dgm:presLayoutVars>
          <dgm:hierBranch/>
        </dgm:presLayoutVars>
      </dgm:prSet>
      <dgm:spPr/>
    </dgm:pt>
    <dgm:pt modelId="{22EF4070-0211-4C72-B04B-E815FB47674D}" type="pres">
      <dgm:prSet presAssocID="{686083BA-B72E-4708-9DC9-BDB34D334C80}" presName="rootComposite" presStyleCnt="0"/>
      <dgm:spPr/>
    </dgm:pt>
    <dgm:pt modelId="{99638FEC-C50E-49EB-AB7F-60912F0B412F}" type="pres">
      <dgm:prSet presAssocID="{686083BA-B72E-4708-9DC9-BDB34D334C80}" presName="rootText" presStyleLbl="node4" presStyleIdx="42" presStyleCnt="44" custScaleX="285313" custLinFactNeighborX="3614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8C4337-4368-4676-85B0-BA02A38EE57B}" type="pres">
      <dgm:prSet presAssocID="{686083BA-B72E-4708-9DC9-BDB34D334C80}" presName="rootConnector" presStyleLbl="node4" presStyleIdx="42" presStyleCnt="44"/>
      <dgm:spPr/>
      <dgm:t>
        <a:bodyPr/>
        <a:lstStyle/>
        <a:p>
          <a:endParaRPr lang="ru-RU"/>
        </a:p>
      </dgm:t>
    </dgm:pt>
    <dgm:pt modelId="{AE0F53A8-5146-49E6-9AFC-17534C9C8AC2}" type="pres">
      <dgm:prSet presAssocID="{686083BA-B72E-4708-9DC9-BDB34D334C80}" presName="hierChild4" presStyleCnt="0"/>
      <dgm:spPr/>
    </dgm:pt>
    <dgm:pt modelId="{F2AAE23E-D403-4459-9F33-2D308F307B3C}" type="pres">
      <dgm:prSet presAssocID="{06955F22-FA60-4543-A52D-92E2EB657A47}" presName="Name35" presStyleLbl="parChTrans1D4" presStyleIdx="43" presStyleCnt="44"/>
      <dgm:spPr/>
      <dgm:t>
        <a:bodyPr/>
        <a:lstStyle/>
        <a:p>
          <a:endParaRPr lang="ru-RU"/>
        </a:p>
      </dgm:t>
    </dgm:pt>
    <dgm:pt modelId="{6AA7C80D-E5F9-4636-A714-D3A926D5A741}" type="pres">
      <dgm:prSet presAssocID="{85781100-4E5C-415B-BCA6-A8E860259C56}" presName="hierRoot2" presStyleCnt="0">
        <dgm:presLayoutVars>
          <dgm:hierBranch val="init"/>
        </dgm:presLayoutVars>
      </dgm:prSet>
      <dgm:spPr/>
    </dgm:pt>
    <dgm:pt modelId="{87985263-E26D-4EC8-B932-93D814011614}" type="pres">
      <dgm:prSet presAssocID="{85781100-4E5C-415B-BCA6-A8E860259C56}" presName="rootComposite" presStyleCnt="0"/>
      <dgm:spPr/>
    </dgm:pt>
    <dgm:pt modelId="{D0BEBF4C-3CC0-4911-8F01-F2794F029EB4}" type="pres">
      <dgm:prSet presAssocID="{85781100-4E5C-415B-BCA6-A8E860259C56}" presName="rootText" presStyleLbl="node4" presStyleIdx="43" presStyleCnt="44" custScaleX="379751" custLinFactNeighborX="3614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9D2353A-8888-4405-9787-79965978A4E7}" type="pres">
      <dgm:prSet presAssocID="{85781100-4E5C-415B-BCA6-A8E860259C56}" presName="rootConnector" presStyleLbl="node4" presStyleIdx="43" presStyleCnt="44"/>
      <dgm:spPr/>
      <dgm:t>
        <a:bodyPr/>
        <a:lstStyle/>
        <a:p>
          <a:endParaRPr lang="ru-RU"/>
        </a:p>
      </dgm:t>
    </dgm:pt>
    <dgm:pt modelId="{1FD81A31-84A3-413D-89BF-12C5B2F1E31E}" type="pres">
      <dgm:prSet presAssocID="{85781100-4E5C-415B-BCA6-A8E860259C56}" presName="hierChild4" presStyleCnt="0"/>
      <dgm:spPr/>
    </dgm:pt>
    <dgm:pt modelId="{04AF1265-0F0B-42F4-91C6-F935DEAEB9DE}" type="pres">
      <dgm:prSet presAssocID="{85781100-4E5C-415B-BCA6-A8E860259C56}" presName="hierChild5" presStyleCnt="0"/>
      <dgm:spPr/>
    </dgm:pt>
    <dgm:pt modelId="{AA2D44CD-3E9E-4F0F-BC47-33A8013B15E7}" type="pres">
      <dgm:prSet presAssocID="{686083BA-B72E-4708-9DC9-BDB34D334C80}" presName="hierChild5" presStyleCnt="0"/>
      <dgm:spPr/>
    </dgm:pt>
    <dgm:pt modelId="{4BAD6032-E05C-4D22-ABAD-6E86417983CB}" type="pres">
      <dgm:prSet presAssocID="{89E1FC92-2E9A-4973-B7A7-58A08F79102F}" presName="hierChild5" presStyleCnt="0"/>
      <dgm:spPr/>
    </dgm:pt>
    <dgm:pt modelId="{1BACF4A4-3653-4EAE-A88B-57D206F74968}" type="pres">
      <dgm:prSet presAssocID="{7B8002EF-75FD-46FE-B8D9-2C9453D3FBB8}" presName="Name35" presStyleLbl="parChTrans1D3" presStyleIdx="2" presStyleCnt="4"/>
      <dgm:spPr/>
      <dgm:t>
        <a:bodyPr/>
        <a:lstStyle/>
        <a:p>
          <a:endParaRPr lang="ru-RU"/>
        </a:p>
      </dgm:t>
    </dgm:pt>
    <dgm:pt modelId="{76CE1D0D-979C-406E-A2C4-D32D57693458}" type="pres">
      <dgm:prSet presAssocID="{BF19AF0D-FB6C-4B87-A1B9-1BABFF49F445}" presName="hierRoot2" presStyleCnt="0">
        <dgm:presLayoutVars>
          <dgm:hierBranch val="init"/>
        </dgm:presLayoutVars>
      </dgm:prSet>
      <dgm:spPr/>
    </dgm:pt>
    <dgm:pt modelId="{74EBC8BD-76C6-45AB-9A91-BDDADAA49B07}" type="pres">
      <dgm:prSet presAssocID="{BF19AF0D-FB6C-4B87-A1B9-1BABFF49F445}" presName="rootComposite" presStyleCnt="0"/>
      <dgm:spPr/>
    </dgm:pt>
    <dgm:pt modelId="{80D49BAC-30D9-429D-B56B-213923853D34}" type="pres">
      <dgm:prSet presAssocID="{BF19AF0D-FB6C-4B87-A1B9-1BABFF49F445}" presName="rootText" presStyleLbl="node3" presStyleIdx="2" presStyleCnt="4" custScaleX="285313" custLinFactNeighborX="283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E0F2880-6562-4880-A7EF-C14D60BC443A}" type="pres">
      <dgm:prSet presAssocID="{BF19AF0D-FB6C-4B87-A1B9-1BABFF49F445}" presName="rootConnector" presStyleLbl="node3" presStyleIdx="2" presStyleCnt="4"/>
      <dgm:spPr/>
      <dgm:t>
        <a:bodyPr/>
        <a:lstStyle/>
        <a:p>
          <a:endParaRPr lang="ru-RU"/>
        </a:p>
      </dgm:t>
    </dgm:pt>
    <dgm:pt modelId="{4304B1AB-B30A-47BA-A3CC-62CAEBE5BCCE}" type="pres">
      <dgm:prSet presAssocID="{BF19AF0D-FB6C-4B87-A1B9-1BABFF49F445}" presName="hierChild4" presStyleCnt="0"/>
      <dgm:spPr/>
    </dgm:pt>
    <dgm:pt modelId="{A4F21005-A034-421C-BB44-4CB1402765D0}" type="pres">
      <dgm:prSet presAssocID="{BF19AF0D-FB6C-4B87-A1B9-1BABFF49F445}" presName="hierChild5" presStyleCnt="0"/>
      <dgm:spPr/>
    </dgm:pt>
    <dgm:pt modelId="{3D9FD3E3-88E0-477A-A56B-07BC808BF3F4}" type="pres">
      <dgm:prSet presAssocID="{210E8AFE-82AF-442A-9DC7-DBB69EBCC999}" presName="Name35" presStyleLbl="parChTrans1D3" presStyleIdx="3" presStyleCnt="4"/>
      <dgm:spPr/>
      <dgm:t>
        <a:bodyPr/>
        <a:lstStyle/>
        <a:p>
          <a:endParaRPr lang="ru-RU"/>
        </a:p>
      </dgm:t>
    </dgm:pt>
    <dgm:pt modelId="{85126A20-B74D-4464-863C-A4513302FC3E}" type="pres">
      <dgm:prSet presAssocID="{EAF02E06-BED0-4EC3-AC81-3A91CC738CFB}" presName="hierRoot2" presStyleCnt="0">
        <dgm:presLayoutVars>
          <dgm:hierBranch val="init"/>
        </dgm:presLayoutVars>
      </dgm:prSet>
      <dgm:spPr/>
    </dgm:pt>
    <dgm:pt modelId="{EE4855D1-B2B0-4D08-8963-711B48A4D864}" type="pres">
      <dgm:prSet presAssocID="{EAF02E06-BED0-4EC3-AC81-3A91CC738CFB}" presName="rootComposite" presStyleCnt="0"/>
      <dgm:spPr/>
    </dgm:pt>
    <dgm:pt modelId="{D4EA128C-DF21-45C0-BF4F-C14BA70ADDB2}" type="pres">
      <dgm:prSet presAssocID="{EAF02E06-BED0-4EC3-AC81-3A91CC738CFB}" presName="rootText" presStyleLbl="node3" presStyleIdx="3" presStyleCnt="4" custScaleX="177156" custLinFactNeighborX="283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FEA3F3B-97D9-4A90-B171-A5B7071C97F3}" type="pres">
      <dgm:prSet presAssocID="{EAF02E06-BED0-4EC3-AC81-3A91CC738CFB}" presName="rootConnector" presStyleLbl="node3" presStyleIdx="3" presStyleCnt="4"/>
      <dgm:spPr/>
      <dgm:t>
        <a:bodyPr/>
        <a:lstStyle/>
        <a:p>
          <a:endParaRPr lang="ru-RU"/>
        </a:p>
      </dgm:t>
    </dgm:pt>
    <dgm:pt modelId="{76697CC2-C5F0-4562-98B8-5454AC30B071}" type="pres">
      <dgm:prSet presAssocID="{EAF02E06-BED0-4EC3-AC81-3A91CC738CFB}" presName="hierChild4" presStyleCnt="0"/>
      <dgm:spPr/>
    </dgm:pt>
    <dgm:pt modelId="{E37C9DBD-BF19-48DB-B3BF-28BC5C60CA54}" type="pres">
      <dgm:prSet presAssocID="{EAF02E06-BED0-4EC3-AC81-3A91CC738CFB}" presName="hierChild5" presStyleCnt="0"/>
      <dgm:spPr/>
    </dgm:pt>
    <dgm:pt modelId="{AB016DC5-0935-4B69-8491-3253A734CADB}" type="pres">
      <dgm:prSet presAssocID="{0B98223A-9404-4B97-A4E1-F8D3C7EE8BC3}" presName="hierChild5" presStyleCnt="0"/>
      <dgm:spPr/>
    </dgm:pt>
    <dgm:pt modelId="{BC882CBD-1CC9-45C4-9444-4B78B1DE87DE}" type="pres">
      <dgm:prSet presAssocID="{D7E1038C-8186-4D0B-85EA-B3A2EF2030F9}" presName="Name37" presStyleLbl="parChTrans1D2" presStyleIdx="1" presStyleCnt="2"/>
      <dgm:spPr/>
      <dgm:t>
        <a:bodyPr/>
        <a:lstStyle/>
        <a:p>
          <a:endParaRPr lang="ru-RU"/>
        </a:p>
      </dgm:t>
    </dgm:pt>
    <dgm:pt modelId="{320A809A-D8AE-42C9-AF6C-020A232C5D3A}" type="pres">
      <dgm:prSet presAssocID="{591505A1-85F5-42C4-A25D-35F11AAFD02A}" presName="hierRoot2" presStyleCnt="0">
        <dgm:presLayoutVars>
          <dgm:hierBranch val="init"/>
        </dgm:presLayoutVars>
      </dgm:prSet>
      <dgm:spPr/>
    </dgm:pt>
    <dgm:pt modelId="{73581A50-A780-4D24-9FD6-8790D7A782B8}" type="pres">
      <dgm:prSet presAssocID="{591505A1-85F5-42C4-A25D-35F11AAFD02A}" presName="rootComposite" presStyleCnt="0"/>
      <dgm:spPr/>
    </dgm:pt>
    <dgm:pt modelId="{6120BC4C-84AE-4B1F-BD4C-9486B1EED0DB}" type="pres">
      <dgm:prSet presAssocID="{591505A1-85F5-42C4-A25D-35F11AAFD02A}" presName="rootText" presStyleLbl="node2" presStyleIdx="1" presStyleCnt="2" custScaleX="285313" custLinFactX="4020" custLinFactNeighborX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D8E0742-E159-4E1A-ADA3-9C1D18EE95C0}" type="pres">
      <dgm:prSet presAssocID="{591505A1-85F5-42C4-A25D-35F11AAFD02A}" presName="rootConnector" presStyleLbl="node2" presStyleIdx="1" presStyleCnt="2"/>
      <dgm:spPr/>
      <dgm:t>
        <a:bodyPr/>
        <a:lstStyle/>
        <a:p>
          <a:endParaRPr lang="ru-RU"/>
        </a:p>
      </dgm:t>
    </dgm:pt>
    <dgm:pt modelId="{6C58D453-95F0-47C8-AB6B-89DB3277BC4F}" type="pres">
      <dgm:prSet presAssocID="{591505A1-85F5-42C4-A25D-35F11AAFD02A}" presName="hierChild4" presStyleCnt="0"/>
      <dgm:spPr/>
    </dgm:pt>
    <dgm:pt modelId="{6BA0419C-AA25-4785-A6D9-053E398EE4E1}" type="pres">
      <dgm:prSet presAssocID="{591505A1-85F5-42C4-A25D-35F11AAFD02A}" presName="hierChild5" presStyleCnt="0"/>
      <dgm:spPr/>
    </dgm:pt>
    <dgm:pt modelId="{BAA722E8-D1D5-4E10-9144-33BB10520284}" type="pres">
      <dgm:prSet presAssocID="{5A05280B-7813-433E-A5C7-35ADDF822739}" presName="hierChild3" presStyleCnt="0"/>
      <dgm:spPr/>
    </dgm:pt>
  </dgm:ptLst>
  <dgm:cxnLst>
    <dgm:cxn modelId="{36C15210-A545-49E7-8710-39B0D1550C94}" type="presOf" srcId="{0659507C-5527-4305-B91A-3A51431A1BD1}" destId="{AB8156B5-9D14-43C6-AD5E-82A42B051476}" srcOrd="0" destOrd="0" presId="urn:microsoft.com/office/officeart/2005/8/layout/orgChart1"/>
    <dgm:cxn modelId="{982D89BB-2ED9-4D56-BBE0-1076A954CB66}" type="presOf" srcId="{8F9CC196-C090-4498-B2F6-53BB4801C8A7}" destId="{C248BDA1-E772-4B98-B83F-23DAAEB74FE6}" srcOrd="0" destOrd="0" presId="urn:microsoft.com/office/officeart/2005/8/layout/orgChart1"/>
    <dgm:cxn modelId="{B5567C3D-236C-4955-B6CE-289321099B69}" type="presOf" srcId="{6728C70A-D8EE-4F55-B518-BF0215783889}" destId="{3335ED73-5D35-4596-8F67-7CB9CBB3A78F}" srcOrd="0" destOrd="0" presId="urn:microsoft.com/office/officeart/2005/8/layout/orgChart1"/>
    <dgm:cxn modelId="{52F78E3D-3E10-433B-A7A9-2271E5103FCF}" srcId="{8A1609C7-F78F-4F36-939C-D4A6AFD2156F}" destId="{6B31737F-3BAB-4A36-B93A-744C73025325}" srcOrd="0" destOrd="0" parTransId="{D5C5D72D-A7E3-4AF7-9B76-F3CB55F699A3}" sibTransId="{4B8E0CB4-CC02-48AB-A540-B3D4186E9383}"/>
    <dgm:cxn modelId="{412B7BD1-A993-4FA1-8AB0-7336A3CC8B50}" type="presOf" srcId="{210E8AFE-82AF-442A-9DC7-DBB69EBCC999}" destId="{3D9FD3E3-88E0-477A-A56B-07BC808BF3F4}" srcOrd="0" destOrd="0" presId="urn:microsoft.com/office/officeart/2005/8/layout/orgChart1"/>
    <dgm:cxn modelId="{A19A6E61-CCD8-449B-8051-EEC7DE6C9CB0}" srcId="{757A7436-3FCE-4EA4-98A6-8774785120E2}" destId="{5BF1D1CC-F321-49AB-B43E-7D2B6BDB9F74}" srcOrd="3" destOrd="0" parTransId="{FAC2F488-8B67-4871-8527-8A290C5DC601}" sibTransId="{B47C13B8-D2AC-4564-80D2-32138560E5A7}"/>
    <dgm:cxn modelId="{0CD19AC6-C0F1-4551-8E97-80DA873EEFEC}" type="presOf" srcId="{591505A1-85F5-42C4-A25D-35F11AAFD02A}" destId="{6120BC4C-84AE-4B1F-BD4C-9486B1EED0DB}" srcOrd="0" destOrd="0" presId="urn:microsoft.com/office/officeart/2005/8/layout/orgChart1"/>
    <dgm:cxn modelId="{12D85857-C6DE-4092-903B-40021913EB1A}" type="presOf" srcId="{2766CA63-4716-42F6-A472-2443E49A1ADE}" destId="{DB4D2263-EB4F-415D-BDBE-83CF312B23EC}" srcOrd="0" destOrd="0" presId="urn:microsoft.com/office/officeart/2005/8/layout/orgChart1"/>
    <dgm:cxn modelId="{13FCD9A3-8E62-43A3-84D9-AEB108C4D300}" srcId="{D69A11DC-65DD-4575-A031-34EF890B2D1C}" destId="{D6CE7951-7192-47C2-AD73-EE515DFFB326}" srcOrd="0" destOrd="0" parTransId="{2A29691D-ABC3-41C0-A3CD-15952F1ED9EB}" sibTransId="{668EFD3A-A19E-4349-990B-73FA52BE63C5}"/>
    <dgm:cxn modelId="{A03288DE-3926-4CB3-B14A-FD1600399E52}" type="presOf" srcId="{3438F38D-16FF-4CBB-94D6-D207710C3ADE}" destId="{74E53913-DBBF-477A-9E14-AF1DAD065A0C}" srcOrd="0" destOrd="0" presId="urn:microsoft.com/office/officeart/2005/8/layout/orgChart1"/>
    <dgm:cxn modelId="{D33E2E94-756B-4448-949B-E906CFD5D5E5}" type="presOf" srcId="{75733C4A-4563-4BB8-B906-A878AC90CE91}" destId="{DDB9500F-2C57-4F81-80FC-3F3DAEBB27CD}" srcOrd="0" destOrd="0" presId="urn:microsoft.com/office/officeart/2005/8/layout/orgChart1"/>
    <dgm:cxn modelId="{9435CF7A-891B-4254-A7AB-34FF217A1D2A}" type="presOf" srcId="{D69A11DC-65DD-4575-A031-34EF890B2D1C}" destId="{80BA7277-41CF-4DBB-A3C9-A613C76DBBC3}" srcOrd="0" destOrd="0" presId="urn:microsoft.com/office/officeart/2005/8/layout/orgChart1"/>
    <dgm:cxn modelId="{C0309018-F0BD-48D5-AD82-C8F0C6CCA5F5}" type="presOf" srcId="{497A1238-8576-4E28-A78F-1F14EA0D873D}" destId="{063EFEDC-6028-4BDA-A913-CF110AA3E838}" srcOrd="1" destOrd="0" presId="urn:microsoft.com/office/officeart/2005/8/layout/orgChart1"/>
    <dgm:cxn modelId="{B5EF2E31-E453-4C7E-8019-FE3148F82D2D}" srcId="{5406EFAE-BF64-48E7-89E5-673D76019A2F}" destId="{8A1609C7-F78F-4F36-939C-D4A6AFD2156F}" srcOrd="2" destOrd="0" parTransId="{4E07AD2D-87AC-4D85-92F6-2F5E9444F5E1}" sibTransId="{3F97EE15-86ED-4711-A9AC-81761DCF5C14}"/>
    <dgm:cxn modelId="{B97C0C13-C66A-4056-BDB7-DC33F31A8D77}" type="presOf" srcId="{5406EFAE-BF64-48E7-89E5-673D76019A2F}" destId="{14B02933-18E1-4D5C-B46B-2FB4D4F5F149}" srcOrd="0" destOrd="0" presId="urn:microsoft.com/office/officeart/2005/8/layout/orgChart1"/>
    <dgm:cxn modelId="{60120125-1E21-443B-8BDD-E44050B6B3D3}" srcId="{0B98223A-9404-4B97-A4E1-F8D3C7EE8BC3}" destId="{2766CA63-4716-42F6-A472-2443E49A1ADE}" srcOrd="0" destOrd="0" parTransId="{5D43BFA9-F819-438A-9B47-3C6EBF87A68F}" sibTransId="{654DF821-4E5A-4470-8DD0-6329F27F2D94}"/>
    <dgm:cxn modelId="{95D301F5-930A-47F2-B38D-8A2C779FB273}" srcId="{E1003D2F-86BC-4B99-AB0D-14F134395F88}" destId="{70952B51-6799-4495-99D1-34419239A938}" srcOrd="0" destOrd="0" parTransId="{0FC62669-BBA6-4CED-AD11-FE733EBE1F36}" sibTransId="{C5BADD95-7D3D-4D46-A401-635135341246}"/>
    <dgm:cxn modelId="{E874DC5B-AE3E-4C5E-8D19-AB422A072393}" type="presOf" srcId="{FEFCA9D8-F2DC-49DB-8FD2-6361D5C58910}" destId="{9F57A6E5-4839-4B75-B49B-01F6EC6DD34B}" srcOrd="1" destOrd="0" presId="urn:microsoft.com/office/officeart/2005/8/layout/orgChart1"/>
    <dgm:cxn modelId="{0B806BCD-499B-4CDB-86BD-55DFA2F9952B}" type="presOf" srcId="{8A1609C7-F78F-4F36-939C-D4A6AFD2156F}" destId="{06E5DE2A-43BC-4698-BC30-24C07F2EF9EE}" srcOrd="0" destOrd="0" presId="urn:microsoft.com/office/officeart/2005/8/layout/orgChart1"/>
    <dgm:cxn modelId="{9BC2742D-DA65-4545-AB3D-D441FB818814}" srcId="{757A7436-3FCE-4EA4-98A6-8774785120E2}" destId="{25247C44-1ED1-49AE-87BB-7478659A5DA7}" srcOrd="2" destOrd="0" parTransId="{79EA3A8E-597E-4DE2-8BDB-B0D3CFB9A045}" sibTransId="{952AADA8-8CE4-48C3-A746-29EF23E43069}"/>
    <dgm:cxn modelId="{760B811E-861D-4216-B111-9255D43204AD}" srcId="{5406EFAE-BF64-48E7-89E5-673D76019A2F}" destId="{332B6937-F8B4-4D9F-96A7-94857F41F3C3}" srcOrd="0" destOrd="0" parTransId="{6DADC438-E59C-4258-9EE3-0798573D4CF4}" sibTransId="{D6EABBAA-9C13-46CF-A2A5-C7D04B63C98A}"/>
    <dgm:cxn modelId="{0A36E0B8-77B1-48D5-A32D-03F33DB11825}" srcId="{F9DCB5D3-C543-4617-B37F-CFF86D0EB312}" destId="{69143A65-8CD3-4988-AE60-E007DA94030F}" srcOrd="0" destOrd="0" parTransId="{48343668-9E66-4B1D-B811-038CB2CB37F3}" sibTransId="{BE240E57-13A6-4306-AF3F-30D0518507AF}"/>
    <dgm:cxn modelId="{86D5DEB7-23E1-4DD2-8770-DF921B2BDC55}" type="presOf" srcId="{69143A65-8CD3-4988-AE60-E007DA94030F}" destId="{664B0A36-C086-4F8E-8913-FC68AB622034}" srcOrd="1" destOrd="0" presId="urn:microsoft.com/office/officeart/2005/8/layout/orgChart1"/>
    <dgm:cxn modelId="{675A7BD8-13F6-4A4A-90D9-C8EEFBD3B237}" type="presOf" srcId="{85E0AA7E-901B-4730-AA5C-DDC5F47F6B3B}" destId="{14833949-89B2-4B49-869D-BC94D50EE4B9}" srcOrd="0" destOrd="0" presId="urn:microsoft.com/office/officeart/2005/8/layout/orgChart1"/>
    <dgm:cxn modelId="{01883D3E-2628-4683-A8D2-2F530B56C1B7}" type="presOf" srcId="{6728C70A-D8EE-4F55-B518-BF0215783889}" destId="{02387E26-E3EE-44E8-9FAE-1AEC57A76CD5}" srcOrd="1" destOrd="0" presId="urn:microsoft.com/office/officeart/2005/8/layout/orgChart1"/>
    <dgm:cxn modelId="{32D26A42-4156-41F9-AC0C-62921D1DDD06}" type="presOf" srcId="{D5C5D72D-A7E3-4AF7-9B76-F3CB55F699A3}" destId="{239DCF95-E6E8-4DD8-B918-5241A47F39B3}" srcOrd="0" destOrd="0" presId="urn:microsoft.com/office/officeart/2005/8/layout/orgChart1"/>
    <dgm:cxn modelId="{7F12FAFE-831D-4B92-B94B-1B018255AFCB}" type="presOf" srcId="{0E1854A5-31FD-4C6C-BE74-7721EAA6745C}" destId="{DD2E1F5E-7F3D-40EB-964F-C13873B9263B}" srcOrd="0" destOrd="0" presId="urn:microsoft.com/office/officeart/2005/8/layout/orgChart1"/>
    <dgm:cxn modelId="{BF41E5BA-605A-42FC-A6FF-41BDA79EA61B}" srcId="{0B98223A-9404-4B97-A4E1-F8D3C7EE8BC3}" destId="{BF19AF0D-FB6C-4B87-A1B9-1BABFF49F445}" srcOrd="2" destOrd="0" parTransId="{7B8002EF-75FD-46FE-B8D9-2C9453D3FBB8}" sibTransId="{86403660-5B2A-4ED4-9ADA-895CB74F08DB}"/>
    <dgm:cxn modelId="{1D2399B0-2793-4D2D-85A8-A0084A0978EE}" type="presOf" srcId="{816C9783-94D9-40D3-9AC7-6D57B1CA2411}" destId="{DDA77CC6-2E30-4CFA-AC77-8532B6CF5A16}" srcOrd="0" destOrd="0" presId="urn:microsoft.com/office/officeart/2005/8/layout/orgChart1"/>
    <dgm:cxn modelId="{C755A2E3-2E84-43DA-A355-A3668CE3ADDD}" type="presOf" srcId="{C8A8EE36-82B1-4250-87B3-333A696076A2}" destId="{8B3E75EC-6B32-477D-BF0B-96654C3F26C7}" srcOrd="0" destOrd="0" presId="urn:microsoft.com/office/officeart/2005/8/layout/orgChart1"/>
    <dgm:cxn modelId="{A90D2D22-A293-4FCB-8147-550E3D22ECD4}" type="presOf" srcId="{F963B530-32B8-46EC-9784-22BFD0DA4A62}" destId="{4ADACADE-388D-4CFF-9AC5-B30E89E8E213}" srcOrd="1" destOrd="0" presId="urn:microsoft.com/office/officeart/2005/8/layout/orgChart1"/>
    <dgm:cxn modelId="{1B56B874-F589-4267-8915-13E8DF352CD4}" type="presOf" srcId="{0D9B5EFD-FEB2-4CAB-A2AB-432D7876C7F2}" destId="{D1CC07C4-D477-4F38-B041-15059DF04B07}" srcOrd="0" destOrd="0" presId="urn:microsoft.com/office/officeart/2005/8/layout/orgChart1"/>
    <dgm:cxn modelId="{672A9588-1753-4CDE-9856-B4A68BCFE732}" srcId="{F9DCB5D3-C543-4617-B37F-CFF86D0EB312}" destId="{1194FEC6-1F1E-4CB5-BBAF-EDE56BEB8C73}" srcOrd="4" destOrd="0" parTransId="{DC62E08C-7C6B-49D5-9C40-A165440A00A6}" sibTransId="{828C919E-AB28-43DC-B158-B5FDAD979257}"/>
    <dgm:cxn modelId="{AF78FEDF-649D-4C8C-AE22-E3116E6A8F9B}" srcId="{2A7F98D4-0413-4470-B8BF-1500121EF719}" destId="{6AFDDB80-B529-4E4C-A0FD-0EDB17CB6604}" srcOrd="0" destOrd="0" parTransId="{7FDDC606-6557-4A44-8ECA-8CF737E3471E}" sibTransId="{98B5E0E0-BE7C-4316-AC87-9DB86D251D1F}"/>
    <dgm:cxn modelId="{28B085FC-BD88-4F2A-A7D8-C9975F0BF170}" srcId="{388F2973-2913-4828-843F-3884B8839609}" destId="{F9DCB5D3-C543-4617-B37F-CFF86D0EB312}" srcOrd="0" destOrd="0" parTransId="{A5D7A24C-2A4A-4B50-A99B-DFACFFDAF089}" sibTransId="{7CB35ECB-B430-47EB-A85B-3DA9EC73ACD4}"/>
    <dgm:cxn modelId="{74611151-6985-4950-A3AD-E5ACFCF8DCEF}" type="presOf" srcId="{3BCCE053-941B-4483-8F1E-94A93E085D35}" destId="{856000C9-742D-4E1D-8BFC-7B31265F2B73}" srcOrd="1" destOrd="0" presId="urn:microsoft.com/office/officeart/2005/8/layout/orgChart1"/>
    <dgm:cxn modelId="{8C7FFD22-3EE5-4C82-8EA4-4E813371060B}" srcId="{89E1FC92-2E9A-4973-B7A7-58A08F79102F}" destId="{5D15E427-6E0C-4380-A284-2A2E9B49B543}" srcOrd="0" destOrd="0" parTransId="{0659507C-5527-4305-B91A-3A51431A1BD1}" sibTransId="{414901BA-3920-481B-9074-F757E03D1887}"/>
    <dgm:cxn modelId="{22FEEBD6-D927-4A78-AACB-A9D81A34318D}" type="presOf" srcId="{497A1238-8576-4E28-A78F-1F14EA0D873D}" destId="{043DD402-8965-4ECF-B5DC-2BDAAA15C61E}" srcOrd="0" destOrd="0" presId="urn:microsoft.com/office/officeart/2005/8/layout/orgChart1"/>
    <dgm:cxn modelId="{D146C073-64D4-4053-A0F2-CD7048DA1D4C}" type="presOf" srcId="{BF19AF0D-FB6C-4B87-A1B9-1BABFF49F445}" destId="{80D49BAC-30D9-429D-B56B-213923853D34}" srcOrd="0" destOrd="0" presId="urn:microsoft.com/office/officeart/2005/8/layout/orgChart1"/>
    <dgm:cxn modelId="{FD2B0F80-1630-49A2-82D0-035F4CF641ED}" type="presOf" srcId="{4E07AD2D-87AC-4D85-92F6-2F5E9444F5E1}" destId="{273E9022-5A8C-4693-923D-893C593F8E06}" srcOrd="0" destOrd="0" presId="urn:microsoft.com/office/officeart/2005/8/layout/orgChart1"/>
    <dgm:cxn modelId="{E74556D6-13D0-4390-94C2-A9E0E76A97C8}" type="presOf" srcId="{47D280C8-018F-4240-BF1F-7C10008C3738}" destId="{66150514-19F9-406E-BA0C-88EEBF8642BE}" srcOrd="0" destOrd="0" presId="urn:microsoft.com/office/officeart/2005/8/layout/orgChart1"/>
    <dgm:cxn modelId="{4B407316-C57B-4131-BAEE-084B2402D422}" srcId="{5406EFAE-BF64-48E7-89E5-673D76019A2F}" destId="{C6214F99-54E3-454B-8BD3-336785EC8495}" srcOrd="1" destOrd="0" parTransId="{0E1854A5-31FD-4C6C-BE74-7721EAA6745C}" sibTransId="{C3C1EA1F-CA8D-412A-93EB-0FFF91E9ADAD}"/>
    <dgm:cxn modelId="{8322EA47-63D6-4BE8-BCB1-1DE7B92B76A2}" srcId="{5BF1D1CC-F321-49AB-B43E-7D2B6BDB9F74}" destId="{A3EB5106-9DF8-4644-9098-440A1A5BA644}" srcOrd="3" destOrd="0" parTransId="{CAF9CE3F-0CBE-4EAB-8E2E-DAAB4E6B0B47}" sibTransId="{8DF28C58-5661-40AE-9566-DA138F32D111}"/>
    <dgm:cxn modelId="{37BD5C12-D05A-454D-AC46-0A0F8D1FA7BD}" srcId="{6722A1D3-CE7B-4A00-8912-11A598926017}" destId="{5A05280B-7813-433E-A5C7-35ADDF822739}" srcOrd="0" destOrd="0" parTransId="{31997D7C-2BDE-413E-B8A3-8113CDD8F68E}" sibTransId="{0FF175FA-5A27-441A-936F-E5CC19F81D61}"/>
    <dgm:cxn modelId="{3A589BA9-A0AD-48B6-BB3A-3EDC87AE177B}" type="presOf" srcId="{4D0F617A-10D6-46B4-BD3A-0CBEA7A7081E}" destId="{28EAAB8B-17B4-40A5-A032-FD86D0C29E23}" srcOrd="0" destOrd="0" presId="urn:microsoft.com/office/officeart/2005/8/layout/orgChart1"/>
    <dgm:cxn modelId="{7D8273A5-3825-4DC9-B4FD-21E00224596B}" type="presOf" srcId="{DC62E08C-7C6B-49D5-9C40-A165440A00A6}" destId="{EF2ADA1A-BAD6-4DFE-953E-67886FCC668D}" srcOrd="0" destOrd="0" presId="urn:microsoft.com/office/officeart/2005/8/layout/orgChart1"/>
    <dgm:cxn modelId="{C3C73522-9B7E-4C33-B21E-21F61957E2F3}" type="presOf" srcId="{47D280C8-018F-4240-BF1F-7C10008C3738}" destId="{B5888153-D8FB-4E16-BD56-9F1A07650EB7}" srcOrd="1" destOrd="0" presId="urn:microsoft.com/office/officeart/2005/8/layout/orgChart1"/>
    <dgm:cxn modelId="{A94FFCAB-85F3-4A40-9764-DEECB56FAE49}" type="presOf" srcId="{686083BA-B72E-4708-9DC9-BDB34D334C80}" destId="{948C4337-4368-4676-85B0-BA02A38EE57B}" srcOrd="1" destOrd="0" presId="urn:microsoft.com/office/officeart/2005/8/layout/orgChart1"/>
    <dgm:cxn modelId="{A5288CDA-0117-430B-B452-82C58623804F}" type="presOf" srcId="{A6D5A8F1-3071-4D1B-83F6-57CDF754A351}" destId="{98A0D214-8F78-4E17-95C9-5B46D22A66F8}" srcOrd="1" destOrd="0" presId="urn:microsoft.com/office/officeart/2005/8/layout/orgChart1"/>
    <dgm:cxn modelId="{A50A303E-0B44-4CF0-9BB6-1E3ADE38FE17}" type="presOf" srcId="{0FC62669-BBA6-4CED-AD11-FE733EBE1F36}" destId="{D51E6881-38ED-4536-9C05-D42F237297EA}" srcOrd="0" destOrd="0" presId="urn:microsoft.com/office/officeart/2005/8/layout/orgChart1"/>
    <dgm:cxn modelId="{2D9D55AE-A3A9-47DE-A648-DB78E4F30780}" type="presOf" srcId="{B558798C-F97E-44FE-AF32-2AC05DA88C21}" destId="{97EB257B-F7C1-468C-9D56-4853B7908A97}" srcOrd="0" destOrd="0" presId="urn:microsoft.com/office/officeart/2005/8/layout/orgChart1"/>
    <dgm:cxn modelId="{D44EBEF4-18D5-4F0D-9F90-D1A7A2430A7B}" type="presOf" srcId="{CA08EE5A-3F94-43DD-AC46-2E1145E5E60A}" destId="{69CE9D6D-9776-4863-8BC1-DE0D92497933}" srcOrd="0" destOrd="0" presId="urn:microsoft.com/office/officeart/2005/8/layout/orgChart1"/>
    <dgm:cxn modelId="{9BFA1E14-B850-4A6E-8E81-18F5208B3025}" type="presOf" srcId="{686083BA-B72E-4708-9DC9-BDB34D334C80}" destId="{99638FEC-C50E-49EB-AB7F-60912F0B412F}" srcOrd="0" destOrd="0" presId="urn:microsoft.com/office/officeart/2005/8/layout/orgChart1"/>
    <dgm:cxn modelId="{DC528035-A6FE-45FF-B0BD-546D2AB3DB27}" type="presOf" srcId="{25247C44-1ED1-49AE-87BB-7478659A5DA7}" destId="{1EFF3FF4-9BA7-4114-B4BD-4C163B7E6D2C}" srcOrd="1" destOrd="0" presId="urn:microsoft.com/office/officeart/2005/8/layout/orgChart1"/>
    <dgm:cxn modelId="{7B69B4EC-E730-4645-B458-ABFDD9C4E143}" type="presOf" srcId="{8F9CC196-C090-4498-B2F6-53BB4801C8A7}" destId="{1B1B160F-FDFB-408A-B747-F68E274E44E1}" srcOrd="1" destOrd="0" presId="urn:microsoft.com/office/officeart/2005/8/layout/orgChart1"/>
    <dgm:cxn modelId="{41EC6C51-059F-438F-913A-19BC05C4B03A}" srcId="{5BF1D1CC-F321-49AB-B43E-7D2B6BDB9F74}" destId="{2A7F98D4-0413-4470-B8BF-1500121EF719}" srcOrd="1" destOrd="0" parTransId="{B9768134-A3F4-41D2-ADF3-353AE7123BAA}" sibTransId="{AA2428DD-81C4-47F6-909C-4F701B6806C0}"/>
    <dgm:cxn modelId="{2A60776C-B067-411B-8642-F80C1CD0C44B}" type="presOf" srcId="{332B6937-F8B4-4D9F-96A7-94857F41F3C3}" destId="{1314EB1D-D4A5-417C-9B8A-A19C36109857}" srcOrd="0" destOrd="0" presId="urn:microsoft.com/office/officeart/2005/8/layout/orgChart1"/>
    <dgm:cxn modelId="{5C974042-058A-402F-B566-6F3EAF13E77F}" type="presOf" srcId="{F9DCB5D3-C543-4617-B37F-CFF86D0EB312}" destId="{2CFA37AB-61A6-4E3C-B639-C00E6001CD73}" srcOrd="0" destOrd="0" presId="urn:microsoft.com/office/officeart/2005/8/layout/orgChart1"/>
    <dgm:cxn modelId="{93066956-9055-42FD-927A-E2EFFF85B874}" type="presOf" srcId="{89E1FC92-2E9A-4973-B7A7-58A08F79102F}" destId="{FB6ECC9F-1A98-4AB5-9BEE-6CC0A279FA04}" srcOrd="0" destOrd="0" presId="urn:microsoft.com/office/officeart/2005/8/layout/orgChart1"/>
    <dgm:cxn modelId="{F3DFC701-6A98-4C0E-A8A7-C371274743CA}" type="presOf" srcId="{70952B51-6799-4495-99D1-34419239A938}" destId="{221957C1-377A-4059-8CDE-0B5A564B964D}" srcOrd="1" destOrd="0" presId="urn:microsoft.com/office/officeart/2005/8/layout/orgChart1"/>
    <dgm:cxn modelId="{6C76ED3D-7154-4019-86C3-93B7133E2B0C}" type="presOf" srcId="{D6CE7951-7192-47C2-AD73-EE515DFFB326}" destId="{44EEB922-C647-46C5-934C-BFEF348601D5}" srcOrd="1" destOrd="0" presId="urn:microsoft.com/office/officeart/2005/8/layout/orgChart1"/>
    <dgm:cxn modelId="{5E4166F5-5B66-40AE-A078-4FD6652CFD8D}" type="presOf" srcId="{A3EB5106-9DF8-4644-9098-440A1A5BA644}" destId="{3970077E-DC8F-4BC0-AFBC-3BCA04AA4596}" srcOrd="1" destOrd="0" presId="urn:microsoft.com/office/officeart/2005/8/layout/orgChart1"/>
    <dgm:cxn modelId="{EA945AC1-8025-434A-A7D0-BB971944BA51}" srcId="{32F0BEEB-1736-4361-BCAF-D861843FF247}" destId="{7D6F32D4-B8C2-4509-BA08-928EB219C4EA}" srcOrd="0" destOrd="0" parTransId="{4D0F617A-10D6-46B4-BD3A-0CBEA7A7081E}" sibTransId="{83FDD733-55AE-42F3-9684-B547DA6202BC}"/>
    <dgm:cxn modelId="{A8651919-149F-4FB7-8EA2-8309E32625D2}" srcId="{5A05280B-7813-433E-A5C7-35ADDF822739}" destId="{591505A1-85F5-42C4-A25D-35F11AAFD02A}" srcOrd="1" destOrd="0" parTransId="{D7E1038C-8186-4D0B-85EA-B3A2EF2030F9}" sibTransId="{A1888FBE-E0CA-483E-BB75-943DD66F61AC}"/>
    <dgm:cxn modelId="{FD46383B-D42C-4347-9498-6248E1CB8592}" srcId="{2A7F98D4-0413-4470-B8BF-1500121EF719}" destId="{94C8D8C0-FA08-4858-BC01-AF2245593307}" srcOrd="2" destOrd="0" parTransId="{EBC2354C-A5DC-4FB0-852C-3E0FE07E78D3}" sibTransId="{1369CA4C-23C9-443A-A2F9-FB4321856CDD}"/>
    <dgm:cxn modelId="{DD6214FF-1580-4A2A-8AC6-9660169AFE59}" srcId="{122A0DF7-8209-4FEE-9948-8EA66EBBB965}" destId="{E1003D2F-86BC-4B99-AB0D-14F134395F88}" srcOrd="1" destOrd="0" parTransId="{3438F38D-16FF-4CBB-94D6-D207710C3ADE}" sibTransId="{E1331FC9-F115-4FB7-9396-32E032926929}"/>
    <dgm:cxn modelId="{BAF99BC6-6E32-4189-AD96-E03CDC90D850}" srcId="{0B98223A-9404-4B97-A4E1-F8D3C7EE8BC3}" destId="{EAF02E06-BED0-4EC3-AC81-3A91CC738CFB}" srcOrd="3" destOrd="0" parTransId="{210E8AFE-82AF-442A-9DC7-DBB69EBCC999}" sibTransId="{D4A0D41A-6FF2-4BDC-A23E-1DE6C67D6881}"/>
    <dgm:cxn modelId="{3478975B-83CA-4704-A592-38FE2242CF0B}" type="presOf" srcId="{88DF5EAA-0ED2-40AE-8D5D-666E12FF4C1C}" destId="{313618FE-AA20-4574-B0A0-08A822E0C120}" srcOrd="1" destOrd="0" presId="urn:microsoft.com/office/officeart/2005/8/layout/orgChart1"/>
    <dgm:cxn modelId="{879AD899-7DA1-4486-983A-9924B36B402A}" type="presOf" srcId="{6DADC438-E59C-4258-9EE3-0798573D4CF4}" destId="{495955C5-013A-47D7-B839-C57DB3E8A100}" srcOrd="0" destOrd="0" presId="urn:microsoft.com/office/officeart/2005/8/layout/orgChart1"/>
    <dgm:cxn modelId="{DD88AEF3-A6D9-4D47-88BB-E9ED3DBC8E27}" type="presOf" srcId="{161645FA-81A4-4FB4-A31C-1E6A392CC0A8}" destId="{B61C9630-9CDE-4486-BFE1-93E0DBD61F3D}" srcOrd="0" destOrd="0" presId="urn:microsoft.com/office/officeart/2005/8/layout/orgChart1"/>
    <dgm:cxn modelId="{4EE61441-F762-4AF3-A58A-732DBD32B2BB}" srcId="{0B98223A-9404-4B97-A4E1-F8D3C7EE8BC3}" destId="{89E1FC92-2E9A-4973-B7A7-58A08F79102F}" srcOrd="1" destOrd="0" parTransId="{D6BF2D6F-AD6F-4A6E-A0D1-16F1386A432B}" sibTransId="{664FDDE1-0F5F-4303-B5F4-B3F8D6AD4B9E}"/>
    <dgm:cxn modelId="{4D5DF675-A28A-442E-A157-A7DADCBF4064}" type="presOf" srcId="{32F0BEEB-1736-4361-BCAF-D861843FF247}" destId="{63484696-703B-44B2-AE28-00F9E13489F2}" srcOrd="0" destOrd="0" presId="urn:microsoft.com/office/officeart/2005/8/layout/orgChart1"/>
    <dgm:cxn modelId="{45D568B7-4D1A-4DFC-9BD7-B660C29ABD23}" type="presOf" srcId="{757A7436-3FCE-4EA4-98A6-8774785120E2}" destId="{432F130A-479F-418F-85F8-84EAABB2EFBD}" srcOrd="0" destOrd="0" presId="urn:microsoft.com/office/officeart/2005/8/layout/orgChart1"/>
    <dgm:cxn modelId="{EFE68A0B-A588-407F-8FFF-CB4BB6C8C0FC}" type="presOf" srcId="{EAF02E06-BED0-4EC3-AC81-3A91CC738CFB}" destId="{8FEA3F3B-97D9-4A90-B171-A5B7071C97F3}" srcOrd="1" destOrd="0" presId="urn:microsoft.com/office/officeart/2005/8/layout/orgChart1"/>
    <dgm:cxn modelId="{881F9268-4177-46B3-8F2C-2BB294E6D408}" type="presOf" srcId="{9A1C4013-5AB7-4BBF-8A6C-85871FF46142}" destId="{CCA9156E-0B3A-4FD5-8425-DE8EE19674E4}" srcOrd="0" destOrd="0" presId="urn:microsoft.com/office/officeart/2005/8/layout/orgChart1"/>
    <dgm:cxn modelId="{446863D3-1447-407A-B4FB-BB23AD615681}" type="presOf" srcId="{E1003D2F-86BC-4B99-AB0D-14F134395F88}" destId="{4E7478B3-4D81-41D1-85DF-D62021172ACA}" srcOrd="0" destOrd="0" presId="urn:microsoft.com/office/officeart/2005/8/layout/orgChart1"/>
    <dgm:cxn modelId="{594AE71A-522E-47B8-9C0D-1AB590D2EFE4}" type="presOf" srcId="{43A51755-572A-46B4-BE31-1D1F6D0915C3}" destId="{B8C3FC53-197B-4638-ABB6-D23EA1537228}" srcOrd="0" destOrd="0" presId="urn:microsoft.com/office/officeart/2005/8/layout/orgChart1"/>
    <dgm:cxn modelId="{8AEEB498-1C18-4FCA-BAF6-95F14EC6DEB9}" type="presOf" srcId="{757A7436-3FCE-4EA4-98A6-8774785120E2}" destId="{2B169FED-9B21-4A48-916A-72107FAB323C}" srcOrd="1" destOrd="0" presId="urn:microsoft.com/office/officeart/2005/8/layout/orgChart1"/>
    <dgm:cxn modelId="{D891B4D1-462F-4838-9A24-3B60AED97F59}" type="presOf" srcId="{5D15E427-6E0C-4380-A284-2A2E9B49B543}" destId="{D1C38C4C-8CA7-4C13-9A39-2BFBD762656E}" srcOrd="0" destOrd="0" presId="urn:microsoft.com/office/officeart/2005/8/layout/orgChart1"/>
    <dgm:cxn modelId="{13628005-3206-4AFA-8F54-5CC178CE61A6}" type="presOf" srcId="{0B98223A-9404-4B97-A4E1-F8D3C7EE8BC3}" destId="{87104EB8-9FE0-492C-9AA9-5952F2D304B4}" srcOrd="0" destOrd="0" presId="urn:microsoft.com/office/officeart/2005/8/layout/orgChart1"/>
    <dgm:cxn modelId="{DBDA049C-847B-4473-AF87-11ABED02630F}" type="presOf" srcId="{1CDD30F0-0A8A-477B-8B54-DBFAF7B197C5}" destId="{7B7E5418-302C-4DCB-84B4-1FECB3AE2D7A}" srcOrd="1" destOrd="0" presId="urn:microsoft.com/office/officeart/2005/8/layout/orgChart1"/>
    <dgm:cxn modelId="{CE88CB12-16BA-4E4D-9723-F93546567E80}" type="presOf" srcId="{02E3D7FC-52F4-4E30-91B3-4E919B4C7E92}" destId="{399D923B-F4BF-402A-918E-4596CA7C2072}" srcOrd="0" destOrd="0" presId="urn:microsoft.com/office/officeart/2005/8/layout/orgChart1"/>
    <dgm:cxn modelId="{4EC4F71E-81A9-48F2-9CCE-F89882FC4CAF}" type="presOf" srcId="{3B016758-9B19-4583-86DB-CAB2EC4756D5}" destId="{1EA0F390-46A6-40DB-ABAF-491290EB0145}" srcOrd="1" destOrd="0" presId="urn:microsoft.com/office/officeart/2005/8/layout/orgChart1"/>
    <dgm:cxn modelId="{E6F16225-3370-4AAB-A203-F1B354747D6C}" type="presOf" srcId="{89E1FC92-2E9A-4973-B7A7-58A08F79102F}" destId="{2343D4BB-B37C-4576-8A78-341247D57629}" srcOrd="1" destOrd="0" presId="urn:microsoft.com/office/officeart/2005/8/layout/orgChart1"/>
    <dgm:cxn modelId="{37E43FB5-1606-4895-8529-AFC6CE938BD9}" type="presOf" srcId="{06955F22-FA60-4543-A52D-92E2EB657A47}" destId="{F2AAE23E-D403-4459-9F33-2D308F307B3C}" srcOrd="0" destOrd="0" presId="urn:microsoft.com/office/officeart/2005/8/layout/orgChart1"/>
    <dgm:cxn modelId="{859A7473-4193-41EE-A5B1-CCA1B7FC65D9}" type="presOf" srcId="{D69A11DC-65DD-4575-A031-34EF890B2D1C}" destId="{ADB8C25F-F08E-411B-B4DF-E69900289C66}" srcOrd="1" destOrd="0" presId="urn:microsoft.com/office/officeart/2005/8/layout/orgChart1"/>
    <dgm:cxn modelId="{6CAD3E58-57E3-49E3-941E-3EF47200C6DE}" type="presOf" srcId="{3BCCE053-941B-4483-8F1E-94A93E085D35}" destId="{7E9A90C3-5E03-4E30-9C59-D3329E6ACC6A}" srcOrd="0" destOrd="0" presId="urn:microsoft.com/office/officeart/2005/8/layout/orgChart1"/>
    <dgm:cxn modelId="{E993B9A9-B59B-4925-86E9-4ABE5E54089E}" type="presOf" srcId="{48343668-9E66-4B1D-B811-038CB2CB37F3}" destId="{8EEA0984-B204-4C93-B8EF-B1673010C278}" srcOrd="0" destOrd="0" presId="urn:microsoft.com/office/officeart/2005/8/layout/orgChart1"/>
    <dgm:cxn modelId="{224A4349-CE21-4D01-8EAA-6880E573F36F}" type="presOf" srcId="{F963B530-32B8-46EC-9784-22BFD0DA4A62}" destId="{9ACF3576-BF1A-4CFB-ACA5-CCFFA2B66599}" srcOrd="0" destOrd="0" presId="urn:microsoft.com/office/officeart/2005/8/layout/orgChart1"/>
    <dgm:cxn modelId="{FB87BA1C-84F9-4D37-84BD-292A96FE943A}" type="presOf" srcId="{122A0DF7-8209-4FEE-9948-8EA66EBBB965}" destId="{3246982F-4830-4E62-AB49-86B8EF3D71CC}" srcOrd="1" destOrd="0" presId="urn:microsoft.com/office/officeart/2005/8/layout/orgChart1"/>
    <dgm:cxn modelId="{0D8D0178-10A4-45CB-9999-E69427F3A606}" type="presOf" srcId="{FEFCA9D8-F2DC-49DB-8FD2-6361D5C58910}" destId="{B65811BC-91E8-415F-81FF-1CF0569FAC88}" srcOrd="0" destOrd="0" presId="urn:microsoft.com/office/officeart/2005/8/layout/orgChart1"/>
    <dgm:cxn modelId="{8906CE8A-7F5C-45E8-A955-B3A6E394E941}" type="presOf" srcId="{A6D5A8F1-3071-4D1B-83F6-57CDF754A351}" destId="{4D49C8F2-93FF-44CA-81D9-B204AD1331D1}" srcOrd="0" destOrd="0" presId="urn:microsoft.com/office/officeart/2005/8/layout/orgChart1"/>
    <dgm:cxn modelId="{DBD6C339-FF83-47F8-B8CA-15143339A7CE}" srcId="{F9DCB5D3-C543-4617-B37F-CFF86D0EB312}" destId="{8F9CC196-C090-4498-B2F6-53BB4801C8A7}" srcOrd="5" destOrd="0" parTransId="{F7B8E7FC-BE02-460C-860A-35378352026A}" sibTransId="{1C4B4C6C-4E9D-4D99-8C13-7571CD38EF40}"/>
    <dgm:cxn modelId="{AC816C25-4982-4D20-8231-DBA86D6CEB9C}" type="presOf" srcId="{25F6176B-988E-4B8C-ABA7-FAC514DE1B41}" destId="{45C7AE86-91BA-4BBC-815D-9E95AE2861D8}" srcOrd="1" destOrd="0" presId="urn:microsoft.com/office/officeart/2005/8/layout/orgChart1"/>
    <dgm:cxn modelId="{3879D827-2F44-46A7-B6BD-149BD4453178}" type="presOf" srcId="{7FDDC606-6557-4A44-8ECA-8CF737E3471E}" destId="{64268E04-F066-444C-A878-3BD3E6856A1A}" srcOrd="0" destOrd="0" presId="urn:microsoft.com/office/officeart/2005/8/layout/orgChart1"/>
    <dgm:cxn modelId="{D718FE20-AB78-4139-A176-B34EEABFA8F4}" type="presOf" srcId="{7D6F32D4-B8C2-4509-BA08-928EB219C4EA}" destId="{EBDBC34A-14B9-4D9C-B5B6-216E7CDD3FB6}" srcOrd="0" destOrd="0" presId="urn:microsoft.com/office/officeart/2005/8/layout/orgChart1"/>
    <dgm:cxn modelId="{620282D2-F37E-4DEB-B528-DC561A490246}" srcId="{757A7436-3FCE-4EA4-98A6-8774785120E2}" destId="{D69A11DC-65DD-4575-A031-34EF890B2D1C}" srcOrd="1" destOrd="0" parTransId="{3A6DD5B1-23DB-4E30-A7B3-6E0B41941179}" sibTransId="{FEC79D1C-7541-459D-9515-0ADFF6473F26}"/>
    <dgm:cxn modelId="{17416C60-859D-4C7E-94E5-6CF36189B952}" type="presOf" srcId="{D40BC0E2-313B-4CA7-B794-B715E4300FB6}" destId="{4DD9B34F-AFBD-424A-A79B-831268E04466}" srcOrd="0" destOrd="0" presId="urn:microsoft.com/office/officeart/2005/8/layout/orgChart1"/>
    <dgm:cxn modelId="{9788135C-2DA2-4FFE-8DE1-0A52690EA044}" type="presOf" srcId="{D7E1038C-8186-4D0B-85EA-B3A2EF2030F9}" destId="{BC882CBD-1CC9-45C4-9444-4B78B1DE87DE}" srcOrd="0" destOrd="0" presId="urn:microsoft.com/office/officeart/2005/8/layout/orgChart1"/>
    <dgm:cxn modelId="{9BF19C48-37B6-4F14-AF51-B1C42ADB7DE9}" type="presOf" srcId="{D6CE7951-7192-47C2-AD73-EE515DFFB326}" destId="{07844388-A3B4-4C13-A2D2-792D32DA861A}" srcOrd="0" destOrd="0" presId="urn:microsoft.com/office/officeart/2005/8/layout/orgChart1"/>
    <dgm:cxn modelId="{443B4077-5576-4FB4-AC5E-A4269FE9EF49}" srcId="{89E1FC92-2E9A-4973-B7A7-58A08F79102F}" destId="{686083BA-B72E-4708-9DC9-BDB34D334C80}" srcOrd="1" destOrd="0" parTransId="{B11432E2-5F7D-483C-9163-F06002B50A17}" sibTransId="{DA2BE6CF-F033-4695-A8D0-D1A130568F01}"/>
    <dgm:cxn modelId="{BDCBD34D-F629-4717-9AB4-57E6E60A18F3}" type="presOf" srcId="{8A1609C7-F78F-4F36-939C-D4A6AFD2156F}" destId="{0C00728A-798A-475D-8EC0-1E75F134B41F}" srcOrd="1" destOrd="0" presId="urn:microsoft.com/office/officeart/2005/8/layout/orgChart1"/>
    <dgm:cxn modelId="{10A3F594-27DF-4D5F-B017-385BB843D81A}" type="presOf" srcId="{122A0DF7-8209-4FEE-9948-8EA66EBBB965}" destId="{6779BD6A-7D87-418C-878A-03729CACBDAB}" srcOrd="0" destOrd="0" presId="urn:microsoft.com/office/officeart/2005/8/layout/orgChart1"/>
    <dgm:cxn modelId="{A3B1F94A-58D7-4060-B3DC-394124458E3B}" type="presOf" srcId="{0A009885-D6E1-4A23-8A69-5B25A552EA8B}" destId="{1B5D52C5-D667-4125-9D5A-0AE4C5BDCC01}" srcOrd="0" destOrd="0" presId="urn:microsoft.com/office/officeart/2005/8/layout/orgChart1"/>
    <dgm:cxn modelId="{54386753-2BFC-4553-8041-883BAFA933B7}" srcId="{D69A11DC-65DD-4575-A031-34EF890B2D1C}" destId="{6728C70A-D8EE-4F55-B518-BF0215783889}" srcOrd="1" destOrd="0" parTransId="{E84BDA00-4A78-4E14-921B-A8F19C24B888}" sibTransId="{DCC7DFDD-2765-4656-84CC-0F71E4F5A7B5}"/>
    <dgm:cxn modelId="{DC993832-44BD-4120-B353-CFA504F96EAF}" type="presOf" srcId="{B11432E2-5F7D-483C-9163-F06002B50A17}" destId="{62B2FB17-BDB2-4CEC-8B1D-97BCBD8258C1}" srcOrd="0" destOrd="0" presId="urn:microsoft.com/office/officeart/2005/8/layout/orgChart1"/>
    <dgm:cxn modelId="{EF9DC63F-17AB-41DF-9675-38C07EE03F94}" type="presOf" srcId="{6AFDDB80-B529-4E4C-A0FD-0EDB17CB6604}" destId="{4974CEF8-0A13-4360-B74A-1D3E66743CC0}" srcOrd="1" destOrd="0" presId="urn:microsoft.com/office/officeart/2005/8/layout/orgChart1"/>
    <dgm:cxn modelId="{BBFFFF0A-74F1-439D-A373-AD7C8DA7AEC3}" type="presOf" srcId="{25F6176B-988E-4B8C-ABA7-FAC514DE1B41}" destId="{9898FB4E-58D0-4DA4-A6F7-885A49288266}" srcOrd="0" destOrd="0" presId="urn:microsoft.com/office/officeart/2005/8/layout/orgChart1"/>
    <dgm:cxn modelId="{F08C754F-F908-4014-B446-C50A25A1B16B}" type="presOf" srcId="{B9768134-A3F4-41D2-ADF3-353AE7123BAA}" destId="{514FD5DA-B095-4F86-987C-4A855FC06027}" srcOrd="0" destOrd="0" presId="urn:microsoft.com/office/officeart/2005/8/layout/orgChart1"/>
    <dgm:cxn modelId="{286ED855-14BC-48BC-8907-AD277B772C71}" type="presOf" srcId="{5A918A92-743B-44E4-B8D3-2ACE0FFFD8BE}" destId="{68875745-9348-41FD-9ADD-F553930F415D}" srcOrd="0" destOrd="0" presId="urn:microsoft.com/office/officeart/2005/8/layout/orgChart1"/>
    <dgm:cxn modelId="{F7A66432-5A55-4F9D-8689-A54320ACF076}" srcId="{F9DCB5D3-C543-4617-B37F-CFF86D0EB312}" destId="{757A7436-3FCE-4EA4-98A6-8774785120E2}" srcOrd="3" destOrd="0" parTransId="{BF4C4A38-7E96-43D2-BF32-F5F7209C5E48}" sibTransId="{3B009595-C795-4B57-9B39-A966A12F0B20}"/>
    <dgm:cxn modelId="{E841E1E0-D24A-4439-83BD-3DE73FAEDFCC}" type="presOf" srcId="{EBC2354C-A5DC-4FB0-852C-3E0FE07E78D3}" destId="{5FB1B872-173C-4633-9913-714812367DAD}" srcOrd="0" destOrd="0" presId="urn:microsoft.com/office/officeart/2005/8/layout/orgChart1"/>
    <dgm:cxn modelId="{BBC466C0-E860-40EB-9F8B-85A1421E7415}" type="presOf" srcId="{2766CA63-4716-42F6-A472-2443E49A1ADE}" destId="{810EC35F-8E32-4EC9-8501-26A94F89098A}" srcOrd="1" destOrd="0" presId="urn:microsoft.com/office/officeart/2005/8/layout/orgChart1"/>
    <dgm:cxn modelId="{FD174489-F7A8-4576-A329-B0F8945F1603}" srcId="{122A0DF7-8209-4FEE-9948-8EA66EBBB965}" destId="{A6D5A8F1-3071-4D1B-83F6-57CDF754A351}" srcOrd="2" destOrd="0" parTransId="{0D9B5EFD-FEB2-4CAB-A2AB-432D7876C7F2}" sibTransId="{F5959A0A-80B6-4D25-8504-7AC91E4FBFEA}"/>
    <dgm:cxn modelId="{819AE594-80C0-4B09-8879-64EF7AE1C331}" type="presOf" srcId="{2246969D-A9E9-4F48-B9B0-B05FA77D17B1}" destId="{68D3B770-AA4C-4BCA-A86D-87EBE7DD07AA}" srcOrd="0" destOrd="0" presId="urn:microsoft.com/office/officeart/2005/8/layout/orgChart1"/>
    <dgm:cxn modelId="{B4A4856C-1491-433B-9ED0-89FBAC0D57A9}" type="presOf" srcId="{A8FEE9B6-CB61-448D-A1D2-4BE34640F9F3}" destId="{6D5BC242-852F-4CD5-9D23-5228932F85E3}" srcOrd="0" destOrd="0" presId="urn:microsoft.com/office/officeart/2005/8/layout/orgChart1"/>
    <dgm:cxn modelId="{E678D4E8-5C20-4F46-A120-62DC72A705A7}" type="presOf" srcId="{7B8002EF-75FD-46FE-B8D9-2C9453D3FBB8}" destId="{1BACF4A4-3653-4EAE-A88B-57D206F74968}" srcOrd="0" destOrd="0" presId="urn:microsoft.com/office/officeart/2005/8/layout/orgChart1"/>
    <dgm:cxn modelId="{C7B42563-62D9-4BFA-B023-1F7B05ACF171}" srcId="{5A05280B-7813-433E-A5C7-35ADDF822739}" destId="{0B98223A-9404-4B97-A4E1-F8D3C7EE8BC3}" srcOrd="0" destOrd="0" parTransId="{C321F7C3-0D31-4706-B9E6-1EA118769EC4}" sibTransId="{47A283D0-2998-43B0-9AC9-D4C69BB8F897}"/>
    <dgm:cxn modelId="{7CFFC723-EFC3-451B-BB3A-696BA69523E7}" type="presOf" srcId="{AA442634-4345-42BC-9C64-F3AB2060A4A2}" destId="{FE062E2C-1EC6-42C3-BD15-75C62F50A378}" srcOrd="0" destOrd="0" presId="urn:microsoft.com/office/officeart/2005/8/layout/orgChart1"/>
    <dgm:cxn modelId="{321E1B13-DC30-4117-9A3C-49175BA37D77}" type="presOf" srcId="{BF4C4A38-7E96-43D2-BF32-F5F7209C5E48}" destId="{BFF3661C-13D4-4B4B-8918-439447739003}" srcOrd="0" destOrd="0" presId="urn:microsoft.com/office/officeart/2005/8/layout/orgChart1"/>
    <dgm:cxn modelId="{06208820-D9AE-4D23-9D20-2E134FF38F82}" type="presOf" srcId="{2A29691D-ABC3-41C0-A3CD-15952F1ED9EB}" destId="{6924B78D-E9A6-44E0-BA14-9DD0739C4B9C}" srcOrd="0" destOrd="0" presId="urn:microsoft.com/office/officeart/2005/8/layout/orgChart1"/>
    <dgm:cxn modelId="{033D4C81-943E-4963-B174-20BCCF7FAF38}" type="presOf" srcId="{A3EB5106-9DF8-4644-9098-440A1A5BA644}" destId="{4E33F582-0ACF-4752-9777-273DA2DE42AF}" srcOrd="0" destOrd="0" presId="urn:microsoft.com/office/officeart/2005/8/layout/orgChart1"/>
    <dgm:cxn modelId="{522ACA25-C54C-4B24-8314-D217A03CE947}" type="presOf" srcId="{591505A1-85F5-42C4-A25D-35F11AAFD02A}" destId="{4D8E0742-E159-4E1A-ADA3-9C1D18EE95C0}" srcOrd="1" destOrd="0" presId="urn:microsoft.com/office/officeart/2005/8/layout/orgChart1"/>
    <dgm:cxn modelId="{81CE999A-2CE8-44DD-B5AC-2F5CC2C84538}" type="presOf" srcId="{E1003D2F-86BC-4B99-AB0D-14F134395F88}" destId="{1F4FB6C7-BBC1-4D9C-9236-E4E8BF2A0BDC}" srcOrd="1" destOrd="0" presId="urn:microsoft.com/office/officeart/2005/8/layout/orgChart1"/>
    <dgm:cxn modelId="{EA3A409B-D658-40DF-83E1-FC8354A3903E}" srcId="{F9DCB5D3-C543-4617-B37F-CFF86D0EB312}" destId="{FEFCA9D8-F2DC-49DB-8FD2-6361D5C58910}" srcOrd="2" destOrd="0" parTransId="{B558798C-F97E-44FE-AF32-2AC05DA88C21}" sibTransId="{86D44CCA-61CC-4521-9A16-30FB072F12EB}"/>
    <dgm:cxn modelId="{65CCE8FE-A57C-4EB0-8DF0-EACB0D41DD1B}" srcId="{C14EB1CB-AE56-480B-A9DC-4D92821727F2}" destId="{5406EFAE-BF64-48E7-89E5-673D76019A2F}" srcOrd="2" destOrd="0" parTransId="{D40BC0E2-313B-4CA7-B794-B715E4300FB6}" sibTransId="{A50F0601-667A-48CB-B9B7-3A35740DA3E3}"/>
    <dgm:cxn modelId="{7922CAAA-F6AD-4BF4-BE54-4B9B0330A6F6}" type="presOf" srcId="{88DF5EAA-0ED2-40AE-8D5D-666E12FF4C1C}" destId="{5C8E4539-33E2-4316-9135-B5BEABF70BF8}" srcOrd="0" destOrd="0" presId="urn:microsoft.com/office/officeart/2005/8/layout/orgChart1"/>
    <dgm:cxn modelId="{2EDBDF3A-C23B-421A-BF9A-9BBF0C1E29A5}" type="presOf" srcId="{D4EA8887-F641-442C-A5E7-DCE8A13F9BC4}" destId="{52DC18CA-4CFB-47D5-A2DC-697BCD52F3E0}" srcOrd="0" destOrd="0" presId="urn:microsoft.com/office/officeart/2005/8/layout/orgChart1"/>
    <dgm:cxn modelId="{B27B02C4-4A02-4065-B153-B600B59003E8}" type="presOf" srcId="{C321F7C3-0D31-4706-B9E6-1EA118769EC4}" destId="{05100A20-93D4-4B7E-857A-7BACF6FEDE27}" srcOrd="0" destOrd="0" presId="urn:microsoft.com/office/officeart/2005/8/layout/orgChart1"/>
    <dgm:cxn modelId="{1FD73FEF-549E-4202-B2C8-82FD5866D527}" srcId="{C14EB1CB-AE56-480B-A9DC-4D92821727F2}" destId="{32F0BEEB-1736-4361-BCAF-D861843FF247}" srcOrd="1" destOrd="0" parTransId="{02E3D7FC-52F4-4E30-91B3-4E919B4C7E92}" sibTransId="{ABF6CB43-5815-4C28-BD9D-E7D67642984A}"/>
    <dgm:cxn modelId="{0B6F7177-D899-42FC-8DAA-60E85CE513B7}" type="presOf" srcId="{3048DD57-D774-4C7A-89D0-9DED7A36345D}" destId="{FA0F8742-664D-4CFA-800F-45698EC5501A}" srcOrd="0" destOrd="0" presId="urn:microsoft.com/office/officeart/2005/8/layout/orgChart1"/>
    <dgm:cxn modelId="{B4A23F3D-009B-44CA-B6EA-A88150923F42}" type="presOf" srcId="{EAF02E06-BED0-4EC3-AC81-3A91CC738CFB}" destId="{D4EA128C-DF21-45C0-BF4F-C14BA70ADDB2}" srcOrd="0" destOrd="0" presId="urn:microsoft.com/office/officeart/2005/8/layout/orgChart1"/>
    <dgm:cxn modelId="{2F2AD651-D6AE-4906-8E4E-79D31A999F5E}" type="presOf" srcId="{1CDD30F0-0A8A-477B-8B54-DBFAF7B197C5}" destId="{6AC061CF-CC08-4F4F-AFFE-D64EFC45FB2C}" srcOrd="0" destOrd="0" presId="urn:microsoft.com/office/officeart/2005/8/layout/orgChart1"/>
    <dgm:cxn modelId="{784D2EB3-0AC2-44C3-A25D-03A460BDF97F}" type="presOf" srcId="{6722A1D3-CE7B-4A00-8912-11A598926017}" destId="{B133DE78-AB7B-43D3-BAF3-F72D45AFF75E}" srcOrd="0" destOrd="0" presId="urn:microsoft.com/office/officeart/2005/8/layout/orgChart1"/>
    <dgm:cxn modelId="{35D09E82-643E-4FD9-875A-A0AB65984A69}" type="presOf" srcId="{C3E4C47E-26B7-4C4D-AE96-76EF143BA490}" destId="{FB2B7043-9B04-46F8-9F48-9F4017FF4DD2}" srcOrd="0" destOrd="0" presId="urn:microsoft.com/office/officeart/2005/8/layout/orgChart1"/>
    <dgm:cxn modelId="{6EE2EB8E-C475-4FEA-B84D-C5739D0D81E8}" srcId="{8F9CC196-C090-4498-B2F6-53BB4801C8A7}" destId="{1CDD30F0-0A8A-477B-8B54-DBFAF7B197C5}" srcOrd="0" destOrd="0" parTransId="{161645FA-81A4-4FB4-A31C-1E6A392CC0A8}" sibTransId="{EF033F51-9B4A-4F50-B45A-2DEB741EBA15}"/>
    <dgm:cxn modelId="{8E750724-FC41-4F88-9128-88F2166CEE14}" type="presOf" srcId="{85781100-4E5C-415B-BCA6-A8E860259C56}" destId="{D0BEBF4C-3CC0-4911-8F01-F2794F029EB4}" srcOrd="0" destOrd="0" presId="urn:microsoft.com/office/officeart/2005/8/layout/orgChart1"/>
    <dgm:cxn modelId="{ECDF7A19-D517-40EF-AB62-74C2EF0D3A34}" type="presOf" srcId="{03DAACA6-9333-44FF-A341-3A949BC70EEB}" destId="{8B8B023A-5FEE-40D8-8347-0287C67560B1}" srcOrd="0" destOrd="0" presId="urn:microsoft.com/office/officeart/2005/8/layout/orgChart1"/>
    <dgm:cxn modelId="{E53D8FFE-18A3-459C-9CDB-FE6763FE0383}" srcId="{757A7436-3FCE-4EA4-98A6-8774785120E2}" destId="{C14EB1CB-AE56-480B-A9DC-4D92821727F2}" srcOrd="0" destOrd="0" parTransId="{75733C4A-4563-4BB8-B906-A878AC90CE91}" sibTransId="{7A2F7A08-BA03-4ADC-87BD-ACC0F1D2905F}"/>
    <dgm:cxn modelId="{D1626891-B8D3-440A-86E9-3F1A98E994EF}" type="presOf" srcId="{5BF1D1CC-F321-49AB-B43E-7D2B6BDB9F74}" destId="{3E4001B8-0815-450D-B118-4245520BB44C}" srcOrd="1" destOrd="0" presId="urn:microsoft.com/office/officeart/2005/8/layout/orgChart1"/>
    <dgm:cxn modelId="{85961059-91F0-44DC-B07D-2B1ACB728301}" type="presOf" srcId="{6B31737F-3BAB-4A36-B93A-744C73025325}" destId="{9F29CBCB-BC47-4DE5-89C1-201A28505C78}" srcOrd="0" destOrd="0" presId="urn:microsoft.com/office/officeart/2005/8/layout/orgChart1"/>
    <dgm:cxn modelId="{037F806F-E6D6-4E16-92E6-30AEB452FCD0}" type="presOf" srcId="{C6214F99-54E3-454B-8BD3-336785EC8495}" destId="{7D4535F7-23FB-41F1-BF2C-ECE5CD3338D1}" srcOrd="1" destOrd="0" presId="urn:microsoft.com/office/officeart/2005/8/layout/orgChart1"/>
    <dgm:cxn modelId="{CE9AECA6-8847-4E86-8B17-9D2B303E513E}" type="presOf" srcId="{332B6937-F8B4-4D9F-96A7-94857F41F3C3}" destId="{8A48FC2E-A7D6-4995-806E-3DB3E74C2FC0}" srcOrd="1" destOrd="0" presId="urn:microsoft.com/office/officeart/2005/8/layout/orgChart1"/>
    <dgm:cxn modelId="{96A8D923-F6F2-410E-B465-7CE483338664}" type="presOf" srcId="{1194FEC6-1F1E-4CB5-BBAF-EDE56BEB8C73}" destId="{14F1AB17-2612-451B-B8F5-079A3245D089}" srcOrd="0" destOrd="0" presId="urn:microsoft.com/office/officeart/2005/8/layout/orgChart1"/>
    <dgm:cxn modelId="{7634E39E-72FF-4E2F-A85A-6DBE09EE0D05}" type="presOf" srcId="{94C8D8C0-FA08-4858-BC01-AF2245593307}" destId="{A3647E35-D473-46AE-BD74-39077DCF2F47}" srcOrd="0" destOrd="0" presId="urn:microsoft.com/office/officeart/2005/8/layout/orgChart1"/>
    <dgm:cxn modelId="{25E128FB-A05F-4A95-B2D0-9AD97F534005}" type="presOf" srcId="{D6BF2D6F-AD6F-4A6E-A0D1-16F1386A432B}" destId="{FF628C03-4F58-4EA8-96C0-FF02E48E5712}" srcOrd="0" destOrd="0" presId="urn:microsoft.com/office/officeart/2005/8/layout/orgChart1"/>
    <dgm:cxn modelId="{6BB56FF8-9AD1-437F-9967-F528C556E850}" type="presOf" srcId="{F7B8E7FC-BE02-460C-860A-35378352026A}" destId="{9E9A8419-1327-4B38-8EA7-4CED955139D6}" srcOrd="0" destOrd="0" presId="urn:microsoft.com/office/officeart/2005/8/layout/orgChart1"/>
    <dgm:cxn modelId="{857F1DFF-071C-4947-AB70-CBCDCEE231B2}" type="presOf" srcId="{16D100C5-E7A4-45C9-B84D-7D5CAA67BE13}" destId="{8FAA78A5-DB51-4A04-8C7F-0A88841D0D5E}" srcOrd="0" destOrd="0" presId="urn:microsoft.com/office/officeart/2005/8/layout/orgChart1"/>
    <dgm:cxn modelId="{03FAA8F2-39B7-49A6-B5B5-91E3EC0CD1B5}" type="presOf" srcId="{7D6F32D4-B8C2-4509-BA08-928EB219C4EA}" destId="{590220E1-FE62-48C3-BECC-EC1EC2E21324}" srcOrd="1" destOrd="0" presId="urn:microsoft.com/office/officeart/2005/8/layout/orgChart1"/>
    <dgm:cxn modelId="{E4B5F24E-FE2E-419E-A836-138003EF733D}" type="presOf" srcId="{C14EB1CB-AE56-480B-A9DC-4D92821727F2}" destId="{7A869336-8D0F-4E4B-9DE9-977D5B94E6E3}" srcOrd="0" destOrd="0" presId="urn:microsoft.com/office/officeart/2005/8/layout/orgChart1"/>
    <dgm:cxn modelId="{4BE84A5D-9A43-4304-A59C-0F4E91C992B0}" type="presOf" srcId="{BF19AF0D-FB6C-4B87-A1B9-1BABFF49F445}" destId="{DE0F2880-6562-4880-A7EF-C14D60BC443A}" srcOrd="1" destOrd="0" presId="urn:microsoft.com/office/officeart/2005/8/layout/orgChart1"/>
    <dgm:cxn modelId="{8C2E8B95-019C-4021-9D33-11A5ACE59C73}" type="presOf" srcId="{0B98223A-9404-4B97-A4E1-F8D3C7EE8BC3}" destId="{E1D809AD-507D-4E75-81B0-F8543CD788E0}" srcOrd="1" destOrd="0" presId="urn:microsoft.com/office/officeart/2005/8/layout/orgChart1"/>
    <dgm:cxn modelId="{5FB375E6-1311-409E-B353-CF6AF79B23D7}" srcId="{8A1609C7-F78F-4F36-939C-D4A6AFD2156F}" destId="{3B016758-9B19-4583-86DB-CAB2EC4756D5}" srcOrd="1" destOrd="0" parTransId="{CA08EE5A-3F94-43DD-AC46-2E1145E5E60A}" sibTransId="{8A02647D-1356-44D8-A219-CCD76EE605A3}"/>
    <dgm:cxn modelId="{179DD6F9-0FD7-4657-9B4E-B52A5885E0C9}" type="presOf" srcId="{6AFDDB80-B529-4E4C-A0FD-0EDB17CB6604}" destId="{CC883DDA-8DE2-442B-B572-EB42CDB8515A}" srcOrd="0" destOrd="0" presId="urn:microsoft.com/office/officeart/2005/8/layout/orgChart1"/>
    <dgm:cxn modelId="{818253EB-4FED-4221-8432-3F35D494A3EA}" type="presOf" srcId="{A3265BF1-3955-42CD-906B-920112714ABF}" destId="{F44886B8-8626-4D6E-B5E3-95C5865D9D46}" srcOrd="0" destOrd="0" presId="urn:microsoft.com/office/officeart/2005/8/layout/orgChart1"/>
    <dgm:cxn modelId="{E652B36D-5141-4AE9-8420-D4F9DD876D80}" type="presOf" srcId="{5D15E427-6E0C-4380-A284-2A2E9B49B543}" destId="{29E5C6A3-BC7C-4703-A181-43356580C177}" srcOrd="1" destOrd="0" presId="urn:microsoft.com/office/officeart/2005/8/layout/orgChart1"/>
    <dgm:cxn modelId="{F6F3D35B-4C71-4DD4-9ECC-BEB0BFBC84D3}" type="presOf" srcId="{CAF9CE3F-0CBE-4EAB-8E2E-DAAB4E6B0B47}" destId="{873DDAD6-BCDC-4C57-AD34-A4EEBFD25E82}" srcOrd="0" destOrd="0" presId="urn:microsoft.com/office/officeart/2005/8/layout/orgChart1"/>
    <dgm:cxn modelId="{68C8C22E-DE61-4BA0-8B31-A7893CCA0058}" type="presOf" srcId="{388F2973-2913-4828-843F-3884B8839609}" destId="{9C388844-8D2F-4B01-9FF2-1CC09254C78C}" srcOrd="1" destOrd="0" presId="urn:microsoft.com/office/officeart/2005/8/layout/orgChart1"/>
    <dgm:cxn modelId="{C0E4B552-C9E0-46B6-ADEC-4349D97B6826}" srcId="{C14EB1CB-AE56-480B-A9DC-4D92821727F2}" destId="{16D100C5-E7A4-45C9-B84D-7D5CAA67BE13}" srcOrd="3" destOrd="0" parTransId="{C8A8EE36-82B1-4250-87B3-333A696076A2}" sibTransId="{641C6CCD-C6AA-4C51-AB03-0A9696B33CD1}"/>
    <dgm:cxn modelId="{8060B020-10B0-432F-AA2D-57106490B411}" type="presOf" srcId="{F3A5C33E-9084-4677-97BB-C4598597EA0C}" destId="{816134AE-FBFE-441A-8BDB-F12FE955BDDE}" srcOrd="0" destOrd="0" presId="urn:microsoft.com/office/officeart/2005/8/layout/orgChart1"/>
    <dgm:cxn modelId="{5B91902D-F065-40AD-AA76-D5DACE3E9401}" type="presOf" srcId="{3A6DD5B1-23DB-4E30-A7B3-6E0B41941179}" destId="{F7612866-D728-4972-AD81-082E01EBE87E}" srcOrd="0" destOrd="0" presId="urn:microsoft.com/office/officeart/2005/8/layout/orgChart1"/>
    <dgm:cxn modelId="{3AD004FB-9951-4F4E-A88B-208625924D1F}" type="presOf" srcId="{5BF1D1CC-F321-49AB-B43E-7D2B6BDB9F74}" destId="{97B477EA-1147-45EC-A03A-FDBFB56D83C8}" srcOrd="0" destOrd="0" presId="urn:microsoft.com/office/officeart/2005/8/layout/orgChart1"/>
    <dgm:cxn modelId="{6501501A-AE9B-4FF1-A4D1-FD331164BB61}" srcId="{F9DCB5D3-C543-4617-B37F-CFF86D0EB312}" destId="{25F6176B-988E-4B8C-ABA7-FAC514DE1B41}" srcOrd="1" destOrd="0" parTransId="{5A918A92-743B-44E4-B8D3-2ACE0FFFD8BE}" sibTransId="{410A4EF3-195C-4DF7-8711-13E5E7B237A8}"/>
    <dgm:cxn modelId="{29C297B8-55A3-4656-B4C5-155D141D7AAD}" type="presOf" srcId="{D4EA8887-F641-442C-A5E7-DCE8A13F9BC4}" destId="{B686E10C-7AC2-4B4E-A0B2-F2A18C8AA672}" srcOrd="1" destOrd="0" presId="urn:microsoft.com/office/officeart/2005/8/layout/orgChart1"/>
    <dgm:cxn modelId="{94FC3DBB-CB5E-4B72-9610-7583BAEE056C}" type="presOf" srcId="{5D43BFA9-F819-438A-9B47-3C6EBF87A68F}" destId="{EC9AADF3-7CBB-432E-B7EF-BC4E51CC59AF}" srcOrd="0" destOrd="0" presId="urn:microsoft.com/office/officeart/2005/8/layout/orgChart1"/>
    <dgm:cxn modelId="{8401CF99-68A0-4520-BDB8-906F6AFE4575}" type="presOf" srcId="{C6214F99-54E3-454B-8BD3-336785EC8495}" destId="{9570D9A5-2609-418D-9459-71DDC798B540}" srcOrd="0" destOrd="0" presId="urn:microsoft.com/office/officeart/2005/8/layout/orgChart1"/>
    <dgm:cxn modelId="{A33FA3DC-1B5B-4C75-8B7A-62A32EA476CB}" type="presOf" srcId="{25247C44-1ED1-49AE-87BB-7478659A5DA7}" destId="{0B6630BF-6D5C-424B-923E-EC7375F89897}" srcOrd="0" destOrd="0" presId="urn:microsoft.com/office/officeart/2005/8/layout/orgChart1"/>
    <dgm:cxn modelId="{F36C4ECD-C8B8-4934-84A0-A69C5CC42DD6}" srcId="{5BF1D1CC-F321-49AB-B43E-7D2B6BDB9F74}" destId="{122A0DF7-8209-4FEE-9948-8EA66EBBB965}" srcOrd="2" destOrd="0" parTransId="{2246969D-A9E9-4F48-B9B0-B05FA77D17B1}" sibTransId="{C106D110-D63D-4E57-92DE-A8B2374EECC3}"/>
    <dgm:cxn modelId="{5C0CFD9E-7D2C-4D86-8C87-5063238B3134}" type="presOf" srcId="{FA440D9E-6B99-442F-B579-44E4740D24C6}" destId="{A6251617-BAA3-47D4-A526-2BC8A25E5BA9}" srcOrd="0" destOrd="0" presId="urn:microsoft.com/office/officeart/2005/8/layout/orgChart1"/>
    <dgm:cxn modelId="{26B47197-6397-43A7-B468-8EB620F28C01}" type="presOf" srcId="{3B016758-9B19-4583-86DB-CAB2EC4756D5}" destId="{D7A2FDCB-2896-411A-B2BB-4AE81426E9D2}" srcOrd="0" destOrd="0" presId="urn:microsoft.com/office/officeart/2005/8/layout/orgChart1"/>
    <dgm:cxn modelId="{A49ED41E-3F1D-4569-95D2-23775CCE2EF1}" srcId="{25247C44-1ED1-49AE-87BB-7478659A5DA7}" destId="{03DAACA6-9333-44FF-A341-3A949BC70EEB}" srcOrd="1" destOrd="0" parTransId="{816C9783-94D9-40D3-9AC7-6D57B1CA2411}" sibTransId="{9B919987-D850-4BF5-91A9-FA16639F1F67}"/>
    <dgm:cxn modelId="{D2EDBD33-FB57-4D45-A1C1-82031BDC2416}" type="presOf" srcId="{94C8D8C0-FA08-4858-BC01-AF2245593307}" destId="{7C95DD07-0592-493F-BFD4-7D2225F2FA5E}" srcOrd="1" destOrd="0" presId="urn:microsoft.com/office/officeart/2005/8/layout/orgChart1"/>
    <dgm:cxn modelId="{A2C329B0-77DB-4BA5-937C-79CE99AE5463}" type="presOf" srcId="{FA440D9E-6B99-442F-B579-44E4740D24C6}" destId="{9124BCC0-F441-44E5-BBA1-A89CAF979D64}" srcOrd="1" destOrd="0" presId="urn:microsoft.com/office/officeart/2005/8/layout/orgChart1"/>
    <dgm:cxn modelId="{5A3DA761-F77B-4447-BBBB-AD29F43ED81A}" type="presOf" srcId="{FAC2F488-8B67-4871-8527-8A290C5DC601}" destId="{E2BA2384-16C6-41AF-AA03-30DE76175038}" srcOrd="0" destOrd="0" presId="urn:microsoft.com/office/officeart/2005/8/layout/orgChart1"/>
    <dgm:cxn modelId="{8CFD622D-C627-4955-B081-156C2C4283E4}" type="presOf" srcId="{E84BDA00-4A78-4E14-921B-A8F19C24B888}" destId="{C4222B9E-8839-4888-ABA0-98BC961419F6}" srcOrd="0" destOrd="0" presId="urn:microsoft.com/office/officeart/2005/8/layout/orgChart1"/>
    <dgm:cxn modelId="{F948C413-D6FB-429D-AD69-2AD34AF656D7}" srcId="{5D15E427-6E0C-4380-A284-2A2E9B49B543}" destId="{388F2973-2913-4828-843F-3884B8839609}" srcOrd="0" destOrd="0" parTransId="{A3265BF1-3955-42CD-906B-920112714ABF}" sibTransId="{0B084B41-C284-41F7-9798-48EDE4617BF4}"/>
    <dgm:cxn modelId="{EC3F4621-F2D2-445B-BBA2-DD41DADE43DE}" srcId="{C14EB1CB-AE56-480B-A9DC-4D92821727F2}" destId="{497A1238-8576-4E28-A78F-1F14EA0D873D}" srcOrd="0" destOrd="0" parTransId="{43A51755-572A-46B4-BE31-1D1F6D0915C3}" sibTransId="{5AE36EA0-C6CF-4FF7-A901-885ED63F353C}"/>
    <dgm:cxn modelId="{CF29BB44-4839-4825-9533-34F2A531D6A7}" type="presOf" srcId="{5A05280B-7813-433E-A5C7-35ADDF822739}" destId="{1256C2D3-CFEB-4E9C-A9D4-125F82E43A43}" srcOrd="0" destOrd="0" presId="urn:microsoft.com/office/officeart/2005/8/layout/orgChart1"/>
    <dgm:cxn modelId="{E83C6A5C-EC20-4752-9830-94E64A197884}" type="presOf" srcId="{32F0BEEB-1736-4361-BCAF-D861843FF247}" destId="{CD094F32-3F87-4931-9A53-EF29DCD0BFD8}" srcOrd="1" destOrd="0" presId="urn:microsoft.com/office/officeart/2005/8/layout/orgChart1"/>
    <dgm:cxn modelId="{ED6827AC-EEA2-460A-88B6-EDF4D3D86D8D}" type="presOf" srcId="{70952B51-6799-4495-99D1-34419239A938}" destId="{98C46B07-6D4D-4F00-B5F2-17D41102D307}" srcOrd="0" destOrd="0" presId="urn:microsoft.com/office/officeart/2005/8/layout/orgChart1"/>
    <dgm:cxn modelId="{EA46A4F2-E716-41FE-A49B-6018EA20CB4F}" type="presOf" srcId="{16D100C5-E7A4-45C9-B84D-7D5CAA67BE13}" destId="{30A301CE-C316-44ED-AAFC-96D2ACB88242}" srcOrd="1" destOrd="0" presId="urn:microsoft.com/office/officeart/2005/8/layout/orgChart1"/>
    <dgm:cxn modelId="{AC9B9A6C-7B8C-4B6A-B6E2-B06BAA811756}" type="presOf" srcId="{85781100-4E5C-415B-BCA6-A8E860259C56}" destId="{59D2353A-8888-4405-9787-79965978A4E7}" srcOrd="1" destOrd="0" presId="urn:microsoft.com/office/officeart/2005/8/layout/orgChart1"/>
    <dgm:cxn modelId="{DA769225-E792-459A-8275-9E8D1C418529}" type="presOf" srcId="{C14EB1CB-AE56-480B-A9DC-4D92821727F2}" destId="{FDD5B8B3-EAC2-4EF5-A4FB-81C08D58FCC8}" srcOrd="1" destOrd="0" presId="urn:microsoft.com/office/officeart/2005/8/layout/orgChart1"/>
    <dgm:cxn modelId="{A5D82BE3-20F7-45AC-9473-85BFA9A8858D}" type="presOf" srcId="{F9DCB5D3-C543-4617-B37F-CFF86D0EB312}" destId="{5383D253-C5B7-4BD7-89A2-DA21CD9326DC}" srcOrd="1" destOrd="0" presId="urn:microsoft.com/office/officeart/2005/8/layout/orgChart1"/>
    <dgm:cxn modelId="{54AE25AB-3205-4A3E-80FD-17914F25BC91}" srcId="{8F9CC196-C090-4498-B2F6-53BB4801C8A7}" destId="{88DF5EAA-0ED2-40AE-8D5D-666E12FF4C1C}" srcOrd="1" destOrd="0" parTransId="{9A1C4013-5AB7-4BBF-8A6C-85871FF46142}" sibTransId="{75868833-2014-4C27-A4F6-32028AC2CB2B}"/>
    <dgm:cxn modelId="{27003033-57BF-45EA-80BD-D21EF780CB4E}" type="presOf" srcId="{5406EFAE-BF64-48E7-89E5-673D76019A2F}" destId="{0C0B857E-F98A-42E0-9684-BC2B14D016D0}" srcOrd="1" destOrd="0" presId="urn:microsoft.com/office/officeart/2005/8/layout/orgChart1"/>
    <dgm:cxn modelId="{5E8C9F1A-87BA-4D72-9B75-0D968FB33E9A}" type="presOf" srcId="{6B31737F-3BAB-4A36-B93A-744C73025325}" destId="{D673EB7E-7AFD-4932-A988-E1D28CFB84E2}" srcOrd="1" destOrd="0" presId="urn:microsoft.com/office/officeart/2005/8/layout/orgChart1"/>
    <dgm:cxn modelId="{320EE5BC-1CE1-402D-A161-23E0F7612C1D}" type="presOf" srcId="{5A05280B-7813-433E-A5C7-35ADDF822739}" destId="{C3E37554-AC75-4384-A96D-F91B4AC49892}" srcOrd="1" destOrd="0" presId="urn:microsoft.com/office/officeart/2005/8/layout/orgChart1"/>
    <dgm:cxn modelId="{BBBFD682-9F7C-4257-B2DC-578ABE4FD257}" srcId="{122A0DF7-8209-4FEE-9948-8EA66EBBB965}" destId="{D4EA8887-F641-442C-A5E7-DCE8A13F9BC4}" srcOrd="0" destOrd="0" parTransId="{C3E4C47E-26B7-4C4D-AE96-76EF143BA490}" sibTransId="{0EB98200-7C4C-442E-A9A4-0762616A6821}"/>
    <dgm:cxn modelId="{3E03047F-FAC1-4A8F-8969-5B10B354388D}" type="presOf" srcId="{03DAACA6-9333-44FF-A341-3A949BC70EEB}" destId="{EAA37ABF-8CD4-4146-9582-D688367A48C3}" srcOrd="1" destOrd="0" presId="urn:microsoft.com/office/officeart/2005/8/layout/orgChart1"/>
    <dgm:cxn modelId="{3C47EB3F-B6E9-4439-ADD3-2CAA7378EF16}" type="presOf" srcId="{69143A65-8CD3-4988-AE60-E007DA94030F}" destId="{9CC9DB37-06F4-4B73-92B8-555E1FE1CEA8}" srcOrd="0" destOrd="0" presId="urn:microsoft.com/office/officeart/2005/8/layout/orgChart1"/>
    <dgm:cxn modelId="{8F8324D8-8DF3-44D6-BAAE-F563AE5B2C48}" srcId="{FA440D9E-6B99-442F-B579-44E4740D24C6}" destId="{47D280C8-018F-4240-BF1F-7C10008C3738}" srcOrd="1" destOrd="0" parTransId="{A8FEE9B6-CB61-448D-A1D2-4BE34640F9F3}" sibTransId="{1E757A15-3155-478D-960C-28B669F6AC43}"/>
    <dgm:cxn modelId="{CB0FC2EF-3275-4A60-B0A3-8CF88D83C87C}" srcId="{25247C44-1ED1-49AE-87BB-7478659A5DA7}" destId="{3BCCE053-941B-4483-8F1E-94A93E085D35}" srcOrd="0" destOrd="0" parTransId="{0A009885-D6E1-4A23-8A69-5B25A552EA8B}" sibTransId="{DCCDE61A-E382-4D7B-9193-454127BF492C}"/>
    <dgm:cxn modelId="{3B9BE159-3EEE-4081-B13E-70C12DD57AFD}" type="presOf" srcId="{F3A5C33E-9084-4677-97BB-C4598597EA0C}" destId="{95388C73-4E35-42F1-94F6-44519EC8456D}" srcOrd="1" destOrd="0" presId="urn:microsoft.com/office/officeart/2005/8/layout/orgChart1"/>
    <dgm:cxn modelId="{D594BC41-A79B-480C-A3FA-70EA4E877C2F}" srcId="{5BF1D1CC-F321-49AB-B43E-7D2B6BDB9F74}" destId="{FA440D9E-6B99-442F-B579-44E4740D24C6}" srcOrd="0" destOrd="0" parTransId="{85E0AA7E-901B-4730-AA5C-DDC5F47F6B3B}" sibTransId="{93EF12A4-FAF6-4E0A-919D-36248F915D9A}"/>
    <dgm:cxn modelId="{E409FF17-73D2-4D95-89A7-13E39AA501C7}" srcId="{686083BA-B72E-4708-9DC9-BDB34D334C80}" destId="{85781100-4E5C-415B-BCA6-A8E860259C56}" srcOrd="0" destOrd="0" parTransId="{06955F22-FA60-4543-A52D-92E2EB657A47}" sibTransId="{946640B6-3AD2-4883-A8D4-D878EF02508A}"/>
    <dgm:cxn modelId="{6C571C96-725C-427E-A0E4-604D6A2AFCC4}" type="presOf" srcId="{2A7F98D4-0413-4470-B8BF-1500121EF719}" destId="{7B1516A1-C0FA-47D8-8FF5-88B0B2B9B530}" srcOrd="0" destOrd="0" presId="urn:microsoft.com/office/officeart/2005/8/layout/orgChart1"/>
    <dgm:cxn modelId="{E2754EE1-F111-4EFA-AA5B-842EF26FD978}" srcId="{FA440D9E-6B99-442F-B579-44E4740D24C6}" destId="{F963B530-32B8-46EC-9784-22BFD0DA4A62}" srcOrd="0" destOrd="0" parTransId="{3048DD57-D774-4C7A-89D0-9DED7A36345D}" sibTransId="{77703D7A-7284-444E-ADA8-04A6EEE211E4}"/>
    <dgm:cxn modelId="{680E22A8-24C7-4A22-8532-9D13AC96A8F7}" type="presOf" srcId="{A5D7A24C-2A4A-4B50-A99B-DFACFFDAF089}" destId="{CEF030A0-C670-41DE-B99F-6470DD1F3DE6}" srcOrd="0" destOrd="0" presId="urn:microsoft.com/office/officeart/2005/8/layout/orgChart1"/>
    <dgm:cxn modelId="{E5291E5C-38DC-4E7F-80C1-8B485F88620E}" type="presOf" srcId="{79EA3A8E-597E-4DE2-8BDB-B0D3CFB9A045}" destId="{9BA316A6-80A5-482C-8FA0-429A17DB7918}" srcOrd="0" destOrd="0" presId="urn:microsoft.com/office/officeart/2005/8/layout/orgChart1"/>
    <dgm:cxn modelId="{C8940579-3BE4-438B-8469-3EDCB419B77D}" type="presOf" srcId="{1194FEC6-1F1E-4CB5-BBAF-EDE56BEB8C73}" destId="{C321ECCE-A331-4E4B-9A09-1FA42B9D9D1A}" srcOrd="1" destOrd="0" presId="urn:microsoft.com/office/officeart/2005/8/layout/orgChart1"/>
    <dgm:cxn modelId="{79C30B0D-E8FA-40C7-B45F-48DEB7E74B26}" srcId="{2A7F98D4-0413-4470-B8BF-1500121EF719}" destId="{F3A5C33E-9084-4677-97BB-C4598597EA0C}" srcOrd="1" destOrd="0" parTransId="{AA442634-4345-42BC-9C64-F3AB2060A4A2}" sibTransId="{B6F5A32A-72F2-4F65-A410-456D3720AAA8}"/>
    <dgm:cxn modelId="{A678841B-B930-4E31-BE9C-F2D784316AB9}" type="presOf" srcId="{2A7F98D4-0413-4470-B8BF-1500121EF719}" destId="{FFF4F3F1-5EFB-4687-A44D-49CA099B07F6}" srcOrd="1" destOrd="0" presId="urn:microsoft.com/office/officeart/2005/8/layout/orgChart1"/>
    <dgm:cxn modelId="{A385CB4E-B45F-4766-8C12-06AF67E66C8C}" type="presOf" srcId="{388F2973-2913-4828-843F-3884B8839609}" destId="{052F90F9-9291-4E19-A1F2-793F98DB2291}" srcOrd="0" destOrd="0" presId="urn:microsoft.com/office/officeart/2005/8/layout/orgChart1"/>
    <dgm:cxn modelId="{BDA595B9-D112-4FE2-A2CA-51C1364A9DC7}" type="presParOf" srcId="{B133DE78-AB7B-43D3-BAF3-F72D45AFF75E}" destId="{690B4ADB-98D1-476E-BB59-542D9C226BD4}" srcOrd="0" destOrd="0" presId="urn:microsoft.com/office/officeart/2005/8/layout/orgChart1"/>
    <dgm:cxn modelId="{1E25E02B-7845-4CBD-BF66-B9F75AF2EE22}" type="presParOf" srcId="{690B4ADB-98D1-476E-BB59-542D9C226BD4}" destId="{2AFAF9EB-E6B1-487D-A6FF-225DDD091C8A}" srcOrd="0" destOrd="0" presId="urn:microsoft.com/office/officeart/2005/8/layout/orgChart1"/>
    <dgm:cxn modelId="{F1236064-AF4D-4D83-B7D4-EC2F83758A6F}" type="presParOf" srcId="{2AFAF9EB-E6B1-487D-A6FF-225DDD091C8A}" destId="{1256C2D3-CFEB-4E9C-A9D4-125F82E43A43}" srcOrd="0" destOrd="0" presId="urn:microsoft.com/office/officeart/2005/8/layout/orgChart1"/>
    <dgm:cxn modelId="{80DDD159-2FC2-44B3-92E4-EA2B34EB2046}" type="presParOf" srcId="{2AFAF9EB-E6B1-487D-A6FF-225DDD091C8A}" destId="{C3E37554-AC75-4384-A96D-F91B4AC49892}" srcOrd="1" destOrd="0" presId="urn:microsoft.com/office/officeart/2005/8/layout/orgChart1"/>
    <dgm:cxn modelId="{62346401-D83C-4F44-A36C-A136F7B0354F}" type="presParOf" srcId="{690B4ADB-98D1-476E-BB59-542D9C226BD4}" destId="{30FB4649-8B7D-4B10-999F-95CD6B9B0EB1}" srcOrd="1" destOrd="0" presId="urn:microsoft.com/office/officeart/2005/8/layout/orgChart1"/>
    <dgm:cxn modelId="{B6E2687E-9449-4B21-B93D-BB75AE676BC3}" type="presParOf" srcId="{30FB4649-8B7D-4B10-999F-95CD6B9B0EB1}" destId="{05100A20-93D4-4B7E-857A-7BACF6FEDE27}" srcOrd="0" destOrd="0" presId="urn:microsoft.com/office/officeart/2005/8/layout/orgChart1"/>
    <dgm:cxn modelId="{A7E82924-B134-4B86-8713-6DB35E85BE3F}" type="presParOf" srcId="{30FB4649-8B7D-4B10-999F-95CD6B9B0EB1}" destId="{2CCFC2E9-18F6-4C83-B7BE-8D83151D3398}" srcOrd="1" destOrd="0" presId="urn:microsoft.com/office/officeart/2005/8/layout/orgChart1"/>
    <dgm:cxn modelId="{3EC721FC-9758-48BB-B6D1-0CB2826AFB33}" type="presParOf" srcId="{2CCFC2E9-18F6-4C83-B7BE-8D83151D3398}" destId="{B25D55FE-8853-4B24-831C-24BA99642CCD}" srcOrd="0" destOrd="0" presId="urn:microsoft.com/office/officeart/2005/8/layout/orgChart1"/>
    <dgm:cxn modelId="{AC5387D2-1D12-47E4-A65B-51299726C8ED}" type="presParOf" srcId="{B25D55FE-8853-4B24-831C-24BA99642CCD}" destId="{87104EB8-9FE0-492C-9AA9-5952F2D304B4}" srcOrd="0" destOrd="0" presId="urn:microsoft.com/office/officeart/2005/8/layout/orgChart1"/>
    <dgm:cxn modelId="{9F383F06-5B58-4F16-A456-A7BDA1C9292D}" type="presParOf" srcId="{B25D55FE-8853-4B24-831C-24BA99642CCD}" destId="{E1D809AD-507D-4E75-81B0-F8543CD788E0}" srcOrd="1" destOrd="0" presId="urn:microsoft.com/office/officeart/2005/8/layout/orgChart1"/>
    <dgm:cxn modelId="{05A51AF7-F6D7-4475-9A02-A92CDC800EE3}" type="presParOf" srcId="{2CCFC2E9-18F6-4C83-B7BE-8D83151D3398}" destId="{86A03B88-80C6-42F2-BF4E-3C358D6A9643}" srcOrd="1" destOrd="0" presId="urn:microsoft.com/office/officeart/2005/8/layout/orgChart1"/>
    <dgm:cxn modelId="{FAEE1C93-AD85-4D68-8E22-997B0EDDBEE7}" type="presParOf" srcId="{86A03B88-80C6-42F2-BF4E-3C358D6A9643}" destId="{EC9AADF3-7CBB-432E-B7EF-BC4E51CC59AF}" srcOrd="0" destOrd="0" presId="urn:microsoft.com/office/officeart/2005/8/layout/orgChart1"/>
    <dgm:cxn modelId="{C02C9BC0-5334-4380-82BE-85F8EE945B43}" type="presParOf" srcId="{86A03B88-80C6-42F2-BF4E-3C358D6A9643}" destId="{DC2780B7-1BA0-4098-B2EC-14A3D795989A}" srcOrd="1" destOrd="0" presId="urn:microsoft.com/office/officeart/2005/8/layout/orgChart1"/>
    <dgm:cxn modelId="{60F08116-FB30-4850-B75C-40D5C491498A}" type="presParOf" srcId="{DC2780B7-1BA0-4098-B2EC-14A3D795989A}" destId="{7DFCBDA6-7D5B-4E1A-B7F0-E589D2C69C0F}" srcOrd="0" destOrd="0" presId="urn:microsoft.com/office/officeart/2005/8/layout/orgChart1"/>
    <dgm:cxn modelId="{FCA605E7-F651-43F1-8F93-102ADAB50862}" type="presParOf" srcId="{7DFCBDA6-7D5B-4E1A-B7F0-E589D2C69C0F}" destId="{DB4D2263-EB4F-415D-BDBE-83CF312B23EC}" srcOrd="0" destOrd="0" presId="urn:microsoft.com/office/officeart/2005/8/layout/orgChart1"/>
    <dgm:cxn modelId="{7D8BCA73-DAAD-4342-9B07-9DE9CA8465FA}" type="presParOf" srcId="{7DFCBDA6-7D5B-4E1A-B7F0-E589D2C69C0F}" destId="{810EC35F-8E32-4EC9-8501-26A94F89098A}" srcOrd="1" destOrd="0" presId="urn:microsoft.com/office/officeart/2005/8/layout/orgChart1"/>
    <dgm:cxn modelId="{F0CCD3C8-A9C5-4D77-A412-FEBAAF689DDD}" type="presParOf" srcId="{DC2780B7-1BA0-4098-B2EC-14A3D795989A}" destId="{86228B29-145B-4ECB-B9A4-C610A3607326}" srcOrd="1" destOrd="0" presId="urn:microsoft.com/office/officeart/2005/8/layout/orgChart1"/>
    <dgm:cxn modelId="{EAFA660B-584C-4CCD-97ED-10F00EF2EB1F}" type="presParOf" srcId="{DC2780B7-1BA0-4098-B2EC-14A3D795989A}" destId="{B48632CB-C372-48D5-B934-B3F439DEC385}" srcOrd="2" destOrd="0" presId="urn:microsoft.com/office/officeart/2005/8/layout/orgChart1"/>
    <dgm:cxn modelId="{CAB69D3E-7047-4304-B1FC-924B44AE4B53}" type="presParOf" srcId="{86A03B88-80C6-42F2-BF4E-3C358D6A9643}" destId="{FF628C03-4F58-4EA8-96C0-FF02E48E5712}" srcOrd="2" destOrd="0" presId="urn:microsoft.com/office/officeart/2005/8/layout/orgChart1"/>
    <dgm:cxn modelId="{5CA07900-22A2-4BB2-93FE-A9ABD219AA20}" type="presParOf" srcId="{86A03B88-80C6-42F2-BF4E-3C358D6A9643}" destId="{7D71EA40-78DE-4455-8E38-C997C560D163}" srcOrd="3" destOrd="0" presId="urn:microsoft.com/office/officeart/2005/8/layout/orgChart1"/>
    <dgm:cxn modelId="{92BD6D7F-39D4-4DEA-AC43-452ACCCA5682}" type="presParOf" srcId="{7D71EA40-78DE-4455-8E38-C997C560D163}" destId="{EC2EB8FD-FBDC-4839-AB31-3E510AC53760}" srcOrd="0" destOrd="0" presId="urn:microsoft.com/office/officeart/2005/8/layout/orgChart1"/>
    <dgm:cxn modelId="{AFE88211-FB5F-405B-A70D-A68EF93BF8F3}" type="presParOf" srcId="{EC2EB8FD-FBDC-4839-AB31-3E510AC53760}" destId="{FB6ECC9F-1A98-4AB5-9BEE-6CC0A279FA04}" srcOrd="0" destOrd="0" presId="urn:microsoft.com/office/officeart/2005/8/layout/orgChart1"/>
    <dgm:cxn modelId="{93DCA795-C782-40FE-8C71-82A61DF71130}" type="presParOf" srcId="{EC2EB8FD-FBDC-4839-AB31-3E510AC53760}" destId="{2343D4BB-B37C-4576-8A78-341247D57629}" srcOrd="1" destOrd="0" presId="urn:microsoft.com/office/officeart/2005/8/layout/orgChart1"/>
    <dgm:cxn modelId="{FC2D98B4-0C93-4399-AC12-6315870317FD}" type="presParOf" srcId="{7D71EA40-78DE-4455-8E38-C997C560D163}" destId="{C4D77F2F-6FEC-4627-AB14-6898076C89FB}" srcOrd="1" destOrd="0" presId="urn:microsoft.com/office/officeart/2005/8/layout/orgChart1"/>
    <dgm:cxn modelId="{AE17101F-571B-4157-98AA-D640B4E962E3}" type="presParOf" srcId="{C4D77F2F-6FEC-4627-AB14-6898076C89FB}" destId="{AB8156B5-9D14-43C6-AD5E-82A42B051476}" srcOrd="0" destOrd="0" presId="urn:microsoft.com/office/officeart/2005/8/layout/orgChart1"/>
    <dgm:cxn modelId="{AC3EB346-0062-4630-8419-B042516CD3A3}" type="presParOf" srcId="{C4D77F2F-6FEC-4627-AB14-6898076C89FB}" destId="{30818783-7A71-4063-B43C-BC585C6CA13A}" srcOrd="1" destOrd="0" presId="urn:microsoft.com/office/officeart/2005/8/layout/orgChart1"/>
    <dgm:cxn modelId="{5A84EA8B-EFB0-450B-9EBE-69A36417F3D5}" type="presParOf" srcId="{30818783-7A71-4063-B43C-BC585C6CA13A}" destId="{DB6A9A10-4888-41DB-B9CE-D4A6C7BBD33E}" srcOrd="0" destOrd="0" presId="urn:microsoft.com/office/officeart/2005/8/layout/orgChart1"/>
    <dgm:cxn modelId="{50AEB010-B538-4A80-B683-D61A9DA7A7E1}" type="presParOf" srcId="{DB6A9A10-4888-41DB-B9CE-D4A6C7BBD33E}" destId="{D1C38C4C-8CA7-4C13-9A39-2BFBD762656E}" srcOrd="0" destOrd="0" presId="urn:microsoft.com/office/officeart/2005/8/layout/orgChart1"/>
    <dgm:cxn modelId="{B9057D52-79A8-4893-902B-0B4A34F564F6}" type="presParOf" srcId="{DB6A9A10-4888-41DB-B9CE-D4A6C7BBD33E}" destId="{29E5C6A3-BC7C-4703-A181-43356580C177}" srcOrd="1" destOrd="0" presId="urn:microsoft.com/office/officeart/2005/8/layout/orgChart1"/>
    <dgm:cxn modelId="{8E7D10A1-F634-459E-A1BB-0F97BA5D289C}" type="presParOf" srcId="{30818783-7A71-4063-B43C-BC585C6CA13A}" destId="{F91B3753-E225-4394-9F75-74D63CEBE30A}" srcOrd="1" destOrd="0" presId="urn:microsoft.com/office/officeart/2005/8/layout/orgChart1"/>
    <dgm:cxn modelId="{7330F70B-9BC5-4AEF-9E8C-BADBA2D13989}" type="presParOf" srcId="{F91B3753-E225-4394-9F75-74D63CEBE30A}" destId="{F44886B8-8626-4D6E-B5E3-95C5865D9D46}" srcOrd="0" destOrd="0" presId="urn:microsoft.com/office/officeart/2005/8/layout/orgChart1"/>
    <dgm:cxn modelId="{C1316974-5783-4B78-9ACB-CFD60E5512C1}" type="presParOf" srcId="{F91B3753-E225-4394-9F75-74D63CEBE30A}" destId="{5141ADA5-42D8-45F7-9460-BB8CF9C87644}" srcOrd="1" destOrd="0" presId="urn:microsoft.com/office/officeart/2005/8/layout/orgChart1"/>
    <dgm:cxn modelId="{AB703C56-DF55-482F-9396-30340C3A817F}" type="presParOf" srcId="{5141ADA5-42D8-45F7-9460-BB8CF9C87644}" destId="{083E8E69-D7BD-4D28-B34F-BF65E97C5B8B}" srcOrd="0" destOrd="0" presId="urn:microsoft.com/office/officeart/2005/8/layout/orgChart1"/>
    <dgm:cxn modelId="{8111D860-5720-4014-B4B9-ABC2EFC20FE4}" type="presParOf" srcId="{083E8E69-D7BD-4D28-B34F-BF65E97C5B8B}" destId="{052F90F9-9291-4E19-A1F2-793F98DB2291}" srcOrd="0" destOrd="0" presId="urn:microsoft.com/office/officeart/2005/8/layout/orgChart1"/>
    <dgm:cxn modelId="{5BADF2BA-D561-43A3-8943-6C299C9C40A1}" type="presParOf" srcId="{083E8E69-D7BD-4D28-B34F-BF65E97C5B8B}" destId="{9C388844-8D2F-4B01-9FF2-1CC09254C78C}" srcOrd="1" destOrd="0" presId="urn:microsoft.com/office/officeart/2005/8/layout/orgChart1"/>
    <dgm:cxn modelId="{8CBB6BF8-A8E2-43E9-A77D-DA3A5C9E9159}" type="presParOf" srcId="{5141ADA5-42D8-45F7-9460-BB8CF9C87644}" destId="{5D5C261F-6842-404E-893E-94DF92B6F9CD}" srcOrd="1" destOrd="0" presId="urn:microsoft.com/office/officeart/2005/8/layout/orgChart1"/>
    <dgm:cxn modelId="{7633FD72-5F00-4667-BE42-FF6ED6221493}" type="presParOf" srcId="{5D5C261F-6842-404E-893E-94DF92B6F9CD}" destId="{CEF030A0-C670-41DE-B99F-6470DD1F3DE6}" srcOrd="0" destOrd="0" presId="urn:microsoft.com/office/officeart/2005/8/layout/orgChart1"/>
    <dgm:cxn modelId="{E46A59A2-975C-442F-B0E0-7FF14F2D6BDE}" type="presParOf" srcId="{5D5C261F-6842-404E-893E-94DF92B6F9CD}" destId="{24EB5C6B-E884-4B69-A775-BC19A50D31C0}" srcOrd="1" destOrd="0" presId="urn:microsoft.com/office/officeart/2005/8/layout/orgChart1"/>
    <dgm:cxn modelId="{F4E58767-50AC-4BB3-93F0-75236CF2B35D}" type="presParOf" srcId="{24EB5C6B-E884-4B69-A775-BC19A50D31C0}" destId="{0B2B2986-27A7-4CAD-8A75-15DA5EF17C63}" srcOrd="0" destOrd="0" presId="urn:microsoft.com/office/officeart/2005/8/layout/orgChart1"/>
    <dgm:cxn modelId="{2C03668C-B43B-4B1E-85C4-573A20D7476A}" type="presParOf" srcId="{0B2B2986-27A7-4CAD-8A75-15DA5EF17C63}" destId="{2CFA37AB-61A6-4E3C-B639-C00E6001CD73}" srcOrd="0" destOrd="0" presId="urn:microsoft.com/office/officeart/2005/8/layout/orgChart1"/>
    <dgm:cxn modelId="{E7023F11-9047-412F-AE04-1F3953384DF7}" type="presParOf" srcId="{0B2B2986-27A7-4CAD-8A75-15DA5EF17C63}" destId="{5383D253-C5B7-4BD7-89A2-DA21CD9326DC}" srcOrd="1" destOrd="0" presId="urn:microsoft.com/office/officeart/2005/8/layout/orgChart1"/>
    <dgm:cxn modelId="{F402D0B7-F3F3-4ADF-8808-E2D8B0F77309}" type="presParOf" srcId="{24EB5C6B-E884-4B69-A775-BC19A50D31C0}" destId="{FD1FBADC-35EF-4069-955C-2DD4C80BB4D2}" srcOrd="1" destOrd="0" presId="urn:microsoft.com/office/officeart/2005/8/layout/orgChart1"/>
    <dgm:cxn modelId="{3010804F-7806-4942-AA70-6B3619C327B9}" type="presParOf" srcId="{FD1FBADC-35EF-4069-955C-2DD4C80BB4D2}" destId="{8EEA0984-B204-4C93-B8EF-B1673010C278}" srcOrd="0" destOrd="0" presId="urn:microsoft.com/office/officeart/2005/8/layout/orgChart1"/>
    <dgm:cxn modelId="{584E7078-DEF3-464C-8F99-CDCB1B407C5B}" type="presParOf" srcId="{FD1FBADC-35EF-4069-955C-2DD4C80BB4D2}" destId="{14924837-FCCF-4CBE-A7EB-8476BE900067}" srcOrd="1" destOrd="0" presId="urn:microsoft.com/office/officeart/2005/8/layout/orgChart1"/>
    <dgm:cxn modelId="{AA81C1AA-62D8-491C-AFE2-52EF99E59BA0}" type="presParOf" srcId="{14924837-FCCF-4CBE-A7EB-8476BE900067}" destId="{AD04D252-86B8-4EE4-923F-81AF794B479B}" srcOrd="0" destOrd="0" presId="urn:microsoft.com/office/officeart/2005/8/layout/orgChart1"/>
    <dgm:cxn modelId="{AEF3F2DD-4424-4A8A-8181-8EF06D44E6DF}" type="presParOf" srcId="{AD04D252-86B8-4EE4-923F-81AF794B479B}" destId="{9CC9DB37-06F4-4B73-92B8-555E1FE1CEA8}" srcOrd="0" destOrd="0" presId="urn:microsoft.com/office/officeart/2005/8/layout/orgChart1"/>
    <dgm:cxn modelId="{BDC00463-4321-4B92-90EC-0825FFF262BA}" type="presParOf" srcId="{AD04D252-86B8-4EE4-923F-81AF794B479B}" destId="{664B0A36-C086-4F8E-8913-FC68AB622034}" srcOrd="1" destOrd="0" presId="urn:microsoft.com/office/officeart/2005/8/layout/orgChart1"/>
    <dgm:cxn modelId="{27DDF36F-35E2-4F03-9901-3CEF7454DB54}" type="presParOf" srcId="{14924837-FCCF-4CBE-A7EB-8476BE900067}" destId="{2226A3A1-43BA-42FC-9918-9BB862AC9376}" srcOrd="1" destOrd="0" presId="urn:microsoft.com/office/officeart/2005/8/layout/orgChart1"/>
    <dgm:cxn modelId="{29C7318C-1D4F-4094-AFFE-5851BF6D293A}" type="presParOf" srcId="{14924837-FCCF-4CBE-A7EB-8476BE900067}" destId="{A7AD59B7-6184-4CDD-881E-5A4AB434FC3D}" srcOrd="2" destOrd="0" presId="urn:microsoft.com/office/officeart/2005/8/layout/orgChart1"/>
    <dgm:cxn modelId="{CE168CDF-CF4E-49FD-AD5F-B774003E84AD}" type="presParOf" srcId="{FD1FBADC-35EF-4069-955C-2DD4C80BB4D2}" destId="{68875745-9348-41FD-9ADD-F553930F415D}" srcOrd="2" destOrd="0" presId="urn:microsoft.com/office/officeart/2005/8/layout/orgChart1"/>
    <dgm:cxn modelId="{C2E8B113-28D2-4A5A-8759-51C6AE717D58}" type="presParOf" srcId="{FD1FBADC-35EF-4069-955C-2DD4C80BB4D2}" destId="{D1452C35-C770-4F8D-9DF4-EB454332B41D}" srcOrd="3" destOrd="0" presId="urn:microsoft.com/office/officeart/2005/8/layout/orgChart1"/>
    <dgm:cxn modelId="{CA14CA69-AAEB-4298-8B76-671B246C426A}" type="presParOf" srcId="{D1452C35-C770-4F8D-9DF4-EB454332B41D}" destId="{BE583087-D79A-40F0-AA01-9376F375CD5B}" srcOrd="0" destOrd="0" presId="urn:microsoft.com/office/officeart/2005/8/layout/orgChart1"/>
    <dgm:cxn modelId="{F13A86E2-C5B1-43DE-BCC6-D987664164FD}" type="presParOf" srcId="{BE583087-D79A-40F0-AA01-9376F375CD5B}" destId="{9898FB4E-58D0-4DA4-A6F7-885A49288266}" srcOrd="0" destOrd="0" presId="urn:microsoft.com/office/officeart/2005/8/layout/orgChart1"/>
    <dgm:cxn modelId="{0D8059F7-C5DF-4540-AA5B-6CE9BFC73C21}" type="presParOf" srcId="{BE583087-D79A-40F0-AA01-9376F375CD5B}" destId="{45C7AE86-91BA-4BBC-815D-9E95AE2861D8}" srcOrd="1" destOrd="0" presId="urn:microsoft.com/office/officeart/2005/8/layout/orgChart1"/>
    <dgm:cxn modelId="{DB11AAB3-E8A1-4066-971E-E44284C5D0D0}" type="presParOf" srcId="{D1452C35-C770-4F8D-9DF4-EB454332B41D}" destId="{256E71F4-A9BC-438F-983C-0453CA8AB938}" srcOrd="1" destOrd="0" presId="urn:microsoft.com/office/officeart/2005/8/layout/orgChart1"/>
    <dgm:cxn modelId="{73CAF8B1-48B5-4FCD-9A51-8998EE0E76FC}" type="presParOf" srcId="{D1452C35-C770-4F8D-9DF4-EB454332B41D}" destId="{FDE98EF5-0023-4868-80EB-A7B3B331BB91}" srcOrd="2" destOrd="0" presId="urn:microsoft.com/office/officeart/2005/8/layout/orgChart1"/>
    <dgm:cxn modelId="{251E252E-BC10-4D0F-B2FD-3B781E9B1446}" type="presParOf" srcId="{FD1FBADC-35EF-4069-955C-2DD4C80BB4D2}" destId="{97EB257B-F7C1-468C-9D56-4853B7908A97}" srcOrd="4" destOrd="0" presId="urn:microsoft.com/office/officeart/2005/8/layout/orgChart1"/>
    <dgm:cxn modelId="{94788AD5-2EEE-45C1-898B-1C393A9A1CE3}" type="presParOf" srcId="{FD1FBADC-35EF-4069-955C-2DD4C80BB4D2}" destId="{36D47DFA-4346-4FC8-918F-A52AD7A058E7}" srcOrd="5" destOrd="0" presId="urn:microsoft.com/office/officeart/2005/8/layout/orgChart1"/>
    <dgm:cxn modelId="{4B3BAC89-A3E5-49BD-A450-112CDA1097F8}" type="presParOf" srcId="{36D47DFA-4346-4FC8-918F-A52AD7A058E7}" destId="{9F0B61E7-F8B7-428C-A709-65C23D19698D}" srcOrd="0" destOrd="0" presId="urn:microsoft.com/office/officeart/2005/8/layout/orgChart1"/>
    <dgm:cxn modelId="{EE12078F-9F48-4A5C-9696-94452AEB01F9}" type="presParOf" srcId="{9F0B61E7-F8B7-428C-A709-65C23D19698D}" destId="{B65811BC-91E8-415F-81FF-1CF0569FAC88}" srcOrd="0" destOrd="0" presId="urn:microsoft.com/office/officeart/2005/8/layout/orgChart1"/>
    <dgm:cxn modelId="{E6975F57-8096-4FA2-B57C-112B9E010EEB}" type="presParOf" srcId="{9F0B61E7-F8B7-428C-A709-65C23D19698D}" destId="{9F57A6E5-4839-4B75-B49B-01F6EC6DD34B}" srcOrd="1" destOrd="0" presId="urn:microsoft.com/office/officeart/2005/8/layout/orgChart1"/>
    <dgm:cxn modelId="{BC975297-B0A3-4CCE-BC0B-ED9E414E8F83}" type="presParOf" srcId="{36D47DFA-4346-4FC8-918F-A52AD7A058E7}" destId="{8D286E80-CFD4-4F3A-A70B-0DB2E1422F48}" srcOrd="1" destOrd="0" presId="urn:microsoft.com/office/officeart/2005/8/layout/orgChart1"/>
    <dgm:cxn modelId="{109026D5-41A6-4A41-B2CC-3049C23522A6}" type="presParOf" srcId="{36D47DFA-4346-4FC8-918F-A52AD7A058E7}" destId="{37C62F05-BE3A-4B95-B201-6D2A49E1C1BE}" srcOrd="2" destOrd="0" presId="urn:microsoft.com/office/officeart/2005/8/layout/orgChart1"/>
    <dgm:cxn modelId="{38DADFE2-6160-46B1-9030-B65DC7C21BEC}" type="presParOf" srcId="{FD1FBADC-35EF-4069-955C-2DD4C80BB4D2}" destId="{BFF3661C-13D4-4B4B-8918-439447739003}" srcOrd="6" destOrd="0" presId="urn:microsoft.com/office/officeart/2005/8/layout/orgChart1"/>
    <dgm:cxn modelId="{C0D8E97C-C53F-4E44-A56F-EF23FBFD45D3}" type="presParOf" srcId="{FD1FBADC-35EF-4069-955C-2DD4C80BB4D2}" destId="{B2CC8767-33D6-4ABB-9E63-C67FFDA31553}" srcOrd="7" destOrd="0" presId="urn:microsoft.com/office/officeart/2005/8/layout/orgChart1"/>
    <dgm:cxn modelId="{59369659-0989-437D-AD90-D37D4B1762AA}" type="presParOf" srcId="{B2CC8767-33D6-4ABB-9E63-C67FFDA31553}" destId="{C5353400-82DD-48A4-894E-7AB5BAA27784}" srcOrd="0" destOrd="0" presId="urn:microsoft.com/office/officeart/2005/8/layout/orgChart1"/>
    <dgm:cxn modelId="{5850F864-245D-473A-84D4-FEC169877A6F}" type="presParOf" srcId="{C5353400-82DD-48A4-894E-7AB5BAA27784}" destId="{432F130A-479F-418F-85F8-84EAABB2EFBD}" srcOrd="0" destOrd="0" presId="urn:microsoft.com/office/officeart/2005/8/layout/orgChart1"/>
    <dgm:cxn modelId="{1AA09E58-9933-4DCD-93E6-BC5BF8DDDE7A}" type="presParOf" srcId="{C5353400-82DD-48A4-894E-7AB5BAA27784}" destId="{2B169FED-9B21-4A48-916A-72107FAB323C}" srcOrd="1" destOrd="0" presId="urn:microsoft.com/office/officeart/2005/8/layout/orgChart1"/>
    <dgm:cxn modelId="{6BA13820-F36A-4B37-80D8-0D2898C6AE4D}" type="presParOf" srcId="{B2CC8767-33D6-4ABB-9E63-C67FFDA31553}" destId="{BCA1D850-E49B-4B60-8EB0-8BB5F1E1210F}" srcOrd="1" destOrd="0" presId="urn:microsoft.com/office/officeart/2005/8/layout/orgChart1"/>
    <dgm:cxn modelId="{75D73F3F-AB5A-4A3F-A5E6-021A2DE21BDD}" type="presParOf" srcId="{BCA1D850-E49B-4B60-8EB0-8BB5F1E1210F}" destId="{DDB9500F-2C57-4F81-80FC-3F3DAEBB27CD}" srcOrd="0" destOrd="0" presId="urn:microsoft.com/office/officeart/2005/8/layout/orgChart1"/>
    <dgm:cxn modelId="{36A12EF3-47B9-4A65-A12C-46ACF183BF3C}" type="presParOf" srcId="{BCA1D850-E49B-4B60-8EB0-8BB5F1E1210F}" destId="{C96DA427-05A1-4C09-8159-A3304DD6B3B9}" srcOrd="1" destOrd="0" presId="urn:microsoft.com/office/officeart/2005/8/layout/orgChart1"/>
    <dgm:cxn modelId="{33FD22E5-29AB-41B3-80AF-AC5ADF46C649}" type="presParOf" srcId="{C96DA427-05A1-4C09-8159-A3304DD6B3B9}" destId="{DE7A3955-E7CC-4E4C-BBB4-C463F860FB42}" srcOrd="0" destOrd="0" presId="urn:microsoft.com/office/officeart/2005/8/layout/orgChart1"/>
    <dgm:cxn modelId="{2AE785FB-5AD6-4817-96E6-67C3ABB7E5E0}" type="presParOf" srcId="{DE7A3955-E7CC-4E4C-BBB4-C463F860FB42}" destId="{7A869336-8D0F-4E4B-9DE9-977D5B94E6E3}" srcOrd="0" destOrd="0" presId="urn:microsoft.com/office/officeart/2005/8/layout/orgChart1"/>
    <dgm:cxn modelId="{796613C9-C8DE-4C84-A323-5B55F6049E6F}" type="presParOf" srcId="{DE7A3955-E7CC-4E4C-BBB4-C463F860FB42}" destId="{FDD5B8B3-EAC2-4EF5-A4FB-81C08D58FCC8}" srcOrd="1" destOrd="0" presId="urn:microsoft.com/office/officeart/2005/8/layout/orgChart1"/>
    <dgm:cxn modelId="{363328C0-C56A-441E-8714-2DEC2944343A}" type="presParOf" srcId="{C96DA427-05A1-4C09-8159-A3304DD6B3B9}" destId="{1EE07F26-4E9B-40C8-8AF1-D249BE2BAC45}" srcOrd="1" destOrd="0" presId="urn:microsoft.com/office/officeart/2005/8/layout/orgChart1"/>
    <dgm:cxn modelId="{F6394A5B-D8F4-42D7-807A-001B96D41488}" type="presParOf" srcId="{1EE07F26-4E9B-40C8-8AF1-D249BE2BAC45}" destId="{B8C3FC53-197B-4638-ABB6-D23EA1537228}" srcOrd="0" destOrd="0" presId="urn:microsoft.com/office/officeart/2005/8/layout/orgChart1"/>
    <dgm:cxn modelId="{58BA584F-5275-4258-BDF2-BB4A28DE4B3E}" type="presParOf" srcId="{1EE07F26-4E9B-40C8-8AF1-D249BE2BAC45}" destId="{2F80F2F8-75FA-4220-A674-2BBEC4994A2D}" srcOrd="1" destOrd="0" presId="urn:microsoft.com/office/officeart/2005/8/layout/orgChart1"/>
    <dgm:cxn modelId="{64675A49-08B6-4D57-B1A4-7B388C7D3DA4}" type="presParOf" srcId="{2F80F2F8-75FA-4220-A674-2BBEC4994A2D}" destId="{9370601E-B4FE-4C1E-93A4-ADC8174D6B0A}" srcOrd="0" destOrd="0" presId="urn:microsoft.com/office/officeart/2005/8/layout/orgChart1"/>
    <dgm:cxn modelId="{04A2D952-62CF-4AFE-AC7A-3DBB54F37A72}" type="presParOf" srcId="{9370601E-B4FE-4C1E-93A4-ADC8174D6B0A}" destId="{043DD402-8965-4ECF-B5DC-2BDAAA15C61E}" srcOrd="0" destOrd="0" presId="urn:microsoft.com/office/officeart/2005/8/layout/orgChart1"/>
    <dgm:cxn modelId="{D197DF24-8AED-43A2-AA16-85275F6DB4C4}" type="presParOf" srcId="{9370601E-B4FE-4C1E-93A4-ADC8174D6B0A}" destId="{063EFEDC-6028-4BDA-A913-CF110AA3E838}" srcOrd="1" destOrd="0" presId="urn:microsoft.com/office/officeart/2005/8/layout/orgChart1"/>
    <dgm:cxn modelId="{F5798C4A-7207-4C8F-BFEB-6765073D09A8}" type="presParOf" srcId="{2F80F2F8-75FA-4220-A674-2BBEC4994A2D}" destId="{55126B12-BDCE-41CF-BF3F-444B1A0A1195}" srcOrd="1" destOrd="0" presId="urn:microsoft.com/office/officeart/2005/8/layout/orgChart1"/>
    <dgm:cxn modelId="{ED2EB81B-6D24-4D42-BF85-E0DF680B6823}" type="presParOf" srcId="{2F80F2F8-75FA-4220-A674-2BBEC4994A2D}" destId="{465C0AD2-3EFF-4B3B-A702-91CE42733DD7}" srcOrd="2" destOrd="0" presId="urn:microsoft.com/office/officeart/2005/8/layout/orgChart1"/>
    <dgm:cxn modelId="{432CFD30-9632-4818-86EB-E7A4833BF4D3}" type="presParOf" srcId="{1EE07F26-4E9B-40C8-8AF1-D249BE2BAC45}" destId="{399D923B-F4BF-402A-918E-4596CA7C2072}" srcOrd="2" destOrd="0" presId="urn:microsoft.com/office/officeart/2005/8/layout/orgChart1"/>
    <dgm:cxn modelId="{F9D181E6-6E45-432A-9436-94AC219EC452}" type="presParOf" srcId="{1EE07F26-4E9B-40C8-8AF1-D249BE2BAC45}" destId="{8FA67E10-9955-433F-A45C-A12AC0423CFC}" srcOrd="3" destOrd="0" presId="urn:microsoft.com/office/officeart/2005/8/layout/orgChart1"/>
    <dgm:cxn modelId="{283CB649-9DFB-45AA-8346-AA6276620B3E}" type="presParOf" srcId="{8FA67E10-9955-433F-A45C-A12AC0423CFC}" destId="{463CE477-8F50-482B-A8B1-F417D0BFD017}" srcOrd="0" destOrd="0" presId="urn:microsoft.com/office/officeart/2005/8/layout/orgChart1"/>
    <dgm:cxn modelId="{81FF20B4-AA2E-4FC6-B6CC-9DD2133BA7DD}" type="presParOf" srcId="{463CE477-8F50-482B-A8B1-F417D0BFD017}" destId="{63484696-703B-44B2-AE28-00F9E13489F2}" srcOrd="0" destOrd="0" presId="urn:microsoft.com/office/officeart/2005/8/layout/orgChart1"/>
    <dgm:cxn modelId="{A3C9B747-9ECB-4571-8169-7367A9F2EFA5}" type="presParOf" srcId="{463CE477-8F50-482B-A8B1-F417D0BFD017}" destId="{CD094F32-3F87-4931-9A53-EF29DCD0BFD8}" srcOrd="1" destOrd="0" presId="urn:microsoft.com/office/officeart/2005/8/layout/orgChart1"/>
    <dgm:cxn modelId="{B97E8A84-6FF2-427E-B5EB-3D2863B7A26E}" type="presParOf" srcId="{8FA67E10-9955-433F-A45C-A12AC0423CFC}" destId="{FAD1F863-C3CE-40B4-AA57-8DC12338655C}" srcOrd="1" destOrd="0" presId="urn:microsoft.com/office/officeart/2005/8/layout/orgChart1"/>
    <dgm:cxn modelId="{53089553-8C28-44A6-A8DA-1E6BE818C073}" type="presParOf" srcId="{FAD1F863-C3CE-40B4-AA57-8DC12338655C}" destId="{28EAAB8B-17B4-40A5-A032-FD86D0C29E23}" srcOrd="0" destOrd="0" presId="urn:microsoft.com/office/officeart/2005/8/layout/orgChart1"/>
    <dgm:cxn modelId="{B29A585D-C4E7-42CE-BDB6-0245176B981B}" type="presParOf" srcId="{FAD1F863-C3CE-40B4-AA57-8DC12338655C}" destId="{CC05D72C-A6ED-472C-8C8D-979ABFE373A6}" srcOrd="1" destOrd="0" presId="urn:microsoft.com/office/officeart/2005/8/layout/orgChart1"/>
    <dgm:cxn modelId="{2DED4C3C-0172-4EFD-B28A-488124876A02}" type="presParOf" srcId="{CC05D72C-A6ED-472C-8C8D-979ABFE373A6}" destId="{D41397B1-5083-4575-B5BD-B98B1EB98943}" srcOrd="0" destOrd="0" presId="urn:microsoft.com/office/officeart/2005/8/layout/orgChart1"/>
    <dgm:cxn modelId="{6011D42F-6490-4F7A-A56E-331AF55736C8}" type="presParOf" srcId="{D41397B1-5083-4575-B5BD-B98B1EB98943}" destId="{EBDBC34A-14B9-4D9C-B5B6-216E7CDD3FB6}" srcOrd="0" destOrd="0" presId="urn:microsoft.com/office/officeart/2005/8/layout/orgChart1"/>
    <dgm:cxn modelId="{5C15E6A4-FB3A-4D26-9EFB-E9B7A975DCAA}" type="presParOf" srcId="{D41397B1-5083-4575-B5BD-B98B1EB98943}" destId="{590220E1-FE62-48C3-BECC-EC1EC2E21324}" srcOrd="1" destOrd="0" presId="urn:microsoft.com/office/officeart/2005/8/layout/orgChart1"/>
    <dgm:cxn modelId="{9726D7FE-52A9-4C43-BE1C-A40A62A74451}" type="presParOf" srcId="{CC05D72C-A6ED-472C-8C8D-979ABFE373A6}" destId="{08D5689B-C15F-44F6-B7DE-0EE2D3A747F4}" srcOrd="1" destOrd="0" presId="urn:microsoft.com/office/officeart/2005/8/layout/orgChart1"/>
    <dgm:cxn modelId="{8F980BAE-CE8C-4927-A52D-3809C45CEAB2}" type="presParOf" srcId="{CC05D72C-A6ED-472C-8C8D-979ABFE373A6}" destId="{3B3D9207-BC34-4355-9E47-A43ED40EE083}" srcOrd="2" destOrd="0" presId="urn:microsoft.com/office/officeart/2005/8/layout/orgChart1"/>
    <dgm:cxn modelId="{C690F3C3-3059-40A5-9A65-46D8DB74F4CD}" type="presParOf" srcId="{8FA67E10-9955-433F-A45C-A12AC0423CFC}" destId="{D995D960-C121-4915-B2D6-A6802F1961EB}" srcOrd="2" destOrd="0" presId="urn:microsoft.com/office/officeart/2005/8/layout/orgChart1"/>
    <dgm:cxn modelId="{2E9D3EA0-4490-4233-AF0B-B62BDF61E2A7}" type="presParOf" srcId="{1EE07F26-4E9B-40C8-8AF1-D249BE2BAC45}" destId="{4DD9B34F-AFBD-424A-A79B-831268E04466}" srcOrd="4" destOrd="0" presId="urn:microsoft.com/office/officeart/2005/8/layout/orgChart1"/>
    <dgm:cxn modelId="{FC2A8BF2-BD6D-42E7-BB65-DC103FD1A64F}" type="presParOf" srcId="{1EE07F26-4E9B-40C8-8AF1-D249BE2BAC45}" destId="{B9A8E364-FBFB-4EDC-933A-AF45D474A20E}" srcOrd="5" destOrd="0" presId="urn:microsoft.com/office/officeart/2005/8/layout/orgChart1"/>
    <dgm:cxn modelId="{103A8145-96AA-46DD-A253-594BCB2E57A0}" type="presParOf" srcId="{B9A8E364-FBFB-4EDC-933A-AF45D474A20E}" destId="{B80C1842-7729-4348-8533-CB84C1C3D809}" srcOrd="0" destOrd="0" presId="urn:microsoft.com/office/officeart/2005/8/layout/orgChart1"/>
    <dgm:cxn modelId="{7F9D26DC-F87B-4DCC-B638-8E563514961F}" type="presParOf" srcId="{B80C1842-7729-4348-8533-CB84C1C3D809}" destId="{14B02933-18E1-4D5C-B46B-2FB4D4F5F149}" srcOrd="0" destOrd="0" presId="urn:microsoft.com/office/officeart/2005/8/layout/orgChart1"/>
    <dgm:cxn modelId="{6819A16C-08F3-4623-8DD0-F47FF4FF9928}" type="presParOf" srcId="{B80C1842-7729-4348-8533-CB84C1C3D809}" destId="{0C0B857E-F98A-42E0-9684-BC2B14D016D0}" srcOrd="1" destOrd="0" presId="urn:microsoft.com/office/officeart/2005/8/layout/orgChart1"/>
    <dgm:cxn modelId="{0351F0F7-583B-42C2-BFAA-A695250EB8BE}" type="presParOf" srcId="{B9A8E364-FBFB-4EDC-933A-AF45D474A20E}" destId="{3F84B334-A448-4004-B397-7E6DA393D8B2}" srcOrd="1" destOrd="0" presId="urn:microsoft.com/office/officeart/2005/8/layout/orgChart1"/>
    <dgm:cxn modelId="{F7120645-ABCC-43CD-88AC-A2F2BC1D97B6}" type="presParOf" srcId="{3F84B334-A448-4004-B397-7E6DA393D8B2}" destId="{495955C5-013A-47D7-B839-C57DB3E8A100}" srcOrd="0" destOrd="0" presId="urn:microsoft.com/office/officeart/2005/8/layout/orgChart1"/>
    <dgm:cxn modelId="{FD04D1A9-6E0B-49BE-961C-AF7C1B4F8F87}" type="presParOf" srcId="{3F84B334-A448-4004-B397-7E6DA393D8B2}" destId="{CF30E25F-30BB-444A-AF30-0B25DE0D8C6A}" srcOrd="1" destOrd="0" presId="urn:microsoft.com/office/officeart/2005/8/layout/orgChart1"/>
    <dgm:cxn modelId="{A7987398-F2AD-4569-9704-BB87F008BADE}" type="presParOf" srcId="{CF30E25F-30BB-444A-AF30-0B25DE0D8C6A}" destId="{F021B5B9-7F38-4FD3-A73E-9C3C8845E645}" srcOrd="0" destOrd="0" presId="urn:microsoft.com/office/officeart/2005/8/layout/orgChart1"/>
    <dgm:cxn modelId="{4B3A038F-8E4A-4F88-A237-5A06415B44A2}" type="presParOf" srcId="{F021B5B9-7F38-4FD3-A73E-9C3C8845E645}" destId="{1314EB1D-D4A5-417C-9B8A-A19C36109857}" srcOrd="0" destOrd="0" presId="urn:microsoft.com/office/officeart/2005/8/layout/orgChart1"/>
    <dgm:cxn modelId="{EBF90C0D-A264-4B85-9CD2-8BAAB7FBB7B2}" type="presParOf" srcId="{F021B5B9-7F38-4FD3-A73E-9C3C8845E645}" destId="{8A48FC2E-A7D6-4995-806E-3DB3E74C2FC0}" srcOrd="1" destOrd="0" presId="urn:microsoft.com/office/officeart/2005/8/layout/orgChart1"/>
    <dgm:cxn modelId="{E2BDAE3F-5219-4DD3-A4D2-B621FCA2156D}" type="presParOf" srcId="{CF30E25F-30BB-444A-AF30-0B25DE0D8C6A}" destId="{ECE7BDDA-3D5C-4A6C-A0D3-0BA4EA938C03}" srcOrd="1" destOrd="0" presId="urn:microsoft.com/office/officeart/2005/8/layout/orgChart1"/>
    <dgm:cxn modelId="{0C6ADCC2-6CBD-4F3C-AB4F-8432EC174358}" type="presParOf" srcId="{CF30E25F-30BB-444A-AF30-0B25DE0D8C6A}" destId="{CE6B5639-DE25-446A-82BF-FD96F7E67894}" srcOrd="2" destOrd="0" presId="urn:microsoft.com/office/officeart/2005/8/layout/orgChart1"/>
    <dgm:cxn modelId="{B6956AA1-2CB8-4946-AA1C-46D574F4BF6C}" type="presParOf" srcId="{3F84B334-A448-4004-B397-7E6DA393D8B2}" destId="{DD2E1F5E-7F3D-40EB-964F-C13873B9263B}" srcOrd="2" destOrd="0" presId="urn:microsoft.com/office/officeart/2005/8/layout/orgChart1"/>
    <dgm:cxn modelId="{8CCE6C51-FB2A-4A6B-8216-13B4044F911F}" type="presParOf" srcId="{3F84B334-A448-4004-B397-7E6DA393D8B2}" destId="{2CDB02BD-73EA-46AF-AA55-864D335E5066}" srcOrd="3" destOrd="0" presId="urn:microsoft.com/office/officeart/2005/8/layout/orgChart1"/>
    <dgm:cxn modelId="{DBC9C33C-467A-4BED-A6C4-EF16D7EF49CF}" type="presParOf" srcId="{2CDB02BD-73EA-46AF-AA55-864D335E5066}" destId="{47403176-6649-434F-BD30-3ED89C5C71BD}" srcOrd="0" destOrd="0" presId="urn:microsoft.com/office/officeart/2005/8/layout/orgChart1"/>
    <dgm:cxn modelId="{C5D2BFFE-49A0-4181-855A-637C560399A5}" type="presParOf" srcId="{47403176-6649-434F-BD30-3ED89C5C71BD}" destId="{9570D9A5-2609-418D-9459-71DDC798B540}" srcOrd="0" destOrd="0" presId="urn:microsoft.com/office/officeart/2005/8/layout/orgChart1"/>
    <dgm:cxn modelId="{3A3DD3BC-ABC0-4B4A-B15B-843E1C14F8D8}" type="presParOf" srcId="{47403176-6649-434F-BD30-3ED89C5C71BD}" destId="{7D4535F7-23FB-41F1-BF2C-ECE5CD3338D1}" srcOrd="1" destOrd="0" presId="urn:microsoft.com/office/officeart/2005/8/layout/orgChart1"/>
    <dgm:cxn modelId="{6D88FDE5-1787-43DA-A800-E738384D07D1}" type="presParOf" srcId="{2CDB02BD-73EA-46AF-AA55-864D335E5066}" destId="{BCA7DC96-44D7-4C36-82B0-6D66A561D82E}" srcOrd="1" destOrd="0" presId="urn:microsoft.com/office/officeart/2005/8/layout/orgChart1"/>
    <dgm:cxn modelId="{518301DE-070A-408A-A439-7253684A5740}" type="presParOf" srcId="{2CDB02BD-73EA-46AF-AA55-864D335E5066}" destId="{C840E5A5-8DF9-478D-A329-01225F1D3511}" srcOrd="2" destOrd="0" presId="urn:microsoft.com/office/officeart/2005/8/layout/orgChart1"/>
    <dgm:cxn modelId="{FA7984AE-66D8-49E7-8F71-E0F127CFFBAA}" type="presParOf" srcId="{3F84B334-A448-4004-B397-7E6DA393D8B2}" destId="{273E9022-5A8C-4693-923D-893C593F8E06}" srcOrd="4" destOrd="0" presId="urn:microsoft.com/office/officeart/2005/8/layout/orgChart1"/>
    <dgm:cxn modelId="{57180D9D-9B9D-4A3C-B2D5-9F95BE9E616B}" type="presParOf" srcId="{3F84B334-A448-4004-B397-7E6DA393D8B2}" destId="{142459EE-A14C-4A21-81C2-18F6E20486D1}" srcOrd="5" destOrd="0" presId="urn:microsoft.com/office/officeart/2005/8/layout/orgChart1"/>
    <dgm:cxn modelId="{225F4E90-9451-4971-B910-0A6475533CB5}" type="presParOf" srcId="{142459EE-A14C-4A21-81C2-18F6E20486D1}" destId="{3276B014-6DB1-436A-8D4E-EA00E571D176}" srcOrd="0" destOrd="0" presId="urn:microsoft.com/office/officeart/2005/8/layout/orgChart1"/>
    <dgm:cxn modelId="{2039C7E3-481F-4EFF-9867-1C32C91E5259}" type="presParOf" srcId="{3276B014-6DB1-436A-8D4E-EA00E571D176}" destId="{06E5DE2A-43BC-4698-BC30-24C07F2EF9EE}" srcOrd="0" destOrd="0" presId="urn:microsoft.com/office/officeart/2005/8/layout/orgChart1"/>
    <dgm:cxn modelId="{948A0A67-1850-45EE-A482-764AD77CE080}" type="presParOf" srcId="{3276B014-6DB1-436A-8D4E-EA00E571D176}" destId="{0C00728A-798A-475D-8EC0-1E75F134B41F}" srcOrd="1" destOrd="0" presId="urn:microsoft.com/office/officeart/2005/8/layout/orgChart1"/>
    <dgm:cxn modelId="{C4BDDDA7-8F94-4BEE-8BA9-4FA79883DDE3}" type="presParOf" srcId="{142459EE-A14C-4A21-81C2-18F6E20486D1}" destId="{4F81EBD1-7854-4139-81D2-D380E745A2B9}" srcOrd="1" destOrd="0" presId="urn:microsoft.com/office/officeart/2005/8/layout/orgChart1"/>
    <dgm:cxn modelId="{D8E85EE0-A948-4E30-8C73-23976C1089E1}" type="presParOf" srcId="{4F81EBD1-7854-4139-81D2-D380E745A2B9}" destId="{239DCF95-E6E8-4DD8-B918-5241A47F39B3}" srcOrd="0" destOrd="0" presId="urn:microsoft.com/office/officeart/2005/8/layout/orgChart1"/>
    <dgm:cxn modelId="{48953A2F-F154-4742-923E-B986BC6615A3}" type="presParOf" srcId="{4F81EBD1-7854-4139-81D2-D380E745A2B9}" destId="{502B5C7E-1AA0-4706-B43C-2031022F4B51}" srcOrd="1" destOrd="0" presId="urn:microsoft.com/office/officeart/2005/8/layout/orgChart1"/>
    <dgm:cxn modelId="{5FB2AD0F-E3F0-472B-ADAB-A883E280D32D}" type="presParOf" srcId="{502B5C7E-1AA0-4706-B43C-2031022F4B51}" destId="{26605F03-ED68-4D7E-9D12-CCF2F6ADB69E}" srcOrd="0" destOrd="0" presId="urn:microsoft.com/office/officeart/2005/8/layout/orgChart1"/>
    <dgm:cxn modelId="{A0A03D90-83C4-4A10-BA49-3EA4F5AC62CB}" type="presParOf" srcId="{26605F03-ED68-4D7E-9D12-CCF2F6ADB69E}" destId="{9F29CBCB-BC47-4DE5-89C1-201A28505C78}" srcOrd="0" destOrd="0" presId="urn:microsoft.com/office/officeart/2005/8/layout/orgChart1"/>
    <dgm:cxn modelId="{64D9F212-9C52-44CD-A394-6546027BEBC1}" type="presParOf" srcId="{26605F03-ED68-4D7E-9D12-CCF2F6ADB69E}" destId="{D673EB7E-7AFD-4932-A988-E1D28CFB84E2}" srcOrd="1" destOrd="0" presId="urn:microsoft.com/office/officeart/2005/8/layout/orgChart1"/>
    <dgm:cxn modelId="{EDE72A6C-E900-46C3-B44A-2C71F9B55B7D}" type="presParOf" srcId="{502B5C7E-1AA0-4706-B43C-2031022F4B51}" destId="{32B54B46-70B4-42B7-B1DB-64296F845582}" srcOrd="1" destOrd="0" presId="urn:microsoft.com/office/officeart/2005/8/layout/orgChart1"/>
    <dgm:cxn modelId="{C82B58B1-9B5A-44AE-AB51-429C3CE580CE}" type="presParOf" srcId="{502B5C7E-1AA0-4706-B43C-2031022F4B51}" destId="{63A7D411-C303-493E-888C-38F0D1DA5ECA}" srcOrd="2" destOrd="0" presId="urn:microsoft.com/office/officeart/2005/8/layout/orgChart1"/>
    <dgm:cxn modelId="{37565E0D-D60A-430D-9E73-A7EC92064225}" type="presParOf" srcId="{4F81EBD1-7854-4139-81D2-D380E745A2B9}" destId="{69CE9D6D-9776-4863-8BC1-DE0D92497933}" srcOrd="2" destOrd="0" presId="urn:microsoft.com/office/officeart/2005/8/layout/orgChart1"/>
    <dgm:cxn modelId="{1B4E9CB2-1A93-4DC2-BBF6-2E848858E90D}" type="presParOf" srcId="{4F81EBD1-7854-4139-81D2-D380E745A2B9}" destId="{E59757F3-1EE0-4F0C-911A-6D46CF6E07FB}" srcOrd="3" destOrd="0" presId="urn:microsoft.com/office/officeart/2005/8/layout/orgChart1"/>
    <dgm:cxn modelId="{21091C62-4EEC-4230-9C0D-02D928CC1598}" type="presParOf" srcId="{E59757F3-1EE0-4F0C-911A-6D46CF6E07FB}" destId="{7BDC21FC-E760-4C81-92F4-80328C43509A}" srcOrd="0" destOrd="0" presId="urn:microsoft.com/office/officeart/2005/8/layout/orgChart1"/>
    <dgm:cxn modelId="{1B9A1A05-05D6-4ED8-850C-99E66F7767D3}" type="presParOf" srcId="{7BDC21FC-E760-4C81-92F4-80328C43509A}" destId="{D7A2FDCB-2896-411A-B2BB-4AE81426E9D2}" srcOrd="0" destOrd="0" presId="urn:microsoft.com/office/officeart/2005/8/layout/orgChart1"/>
    <dgm:cxn modelId="{25A00319-9197-47C8-8196-F232A90B737A}" type="presParOf" srcId="{7BDC21FC-E760-4C81-92F4-80328C43509A}" destId="{1EA0F390-46A6-40DB-ABAF-491290EB0145}" srcOrd="1" destOrd="0" presId="urn:microsoft.com/office/officeart/2005/8/layout/orgChart1"/>
    <dgm:cxn modelId="{408E8B3E-07B8-4C1E-8408-74F2DCE9A9C8}" type="presParOf" srcId="{E59757F3-1EE0-4F0C-911A-6D46CF6E07FB}" destId="{6F332879-0250-4EC2-8CC6-3D7E512D71DF}" srcOrd="1" destOrd="0" presId="urn:microsoft.com/office/officeart/2005/8/layout/orgChart1"/>
    <dgm:cxn modelId="{3B845AE8-231A-43AC-81C5-5E53F9B4B6EC}" type="presParOf" srcId="{E59757F3-1EE0-4F0C-911A-6D46CF6E07FB}" destId="{80A9AF2F-6E3B-4100-A8EB-5236FBD7F6A1}" srcOrd="2" destOrd="0" presId="urn:microsoft.com/office/officeart/2005/8/layout/orgChart1"/>
    <dgm:cxn modelId="{0551F27B-EC2D-4461-9A4E-30F6AC1D1E15}" type="presParOf" srcId="{142459EE-A14C-4A21-81C2-18F6E20486D1}" destId="{CC189C79-6A0D-4AF2-873B-6FADBE10490A}" srcOrd="2" destOrd="0" presId="urn:microsoft.com/office/officeart/2005/8/layout/orgChart1"/>
    <dgm:cxn modelId="{8F4B00E7-3D35-4675-95E4-6C966CC46A77}" type="presParOf" srcId="{B9A8E364-FBFB-4EDC-933A-AF45D474A20E}" destId="{1101C13A-BD47-46B9-82CE-171C47551C26}" srcOrd="2" destOrd="0" presId="urn:microsoft.com/office/officeart/2005/8/layout/orgChart1"/>
    <dgm:cxn modelId="{1CE9CC51-E1A0-4CFF-8C4D-69CB7A332758}" type="presParOf" srcId="{1EE07F26-4E9B-40C8-8AF1-D249BE2BAC45}" destId="{8B3E75EC-6B32-477D-BF0B-96654C3F26C7}" srcOrd="6" destOrd="0" presId="urn:microsoft.com/office/officeart/2005/8/layout/orgChart1"/>
    <dgm:cxn modelId="{B5FAD9F0-613D-4607-9432-4A36F1347540}" type="presParOf" srcId="{1EE07F26-4E9B-40C8-8AF1-D249BE2BAC45}" destId="{D27A114F-3B0E-4713-B971-7F43F7EA5187}" srcOrd="7" destOrd="0" presId="urn:microsoft.com/office/officeart/2005/8/layout/orgChart1"/>
    <dgm:cxn modelId="{1ED02C5C-46C0-45AB-931E-4592928471EA}" type="presParOf" srcId="{D27A114F-3B0E-4713-B971-7F43F7EA5187}" destId="{DC652CC6-A73A-4A14-A4EE-8C8BB0611CF7}" srcOrd="0" destOrd="0" presId="urn:microsoft.com/office/officeart/2005/8/layout/orgChart1"/>
    <dgm:cxn modelId="{726A096C-7279-4468-94CB-645D80E4E107}" type="presParOf" srcId="{DC652CC6-A73A-4A14-A4EE-8C8BB0611CF7}" destId="{8FAA78A5-DB51-4A04-8C7F-0A88841D0D5E}" srcOrd="0" destOrd="0" presId="urn:microsoft.com/office/officeart/2005/8/layout/orgChart1"/>
    <dgm:cxn modelId="{7A9C49BD-61C5-4A07-917C-E2734935F814}" type="presParOf" srcId="{DC652CC6-A73A-4A14-A4EE-8C8BB0611CF7}" destId="{30A301CE-C316-44ED-AAFC-96D2ACB88242}" srcOrd="1" destOrd="0" presId="urn:microsoft.com/office/officeart/2005/8/layout/orgChart1"/>
    <dgm:cxn modelId="{9618A556-014A-4263-A959-E6D089A44233}" type="presParOf" srcId="{D27A114F-3B0E-4713-B971-7F43F7EA5187}" destId="{1897DC36-7984-439E-B5D3-106102BACC1E}" srcOrd="1" destOrd="0" presId="urn:microsoft.com/office/officeart/2005/8/layout/orgChart1"/>
    <dgm:cxn modelId="{D01408D2-6E96-42E1-83CE-76C68FCDFD7D}" type="presParOf" srcId="{D27A114F-3B0E-4713-B971-7F43F7EA5187}" destId="{37FC6E1E-8328-493E-AB7B-A9EF4304FAA2}" srcOrd="2" destOrd="0" presId="urn:microsoft.com/office/officeart/2005/8/layout/orgChart1"/>
    <dgm:cxn modelId="{528F151B-0D91-4497-96E2-A2F410B93676}" type="presParOf" srcId="{C96DA427-05A1-4C09-8159-A3304DD6B3B9}" destId="{C356A2CC-94A8-4D87-8B5D-BBEF74073672}" srcOrd="2" destOrd="0" presId="urn:microsoft.com/office/officeart/2005/8/layout/orgChart1"/>
    <dgm:cxn modelId="{76450024-E1C5-4AAE-864E-885DA304A246}" type="presParOf" srcId="{BCA1D850-E49B-4B60-8EB0-8BB5F1E1210F}" destId="{F7612866-D728-4972-AD81-082E01EBE87E}" srcOrd="2" destOrd="0" presId="urn:microsoft.com/office/officeart/2005/8/layout/orgChart1"/>
    <dgm:cxn modelId="{B265C986-B3EE-41F2-9169-266C98119F58}" type="presParOf" srcId="{BCA1D850-E49B-4B60-8EB0-8BB5F1E1210F}" destId="{4FE9B96B-C848-4373-97CC-CE10C66BF688}" srcOrd="3" destOrd="0" presId="urn:microsoft.com/office/officeart/2005/8/layout/orgChart1"/>
    <dgm:cxn modelId="{4031A7C6-9936-4D0E-9D90-7ED8A5CD202E}" type="presParOf" srcId="{4FE9B96B-C848-4373-97CC-CE10C66BF688}" destId="{711358ED-976E-4912-8064-437EEFE47441}" srcOrd="0" destOrd="0" presId="urn:microsoft.com/office/officeart/2005/8/layout/orgChart1"/>
    <dgm:cxn modelId="{E408A806-5F1A-4E0E-A70C-176FFE11D304}" type="presParOf" srcId="{711358ED-976E-4912-8064-437EEFE47441}" destId="{80BA7277-41CF-4DBB-A3C9-A613C76DBBC3}" srcOrd="0" destOrd="0" presId="urn:microsoft.com/office/officeart/2005/8/layout/orgChart1"/>
    <dgm:cxn modelId="{A80F9DED-570E-4777-9F15-3E04D09ECCB5}" type="presParOf" srcId="{711358ED-976E-4912-8064-437EEFE47441}" destId="{ADB8C25F-F08E-411B-B4DF-E69900289C66}" srcOrd="1" destOrd="0" presId="urn:microsoft.com/office/officeart/2005/8/layout/orgChart1"/>
    <dgm:cxn modelId="{A34D4EAB-A288-4F90-9582-931670D1955B}" type="presParOf" srcId="{4FE9B96B-C848-4373-97CC-CE10C66BF688}" destId="{01F8BEC7-E39E-44F9-99CA-37A6EE0D95E0}" srcOrd="1" destOrd="0" presId="urn:microsoft.com/office/officeart/2005/8/layout/orgChart1"/>
    <dgm:cxn modelId="{39199901-9522-46EF-AC41-A89431987EB9}" type="presParOf" srcId="{01F8BEC7-E39E-44F9-99CA-37A6EE0D95E0}" destId="{6924B78D-E9A6-44E0-BA14-9DD0739C4B9C}" srcOrd="0" destOrd="0" presId="urn:microsoft.com/office/officeart/2005/8/layout/orgChart1"/>
    <dgm:cxn modelId="{E5A954B9-572D-4E45-81F4-D09B5F11D919}" type="presParOf" srcId="{01F8BEC7-E39E-44F9-99CA-37A6EE0D95E0}" destId="{3FDED22D-CF26-4498-86AB-2C59F77C6658}" srcOrd="1" destOrd="0" presId="urn:microsoft.com/office/officeart/2005/8/layout/orgChart1"/>
    <dgm:cxn modelId="{FCD1DB1D-F4B2-4CFE-A75D-94FF8BE6DF9E}" type="presParOf" srcId="{3FDED22D-CF26-4498-86AB-2C59F77C6658}" destId="{8C92FAB8-6AD2-4353-96D4-64938BEDCC88}" srcOrd="0" destOrd="0" presId="urn:microsoft.com/office/officeart/2005/8/layout/orgChart1"/>
    <dgm:cxn modelId="{99E0CC2C-302F-424F-9106-B36567877AA2}" type="presParOf" srcId="{8C92FAB8-6AD2-4353-96D4-64938BEDCC88}" destId="{07844388-A3B4-4C13-A2D2-792D32DA861A}" srcOrd="0" destOrd="0" presId="urn:microsoft.com/office/officeart/2005/8/layout/orgChart1"/>
    <dgm:cxn modelId="{03F8FEAE-7164-4494-92C7-05B6046CBE1A}" type="presParOf" srcId="{8C92FAB8-6AD2-4353-96D4-64938BEDCC88}" destId="{44EEB922-C647-46C5-934C-BFEF348601D5}" srcOrd="1" destOrd="0" presId="urn:microsoft.com/office/officeart/2005/8/layout/orgChart1"/>
    <dgm:cxn modelId="{18175AEC-A0DD-47F8-A59A-AAFAF9A852EE}" type="presParOf" srcId="{3FDED22D-CF26-4498-86AB-2C59F77C6658}" destId="{8894C6D1-60BA-4547-923C-688077BFF586}" srcOrd="1" destOrd="0" presId="urn:microsoft.com/office/officeart/2005/8/layout/orgChart1"/>
    <dgm:cxn modelId="{4AEA139E-BCB9-4A42-A47E-FE2392915DAE}" type="presParOf" srcId="{3FDED22D-CF26-4498-86AB-2C59F77C6658}" destId="{4EF129BA-52FE-4029-B58B-F71C3FEB0AF3}" srcOrd="2" destOrd="0" presId="urn:microsoft.com/office/officeart/2005/8/layout/orgChart1"/>
    <dgm:cxn modelId="{71F97B1B-1060-4260-B048-D880E0C51E97}" type="presParOf" srcId="{01F8BEC7-E39E-44F9-99CA-37A6EE0D95E0}" destId="{C4222B9E-8839-4888-ABA0-98BC961419F6}" srcOrd="2" destOrd="0" presId="urn:microsoft.com/office/officeart/2005/8/layout/orgChart1"/>
    <dgm:cxn modelId="{C266F5C0-96AF-47FA-8352-13DB2F243FA7}" type="presParOf" srcId="{01F8BEC7-E39E-44F9-99CA-37A6EE0D95E0}" destId="{4D12C63E-FCF5-4C4F-BFD1-C03085F68C3A}" srcOrd="3" destOrd="0" presId="urn:microsoft.com/office/officeart/2005/8/layout/orgChart1"/>
    <dgm:cxn modelId="{F259AEC2-5A44-48F8-A1C7-1563BEDDA6BE}" type="presParOf" srcId="{4D12C63E-FCF5-4C4F-BFD1-C03085F68C3A}" destId="{8590DE2D-FF40-469E-BD60-5D0EA03A2225}" srcOrd="0" destOrd="0" presId="urn:microsoft.com/office/officeart/2005/8/layout/orgChart1"/>
    <dgm:cxn modelId="{70DA48C1-1200-48CB-AD92-3071F3659D12}" type="presParOf" srcId="{8590DE2D-FF40-469E-BD60-5D0EA03A2225}" destId="{3335ED73-5D35-4596-8F67-7CB9CBB3A78F}" srcOrd="0" destOrd="0" presId="urn:microsoft.com/office/officeart/2005/8/layout/orgChart1"/>
    <dgm:cxn modelId="{193E0B02-0893-4781-BEAB-8B71A10B216C}" type="presParOf" srcId="{8590DE2D-FF40-469E-BD60-5D0EA03A2225}" destId="{02387E26-E3EE-44E8-9FAE-1AEC57A76CD5}" srcOrd="1" destOrd="0" presId="urn:microsoft.com/office/officeart/2005/8/layout/orgChart1"/>
    <dgm:cxn modelId="{EE6A78E0-89B7-4F05-B434-8812B5F35EEA}" type="presParOf" srcId="{4D12C63E-FCF5-4C4F-BFD1-C03085F68C3A}" destId="{23F38E52-55B8-4E67-8F77-0FCC29D2E2A3}" srcOrd="1" destOrd="0" presId="urn:microsoft.com/office/officeart/2005/8/layout/orgChart1"/>
    <dgm:cxn modelId="{5D13409B-2D53-4C64-A325-AF0081BFA653}" type="presParOf" srcId="{4D12C63E-FCF5-4C4F-BFD1-C03085F68C3A}" destId="{8BB5466C-7F80-4D93-950B-6AB01AB4D715}" srcOrd="2" destOrd="0" presId="urn:microsoft.com/office/officeart/2005/8/layout/orgChart1"/>
    <dgm:cxn modelId="{050C5B64-2927-4A2D-A583-D0E1F775B7E4}" type="presParOf" srcId="{4FE9B96B-C848-4373-97CC-CE10C66BF688}" destId="{43B024FC-601F-40A9-90AA-51BCAA8108FD}" srcOrd="2" destOrd="0" presId="urn:microsoft.com/office/officeart/2005/8/layout/orgChart1"/>
    <dgm:cxn modelId="{AB431ECA-BC22-4A32-9793-BED54434FA78}" type="presParOf" srcId="{BCA1D850-E49B-4B60-8EB0-8BB5F1E1210F}" destId="{9BA316A6-80A5-482C-8FA0-429A17DB7918}" srcOrd="4" destOrd="0" presId="urn:microsoft.com/office/officeart/2005/8/layout/orgChart1"/>
    <dgm:cxn modelId="{FD72D1E5-82F6-4AF8-BC15-C1DDA9EC64E9}" type="presParOf" srcId="{BCA1D850-E49B-4B60-8EB0-8BB5F1E1210F}" destId="{6607A1FD-92F6-4716-AE27-851D90411263}" srcOrd="5" destOrd="0" presId="urn:microsoft.com/office/officeart/2005/8/layout/orgChart1"/>
    <dgm:cxn modelId="{3C9DD33F-6D2C-49B0-86E2-DF7D7686442E}" type="presParOf" srcId="{6607A1FD-92F6-4716-AE27-851D90411263}" destId="{09BC738A-31D8-4F12-A3A8-CABA67847F34}" srcOrd="0" destOrd="0" presId="urn:microsoft.com/office/officeart/2005/8/layout/orgChart1"/>
    <dgm:cxn modelId="{18CE387E-3864-401C-AACB-F71B68136EFC}" type="presParOf" srcId="{09BC738A-31D8-4F12-A3A8-CABA67847F34}" destId="{0B6630BF-6D5C-424B-923E-EC7375F89897}" srcOrd="0" destOrd="0" presId="urn:microsoft.com/office/officeart/2005/8/layout/orgChart1"/>
    <dgm:cxn modelId="{2BA42331-7E11-4991-B5FD-2A1482BDF42F}" type="presParOf" srcId="{09BC738A-31D8-4F12-A3A8-CABA67847F34}" destId="{1EFF3FF4-9BA7-4114-B4BD-4C163B7E6D2C}" srcOrd="1" destOrd="0" presId="urn:microsoft.com/office/officeart/2005/8/layout/orgChart1"/>
    <dgm:cxn modelId="{BA9D7408-2401-483A-9F63-4D25E2F34DAC}" type="presParOf" srcId="{6607A1FD-92F6-4716-AE27-851D90411263}" destId="{64EF3DA3-EFA3-4E20-B692-DAC79580ABF2}" srcOrd="1" destOrd="0" presId="urn:microsoft.com/office/officeart/2005/8/layout/orgChart1"/>
    <dgm:cxn modelId="{64597110-A7DA-4D5A-A4AE-E0D4EA2A7C18}" type="presParOf" srcId="{64EF3DA3-EFA3-4E20-B692-DAC79580ABF2}" destId="{1B5D52C5-D667-4125-9D5A-0AE4C5BDCC01}" srcOrd="0" destOrd="0" presId="urn:microsoft.com/office/officeart/2005/8/layout/orgChart1"/>
    <dgm:cxn modelId="{F8917604-E2E6-45B9-9A0B-9083D2711691}" type="presParOf" srcId="{64EF3DA3-EFA3-4E20-B692-DAC79580ABF2}" destId="{D07789E8-4A57-4843-9575-9228A2751F6A}" srcOrd="1" destOrd="0" presId="urn:microsoft.com/office/officeart/2005/8/layout/orgChart1"/>
    <dgm:cxn modelId="{796AD749-4B31-41B8-B69F-B968EB031A33}" type="presParOf" srcId="{D07789E8-4A57-4843-9575-9228A2751F6A}" destId="{68E7C802-CF60-41E6-8FE9-8C38CCB38587}" srcOrd="0" destOrd="0" presId="urn:microsoft.com/office/officeart/2005/8/layout/orgChart1"/>
    <dgm:cxn modelId="{FC51CEF2-A34E-4CB9-8F6D-B848936916B1}" type="presParOf" srcId="{68E7C802-CF60-41E6-8FE9-8C38CCB38587}" destId="{7E9A90C3-5E03-4E30-9C59-D3329E6ACC6A}" srcOrd="0" destOrd="0" presId="urn:microsoft.com/office/officeart/2005/8/layout/orgChart1"/>
    <dgm:cxn modelId="{A2D8D6B8-DEA9-40EA-A111-F1B1D206BC80}" type="presParOf" srcId="{68E7C802-CF60-41E6-8FE9-8C38CCB38587}" destId="{856000C9-742D-4E1D-8BFC-7B31265F2B73}" srcOrd="1" destOrd="0" presId="urn:microsoft.com/office/officeart/2005/8/layout/orgChart1"/>
    <dgm:cxn modelId="{31486703-52A2-420F-8EEE-635273A0F71E}" type="presParOf" srcId="{D07789E8-4A57-4843-9575-9228A2751F6A}" destId="{0238C4DD-7A32-484E-86C7-C01B2330C9FE}" srcOrd="1" destOrd="0" presId="urn:microsoft.com/office/officeart/2005/8/layout/orgChart1"/>
    <dgm:cxn modelId="{3285299B-5CF1-4821-B445-6FB63F3AA8FE}" type="presParOf" srcId="{D07789E8-4A57-4843-9575-9228A2751F6A}" destId="{0680996E-2936-4120-8899-0565AF6968F9}" srcOrd="2" destOrd="0" presId="urn:microsoft.com/office/officeart/2005/8/layout/orgChart1"/>
    <dgm:cxn modelId="{CA5BAC49-B553-4AD2-A6D4-400F1CB6118A}" type="presParOf" srcId="{64EF3DA3-EFA3-4E20-B692-DAC79580ABF2}" destId="{DDA77CC6-2E30-4CFA-AC77-8532B6CF5A16}" srcOrd="2" destOrd="0" presId="urn:microsoft.com/office/officeart/2005/8/layout/orgChart1"/>
    <dgm:cxn modelId="{07D10938-8F57-48C5-8384-0725D2B1EE6C}" type="presParOf" srcId="{64EF3DA3-EFA3-4E20-B692-DAC79580ABF2}" destId="{401B8894-64FC-4193-B85C-BA490D56D023}" srcOrd="3" destOrd="0" presId="urn:microsoft.com/office/officeart/2005/8/layout/orgChart1"/>
    <dgm:cxn modelId="{23407424-2386-4AC0-B653-38805F0FAE05}" type="presParOf" srcId="{401B8894-64FC-4193-B85C-BA490D56D023}" destId="{A01FDCCC-D4B7-4F3D-A18D-BA861EC5D636}" srcOrd="0" destOrd="0" presId="urn:microsoft.com/office/officeart/2005/8/layout/orgChart1"/>
    <dgm:cxn modelId="{C583C631-F2FD-41C6-92C8-AE70757B4E70}" type="presParOf" srcId="{A01FDCCC-D4B7-4F3D-A18D-BA861EC5D636}" destId="{8B8B023A-5FEE-40D8-8347-0287C67560B1}" srcOrd="0" destOrd="0" presId="urn:microsoft.com/office/officeart/2005/8/layout/orgChart1"/>
    <dgm:cxn modelId="{83D67E50-A43D-4F5A-86E3-377BBC46C824}" type="presParOf" srcId="{A01FDCCC-D4B7-4F3D-A18D-BA861EC5D636}" destId="{EAA37ABF-8CD4-4146-9582-D688367A48C3}" srcOrd="1" destOrd="0" presId="urn:microsoft.com/office/officeart/2005/8/layout/orgChart1"/>
    <dgm:cxn modelId="{3C04D265-C80B-41B1-885E-844FA4ABAD26}" type="presParOf" srcId="{401B8894-64FC-4193-B85C-BA490D56D023}" destId="{EA12EB34-814D-4A51-A825-B33390ED0877}" srcOrd="1" destOrd="0" presId="urn:microsoft.com/office/officeart/2005/8/layout/orgChart1"/>
    <dgm:cxn modelId="{97D34685-693D-46A1-9684-7C1F960F2DAF}" type="presParOf" srcId="{401B8894-64FC-4193-B85C-BA490D56D023}" destId="{CA5CF1E6-FCC3-4F9A-9B26-D27BCF91A0EC}" srcOrd="2" destOrd="0" presId="urn:microsoft.com/office/officeart/2005/8/layout/orgChart1"/>
    <dgm:cxn modelId="{8B8F2C64-13B3-4ECE-A9F3-80A5CE777BFD}" type="presParOf" srcId="{6607A1FD-92F6-4716-AE27-851D90411263}" destId="{5C4B82C2-2A8A-423E-AFE5-A50C64FD9965}" srcOrd="2" destOrd="0" presId="urn:microsoft.com/office/officeart/2005/8/layout/orgChart1"/>
    <dgm:cxn modelId="{8D022830-7F2A-4082-9FA9-885CB01EF4AB}" type="presParOf" srcId="{BCA1D850-E49B-4B60-8EB0-8BB5F1E1210F}" destId="{E2BA2384-16C6-41AF-AA03-30DE76175038}" srcOrd="6" destOrd="0" presId="urn:microsoft.com/office/officeart/2005/8/layout/orgChart1"/>
    <dgm:cxn modelId="{F56D0A0F-47A4-425E-AA7E-12DDBFBDB11C}" type="presParOf" srcId="{BCA1D850-E49B-4B60-8EB0-8BB5F1E1210F}" destId="{E78E2BCD-0707-4570-88FC-93697620625B}" srcOrd="7" destOrd="0" presId="urn:microsoft.com/office/officeart/2005/8/layout/orgChart1"/>
    <dgm:cxn modelId="{A605CFD5-517C-4DC2-9905-CE7FAB8979AE}" type="presParOf" srcId="{E78E2BCD-0707-4570-88FC-93697620625B}" destId="{3FA612A0-EA2D-4C2A-A117-875433F5B33B}" srcOrd="0" destOrd="0" presId="urn:microsoft.com/office/officeart/2005/8/layout/orgChart1"/>
    <dgm:cxn modelId="{0BF0C5A0-C2FA-4C30-BF49-9DDEBC3E9308}" type="presParOf" srcId="{3FA612A0-EA2D-4C2A-A117-875433F5B33B}" destId="{97B477EA-1147-45EC-A03A-FDBFB56D83C8}" srcOrd="0" destOrd="0" presId="urn:microsoft.com/office/officeart/2005/8/layout/orgChart1"/>
    <dgm:cxn modelId="{FFAF37EC-C97A-48A7-B4E9-08A7214CCBF3}" type="presParOf" srcId="{3FA612A0-EA2D-4C2A-A117-875433F5B33B}" destId="{3E4001B8-0815-450D-B118-4245520BB44C}" srcOrd="1" destOrd="0" presId="urn:microsoft.com/office/officeart/2005/8/layout/orgChart1"/>
    <dgm:cxn modelId="{57A0DC81-4481-4009-826C-E53C834A67BC}" type="presParOf" srcId="{E78E2BCD-0707-4570-88FC-93697620625B}" destId="{0C148A02-D145-463A-B1F9-250D77770F05}" srcOrd="1" destOrd="0" presId="urn:microsoft.com/office/officeart/2005/8/layout/orgChart1"/>
    <dgm:cxn modelId="{EAA36105-EEB8-4767-B7CB-4C534520E996}" type="presParOf" srcId="{0C148A02-D145-463A-B1F9-250D77770F05}" destId="{14833949-89B2-4B49-869D-BC94D50EE4B9}" srcOrd="0" destOrd="0" presId="urn:microsoft.com/office/officeart/2005/8/layout/orgChart1"/>
    <dgm:cxn modelId="{34355CA7-F6FD-4EB0-85A2-E86BA0AF78BD}" type="presParOf" srcId="{0C148A02-D145-463A-B1F9-250D77770F05}" destId="{28E87334-9551-4AF1-A6A8-426845C7BC1B}" srcOrd="1" destOrd="0" presId="urn:microsoft.com/office/officeart/2005/8/layout/orgChart1"/>
    <dgm:cxn modelId="{B19317F5-684E-4DFB-A4FF-EAAFAF9CB9DD}" type="presParOf" srcId="{28E87334-9551-4AF1-A6A8-426845C7BC1B}" destId="{54556970-7011-4B49-9460-430C91F72CF4}" srcOrd="0" destOrd="0" presId="urn:microsoft.com/office/officeart/2005/8/layout/orgChart1"/>
    <dgm:cxn modelId="{0CE539D6-931E-4AE8-A76B-24E8F55F27B9}" type="presParOf" srcId="{54556970-7011-4B49-9460-430C91F72CF4}" destId="{A6251617-BAA3-47D4-A526-2BC8A25E5BA9}" srcOrd="0" destOrd="0" presId="urn:microsoft.com/office/officeart/2005/8/layout/orgChart1"/>
    <dgm:cxn modelId="{EEAB27DF-1864-4160-B0F4-800DB01648FD}" type="presParOf" srcId="{54556970-7011-4B49-9460-430C91F72CF4}" destId="{9124BCC0-F441-44E5-BBA1-A89CAF979D64}" srcOrd="1" destOrd="0" presId="urn:microsoft.com/office/officeart/2005/8/layout/orgChart1"/>
    <dgm:cxn modelId="{3E7F0AD2-AA57-4201-BCB1-A0EB839AF763}" type="presParOf" srcId="{28E87334-9551-4AF1-A6A8-426845C7BC1B}" destId="{10AC582E-3593-4B7A-9AAB-85D5ADA7B0E2}" srcOrd="1" destOrd="0" presId="urn:microsoft.com/office/officeart/2005/8/layout/orgChart1"/>
    <dgm:cxn modelId="{0662A9B1-F960-46E5-B23A-A04665D4A507}" type="presParOf" srcId="{10AC582E-3593-4B7A-9AAB-85D5ADA7B0E2}" destId="{FA0F8742-664D-4CFA-800F-45698EC5501A}" srcOrd="0" destOrd="0" presId="urn:microsoft.com/office/officeart/2005/8/layout/orgChart1"/>
    <dgm:cxn modelId="{FE9719E7-DB74-4B2A-AD1F-4C774110E182}" type="presParOf" srcId="{10AC582E-3593-4B7A-9AAB-85D5ADA7B0E2}" destId="{4B5627FD-48C5-4115-BC35-3F7D7FE57FD4}" srcOrd="1" destOrd="0" presId="urn:microsoft.com/office/officeart/2005/8/layout/orgChart1"/>
    <dgm:cxn modelId="{36B4D860-180B-481D-AA14-131B7BD17F85}" type="presParOf" srcId="{4B5627FD-48C5-4115-BC35-3F7D7FE57FD4}" destId="{2D1D6AEE-669D-4FF6-B639-304900FF8354}" srcOrd="0" destOrd="0" presId="urn:microsoft.com/office/officeart/2005/8/layout/orgChart1"/>
    <dgm:cxn modelId="{1137FFCC-7731-4B8A-856A-C0B6AFFE4BB3}" type="presParOf" srcId="{2D1D6AEE-669D-4FF6-B639-304900FF8354}" destId="{9ACF3576-BF1A-4CFB-ACA5-CCFFA2B66599}" srcOrd="0" destOrd="0" presId="urn:microsoft.com/office/officeart/2005/8/layout/orgChart1"/>
    <dgm:cxn modelId="{FE1AA3DE-4F08-4264-8C5D-51F651FA09ED}" type="presParOf" srcId="{2D1D6AEE-669D-4FF6-B639-304900FF8354}" destId="{4ADACADE-388D-4CFF-9AC5-B30E89E8E213}" srcOrd="1" destOrd="0" presId="urn:microsoft.com/office/officeart/2005/8/layout/orgChart1"/>
    <dgm:cxn modelId="{750EA603-DE60-4779-A90C-7B1534CB8EAE}" type="presParOf" srcId="{4B5627FD-48C5-4115-BC35-3F7D7FE57FD4}" destId="{1B10870E-1544-460A-812B-FB8D1E0CB660}" srcOrd="1" destOrd="0" presId="urn:microsoft.com/office/officeart/2005/8/layout/orgChart1"/>
    <dgm:cxn modelId="{7F01142A-C7F6-45B5-A6CC-4EE3D5FD93A9}" type="presParOf" srcId="{4B5627FD-48C5-4115-BC35-3F7D7FE57FD4}" destId="{ECFABF09-534D-464E-9AC3-3F0CAC319212}" srcOrd="2" destOrd="0" presId="urn:microsoft.com/office/officeart/2005/8/layout/orgChart1"/>
    <dgm:cxn modelId="{D28675A9-2946-4248-85CB-EF697E3F8B98}" type="presParOf" srcId="{10AC582E-3593-4B7A-9AAB-85D5ADA7B0E2}" destId="{6D5BC242-852F-4CD5-9D23-5228932F85E3}" srcOrd="2" destOrd="0" presId="urn:microsoft.com/office/officeart/2005/8/layout/orgChart1"/>
    <dgm:cxn modelId="{A3C5688E-6B7E-4D0F-9108-C8D3AF429C2A}" type="presParOf" srcId="{10AC582E-3593-4B7A-9AAB-85D5ADA7B0E2}" destId="{F0248A9F-67FA-4F6D-A9A4-81D9E0C8FDF3}" srcOrd="3" destOrd="0" presId="urn:microsoft.com/office/officeart/2005/8/layout/orgChart1"/>
    <dgm:cxn modelId="{DC1E5A77-21BD-48A5-97C5-956CA9331FC8}" type="presParOf" srcId="{F0248A9F-67FA-4F6D-A9A4-81D9E0C8FDF3}" destId="{CCD3327C-EAA2-49CE-9169-6673CC4413F1}" srcOrd="0" destOrd="0" presId="urn:microsoft.com/office/officeart/2005/8/layout/orgChart1"/>
    <dgm:cxn modelId="{DEEA29EF-9BD4-474E-A956-95762C44AA79}" type="presParOf" srcId="{CCD3327C-EAA2-49CE-9169-6673CC4413F1}" destId="{66150514-19F9-406E-BA0C-88EEBF8642BE}" srcOrd="0" destOrd="0" presId="urn:microsoft.com/office/officeart/2005/8/layout/orgChart1"/>
    <dgm:cxn modelId="{325E0318-66B0-4FDF-A114-644542AEF9B6}" type="presParOf" srcId="{CCD3327C-EAA2-49CE-9169-6673CC4413F1}" destId="{B5888153-D8FB-4E16-BD56-9F1A07650EB7}" srcOrd="1" destOrd="0" presId="urn:microsoft.com/office/officeart/2005/8/layout/orgChart1"/>
    <dgm:cxn modelId="{32F5C4ED-8551-4A0C-B761-A9300D08CE55}" type="presParOf" srcId="{F0248A9F-67FA-4F6D-A9A4-81D9E0C8FDF3}" destId="{CE7E3A64-506C-48B5-AD5F-D2EFFA55DA58}" srcOrd="1" destOrd="0" presId="urn:microsoft.com/office/officeart/2005/8/layout/orgChart1"/>
    <dgm:cxn modelId="{0EBEF006-212D-40E9-AC24-1C8163FF878F}" type="presParOf" srcId="{F0248A9F-67FA-4F6D-A9A4-81D9E0C8FDF3}" destId="{56A05EA5-59A3-4869-B0C3-21EDBB35EB97}" srcOrd="2" destOrd="0" presId="urn:microsoft.com/office/officeart/2005/8/layout/orgChart1"/>
    <dgm:cxn modelId="{9280EE1B-ED62-4D5D-9FD1-5BCC2B0DB55A}" type="presParOf" srcId="{28E87334-9551-4AF1-A6A8-426845C7BC1B}" destId="{DB199F0C-724B-4124-AA18-F80414C1839C}" srcOrd="2" destOrd="0" presId="urn:microsoft.com/office/officeart/2005/8/layout/orgChart1"/>
    <dgm:cxn modelId="{B645C65B-EFD1-403F-9A81-5F7B06178334}" type="presParOf" srcId="{0C148A02-D145-463A-B1F9-250D77770F05}" destId="{514FD5DA-B095-4F86-987C-4A855FC06027}" srcOrd="2" destOrd="0" presId="urn:microsoft.com/office/officeart/2005/8/layout/orgChart1"/>
    <dgm:cxn modelId="{56A4EBD5-FB0E-4682-B557-DC4AF76D6296}" type="presParOf" srcId="{0C148A02-D145-463A-B1F9-250D77770F05}" destId="{E61AE2C8-3F23-4F9B-A718-2D92DAA98870}" srcOrd="3" destOrd="0" presId="urn:microsoft.com/office/officeart/2005/8/layout/orgChart1"/>
    <dgm:cxn modelId="{FD165FE8-30A7-4659-9205-AB54C83E2D27}" type="presParOf" srcId="{E61AE2C8-3F23-4F9B-A718-2D92DAA98870}" destId="{ED0D493D-AFC5-4A27-8F23-ECBE4AD7DF93}" srcOrd="0" destOrd="0" presId="urn:microsoft.com/office/officeart/2005/8/layout/orgChart1"/>
    <dgm:cxn modelId="{DA03FBF4-2797-4677-8F5A-6E53DBA54783}" type="presParOf" srcId="{ED0D493D-AFC5-4A27-8F23-ECBE4AD7DF93}" destId="{7B1516A1-C0FA-47D8-8FF5-88B0B2B9B530}" srcOrd="0" destOrd="0" presId="urn:microsoft.com/office/officeart/2005/8/layout/orgChart1"/>
    <dgm:cxn modelId="{D85D5B64-81DF-4733-9A67-474F7D4AF26C}" type="presParOf" srcId="{ED0D493D-AFC5-4A27-8F23-ECBE4AD7DF93}" destId="{FFF4F3F1-5EFB-4687-A44D-49CA099B07F6}" srcOrd="1" destOrd="0" presId="urn:microsoft.com/office/officeart/2005/8/layout/orgChart1"/>
    <dgm:cxn modelId="{48F3C1AF-20CD-4D7B-8514-5823E635B1E3}" type="presParOf" srcId="{E61AE2C8-3F23-4F9B-A718-2D92DAA98870}" destId="{B5909F5A-DEDE-46E6-9A1A-09241925CDEA}" srcOrd="1" destOrd="0" presId="urn:microsoft.com/office/officeart/2005/8/layout/orgChart1"/>
    <dgm:cxn modelId="{E5BD8191-E87B-4C29-92E7-E295898FEEC0}" type="presParOf" srcId="{B5909F5A-DEDE-46E6-9A1A-09241925CDEA}" destId="{64268E04-F066-444C-A878-3BD3E6856A1A}" srcOrd="0" destOrd="0" presId="urn:microsoft.com/office/officeart/2005/8/layout/orgChart1"/>
    <dgm:cxn modelId="{FD60D77C-0ABE-4414-98AB-3716CEFFB7E0}" type="presParOf" srcId="{B5909F5A-DEDE-46E6-9A1A-09241925CDEA}" destId="{A3647EC6-6259-458D-B70A-396BFEF366DA}" srcOrd="1" destOrd="0" presId="urn:microsoft.com/office/officeart/2005/8/layout/orgChart1"/>
    <dgm:cxn modelId="{91779CAB-38D8-4D4D-BD0C-E264EFEEC50B}" type="presParOf" srcId="{A3647EC6-6259-458D-B70A-396BFEF366DA}" destId="{7E28CACE-BDDA-4A7D-946A-F8021993B6BB}" srcOrd="0" destOrd="0" presId="urn:microsoft.com/office/officeart/2005/8/layout/orgChart1"/>
    <dgm:cxn modelId="{1F8F7F49-F646-46E6-B1A8-F2B43DCABD71}" type="presParOf" srcId="{7E28CACE-BDDA-4A7D-946A-F8021993B6BB}" destId="{CC883DDA-8DE2-442B-B572-EB42CDB8515A}" srcOrd="0" destOrd="0" presId="urn:microsoft.com/office/officeart/2005/8/layout/orgChart1"/>
    <dgm:cxn modelId="{E84C900A-D20B-4646-8125-49FA2A47CF31}" type="presParOf" srcId="{7E28CACE-BDDA-4A7D-946A-F8021993B6BB}" destId="{4974CEF8-0A13-4360-B74A-1D3E66743CC0}" srcOrd="1" destOrd="0" presId="urn:microsoft.com/office/officeart/2005/8/layout/orgChart1"/>
    <dgm:cxn modelId="{C3480D3A-FD20-45B6-A6DF-3D8D718244CF}" type="presParOf" srcId="{A3647EC6-6259-458D-B70A-396BFEF366DA}" destId="{D29E54B0-FA9B-4476-8040-1FE1B40DE251}" srcOrd="1" destOrd="0" presId="urn:microsoft.com/office/officeart/2005/8/layout/orgChart1"/>
    <dgm:cxn modelId="{4B759B1A-6E45-4654-BD4B-47AF55A568ED}" type="presParOf" srcId="{A3647EC6-6259-458D-B70A-396BFEF366DA}" destId="{C4F77B3F-09C1-481C-8BC9-0585B36F38BD}" srcOrd="2" destOrd="0" presId="urn:microsoft.com/office/officeart/2005/8/layout/orgChart1"/>
    <dgm:cxn modelId="{D08A72C4-4805-4B4B-A1AF-54D21C161995}" type="presParOf" srcId="{B5909F5A-DEDE-46E6-9A1A-09241925CDEA}" destId="{FE062E2C-1EC6-42C3-BD15-75C62F50A378}" srcOrd="2" destOrd="0" presId="urn:microsoft.com/office/officeart/2005/8/layout/orgChart1"/>
    <dgm:cxn modelId="{9D1A7456-F8B0-49C8-80ED-EF60A03D2D27}" type="presParOf" srcId="{B5909F5A-DEDE-46E6-9A1A-09241925CDEA}" destId="{634E5262-8385-4B24-97A6-A15CBA402DBD}" srcOrd="3" destOrd="0" presId="urn:microsoft.com/office/officeart/2005/8/layout/orgChart1"/>
    <dgm:cxn modelId="{57643AC8-1850-4DD2-AD1D-371F864A1261}" type="presParOf" srcId="{634E5262-8385-4B24-97A6-A15CBA402DBD}" destId="{52D43D97-8CEA-489B-8E2D-5CC95A89361E}" srcOrd="0" destOrd="0" presId="urn:microsoft.com/office/officeart/2005/8/layout/orgChart1"/>
    <dgm:cxn modelId="{88588604-6438-469E-87C4-87106D84F27F}" type="presParOf" srcId="{52D43D97-8CEA-489B-8E2D-5CC95A89361E}" destId="{816134AE-FBFE-441A-8BDB-F12FE955BDDE}" srcOrd="0" destOrd="0" presId="urn:microsoft.com/office/officeart/2005/8/layout/orgChart1"/>
    <dgm:cxn modelId="{217E03D1-4F56-4937-B91E-854B5E1BEF41}" type="presParOf" srcId="{52D43D97-8CEA-489B-8E2D-5CC95A89361E}" destId="{95388C73-4E35-42F1-94F6-44519EC8456D}" srcOrd="1" destOrd="0" presId="urn:microsoft.com/office/officeart/2005/8/layout/orgChart1"/>
    <dgm:cxn modelId="{B45734E7-5BB8-4FA5-AFDD-05DD332FA1AE}" type="presParOf" srcId="{634E5262-8385-4B24-97A6-A15CBA402DBD}" destId="{777B6DBE-6AF5-45A8-919A-C5B166577E3C}" srcOrd="1" destOrd="0" presId="urn:microsoft.com/office/officeart/2005/8/layout/orgChart1"/>
    <dgm:cxn modelId="{FBDBA8FA-915E-44D7-B5E7-33270BAB85B6}" type="presParOf" srcId="{634E5262-8385-4B24-97A6-A15CBA402DBD}" destId="{0A405164-1B21-44BE-954C-3D597F85CFF3}" srcOrd="2" destOrd="0" presId="urn:microsoft.com/office/officeart/2005/8/layout/orgChart1"/>
    <dgm:cxn modelId="{646F408D-F4CC-4874-B168-0B5C617A74E0}" type="presParOf" srcId="{B5909F5A-DEDE-46E6-9A1A-09241925CDEA}" destId="{5FB1B872-173C-4633-9913-714812367DAD}" srcOrd="4" destOrd="0" presId="urn:microsoft.com/office/officeart/2005/8/layout/orgChart1"/>
    <dgm:cxn modelId="{9DB44E2B-A712-49C2-9212-7C5F417BD38C}" type="presParOf" srcId="{B5909F5A-DEDE-46E6-9A1A-09241925CDEA}" destId="{A2A66598-36DD-43D1-99D3-4AD0110479C4}" srcOrd="5" destOrd="0" presId="urn:microsoft.com/office/officeart/2005/8/layout/orgChart1"/>
    <dgm:cxn modelId="{235D2FDA-10BB-4F60-97EA-53A13BBDC475}" type="presParOf" srcId="{A2A66598-36DD-43D1-99D3-4AD0110479C4}" destId="{F0009739-B2A8-42EF-AC67-382BF9A1AC72}" srcOrd="0" destOrd="0" presId="urn:microsoft.com/office/officeart/2005/8/layout/orgChart1"/>
    <dgm:cxn modelId="{2C9C31AE-0D36-4E58-B83A-FC34ED3FCA60}" type="presParOf" srcId="{F0009739-B2A8-42EF-AC67-382BF9A1AC72}" destId="{A3647E35-D473-46AE-BD74-39077DCF2F47}" srcOrd="0" destOrd="0" presId="urn:microsoft.com/office/officeart/2005/8/layout/orgChart1"/>
    <dgm:cxn modelId="{41E1F6DC-987A-4AAB-8579-4A84019392D0}" type="presParOf" srcId="{F0009739-B2A8-42EF-AC67-382BF9A1AC72}" destId="{7C95DD07-0592-493F-BFD4-7D2225F2FA5E}" srcOrd="1" destOrd="0" presId="urn:microsoft.com/office/officeart/2005/8/layout/orgChart1"/>
    <dgm:cxn modelId="{8F959710-C9BD-4F9A-B149-FDDDE9CAFC36}" type="presParOf" srcId="{A2A66598-36DD-43D1-99D3-4AD0110479C4}" destId="{A3A4CDFB-8696-4587-9DBC-72C2253857E9}" srcOrd="1" destOrd="0" presId="urn:microsoft.com/office/officeart/2005/8/layout/orgChart1"/>
    <dgm:cxn modelId="{81955266-E8E9-45F0-BA36-30B896904ABA}" type="presParOf" srcId="{A2A66598-36DD-43D1-99D3-4AD0110479C4}" destId="{A4E80849-ED62-4B4C-A0AC-D4087165B56E}" srcOrd="2" destOrd="0" presId="urn:microsoft.com/office/officeart/2005/8/layout/orgChart1"/>
    <dgm:cxn modelId="{372B8200-2D3B-4480-8F10-A70617437272}" type="presParOf" srcId="{E61AE2C8-3F23-4F9B-A718-2D92DAA98870}" destId="{F1180CCA-82BC-4421-98CD-73E06DED547A}" srcOrd="2" destOrd="0" presId="urn:microsoft.com/office/officeart/2005/8/layout/orgChart1"/>
    <dgm:cxn modelId="{368037F1-E04D-4017-8890-7C3CF9234624}" type="presParOf" srcId="{0C148A02-D145-463A-B1F9-250D77770F05}" destId="{68D3B770-AA4C-4BCA-A86D-87EBE7DD07AA}" srcOrd="4" destOrd="0" presId="urn:microsoft.com/office/officeart/2005/8/layout/orgChart1"/>
    <dgm:cxn modelId="{AC35CF64-67F3-4CD5-858C-CD28797C408D}" type="presParOf" srcId="{0C148A02-D145-463A-B1F9-250D77770F05}" destId="{45227F64-6E75-473E-BCD8-DE6C3232589B}" srcOrd="5" destOrd="0" presId="urn:microsoft.com/office/officeart/2005/8/layout/orgChart1"/>
    <dgm:cxn modelId="{1894A722-E237-45AB-B25C-0C6637746849}" type="presParOf" srcId="{45227F64-6E75-473E-BCD8-DE6C3232589B}" destId="{7D901B7D-6CB2-45C6-BFFA-E3D7471A1786}" srcOrd="0" destOrd="0" presId="urn:microsoft.com/office/officeart/2005/8/layout/orgChart1"/>
    <dgm:cxn modelId="{2EA3CED2-7889-4CD8-9815-F37145C6E99C}" type="presParOf" srcId="{7D901B7D-6CB2-45C6-BFFA-E3D7471A1786}" destId="{6779BD6A-7D87-418C-878A-03729CACBDAB}" srcOrd="0" destOrd="0" presId="urn:microsoft.com/office/officeart/2005/8/layout/orgChart1"/>
    <dgm:cxn modelId="{4276E1FB-7C99-4356-83EE-EADCC8114ABC}" type="presParOf" srcId="{7D901B7D-6CB2-45C6-BFFA-E3D7471A1786}" destId="{3246982F-4830-4E62-AB49-86B8EF3D71CC}" srcOrd="1" destOrd="0" presId="urn:microsoft.com/office/officeart/2005/8/layout/orgChart1"/>
    <dgm:cxn modelId="{6554EF95-6495-40F7-B3B2-97A89BBC492F}" type="presParOf" srcId="{45227F64-6E75-473E-BCD8-DE6C3232589B}" destId="{2617EA09-FAC8-4DD8-ACAB-79563F2F21CC}" srcOrd="1" destOrd="0" presId="urn:microsoft.com/office/officeart/2005/8/layout/orgChart1"/>
    <dgm:cxn modelId="{AFC07BCC-709D-46DE-9196-B70DC7077044}" type="presParOf" srcId="{2617EA09-FAC8-4DD8-ACAB-79563F2F21CC}" destId="{FB2B7043-9B04-46F8-9F48-9F4017FF4DD2}" srcOrd="0" destOrd="0" presId="urn:microsoft.com/office/officeart/2005/8/layout/orgChart1"/>
    <dgm:cxn modelId="{82BBD118-92C8-45A2-BCDC-447148FABE70}" type="presParOf" srcId="{2617EA09-FAC8-4DD8-ACAB-79563F2F21CC}" destId="{8A8F61C6-167A-4C60-8CB1-581B53739FC8}" srcOrd="1" destOrd="0" presId="urn:microsoft.com/office/officeart/2005/8/layout/orgChart1"/>
    <dgm:cxn modelId="{A33FECE6-4EB0-4FB4-9268-E7D4EC0D2249}" type="presParOf" srcId="{8A8F61C6-167A-4C60-8CB1-581B53739FC8}" destId="{8272B39A-E2B7-45FF-846A-D4E763B393FA}" srcOrd="0" destOrd="0" presId="urn:microsoft.com/office/officeart/2005/8/layout/orgChart1"/>
    <dgm:cxn modelId="{600C37D5-389A-4569-88D5-8F6C69370EA1}" type="presParOf" srcId="{8272B39A-E2B7-45FF-846A-D4E763B393FA}" destId="{52DC18CA-4CFB-47D5-A2DC-697BCD52F3E0}" srcOrd="0" destOrd="0" presId="urn:microsoft.com/office/officeart/2005/8/layout/orgChart1"/>
    <dgm:cxn modelId="{3C1410A7-1825-40CA-8590-8D555C5B583B}" type="presParOf" srcId="{8272B39A-E2B7-45FF-846A-D4E763B393FA}" destId="{B686E10C-7AC2-4B4E-A0B2-F2A18C8AA672}" srcOrd="1" destOrd="0" presId="urn:microsoft.com/office/officeart/2005/8/layout/orgChart1"/>
    <dgm:cxn modelId="{253771B4-5DC8-45C5-BD5B-B3F08965BB06}" type="presParOf" srcId="{8A8F61C6-167A-4C60-8CB1-581B53739FC8}" destId="{4A5DDDF4-F2BB-458E-8833-916386A6253D}" srcOrd="1" destOrd="0" presId="urn:microsoft.com/office/officeart/2005/8/layout/orgChart1"/>
    <dgm:cxn modelId="{77CD6878-03AC-439E-90A9-D7CD998D1B88}" type="presParOf" srcId="{8A8F61C6-167A-4C60-8CB1-581B53739FC8}" destId="{5F55DF4C-8A4C-411F-A3C2-96CAA479A538}" srcOrd="2" destOrd="0" presId="urn:microsoft.com/office/officeart/2005/8/layout/orgChart1"/>
    <dgm:cxn modelId="{D977E340-335F-46DF-BA16-2E767FFA75BC}" type="presParOf" srcId="{2617EA09-FAC8-4DD8-ACAB-79563F2F21CC}" destId="{74E53913-DBBF-477A-9E14-AF1DAD065A0C}" srcOrd="2" destOrd="0" presId="urn:microsoft.com/office/officeart/2005/8/layout/orgChart1"/>
    <dgm:cxn modelId="{5D88BCB2-194F-48A0-BCB2-3B845E7B3B2C}" type="presParOf" srcId="{2617EA09-FAC8-4DD8-ACAB-79563F2F21CC}" destId="{401E2C44-D9F0-4E16-908E-A83C3B2DC7B8}" srcOrd="3" destOrd="0" presId="urn:microsoft.com/office/officeart/2005/8/layout/orgChart1"/>
    <dgm:cxn modelId="{3B2E7102-1B06-4247-A10A-BC857B48BF61}" type="presParOf" srcId="{401E2C44-D9F0-4E16-908E-A83C3B2DC7B8}" destId="{1285E970-3C6D-4EF0-A0E4-7AE10D46F9F6}" srcOrd="0" destOrd="0" presId="urn:microsoft.com/office/officeart/2005/8/layout/orgChart1"/>
    <dgm:cxn modelId="{52966EFC-4813-4F94-949A-2585044F2ADE}" type="presParOf" srcId="{1285E970-3C6D-4EF0-A0E4-7AE10D46F9F6}" destId="{4E7478B3-4D81-41D1-85DF-D62021172ACA}" srcOrd="0" destOrd="0" presId="urn:microsoft.com/office/officeart/2005/8/layout/orgChart1"/>
    <dgm:cxn modelId="{9FF2E815-5745-4EA2-A0A0-6ED5E772533F}" type="presParOf" srcId="{1285E970-3C6D-4EF0-A0E4-7AE10D46F9F6}" destId="{1F4FB6C7-BBC1-4D9C-9236-E4E8BF2A0BDC}" srcOrd="1" destOrd="0" presId="urn:microsoft.com/office/officeart/2005/8/layout/orgChart1"/>
    <dgm:cxn modelId="{3DCF95A5-3844-4A35-99C0-6C7CF36BC237}" type="presParOf" srcId="{401E2C44-D9F0-4E16-908E-A83C3B2DC7B8}" destId="{10E30215-7DD7-430B-AF0F-6F5DABBB941C}" srcOrd="1" destOrd="0" presId="urn:microsoft.com/office/officeart/2005/8/layout/orgChart1"/>
    <dgm:cxn modelId="{BD467E3D-435F-4C5A-A3EC-5A216BB0D3FD}" type="presParOf" srcId="{10E30215-7DD7-430B-AF0F-6F5DABBB941C}" destId="{D51E6881-38ED-4536-9C05-D42F237297EA}" srcOrd="0" destOrd="0" presId="urn:microsoft.com/office/officeart/2005/8/layout/orgChart1"/>
    <dgm:cxn modelId="{159265AE-A7EC-4709-A2DE-72FFAE1465C1}" type="presParOf" srcId="{10E30215-7DD7-430B-AF0F-6F5DABBB941C}" destId="{3FAC8BA1-43D1-4198-8888-83F363171FD3}" srcOrd="1" destOrd="0" presId="urn:microsoft.com/office/officeart/2005/8/layout/orgChart1"/>
    <dgm:cxn modelId="{C5C2DA1F-604B-43BC-9297-C4192886F0B4}" type="presParOf" srcId="{3FAC8BA1-43D1-4198-8888-83F363171FD3}" destId="{62E260D5-8890-44D5-A9B0-B2D119CA60EA}" srcOrd="0" destOrd="0" presId="urn:microsoft.com/office/officeart/2005/8/layout/orgChart1"/>
    <dgm:cxn modelId="{9CE3A6B8-62D2-4C1C-AD77-F6F29DF0EDC8}" type="presParOf" srcId="{62E260D5-8890-44D5-A9B0-B2D119CA60EA}" destId="{98C46B07-6D4D-4F00-B5F2-17D41102D307}" srcOrd="0" destOrd="0" presId="urn:microsoft.com/office/officeart/2005/8/layout/orgChart1"/>
    <dgm:cxn modelId="{832E2A98-7CA3-458F-9A84-FCEAF42B141B}" type="presParOf" srcId="{62E260D5-8890-44D5-A9B0-B2D119CA60EA}" destId="{221957C1-377A-4059-8CDE-0B5A564B964D}" srcOrd="1" destOrd="0" presId="urn:microsoft.com/office/officeart/2005/8/layout/orgChart1"/>
    <dgm:cxn modelId="{E2A3EB39-122D-4D01-87A5-06CF2999291A}" type="presParOf" srcId="{3FAC8BA1-43D1-4198-8888-83F363171FD3}" destId="{6404FEA3-813B-48AE-AEDC-AFC960367E9B}" srcOrd="1" destOrd="0" presId="urn:microsoft.com/office/officeart/2005/8/layout/orgChart1"/>
    <dgm:cxn modelId="{1C383043-9371-4BA0-8622-C50F23F59E78}" type="presParOf" srcId="{3FAC8BA1-43D1-4198-8888-83F363171FD3}" destId="{40D5C496-37FA-4946-9A11-74C59B8DC1A5}" srcOrd="2" destOrd="0" presId="urn:microsoft.com/office/officeart/2005/8/layout/orgChart1"/>
    <dgm:cxn modelId="{07220A33-FDCB-4856-B228-47E1012B4509}" type="presParOf" srcId="{401E2C44-D9F0-4E16-908E-A83C3B2DC7B8}" destId="{CA544BA9-9F1C-48F6-BC96-10822697CD81}" srcOrd="2" destOrd="0" presId="urn:microsoft.com/office/officeart/2005/8/layout/orgChart1"/>
    <dgm:cxn modelId="{1C835BF4-4264-447D-BC50-5C757B122016}" type="presParOf" srcId="{2617EA09-FAC8-4DD8-ACAB-79563F2F21CC}" destId="{D1CC07C4-D477-4F38-B041-15059DF04B07}" srcOrd="4" destOrd="0" presId="urn:microsoft.com/office/officeart/2005/8/layout/orgChart1"/>
    <dgm:cxn modelId="{CC23DE24-5D65-4EE3-86D7-E73BE6C41487}" type="presParOf" srcId="{2617EA09-FAC8-4DD8-ACAB-79563F2F21CC}" destId="{45F89CB4-C31C-47E6-8C50-71B21BD598BC}" srcOrd="5" destOrd="0" presId="urn:microsoft.com/office/officeart/2005/8/layout/orgChart1"/>
    <dgm:cxn modelId="{C66FCBEA-CE39-4294-935B-3C8D0217903C}" type="presParOf" srcId="{45F89CB4-C31C-47E6-8C50-71B21BD598BC}" destId="{4F35C89D-51AD-436B-9DDC-FBBF64F9DA32}" srcOrd="0" destOrd="0" presId="urn:microsoft.com/office/officeart/2005/8/layout/orgChart1"/>
    <dgm:cxn modelId="{33F04CCA-C2B4-4B9B-A250-72849C3B257A}" type="presParOf" srcId="{4F35C89D-51AD-436B-9DDC-FBBF64F9DA32}" destId="{4D49C8F2-93FF-44CA-81D9-B204AD1331D1}" srcOrd="0" destOrd="0" presId="urn:microsoft.com/office/officeart/2005/8/layout/orgChart1"/>
    <dgm:cxn modelId="{545F33DC-8A24-47D7-A4B5-467687D7B1DD}" type="presParOf" srcId="{4F35C89D-51AD-436B-9DDC-FBBF64F9DA32}" destId="{98A0D214-8F78-4E17-95C9-5B46D22A66F8}" srcOrd="1" destOrd="0" presId="urn:microsoft.com/office/officeart/2005/8/layout/orgChart1"/>
    <dgm:cxn modelId="{055F5E3F-58B1-43C2-B57C-799673D1B9A9}" type="presParOf" srcId="{45F89CB4-C31C-47E6-8C50-71B21BD598BC}" destId="{240E9858-8BC5-4183-A46E-7E5B5FE541F8}" srcOrd="1" destOrd="0" presId="urn:microsoft.com/office/officeart/2005/8/layout/orgChart1"/>
    <dgm:cxn modelId="{24DA9BA5-41D9-496E-B22C-3CD2B8ABC2B8}" type="presParOf" srcId="{45F89CB4-C31C-47E6-8C50-71B21BD598BC}" destId="{39EBE4F4-6A6D-4D71-8BAF-913393B7061C}" srcOrd="2" destOrd="0" presId="urn:microsoft.com/office/officeart/2005/8/layout/orgChart1"/>
    <dgm:cxn modelId="{CE1A2382-20E6-43A0-A8BF-24F98D64B140}" type="presParOf" srcId="{45227F64-6E75-473E-BCD8-DE6C3232589B}" destId="{9BDBD4BD-8C7E-41BA-A622-9A4E58F3F6F9}" srcOrd="2" destOrd="0" presId="urn:microsoft.com/office/officeart/2005/8/layout/orgChart1"/>
    <dgm:cxn modelId="{77962119-C687-4CD7-B187-148DDEC8B8FF}" type="presParOf" srcId="{0C148A02-D145-463A-B1F9-250D77770F05}" destId="{873DDAD6-BCDC-4C57-AD34-A4EEBFD25E82}" srcOrd="6" destOrd="0" presId="urn:microsoft.com/office/officeart/2005/8/layout/orgChart1"/>
    <dgm:cxn modelId="{30E314F9-DDE3-4D34-B234-451BFA7537B2}" type="presParOf" srcId="{0C148A02-D145-463A-B1F9-250D77770F05}" destId="{23091424-18E2-43E0-BED3-4BFBC7983AFF}" srcOrd="7" destOrd="0" presId="urn:microsoft.com/office/officeart/2005/8/layout/orgChart1"/>
    <dgm:cxn modelId="{B6C77706-6192-494C-8123-5A4FAD8309E7}" type="presParOf" srcId="{23091424-18E2-43E0-BED3-4BFBC7983AFF}" destId="{1F7A03B7-89EC-47AC-9C3D-32F6142CF28E}" srcOrd="0" destOrd="0" presId="urn:microsoft.com/office/officeart/2005/8/layout/orgChart1"/>
    <dgm:cxn modelId="{A5B51932-1B1F-4358-AC47-A521AD27B24F}" type="presParOf" srcId="{1F7A03B7-89EC-47AC-9C3D-32F6142CF28E}" destId="{4E33F582-0ACF-4752-9777-273DA2DE42AF}" srcOrd="0" destOrd="0" presId="urn:microsoft.com/office/officeart/2005/8/layout/orgChart1"/>
    <dgm:cxn modelId="{D62C411A-F100-4B69-96FB-9F4FD4BA6485}" type="presParOf" srcId="{1F7A03B7-89EC-47AC-9C3D-32F6142CF28E}" destId="{3970077E-DC8F-4BC0-AFBC-3BCA04AA4596}" srcOrd="1" destOrd="0" presId="urn:microsoft.com/office/officeart/2005/8/layout/orgChart1"/>
    <dgm:cxn modelId="{765B74E8-8C20-4578-9554-E5B67C8D4AAC}" type="presParOf" srcId="{23091424-18E2-43E0-BED3-4BFBC7983AFF}" destId="{89CD2989-9CBB-4326-A5EA-29D50C82B8E0}" srcOrd="1" destOrd="0" presId="urn:microsoft.com/office/officeart/2005/8/layout/orgChart1"/>
    <dgm:cxn modelId="{00DFE457-8A55-48DF-B2D9-98031114AA69}" type="presParOf" srcId="{23091424-18E2-43E0-BED3-4BFBC7983AFF}" destId="{90F589C0-4687-4980-90FF-6E743BC5F407}" srcOrd="2" destOrd="0" presId="urn:microsoft.com/office/officeart/2005/8/layout/orgChart1"/>
    <dgm:cxn modelId="{176E4558-027B-4E5C-8F42-B839D75F0053}" type="presParOf" srcId="{E78E2BCD-0707-4570-88FC-93697620625B}" destId="{94C4F1A6-CC3C-488B-9C41-AAB07DE06000}" srcOrd="2" destOrd="0" presId="urn:microsoft.com/office/officeart/2005/8/layout/orgChart1"/>
    <dgm:cxn modelId="{CF32A4E9-AAC0-40DA-8D37-264CA2C65FF9}" type="presParOf" srcId="{B2CC8767-33D6-4ABB-9E63-C67FFDA31553}" destId="{6654886A-851A-4522-8EB8-0CA116758765}" srcOrd="2" destOrd="0" presId="urn:microsoft.com/office/officeart/2005/8/layout/orgChart1"/>
    <dgm:cxn modelId="{C415D454-513B-48A8-BBF1-7D4BBD5515B4}" type="presParOf" srcId="{FD1FBADC-35EF-4069-955C-2DD4C80BB4D2}" destId="{EF2ADA1A-BAD6-4DFE-953E-67886FCC668D}" srcOrd="8" destOrd="0" presId="urn:microsoft.com/office/officeart/2005/8/layout/orgChart1"/>
    <dgm:cxn modelId="{B1A8CFF8-79B6-48B6-A8AA-A6F7E44FF09C}" type="presParOf" srcId="{FD1FBADC-35EF-4069-955C-2DD4C80BB4D2}" destId="{FD87D3B3-F23F-40DB-A0D9-9B6CAB8F84FC}" srcOrd="9" destOrd="0" presId="urn:microsoft.com/office/officeart/2005/8/layout/orgChart1"/>
    <dgm:cxn modelId="{632B9557-8383-4B44-9535-55841353B85F}" type="presParOf" srcId="{FD87D3B3-F23F-40DB-A0D9-9B6CAB8F84FC}" destId="{00DD9FFE-786D-4EFB-BAFA-664345F9A0BA}" srcOrd="0" destOrd="0" presId="urn:microsoft.com/office/officeart/2005/8/layout/orgChart1"/>
    <dgm:cxn modelId="{79E12918-337F-49DF-8D0C-D693E305390F}" type="presParOf" srcId="{00DD9FFE-786D-4EFB-BAFA-664345F9A0BA}" destId="{14F1AB17-2612-451B-B8F5-079A3245D089}" srcOrd="0" destOrd="0" presId="urn:microsoft.com/office/officeart/2005/8/layout/orgChart1"/>
    <dgm:cxn modelId="{289650FF-C309-421E-894B-A5A29F2F302E}" type="presParOf" srcId="{00DD9FFE-786D-4EFB-BAFA-664345F9A0BA}" destId="{C321ECCE-A331-4E4B-9A09-1FA42B9D9D1A}" srcOrd="1" destOrd="0" presId="urn:microsoft.com/office/officeart/2005/8/layout/orgChart1"/>
    <dgm:cxn modelId="{438D9637-767E-4ECD-9BB2-69CE01248A94}" type="presParOf" srcId="{FD87D3B3-F23F-40DB-A0D9-9B6CAB8F84FC}" destId="{E2C88402-E87E-4388-ABF7-8B163B9ECA52}" srcOrd="1" destOrd="0" presId="urn:microsoft.com/office/officeart/2005/8/layout/orgChart1"/>
    <dgm:cxn modelId="{497E1291-8457-4F85-993B-8C8FC1B4ED1C}" type="presParOf" srcId="{FD87D3B3-F23F-40DB-A0D9-9B6CAB8F84FC}" destId="{E99B7B7E-A9B2-481C-AD72-85201D8DA031}" srcOrd="2" destOrd="0" presId="urn:microsoft.com/office/officeart/2005/8/layout/orgChart1"/>
    <dgm:cxn modelId="{D3135D7B-8F21-4E67-A871-3C4950A53A51}" type="presParOf" srcId="{FD1FBADC-35EF-4069-955C-2DD4C80BB4D2}" destId="{9E9A8419-1327-4B38-8EA7-4CED955139D6}" srcOrd="10" destOrd="0" presId="urn:microsoft.com/office/officeart/2005/8/layout/orgChart1"/>
    <dgm:cxn modelId="{7EBFA6AA-47AE-476A-A009-8E4E18CF5A4B}" type="presParOf" srcId="{FD1FBADC-35EF-4069-955C-2DD4C80BB4D2}" destId="{982222AA-1C7C-4EE8-A102-C28A8E402DAC}" srcOrd="11" destOrd="0" presId="urn:microsoft.com/office/officeart/2005/8/layout/orgChart1"/>
    <dgm:cxn modelId="{66718DFF-B813-40A4-B1E5-C4514DB288C3}" type="presParOf" srcId="{982222AA-1C7C-4EE8-A102-C28A8E402DAC}" destId="{A9E6D342-5936-416E-9A8C-94FCAF0BA2E1}" srcOrd="0" destOrd="0" presId="urn:microsoft.com/office/officeart/2005/8/layout/orgChart1"/>
    <dgm:cxn modelId="{DF66F6DD-5047-438B-801E-E3F3AC6D4191}" type="presParOf" srcId="{A9E6D342-5936-416E-9A8C-94FCAF0BA2E1}" destId="{C248BDA1-E772-4B98-B83F-23DAAEB74FE6}" srcOrd="0" destOrd="0" presId="urn:microsoft.com/office/officeart/2005/8/layout/orgChart1"/>
    <dgm:cxn modelId="{4A47DDAC-AA1F-4126-B93A-062EA2BB9BA4}" type="presParOf" srcId="{A9E6D342-5936-416E-9A8C-94FCAF0BA2E1}" destId="{1B1B160F-FDFB-408A-B747-F68E274E44E1}" srcOrd="1" destOrd="0" presId="urn:microsoft.com/office/officeart/2005/8/layout/orgChart1"/>
    <dgm:cxn modelId="{EED0EA42-2D87-43A2-BDEE-4F0A84BAA8EB}" type="presParOf" srcId="{982222AA-1C7C-4EE8-A102-C28A8E402DAC}" destId="{968E6F08-A73D-481D-AE07-3CFF74FCB55F}" srcOrd="1" destOrd="0" presId="urn:microsoft.com/office/officeart/2005/8/layout/orgChart1"/>
    <dgm:cxn modelId="{4CDE5BFD-D97B-4D99-8104-5E8D3C0F19A7}" type="presParOf" srcId="{968E6F08-A73D-481D-AE07-3CFF74FCB55F}" destId="{B61C9630-9CDE-4486-BFE1-93E0DBD61F3D}" srcOrd="0" destOrd="0" presId="urn:microsoft.com/office/officeart/2005/8/layout/orgChart1"/>
    <dgm:cxn modelId="{1D571615-A70C-4544-B5D3-9F6BA76163AF}" type="presParOf" srcId="{968E6F08-A73D-481D-AE07-3CFF74FCB55F}" destId="{6E281429-B234-4003-8BB4-32C7AB681CC5}" srcOrd="1" destOrd="0" presId="urn:microsoft.com/office/officeart/2005/8/layout/orgChart1"/>
    <dgm:cxn modelId="{6ADBA66A-72E3-4F5A-ADEF-C005B404042D}" type="presParOf" srcId="{6E281429-B234-4003-8BB4-32C7AB681CC5}" destId="{57266CB1-B4E0-4860-B360-03110ADE234C}" srcOrd="0" destOrd="0" presId="urn:microsoft.com/office/officeart/2005/8/layout/orgChart1"/>
    <dgm:cxn modelId="{6258DD7D-D9A7-40CD-A868-CAF29308C89B}" type="presParOf" srcId="{57266CB1-B4E0-4860-B360-03110ADE234C}" destId="{6AC061CF-CC08-4F4F-AFFE-D64EFC45FB2C}" srcOrd="0" destOrd="0" presId="urn:microsoft.com/office/officeart/2005/8/layout/orgChart1"/>
    <dgm:cxn modelId="{695C10C0-9D18-4A34-9617-833261E7F579}" type="presParOf" srcId="{57266CB1-B4E0-4860-B360-03110ADE234C}" destId="{7B7E5418-302C-4DCB-84B4-1FECB3AE2D7A}" srcOrd="1" destOrd="0" presId="urn:microsoft.com/office/officeart/2005/8/layout/orgChart1"/>
    <dgm:cxn modelId="{EC49CC82-3800-430D-9EE7-DAA081135A9D}" type="presParOf" srcId="{6E281429-B234-4003-8BB4-32C7AB681CC5}" destId="{477D5E49-4007-413E-96EB-5E1BD44F9993}" srcOrd="1" destOrd="0" presId="urn:microsoft.com/office/officeart/2005/8/layout/orgChart1"/>
    <dgm:cxn modelId="{3A11F111-E4DB-467C-B231-4039D89D3A1C}" type="presParOf" srcId="{6E281429-B234-4003-8BB4-32C7AB681CC5}" destId="{7E3BEE8C-02CA-4876-A497-EE146AFDEF95}" srcOrd="2" destOrd="0" presId="urn:microsoft.com/office/officeart/2005/8/layout/orgChart1"/>
    <dgm:cxn modelId="{378EBF9B-10D4-4F5F-89C0-C1F660988F86}" type="presParOf" srcId="{968E6F08-A73D-481D-AE07-3CFF74FCB55F}" destId="{CCA9156E-0B3A-4FD5-8425-DE8EE19674E4}" srcOrd="2" destOrd="0" presId="urn:microsoft.com/office/officeart/2005/8/layout/orgChart1"/>
    <dgm:cxn modelId="{B4324F25-C9E9-49E1-A171-D3E369FB1D4E}" type="presParOf" srcId="{968E6F08-A73D-481D-AE07-3CFF74FCB55F}" destId="{04420E94-85F2-42A4-A199-0E805DE698C9}" srcOrd="3" destOrd="0" presId="urn:microsoft.com/office/officeart/2005/8/layout/orgChart1"/>
    <dgm:cxn modelId="{634BC0C8-8803-47D1-AA88-20F47CDEE685}" type="presParOf" srcId="{04420E94-85F2-42A4-A199-0E805DE698C9}" destId="{080257F6-E415-467B-AB99-15EC78600800}" srcOrd="0" destOrd="0" presId="urn:microsoft.com/office/officeart/2005/8/layout/orgChart1"/>
    <dgm:cxn modelId="{CF87732C-45A7-44FF-8895-F6E4368E28EA}" type="presParOf" srcId="{080257F6-E415-467B-AB99-15EC78600800}" destId="{5C8E4539-33E2-4316-9135-B5BEABF70BF8}" srcOrd="0" destOrd="0" presId="urn:microsoft.com/office/officeart/2005/8/layout/orgChart1"/>
    <dgm:cxn modelId="{A0ED2C10-B2B2-46DC-9000-452235396B4B}" type="presParOf" srcId="{080257F6-E415-467B-AB99-15EC78600800}" destId="{313618FE-AA20-4574-B0A0-08A822E0C120}" srcOrd="1" destOrd="0" presId="urn:microsoft.com/office/officeart/2005/8/layout/orgChart1"/>
    <dgm:cxn modelId="{F8436282-9911-4637-B098-3CEEBB91459A}" type="presParOf" srcId="{04420E94-85F2-42A4-A199-0E805DE698C9}" destId="{7C418DD1-431F-42D1-AAED-CFD266D9017B}" srcOrd="1" destOrd="0" presId="urn:microsoft.com/office/officeart/2005/8/layout/orgChart1"/>
    <dgm:cxn modelId="{AD23F48E-9F11-412A-9886-1CDBA67F79CB}" type="presParOf" srcId="{04420E94-85F2-42A4-A199-0E805DE698C9}" destId="{A0E20398-A460-48DF-8055-8017AB11CB08}" srcOrd="2" destOrd="0" presId="urn:microsoft.com/office/officeart/2005/8/layout/orgChart1"/>
    <dgm:cxn modelId="{C25485B5-9111-4F11-B97F-DD5A1BD51BCE}" type="presParOf" srcId="{982222AA-1C7C-4EE8-A102-C28A8E402DAC}" destId="{6BF46061-2932-4F6A-9659-B3821A33F348}" srcOrd="2" destOrd="0" presId="urn:microsoft.com/office/officeart/2005/8/layout/orgChart1"/>
    <dgm:cxn modelId="{06A561EF-01FA-4372-B8E0-34459511424E}" type="presParOf" srcId="{24EB5C6B-E884-4B69-A775-BC19A50D31C0}" destId="{733FF5C4-B5A8-4AB0-B877-45DB3F53448E}" srcOrd="2" destOrd="0" presId="urn:microsoft.com/office/officeart/2005/8/layout/orgChart1"/>
    <dgm:cxn modelId="{45911EBF-73BD-46CC-9CBF-C7283767F3C7}" type="presParOf" srcId="{5141ADA5-42D8-45F7-9460-BB8CF9C87644}" destId="{C8153429-7A3E-4126-B95B-78E11D03ECEA}" srcOrd="2" destOrd="0" presId="urn:microsoft.com/office/officeart/2005/8/layout/orgChart1"/>
    <dgm:cxn modelId="{5432A82E-773B-4F25-9BFF-97545B122DF7}" type="presParOf" srcId="{30818783-7A71-4063-B43C-BC585C6CA13A}" destId="{79872B2E-B4D3-415C-9EC5-B6AD97B7FF61}" srcOrd="2" destOrd="0" presId="urn:microsoft.com/office/officeart/2005/8/layout/orgChart1"/>
    <dgm:cxn modelId="{4FE7E138-9FA8-4DA2-8719-ED126434CC20}" type="presParOf" srcId="{C4D77F2F-6FEC-4627-AB14-6898076C89FB}" destId="{62B2FB17-BDB2-4CEC-8B1D-97BCBD8258C1}" srcOrd="2" destOrd="0" presId="urn:microsoft.com/office/officeart/2005/8/layout/orgChart1"/>
    <dgm:cxn modelId="{D1245BC3-B642-476B-816E-182AA283FBDF}" type="presParOf" srcId="{C4D77F2F-6FEC-4627-AB14-6898076C89FB}" destId="{F52D57C5-B4DC-4153-BE7C-F3F6AA489361}" srcOrd="3" destOrd="0" presId="urn:microsoft.com/office/officeart/2005/8/layout/orgChart1"/>
    <dgm:cxn modelId="{47FEF2CC-D869-4712-96E6-3B86B38A8FEF}" type="presParOf" srcId="{F52D57C5-B4DC-4153-BE7C-F3F6AA489361}" destId="{22EF4070-0211-4C72-B04B-E815FB47674D}" srcOrd="0" destOrd="0" presId="urn:microsoft.com/office/officeart/2005/8/layout/orgChart1"/>
    <dgm:cxn modelId="{F873BEAE-819B-4BB1-88BD-8F2574220F11}" type="presParOf" srcId="{22EF4070-0211-4C72-B04B-E815FB47674D}" destId="{99638FEC-C50E-49EB-AB7F-60912F0B412F}" srcOrd="0" destOrd="0" presId="urn:microsoft.com/office/officeart/2005/8/layout/orgChart1"/>
    <dgm:cxn modelId="{F42F3347-983B-4DD5-A502-5EFA51FD65EB}" type="presParOf" srcId="{22EF4070-0211-4C72-B04B-E815FB47674D}" destId="{948C4337-4368-4676-85B0-BA02A38EE57B}" srcOrd="1" destOrd="0" presId="urn:microsoft.com/office/officeart/2005/8/layout/orgChart1"/>
    <dgm:cxn modelId="{0CFE711B-D3A6-495B-AF80-B8C535E0136D}" type="presParOf" srcId="{F52D57C5-B4DC-4153-BE7C-F3F6AA489361}" destId="{AE0F53A8-5146-49E6-9AFC-17534C9C8AC2}" srcOrd="1" destOrd="0" presId="urn:microsoft.com/office/officeart/2005/8/layout/orgChart1"/>
    <dgm:cxn modelId="{F6344635-37DA-42DC-A2C8-399465ADA8C0}" type="presParOf" srcId="{AE0F53A8-5146-49E6-9AFC-17534C9C8AC2}" destId="{F2AAE23E-D403-4459-9F33-2D308F307B3C}" srcOrd="0" destOrd="0" presId="urn:microsoft.com/office/officeart/2005/8/layout/orgChart1"/>
    <dgm:cxn modelId="{712628BD-35C4-4D23-8D20-FE2218E0C542}" type="presParOf" srcId="{AE0F53A8-5146-49E6-9AFC-17534C9C8AC2}" destId="{6AA7C80D-E5F9-4636-A714-D3A926D5A741}" srcOrd="1" destOrd="0" presId="urn:microsoft.com/office/officeart/2005/8/layout/orgChart1"/>
    <dgm:cxn modelId="{2FF36FE7-0E73-4EC6-8FF7-0E9D070D058C}" type="presParOf" srcId="{6AA7C80D-E5F9-4636-A714-D3A926D5A741}" destId="{87985263-E26D-4EC8-B932-93D814011614}" srcOrd="0" destOrd="0" presId="urn:microsoft.com/office/officeart/2005/8/layout/orgChart1"/>
    <dgm:cxn modelId="{2F318399-13AF-4DA4-A9C6-CF26EC192993}" type="presParOf" srcId="{87985263-E26D-4EC8-B932-93D814011614}" destId="{D0BEBF4C-3CC0-4911-8F01-F2794F029EB4}" srcOrd="0" destOrd="0" presId="urn:microsoft.com/office/officeart/2005/8/layout/orgChart1"/>
    <dgm:cxn modelId="{3EC25B2A-7972-4E35-8B12-2BA67180E24E}" type="presParOf" srcId="{87985263-E26D-4EC8-B932-93D814011614}" destId="{59D2353A-8888-4405-9787-79965978A4E7}" srcOrd="1" destOrd="0" presId="urn:microsoft.com/office/officeart/2005/8/layout/orgChart1"/>
    <dgm:cxn modelId="{2E04EEAA-EC2F-479E-96E2-7152A753335E}" type="presParOf" srcId="{6AA7C80D-E5F9-4636-A714-D3A926D5A741}" destId="{1FD81A31-84A3-413D-89BF-12C5B2F1E31E}" srcOrd="1" destOrd="0" presId="urn:microsoft.com/office/officeart/2005/8/layout/orgChart1"/>
    <dgm:cxn modelId="{4855026C-6D82-49B6-BB17-E9BE330A4074}" type="presParOf" srcId="{6AA7C80D-E5F9-4636-A714-D3A926D5A741}" destId="{04AF1265-0F0B-42F4-91C6-F935DEAEB9DE}" srcOrd="2" destOrd="0" presId="urn:microsoft.com/office/officeart/2005/8/layout/orgChart1"/>
    <dgm:cxn modelId="{CC9A4DFD-D31E-416C-8932-CEAE24CDDDD8}" type="presParOf" srcId="{F52D57C5-B4DC-4153-BE7C-F3F6AA489361}" destId="{AA2D44CD-3E9E-4F0F-BC47-33A8013B15E7}" srcOrd="2" destOrd="0" presId="urn:microsoft.com/office/officeart/2005/8/layout/orgChart1"/>
    <dgm:cxn modelId="{CCD76B81-542E-4F69-A044-0BF49DA415E1}" type="presParOf" srcId="{7D71EA40-78DE-4455-8E38-C997C560D163}" destId="{4BAD6032-E05C-4D22-ABAD-6E86417983CB}" srcOrd="2" destOrd="0" presId="urn:microsoft.com/office/officeart/2005/8/layout/orgChart1"/>
    <dgm:cxn modelId="{728B7B3B-03D6-4E3B-9D0B-EDD12078D6DC}" type="presParOf" srcId="{86A03B88-80C6-42F2-BF4E-3C358D6A9643}" destId="{1BACF4A4-3653-4EAE-A88B-57D206F74968}" srcOrd="4" destOrd="0" presId="urn:microsoft.com/office/officeart/2005/8/layout/orgChart1"/>
    <dgm:cxn modelId="{C13C359E-BCA9-4225-B08D-09710F6F7C3D}" type="presParOf" srcId="{86A03B88-80C6-42F2-BF4E-3C358D6A9643}" destId="{76CE1D0D-979C-406E-A2C4-D32D57693458}" srcOrd="5" destOrd="0" presId="urn:microsoft.com/office/officeart/2005/8/layout/orgChart1"/>
    <dgm:cxn modelId="{8128C4EE-DACB-4B00-9067-23AA6A36DED4}" type="presParOf" srcId="{76CE1D0D-979C-406E-A2C4-D32D57693458}" destId="{74EBC8BD-76C6-45AB-9A91-BDDADAA49B07}" srcOrd="0" destOrd="0" presId="urn:microsoft.com/office/officeart/2005/8/layout/orgChart1"/>
    <dgm:cxn modelId="{6693517D-FB0D-4F3B-B081-C20AFEA5EBF4}" type="presParOf" srcId="{74EBC8BD-76C6-45AB-9A91-BDDADAA49B07}" destId="{80D49BAC-30D9-429D-B56B-213923853D34}" srcOrd="0" destOrd="0" presId="urn:microsoft.com/office/officeart/2005/8/layout/orgChart1"/>
    <dgm:cxn modelId="{EAFBC9CE-C92D-4EA0-931D-6CD74E35CC97}" type="presParOf" srcId="{74EBC8BD-76C6-45AB-9A91-BDDADAA49B07}" destId="{DE0F2880-6562-4880-A7EF-C14D60BC443A}" srcOrd="1" destOrd="0" presId="urn:microsoft.com/office/officeart/2005/8/layout/orgChart1"/>
    <dgm:cxn modelId="{C1035E4F-BF07-4559-B438-B979EA451D58}" type="presParOf" srcId="{76CE1D0D-979C-406E-A2C4-D32D57693458}" destId="{4304B1AB-B30A-47BA-A3CC-62CAEBE5BCCE}" srcOrd="1" destOrd="0" presId="urn:microsoft.com/office/officeart/2005/8/layout/orgChart1"/>
    <dgm:cxn modelId="{C64B5915-6B0F-4D30-A5FC-2E3F17B9D0E9}" type="presParOf" srcId="{76CE1D0D-979C-406E-A2C4-D32D57693458}" destId="{A4F21005-A034-421C-BB44-4CB1402765D0}" srcOrd="2" destOrd="0" presId="urn:microsoft.com/office/officeart/2005/8/layout/orgChart1"/>
    <dgm:cxn modelId="{27F36EB8-8E06-4665-96E3-5A577D484305}" type="presParOf" srcId="{86A03B88-80C6-42F2-BF4E-3C358D6A9643}" destId="{3D9FD3E3-88E0-477A-A56B-07BC808BF3F4}" srcOrd="6" destOrd="0" presId="urn:microsoft.com/office/officeart/2005/8/layout/orgChart1"/>
    <dgm:cxn modelId="{C8AAE09B-76B9-4D76-83CF-8CD52D4D8A7A}" type="presParOf" srcId="{86A03B88-80C6-42F2-BF4E-3C358D6A9643}" destId="{85126A20-B74D-4464-863C-A4513302FC3E}" srcOrd="7" destOrd="0" presId="urn:microsoft.com/office/officeart/2005/8/layout/orgChart1"/>
    <dgm:cxn modelId="{F20BF639-0A1E-44FE-A348-FA20B0A57B64}" type="presParOf" srcId="{85126A20-B74D-4464-863C-A4513302FC3E}" destId="{EE4855D1-B2B0-4D08-8963-711B48A4D864}" srcOrd="0" destOrd="0" presId="urn:microsoft.com/office/officeart/2005/8/layout/orgChart1"/>
    <dgm:cxn modelId="{D4B3228E-8D3B-4F33-BDC2-1092706F0438}" type="presParOf" srcId="{EE4855D1-B2B0-4D08-8963-711B48A4D864}" destId="{D4EA128C-DF21-45C0-BF4F-C14BA70ADDB2}" srcOrd="0" destOrd="0" presId="urn:microsoft.com/office/officeart/2005/8/layout/orgChart1"/>
    <dgm:cxn modelId="{424ED968-9B3A-4E20-A2A1-E6F4A70A2471}" type="presParOf" srcId="{EE4855D1-B2B0-4D08-8963-711B48A4D864}" destId="{8FEA3F3B-97D9-4A90-B171-A5B7071C97F3}" srcOrd="1" destOrd="0" presId="urn:microsoft.com/office/officeart/2005/8/layout/orgChart1"/>
    <dgm:cxn modelId="{B51D078D-AF9A-4FFF-B01B-76583088A4CC}" type="presParOf" srcId="{85126A20-B74D-4464-863C-A4513302FC3E}" destId="{76697CC2-C5F0-4562-98B8-5454AC30B071}" srcOrd="1" destOrd="0" presId="urn:microsoft.com/office/officeart/2005/8/layout/orgChart1"/>
    <dgm:cxn modelId="{35E6BE21-7965-4A1F-B65E-34A1313039D6}" type="presParOf" srcId="{85126A20-B74D-4464-863C-A4513302FC3E}" destId="{E37C9DBD-BF19-48DB-B3BF-28BC5C60CA54}" srcOrd="2" destOrd="0" presId="urn:microsoft.com/office/officeart/2005/8/layout/orgChart1"/>
    <dgm:cxn modelId="{0290FA0A-1783-40DB-82E9-1D50D1D84421}" type="presParOf" srcId="{2CCFC2E9-18F6-4C83-B7BE-8D83151D3398}" destId="{AB016DC5-0935-4B69-8491-3253A734CADB}" srcOrd="2" destOrd="0" presId="urn:microsoft.com/office/officeart/2005/8/layout/orgChart1"/>
    <dgm:cxn modelId="{DE897FAB-8B3A-4F95-9EE6-501C0A00383B}" type="presParOf" srcId="{30FB4649-8B7D-4B10-999F-95CD6B9B0EB1}" destId="{BC882CBD-1CC9-45C4-9444-4B78B1DE87DE}" srcOrd="2" destOrd="0" presId="urn:microsoft.com/office/officeart/2005/8/layout/orgChart1"/>
    <dgm:cxn modelId="{8E5BFD04-861B-4642-8905-772FAD31BD57}" type="presParOf" srcId="{30FB4649-8B7D-4B10-999F-95CD6B9B0EB1}" destId="{320A809A-D8AE-42C9-AF6C-020A232C5D3A}" srcOrd="3" destOrd="0" presId="urn:microsoft.com/office/officeart/2005/8/layout/orgChart1"/>
    <dgm:cxn modelId="{09DEE123-A344-45FA-9E72-A1393C9F8292}" type="presParOf" srcId="{320A809A-D8AE-42C9-AF6C-020A232C5D3A}" destId="{73581A50-A780-4D24-9FD6-8790D7A782B8}" srcOrd="0" destOrd="0" presId="urn:microsoft.com/office/officeart/2005/8/layout/orgChart1"/>
    <dgm:cxn modelId="{377C43AF-5A0D-4B2C-9942-5DBB3336AB20}" type="presParOf" srcId="{73581A50-A780-4D24-9FD6-8790D7A782B8}" destId="{6120BC4C-84AE-4B1F-BD4C-9486B1EED0DB}" srcOrd="0" destOrd="0" presId="urn:microsoft.com/office/officeart/2005/8/layout/orgChart1"/>
    <dgm:cxn modelId="{4DDD18E4-E615-4F55-BF8D-46CFA732668B}" type="presParOf" srcId="{73581A50-A780-4D24-9FD6-8790D7A782B8}" destId="{4D8E0742-E159-4E1A-ADA3-9C1D18EE95C0}" srcOrd="1" destOrd="0" presId="urn:microsoft.com/office/officeart/2005/8/layout/orgChart1"/>
    <dgm:cxn modelId="{5BD0138F-570B-4F92-AEA9-A4F620734CE6}" type="presParOf" srcId="{320A809A-D8AE-42C9-AF6C-020A232C5D3A}" destId="{6C58D453-95F0-47C8-AB6B-89DB3277BC4F}" srcOrd="1" destOrd="0" presId="urn:microsoft.com/office/officeart/2005/8/layout/orgChart1"/>
    <dgm:cxn modelId="{E4AE80A1-31BE-4FA9-8A96-3F0C083E0DF5}" type="presParOf" srcId="{320A809A-D8AE-42C9-AF6C-020A232C5D3A}" destId="{6BA0419C-AA25-4785-A6D9-053E398EE4E1}" srcOrd="2" destOrd="0" presId="urn:microsoft.com/office/officeart/2005/8/layout/orgChart1"/>
    <dgm:cxn modelId="{355AC838-892C-4B51-90FB-8E6308C2C546}" type="presParOf" srcId="{690B4ADB-98D1-476E-BB59-542D9C226BD4}" destId="{BAA722E8-D1D5-4E10-9144-33BB1052028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4B4290B-354E-4C31-BD45-51617415D1D4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6A63C8A-059E-4698-A58E-F7AD1F85D7DD}">
      <dgm:prSet phldrT="[Текст]"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System.Object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171F34CA-531B-4994-A779-AADCAE818E05}" type="parTrans" cxnId="{568245AC-6D4C-4A16-8FA5-4E58FE01A204}">
      <dgm:prSet/>
      <dgm:spPr/>
      <dgm:t>
        <a:bodyPr/>
        <a:lstStyle/>
        <a:p>
          <a:endParaRPr lang="ru-RU"/>
        </a:p>
      </dgm:t>
    </dgm:pt>
    <dgm:pt modelId="{7C984F0D-B2B2-4FDE-AD89-C631B85942AA}" type="sibTrans" cxnId="{568245AC-6D4C-4A16-8FA5-4E58FE01A204}">
      <dgm:prSet/>
      <dgm:spPr/>
      <dgm:t>
        <a:bodyPr/>
        <a:lstStyle/>
        <a:p>
          <a:endParaRPr lang="ru-RU"/>
        </a:p>
      </dgm:t>
    </dgm:pt>
    <dgm:pt modelId="{8275675E-FC1F-4E2A-B8E5-834CEBB97903}">
      <dgm:prSet phldrT="[Текст]"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System.Windows.PropertyMetadata</a:t>
          </a:r>
          <a:endParaRPr lang="ru-RU" sz="1100" b="1" dirty="0">
            <a:solidFill>
              <a:schemeClr val="tx1"/>
            </a:solidFill>
            <a:latin typeface="Calibri" pitchFamily="34" charset="0"/>
          </a:endParaRPr>
        </a:p>
      </dgm:t>
    </dgm:pt>
    <dgm:pt modelId="{BC179106-D209-433B-BEFA-EFAF6DAED53C}" type="parTrans" cxnId="{23FC68E7-3980-4207-9640-161863749051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608C2A20-E410-4B60-9742-E0DEA3D583D6}" type="sibTrans" cxnId="{23FC68E7-3980-4207-9640-161863749051}">
      <dgm:prSet/>
      <dgm:spPr/>
      <dgm:t>
        <a:bodyPr/>
        <a:lstStyle/>
        <a:p>
          <a:endParaRPr lang="ru-RU"/>
        </a:p>
      </dgm:t>
    </dgm:pt>
    <dgm:pt modelId="{A54C3F20-7E9E-4A2A-AAE5-D3E036D969D6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100" b="1" dirty="0" err="1" smtClean="0">
              <a:solidFill>
                <a:schemeClr val="tx1"/>
              </a:solidFill>
              <a:latin typeface="Calibri" pitchFamily="34" charset="0"/>
            </a:rPr>
            <a:t>System.Windows.UIPropertyMetadata</a:t>
          </a:r>
          <a:endParaRPr lang="ru-RU" sz="1100" b="1" dirty="0"/>
        </a:p>
      </dgm:t>
    </dgm:pt>
    <dgm:pt modelId="{EE3047B4-F02D-4F3C-AAF1-894E27F6C350}" type="parTrans" cxnId="{4A060060-67E1-46B1-AF48-A28D1CF8BB3C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6AE570C8-C25C-4BBB-B15A-904F66E768A2}" type="sibTrans" cxnId="{4A060060-67E1-46B1-AF48-A28D1CF8BB3C}">
      <dgm:prSet/>
      <dgm:spPr/>
      <dgm:t>
        <a:bodyPr/>
        <a:lstStyle/>
        <a:p>
          <a:endParaRPr lang="ru-RU"/>
        </a:p>
      </dgm:t>
    </dgm:pt>
    <dgm:pt modelId="{239EE613-92FD-4DF5-A044-E478696459B2}">
      <dgm:prSet custT="1"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200" b="1" dirty="0" err="1" smtClean="0">
              <a:solidFill>
                <a:schemeClr val="tx1"/>
              </a:solidFill>
              <a:latin typeface="Calibri" pitchFamily="34" charset="0"/>
            </a:rPr>
            <a:t>System.Windows.FrameworkPropertyMetadata</a:t>
          </a:r>
          <a:endParaRPr lang="ru-RU" sz="1200" dirty="0"/>
        </a:p>
      </dgm:t>
    </dgm:pt>
    <dgm:pt modelId="{A635BBB1-2037-4CC0-8402-61E159BF8044}" type="parTrans" cxnId="{FE561FD2-B0AF-4042-A04A-28584241D824}">
      <dgm:prSet/>
      <dgm:spPr>
        <a:solidFill>
          <a:srgbClr val="FBFCD0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C5D8D780-D354-4417-9134-CE3EA15B696E}" type="sibTrans" cxnId="{FE561FD2-B0AF-4042-A04A-28584241D824}">
      <dgm:prSet/>
      <dgm:spPr/>
      <dgm:t>
        <a:bodyPr/>
        <a:lstStyle/>
        <a:p>
          <a:endParaRPr lang="ru-RU"/>
        </a:p>
      </dgm:t>
    </dgm:pt>
    <dgm:pt modelId="{09FC36D0-D288-4D85-A4B6-682FD04FAA6D}" type="pres">
      <dgm:prSet presAssocID="{A4B4290B-354E-4C31-BD45-51617415D1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8C1A985-FC19-4CF3-849C-C85C640CCD56}" type="pres">
      <dgm:prSet presAssocID="{26A63C8A-059E-4698-A58E-F7AD1F85D7DD}" presName="hierRoot1" presStyleCnt="0">
        <dgm:presLayoutVars>
          <dgm:hierBranch/>
        </dgm:presLayoutVars>
      </dgm:prSet>
      <dgm:spPr/>
    </dgm:pt>
    <dgm:pt modelId="{F994A549-ECF8-441C-9004-0F3C6D6B3BE8}" type="pres">
      <dgm:prSet presAssocID="{26A63C8A-059E-4698-A58E-F7AD1F85D7DD}" presName="rootComposite1" presStyleCnt="0"/>
      <dgm:spPr/>
    </dgm:pt>
    <dgm:pt modelId="{410379DB-6195-42B6-8B43-8E632D85BB62}" type="pres">
      <dgm:prSet presAssocID="{26A63C8A-059E-4698-A58E-F7AD1F85D7DD}" presName="rootText1" presStyleLbl="node0" presStyleIdx="0" presStyleCnt="1" custScaleX="576901" custScaleY="111990" custLinFactNeighborX="367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D1A8DED-90A6-4C02-9A6E-243FB984E9C8}" type="pres">
      <dgm:prSet presAssocID="{26A63C8A-059E-4698-A58E-F7AD1F85D7DD}" presName="rootConnector1" presStyleLbl="node1" presStyleIdx="0" presStyleCnt="0"/>
      <dgm:spPr/>
      <dgm:t>
        <a:bodyPr/>
        <a:lstStyle/>
        <a:p>
          <a:endParaRPr lang="ru-RU"/>
        </a:p>
      </dgm:t>
    </dgm:pt>
    <dgm:pt modelId="{A1AF3D9E-D679-4B10-968C-F1216F02CD0F}" type="pres">
      <dgm:prSet presAssocID="{26A63C8A-059E-4698-A58E-F7AD1F85D7DD}" presName="hierChild2" presStyleCnt="0"/>
      <dgm:spPr/>
    </dgm:pt>
    <dgm:pt modelId="{65BDB2CA-C313-42B5-8A35-EED5005949EE}" type="pres">
      <dgm:prSet presAssocID="{BC179106-D209-433B-BEFA-EFAF6DAED53C}" presName="Name35" presStyleLbl="parChTrans1D2" presStyleIdx="0" presStyleCnt="1"/>
      <dgm:spPr/>
      <dgm:t>
        <a:bodyPr/>
        <a:lstStyle/>
        <a:p>
          <a:endParaRPr lang="ru-RU"/>
        </a:p>
      </dgm:t>
    </dgm:pt>
    <dgm:pt modelId="{DABD3545-9B15-4582-B459-AB210FF36FBF}" type="pres">
      <dgm:prSet presAssocID="{8275675E-FC1F-4E2A-B8E5-834CEBB97903}" presName="hierRoot2" presStyleCnt="0">
        <dgm:presLayoutVars>
          <dgm:hierBranch/>
        </dgm:presLayoutVars>
      </dgm:prSet>
      <dgm:spPr/>
    </dgm:pt>
    <dgm:pt modelId="{6D02ED13-1431-4874-958A-F7427B904931}" type="pres">
      <dgm:prSet presAssocID="{8275675E-FC1F-4E2A-B8E5-834CEBB97903}" presName="rootComposite" presStyleCnt="0"/>
      <dgm:spPr/>
    </dgm:pt>
    <dgm:pt modelId="{33BE319A-56D1-4155-A30A-1D5CCD0F93A4}" type="pres">
      <dgm:prSet presAssocID="{8275675E-FC1F-4E2A-B8E5-834CEBB97903}" presName="rootText" presStyleLbl="node2" presStyleIdx="0" presStyleCnt="1" custScaleX="576901" custScaleY="111990" custLinFactNeighborX="367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02B631D-7481-4622-936E-EEF81EA60A11}" type="pres">
      <dgm:prSet presAssocID="{8275675E-FC1F-4E2A-B8E5-834CEBB97903}" presName="rootConnector" presStyleLbl="node2" presStyleIdx="0" presStyleCnt="1"/>
      <dgm:spPr/>
      <dgm:t>
        <a:bodyPr/>
        <a:lstStyle/>
        <a:p>
          <a:endParaRPr lang="ru-RU"/>
        </a:p>
      </dgm:t>
    </dgm:pt>
    <dgm:pt modelId="{16D25009-CE25-481F-B579-B3CA02AFA94B}" type="pres">
      <dgm:prSet presAssocID="{8275675E-FC1F-4E2A-B8E5-834CEBB97903}" presName="hierChild4" presStyleCnt="0"/>
      <dgm:spPr/>
    </dgm:pt>
    <dgm:pt modelId="{2061424E-F3AD-469B-867C-96DDB3493D4C}" type="pres">
      <dgm:prSet presAssocID="{EE3047B4-F02D-4F3C-AAF1-894E27F6C350}" presName="Name35" presStyleLbl="parChTrans1D3" presStyleIdx="0" presStyleCnt="1"/>
      <dgm:spPr/>
      <dgm:t>
        <a:bodyPr/>
        <a:lstStyle/>
        <a:p>
          <a:endParaRPr lang="ru-RU"/>
        </a:p>
      </dgm:t>
    </dgm:pt>
    <dgm:pt modelId="{57C62FBF-30C6-423A-889B-93C7A14D1DFB}" type="pres">
      <dgm:prSet presAssocID="{A54C3F20-7E9E-4A2A-AAE5-D3E036D969D6}" presName="hierRoot2" presStyleCnt="0">
        <dgm:presLayoutVars>
          <dgm:hierBranch/>
        </dgm:presLayoutVars>
      </dgm:prSet>
      <dgm:spPr/>
    </dgm:pt>
    <dgm:pt modelId="{E00979CF-A8B1-4F15-994C-9A749476E55A}" type="pres">
      <dgm:prSet presAssocID="{A54C3F20-7E9E-4A2A-AAE5-D3E036D969D6}" presName="rootComposite" presStyleCnt="0"/>
      <dgm:spPr/>
    </dgm:pt>
    <dgm:pt modelId="{7CEDC0D5-6D29-46EB-B27A-526B267CD6C3}" type="pres">
      <dgm:prSet presAssocID="{A54C3F20-7E9E-4A2A-AAE5-D3E036D969D6}" presName="rootText" presStyleLbl="node3" presStyleIdx="0" presStyleCnt="1" custScaleX="576901" custScaleY="101809" custLinFactNeighborX="367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85D41E3-86E2-48CC-ABAD-C4BAB2053534}" type="pres">
      <dgm:prSet presAssocID="{A54C3F20-7E9E-4A2A-AAE5-D3E036D969D6}" presName="rootConnector" presStyleLbl="node3" presStyleIdx="0" presStyleCnt="1"/>
      <dgm:spPr/>
      <dgm:t>
        <a:bodyPr/>
        <a:lstStyle/>
        <a:p>
          <a:endParaRPr lang="ru-RU"/>
        </a:p>
      </dgm:t>
    </dgm:pt>
    <dgm:pt modelId="{40EB1259-FD5B-42B2-9F70-7764E429BE88}" type="pres">
      <dgm:prSet presAssocID="{A54C3F20-7E9E-4A2A-AAE5-D3E036D969D6}" presName="hierChild4" presStyleCnt="0"/>
      <dgm:spPr/>
    </dgm:pt>
    <dgm:pt modelId="{943DACA9-14C3-4286-8E1E-0FB944958834}" type="pres">
      <dgm:prSet presAssocID="{A635BBB1-2037-4CC0-8402-61E159BF8044}" presName="Name35" presStyleLbl="parChTrans1D4" presStyleIdx="0" presStyleCnt="1"/>
      <dgm:spPr/>
      <dgm:t>
        <a:bodyPr/>
        <a:lstStyle/>
        <a:p>
          <a:endParaRPr lang="ru-RU"/>
        </a:p>
      </dgm:t>
    </dgm:pt>
    <dgm:pt modelId="{E9A28545-1F73-4CEE-BB32-4A321CC4DE3B}" type="pres">
      <dgm:prSet presAssocID="{239EE613-92FD-4DF5-A044-E478696459B2}" presName="hierRoot2" presStyleCnt="0">
        <dgm:presLayoutVars>
          <dgm:hierBranch val="init"/>
        </dgm:presLayoutVars>
      </dgm:prSet>
      <dgm:spPr/>
    </dgm:pt>
    <dgm:pt modelId="{D298801B-2A16-4558-9B54-705DFA2B5F2C}" type="pres">
      <dgm:prSet presAssocID="{239EE613-92FD-4DF5-A044-E478696459B2}" presName="rootComposite" presStyleCnt="0"/>
      <dgm:spPr/>
    </dgm:pt>
    <dgm:pt modelId="{5E14475F-A771-4499-8D5D-E09C24D0A6E0}" type="pres">
      <dgm:prSet presAssocID="{239EE613-92FD-4DF5-A044-E478696459B2}" presName="rootText" presStyleLbl="node4" presStyleIdx="0" presStyleCnt="1" custScaleX="576901" custScaleY="111990" custLinFactNeighborX="367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B95E202-E382-4E2E-A1A4-06CDE27F17FF}" type="pres">
      <dgm:prSet presAssocID="{239EE613-92FD-4DF5-A044-E478696459B2}" presName="rootConnector" presStyleLbl="node4" presStyleIdx="0" presStyleCnt="1"/>
      <dgm:spPr/>
      <dgm:t>
        <a:bodyPr/>
        <a:lstStyle/>
        <a:p>
          <a:endParaRPr lang="ru-RU"/>
        </a:p>
      </dgm:t>
    </dgm:pt>
    <dgm:pt modelId="{42A39CDC-8707-4F48-883C-C2536BC03EFB}" type="pres">
      <dgm:prSet presAssocID="{239EE613-92FD-4DF5-A044-E478696459B2}" presName="hierChild4" presStyleCnt="0"/>
      <dgm:spPr/>
    </dgm:pt>
    <dgm:pt modelId="{47C540C6-C251-4E5E-9E8A-BCD3895514B5}" type="pres">
      <dgm:prSet presAssocID="{239EE613-92FD-4DF5-A044-E478696459B2}" presName="hierChild5" presStyleCnt="0"/>
      <dgm:spPr/>
    </dgm:pt>
    <dgm:pt modelId="{AC477F72-C109-4C8F-B580-8EE751F04B70}" type="pres">
      <dgm:prSet presAssocID="{A54C3F20-7E9E-4A2A-AAE5-D3E036D969D6}" presName="hierChild5" presStyleCnt="0"/>
      <dgm:spPr/>
    </dgm:pt>
    <dgm:pt modelId="{C6C55806-3A77-4652-810B-346A3E38F00C}" type="pres">
      <dgm:prSet presAssocID="{8275675E-FC1F-4E2A-B8E5-834CEBB97903}" presName="hierChild5" presStyleCnt="0"/>
      <dgm:spPr/>
    </dgm:pt>
    <dgm:pt modelId="{CC22F0CC-0F92-43CD-B761-801549816161}" type="pres">
      <dgm:prSet presAssocID="{26A63C8A-059E-4698-A58E-F7AD1F85D7DD}" presName="hierChild3" presStyleCnt="0"/>
      <dgm:spPr/>
    </dgm:pt>
  </dgm:ptLst>
  <dgm:cxnLst>
    <dgm:cxn modelId="{9B7BA539-6297-4CB5-93DA-6D2B975A0C37}" type="presOf" srcId="{A4B4290B-354E-4C31-BD45-51617415D1D4}" destId="{09FC36D0-D288-4D85-A4B6-682FD04FAA6D}" srcOrd="0" destOrd="0" presId="urn:microsoft.com/office/officeart/2005/8/layout/orgChart1"/>
    <dgm:cxn modelId="{88FBEBE9-ADD5-490A-ABE2-99C18F834F19}" type="presOf" srcId="{239EE613-92FD-4DF5-A044-E478696459B2}" destId="{1B95E202-E382-4E2E-A1A4-06CDE27F17FF}" srcOrd="1" destOrd="0" presId="urn:microsoft.com/office/officeart/2005/8/layout/orgChart1"/>
    <dgm:cxn modelId="{23FC68E7-3980-4207-9640-161863749051}" srcId="{26A63C8A-059E-4698-A58E-F7AD1F85D7DD}" destId="{8275675E-FC1F-4E2A-B8E5-834CEBB97903}" srcOrd="0" destOrd="0" parTransId="{BC179106-D209-433B-BEFA-EFAF6DAED53C}" sibTransId="{608C2A20-E410-4B60-9742-E0DEA3D583D6}"/>
    <dgm:cxn modelId="{3D0495DF-CB34-4243-89CD-55FF131A2A74}" type="presOf" srcId="{26A63C8A-059E-4698-A58E-F7AD1F85D7DD}" destId="{8D1A8DED-90A6-4C02-9A6E-243FB984E9C8}" srcOrd="1" destOrd="0" presId="urn:microsoft.com/office/officeart/2005/8/layout/orgChart1"/>
    <dgm:cxn modelId="{FD831313-5C44-4E95-8AE3-DAAD53E1FDE3}" type="presOf" srcId="{8275675E-FC1F-4E2A-B8E5-834CEBB97903}" destId="{33BE319A-56D1-4155-A30A-1D5CCD0F93A4}" srcOrd="0" destOrd="0" presId="urn:microsoft.com/office/officeart/2005/8/layout/orgChart1"/>
    <dgm:cxn modelId="{FE561FD2-B0AF-4042-A04A-28584241D824}" srcId="{A54C3F20-7E9E-4A2A-AAE5-D3E036D969D6}" destId="{239EE613-92FD-4DF5-A044-E478696459B2}" srcOrd="0" destOrd="0" parTransId="{A635BBB1-2037-4CC0-8402-61E159BF8044}" sibTransId="{C5D8D780-D354-4417-9134-CE3EA15B696E}"/>
    <dgm:cxn modelId="{1849A005-DEAF-408B-8FF8-BE8F368ECADA}" type="presOf" srcId="{239EE613-92FD-4DF5-A044-E478696459B2}" destId="{5E14475F-A771-4499-8D5D-E09C24D0A6E0}" srcOrd="0" destOrd="0" presId="urn:microsoft.com/office/officeart/2005/8/layout/orgChart1"/>
    <dgm:cxn modelId="{D19A8BBA-AB27-4F5C-ACE7-3BD74126FE3D}" type="presOf" srcId="{EE3047B4-F02D-4F3C-AAF1-894E27F6C350}" destId="{2061424E-F3AD-469B-867C-96DDB3493D4C}" srcOrd="0" destOrd="0" presId="urn:microsoft.com/office/officeart/2005/8/layout/orgChart1"/>
    <dgm:cxn modelId="{568245AC-6D4C-4A16-8FA5-4E58FE01A204}" srcId="{A4B4290B-354E-4C31-BD45-51617415D1D4}" destId="{26A63C8A-059E-4698-A58E-F7AD1F85D7DD}" srcOrd="0" destOrd="0" parTransId="{171F34CA-531B-4994-A779-AADCAE818E05}" sibTransId="{7C984F0D-B2B2-4FDE-AD89-C631B85942AA}"/>
    <dgm:cxn modelId="{368B65CA-2DAE-40BC-A837-A3209BD92BF9}" type="presOf" srcId="{A54C3F20-7E9E-4A2A-AAE5-D3E036D969D6}" destId="{B85D41E3-86E2-48CC-ABAD-C4BAB2053534}" srcOrd="1" destOrd="0" presId="urn:microsoft.com/office/officeart/2005/8/layout/orgChart1"/>
    <dgm:cxn modelId="{407336CF-7E88-4575-A0A9-8B943DAAD6D4}" type="presOf" srcId="{A635BBB1-2037-4CC0-8402-61E159BF8044}" destId="{943DACA9-14C3-4286-8E1E-0FB944958834}" srcOrd="0" destOrd="0" presId="urn:microsoft.com/office/officeart/2005/8/layout/orgChart1"/>
    <dgm:cxn modelId="{F3BB3030-C631-4628-B1FE-DF27124C4CDE}" type="presOf" srcId="{A54C3F20-7E9E-4A2A-AAE5-D3E036D969D6}" destId="{7CEDC0D5-6D29-46EB-B27A-526B267CD6C3}" srcOrd="0" destOrd="0" presId="urn:microsoft.com/office/officeart/2005/8/layout/orgChart1"/>
    <dgm:cxn modelId="{8A37512B-37AF-4337-8F19-8A8D36D8A4AF}" type="presOf" srcId="{8275675E-FC1F-4E2A-B8E5-834CEBB97903}" destId="{402B631D-7481-4622-936E-EEF81EA60A11}" srcOrd="1" destOrd="0" presId="urn:microsoft.com/office/officeart/2005/8/layout/orgChart1"/>
    <dgm:cxn modelId="{4A060060-67E1-46B1-AF48-A28D1CF8BB3C}" srcId="{8275675E-FC1F-4E2A-B8E5-834CEBB97903}" destId="{A54C3F20-7E9E-4A2A-AAE5-D3E036D969D6}" srcOrd="0" destOrd="0" parTransId="{EE3047B4-F02D-4F3C-AAF1-894E27F6C350}" sibTransId="{6AE570C8-C25C-4BBB-B15A-904F66E768A2}"/>
    <dgm:cxn modelId="{3DB7B96B-4D10-4064-B5C7-B6BE6C5468D1}" type="presOf" srcId="{BC179106-D209-433B-BEFA-EFAF6DAED53C}" destId="{65BDB2CA-C313-42B5-8A35-EED5005949EE}" srcOrd="0" destOrd="0" presId="urn:microsoft.com/office/officeart/2005/8/layout/orgChart1"/>
    <dgm:cxn modelId="{B892BE46-8129-4231-87EF-CA1ED63800CC}" type="presOf" srcId="{26A63C8A-059E-4698-A58E-F7AD1F85D7DD}" destId="{410379DB-6195-42B6-8B43-8E632D85BB62}" srcOrd="0" destOrd="0" presId="urn:microsoft.com/office/officeart/2005/8/layout/orgChart1"/>
    <dgm:cxn modelId="{73957E0B-B681-455C-B632-942FECA48BAA}" type="presParOf" srcId="{09FC36D0-D288-4D85-A4B6-682FD04FAA6D}" destId="{F8C1A985-FC19-4CF3-849C-C85C640CCD56}" srcOrd="0" destOrd="0" presId="urn:microsoft.com/office/officeart/2005/8/layout/orgChart1"/>
    <dgm:cxn modelId="{B78EC993-5F5B-40FE-A4A2-73F0E2010A99}" type="presParOf" srcId="{F8C1A985-FC19-4CF3-849C-C85C640CCD56}" destId="{F994A549-ECF8-441C-9004-0F3C6D6B3BE8}" srcOrd="0" destOrd="0" presId="urn:microsoft.com/office/officeart/2005/8/layout/orgChart1"/>
    <dgm:cxn modelId="{09F699DB-DB88-4F59-9300-103D6F485A98}" type="presParOf" srcId="{F994A549-ECF8-441C-9004-0F3C6D6B3BE8}" destId="{410379DB-6195-42B6-8B43-8E632D85BB62}" srcOrd="0" destOrd="0" presId="urn:microsoft.com/office/officeart/2005/8/layout/orgChart1"/>
    <dgm:cxn modelId="{D146831D-7C55-456A-9B9C-640C8E8F7C9E}" type="presParOf" srcId="{F994A549-ECF8-441C-9004-0F3C6D6B3BE8}" destId="{8D1A8DED-90A6-4C02-9A6E-243FB984E9C8}" srcOrd="1" destOrd="0" presId="urn:microsoft.com/office/officeart/2005/8/layout/orgChart1"/>
    <dgm:cxn modelId="{6060E7CC-7455-4B4C-8608-D362D44E1BE8}" type="presParOf" srcId="{F8C1A985-FC19-4CF3-849C-C85C640CCD56}" destId="{A1AF3D9E-D679-4B10-968C-F1216F02CD0F}" srcOrd="1" destOrd="0" presId="urn:microsoft.com/office/officeart/2005/8/layout/orgChart1"/>
    <dgm:cxn modelId="{95C5BFF7-F54E-4774-8DD9-6D06225C4340}" type="presParOf" srcId="{A1AF3D9E-D679-4B10-968C-F1216F02CD0F}" destId="{65BDB2CA-C313-42B5-8A35-EED5005949EE}" srcOrd="0" destOrd="0" presId="urn:microsoft.com/office/officeart/2005/8/layout/orgChart1"/>
    <dgm:cxn modelId="{CC7B84BC-0910-406B-BA81-2193B00D44D7}" type="presParOf" srcId="{A1AF3D9E-D679-4B10-968C-F1216F02CD0F}" destId="{DABD3545-9B15-4582-B459-AB210FF36FBF}" srcOrd="1" destOrd="0" presId="urn:microsoft.com/office/officeart/2005/8/layout/orgChart1"/>
    <dgm:cxn modelId="{39DCB4F6-5F7E-488B-9A3D-5E5D2BA1BE07}" type="presParOf" srcId="{DABD3545-9B15-4582-B459-AB210FF36FBF}" destId="{6D02ED13-1431-4874-958A-F7427B904931}" srcOrd="0" destOrd="0" presId="urn:microsoft.com/office/officeart/2005/8/layout/orgChart1"/>
    <dgm:cxn modelId="{694C59D5-1FE0-47E7-96AF-960FA882EADD}" type="presParOf" srcId="{6D02ED13-1431-4874-958A-F7427B904931}" destId="{33BE319A-56D1-4155-A30A-1D5CCD0F93A4}" srcOrd="0" destOrd="0" presId="urn:microsoft.com/office/officeart/2005/8/layout/orgChart1"/>
    <dgm:cxn modelId="{1970C5F3-E102-4940-AB87-248CE82BBF8D}" type="presParOf" srcId="{6D02ED13-1431-4874-958A-F7427B904931}" destId="{402B631D-7481-4622-936E-EEF81EA60A11}" srcOrd="1" destOrd="0" presId="urn:microsoft.com/office/officeart/2005/8/layout/orgChart1"/>
    <dgm:cxn modelId="{3AD81CB1-0447-411A-92AE-F4740EF006E6}" type="presParOf" srcId="{DABD3545-9B15-4582-B459-AB210FF36FBF}" destId="{16D25009-CE25-481F-B579-B3CA02AFA94B}" srcOrd="1" destOrd="0" presId="urn:microsoft.com/office/officeart/2005/8/layout/orgChart1"/>
    <dgm:cxn modelId="{83722150-B4AC-4046-AA5E-2F92E8D29673}" type="presParOf" srcId="{16D25009-CE25-481F-B579-B3CA02AFA94B}" destId="{2061424E-F3AD-469B-867C-96DDB3493D4C}" srcOrd="0" destOrd="0" presId="urn:microsoft.com/office/officeart/2005/8/layout/orgChart1"/>
    <dgm:cxn modelId="{C848469C-3CBE-48DC-95AA-B350360ABBD0}" type="presParOf" srcId="{16D25009-CE25-481F-B579-B3CA02AFA94B}" destId="{57C62FBF-30C6-423A-889B-93C7A14D1DFB}" srcOrd="1" destOrd="0" presId="urn:microsoft.com/office/officeart/2005/8/layout/orgChart1"/>
    <dgm:cxn modelId="{95382145-90D7-43E4-8CE4-F509E702AA83}" type="presParOf" srcId="{57C62FBF-30C6-423A-889B-93C7A14D1DFB}" destId="{E00979CF-A8B1-4F15-994C-9A749476E55A}" srcOrd="0" destOrd="0" presId="urn:microsoft.com/office/officeart/2005/8/layout/orgChart1"/>
    <dgm:cxn modelId="{62592B49-DF29-40B4-AFD1-C5F22FE58E63}" type="presParOf" srcId="{E00979CF-A8B1-4F15-994C-9A749476E55A}" destId="{7CEDC0D5-6D29-46EB-B27A-526B267CD6C3}" srcOrd="0" destOrd="0" presId="urn:microsoft.com/office/officeart/2005/8/layout/orgChart1"/>
    <dgm:cxn modelId="{346FB9DD-B927-4871-86AE-ED3ADEBAB750}" type="presParOf" srcId="{E00979CF-A8B1-4F15-994C-9A749476E55A}" destId="{B85D41E3-86E2-48CC-ABAD-C4BAB2053534}" srcOrd="1" destOrd="0" presId="urn:microsoft.com/office/officeart/2005/8/layout/orgChart1"/>
    <dgm:cxn modelId="{7735999A-D658-4BA5-A757-19EB70F066D6}" type="presParOf" srcId="{57C62FBF-30C6-423A-889B-93C7A14D1DFB}" destId="{40EB1259-FD5B-42B2-9F70-7764E429BE88}" srcOrd="1" destOrd="0" presId="urn:microsoft.com/office/officeart/2005/8/layout/orgChart1"/>
    <dgm:cxn modelId="{C920AB5F-B9FA-4D3B-A8AE-0F1E3CC9A9BE}" type="presParOf" srcId="{40EB1259-FD5B-42B2-9F70-7764E429BE88}" destId="{943DACA9-14C3-4286-8E1E-0FB944958834}" srcOrd="0" destOrd="0" presId="urn:microsoft.com/office/officeart/2005/8/layout/orgChart1"/>
    <dgm:cxn modelId="{6139981C-A1EC-4767-8952-CECB8418BD6A}" type="presParOf" srcId="{40EB1259-FD5B-42B2-9F70-7764E429BE88}" destId="{E9A28545-1F73-4CEE-BB32-4A321CC4DE3B}" srcOrd="1" destOrd="0" presId="urn:microsoft.com/office/officeart/2005/8/layout/orgChart1"/>
    <dgm:cxn modelId="{6C348C6A-EB67-4B28-A6D5-A0234373809A}" type="presParOf" srcId="{E9A28545-1F73-4CEE-BB32-4A321CC4DE3B}" destId="{D298801B-2A16-4558-9B54-705DFA2B5F2C}" srcOrd="0" destOrd="0" presId="urn:microsoft.com/office/officeart/2005/8/layout/orgChart1"/>
    <dgm:cxn modelId="{C7CD72D6-1485-44C8-9AE7-D01CBCE8E149}" type="presParOf" srcId="{D298801B-2A16-4558-9B54-705DFA2B5F2C}" destId="{5E14475F-A771-4499-8D5D-E09C24D0A6E0}" srcOrd="0" destOrd="0" presId="urn:microsoft.com/office/officeart/2005/8/layout/orgChart1"/>
    <dgm:cxn modelId="{62086807-C4DE-46B2-A605-BDE98327EA7B}" type="presParOf" srcId="{D298801B-2A16-4558-9B54-705DFA2B5F2C}" destId="{1B95E202-E382-4E2E-A1A4-06CDE27F17FF}" srcOrd="1" destOrd="0" presId="urn:microsoft.com/office/officeart/2005/8/layout/orgChart1"/>
    <dgm:cxn modelId="{DB10232F-646C-4478-A048-20DD83687337}" type="presParOf" srcId="{E9A28545-1F73-4CEE-BB32-4A321CC4DE3B}" destId="{42A39CDC-8707-4F48-883C-C2536BC03EFB}" srcOrd="1" destOrd="0" presId="urn:microsoft.com/office/officeart/2005/8/layout/orgChart1"/>
    <dgm:cxn modelId="{6F02D30F-6F67-4D7C-A8D8-58B025D988C7}" type="presParOf" srcId="{E9A28545-1F73-4CEE-BB32-4A321CC4DE3B}" destId="{47C540C6-C251-4E5E-9E8A-BCD3895514B5}" srcOrd="2" destOrd="0" presId="urn:microsoft.com/office/officeart/2005/8/layout/orgChart1"/>
    <dgm:cxn modelId="{54CDCF07-998E-4FFC-A982-D329573FA1AE}" type="presParOf" srcId="{57C62FBF-30C6-423A-889B-93C7A14D1DFB}" destId="{AC477F72-C109-4C8F-B580-8EE751F04B70}" srcOrd="2" destOrd="0" presId="urn:microsoft.com/office/officeart/2005/8/layout/orgChart1"/>
    <dgm:cxn modelId="{FEEE9217-CEDC-412F-9CDE-F0E00C9F40CF}" type="presParOf" srcId="{DABD3545-9B15-4582-B459-AB210FF36FBF}" destId="{C6C55806-3A77-4652-810B-346A3E38F00C}" srcOrd="2" destOrd="0" presId="urn:microsoft.com/office/officeart/2005/8/layout/orgChart1"/>
    <dgm:cxn modelId="{7613E810-B265-4102-8BD5-2DA979599948}" type="presParOf" srcId="{F8C1A985-FC19-4CF3-849C-C85C640CCD56}" destId="{CC22F0CC-0F92-43CD-B761-80154981616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C882CBD-1CC9-45C4-9444-4B78B1DE87DE}">
      <dsp:nvSpPr>
        <dsp:cNvPr id="0" name=""/>
        <dsp:cNvSpPr/>
      </dsp:nvSpPr>
      <dsp:spPr>
        <a:xfrm>
          <a:off x="6388298" y="259553"/>
          <a:ext cx="1342768" cy="1073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690"/>
              </a:lnTo>
              <a:lnTo>
                <a:pt x="1342768" y="53690"/>
              </a:lnTo>
              <a:lnTo>
                <a:pt x="1342768" y="107380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9FD3E3-88E0-477A-A56B-07BC808BF3F4}">
      <dsp:nvSpPr>
        <dsp:cNvPr id="0" name=""/>
        <dsp:cNvSpPr/>
      </dsp:nvSpPr>
      <dsp:spPr>
        <a:xfrm>
          <a:off x="5605155" y="622601"/>
          <a:ext cx="2290898" cy="1073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690"/>
              </a:lnTo>
              <a:lnTo>
                <a:pt x="2290898" y="53690"/>
              </a:lnTo>
              <a:lnTo>
                <a:pt x="2290898" y="107380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ACF4A4-3653-4EAE-A88B-57D206F74968}">
      <dsp:nvSpPr>
        <dsp:cNvPr id="0" name=""/>
        <dsp:cNvSpPr/>
      </dsp:nvSpPr>
      <dsp:spPr>
        <a:xfrm>
          <a:off x="5605155" y="622601"/>
          <a:ext cx="1001135" cy="1073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690"/>
              </a:lnTo>
              <a:lnTo>
                <a:pt x="1001135" y="53690"/>
              </a:lnTo>
              <a:lnTo>
                <a:pt x="1001135" y="107380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AAE23E-D403-4459-9F33-2D308F307B3C}">
      <dsp:nvSpPr>
        <dsp:cNvPr id="0" name=""/>
        <dsp:cNvSpPr/>
      </dsp:nvSpPr>
      <dsp:spPr>
        <a:xfrm>
          <a:off x="5661482" y="1348697"/>
          <a:ext cx="91440" cy="10738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07380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B2FB17-BDB2-4CEC-8B1D-97BCBD8258C1}">
      <dsp:nvSpPr>
        <dsp:cNvPr id="0" name=""/>
        <dsp:cNvSpPr/>
      </dsp:nvSpPr>
      <dsp:spPr>
        <a:xfrm>
          <a:off x="4867306" y="985649"/>
          <a:ext cx="839895" cy="1073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690"/>
              </a:lnTo>
              <a:lnTo>
                <a:pt x="839895" y="53690"/>
              </a:lnTo>
              <a:lnTo>
                <a:pt x="839895" y="107380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A9156E-0B3A-4FD5-8425-DE8EE19674E4}">
      <dsp:nvSpPr>
        <dsp:cNvPr id="0" name=""/>
        <dsp:cNvSpPr/>
      </dsp:nvSpPr>
      <dsp:spPr>
        <a:xfrm>
          <a:off x="7266871" y="2437841"/>
          <a:ext cx="506620" cy="1073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690"/>
              </a:lnTo>
              <a:lnTo>
                <a:pt x="506620" y="53690"/>
              </a:lnTo>
              <a:lnTo>
                <a:pt x="506620" y="107380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1C9630-9CDE-4486-BFE1-93E0DBD61F3D}">
      <dsp:nvSpPr>
        <dsp:cNvPr id="0" name=""/>
        <dsp:cNvSpPr/>
      </dsp:nvSpPr>
      <dsp:spPr>
        <a:xfrm>
          <a:off x="6760251" y="2437841"/>
          <a:ext cx="506620" cy="107380"/>
        </a:xfrm>
        <a:custGeom>
          <a:avLst/>
          <a:gdLst/>
          <a:ahLst/>
          <a:cxnLst/>
          <a:rect l="0" t="0" r="0" b="0"/>
          <a:pathLst>
            <a:path>
              <a:moveTo>
                <a:pt x="506620" y="0"/>
              </a:moveTo>
              <a:lnTo>
                <a:pt x="506620" y="53690"/>
              </a:lnTo>
              <a:lnTo>
                <a:pt x="0" y="53690"/>
              </a:lnTo>
              <a:lnTo>
                <a:pt x="0" y="107380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9A8419-1327-4B38-8EA7-4CED955139D6}">
      <dsp:nvSpPr>
        <dsp:cNvPr id="0" name=""/>
        <dsp:cNvSpPr/>
      </dsp:nvSpPr>
      <dsp:spPr>
        <a:xfrm>
          <a:off x="3963440" y="2074793"/>
          <a:ext cx="3303431" cy="1073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690"/>
              </a:lnTo>
              <a:lnTo>
                <a:pt x="3303431" y="53690"/>
              </a:lnTo>
              <a:lnTo>
                <a:pt x="3303431" y="107380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2ADA1A-BAD6-4DFE-953E-67886FCC668D}">
      <dsp:nvSpPr>
        <dsp:cNvPr id="0" name=""/>
        <dsp:cNvSpPr/>
      </dsp:nvSpPr>
      <dsp:spPr>
        <a:xfrm>
          <a:off x="3963440" y="2074793"/>
          <a:ext cx="1933017" cy="1273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688"/>
              </a:lnTo>
              <a:lnTo>
                <a:pt x="1933017" y="73688"/>
              </a:lnTo>
              <a:lnTo>
                <a:pt x="1933017" y="127378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3DDAD6-BCDC-4C57-AD34-A4EEBFD25E82}">
      <dsp:nvSpPr>
        <dsp:cNvPr id="0" name=""/>
        <dsp:cNvSpPr/>
      </dsp:nvSpPr>
      <dsp:spPr>
        <a:xfrm>
          <a:off x="5185398" y="2880595"/>
          <a:ext cx="135879" cy="26052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05233"/>
              </a:lnTo>
              <a:lnTo>
                <a:pt x="135879" y="2605233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CC07C4-D477-4F38-B041-15059DF04B07}">
      <dsp:nvSpPr>
        <dsp:cNvPr id="0" name=""/>
        <dsp:cNvSpPr/>
      </dsp:nvSpPr>
      <dsp:spPr>
        <a:xfrm>
          <a:off x="6787449" y="4695835"/>
          <a:ext cx="1013241" cy="1058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158"/>
              </a:lnTo>
              <a:lnTo>
                <a:pt x="1013241" y="52158"/>
              </a:lnTo>
              <a:lnTo>
                <a:pt x="1013241" y="105848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1E6881-38ED-4536-9C05-D42F237297EA}">
      <dsp:nvSpPr>
        <dsp:cNvPr id="0" name=""/>
        <dsp:cNvSpPr/>
      </dsp:nvSpPr>
      <dsp:spPr>
        <a:xfrm>
          <a:off x="6740180" y="5057351"/>
          <a:ext cx="91440" cy="108374"/>
        </a:xfrm>
        <a:custGeom>
          <a:avLst/>
          <a:gdLst/>
          <a:ahLst/>
          <a:cxnLst/>
          <a:rect l="0" t="0" r="0" b="0"/>
          <a:pathLst>
            <a:path>
              <a:moveTo>
                <a:pt x="47269" y="0"/>
              </a:moveTo>
              <a:lnTo>
                <a:pt x="47269" y="54684"/>
              </a:lnTo>
              <a:lnTo>
                <a:pt x="45720" y="54684"/>
              </a:lnTo>
              <a:lnTo>
                <a:pt x="45720" y="10837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E53913-DBBF-477A-9E14-AF1DAD065A0C}">
      <dsp:nvSpPr>
        <dsp:cNvPr id="0" name=""/>
        <dsp:cNvSpPr/>
      </dsp:nvSpPr>
      <dsp:spPr>
        <a:xfrm>
          <a:off x="6741729" y="4695835"/>
          <a:ext cx="91440" cy="1058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05848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2B7043-9B04-46F8-9F48-9F4017FF4DD2}">
      <dsp:nvSpPr>
        <dsp:cNvPr id="0" name=""/>
        <dsp:cNvSpPr/>
      </dsp:nvSpPr>
      <dsp:spPr>
        <a:xfrm>
          <a:off x="5774208" y="4695835"/>
          <a:ext cx="1013241" cy="107380"/>
        </a:xfrm>
        <a:custGeom>
          <a:avLst/>
          <a:gdLst/>
          <a:ahLst/>
          <a:cxnLst/>
          <a:rect l="0" t="0" r="0" b="0"/>
          <a:pathLst>
            <a:path>
              <a:moveTo>
                <a:pt x="1013241" y="0"/>
              </a:moveTo>
              <a:lnTo>
                <a:pt x="1013241" y="53690"/>
              </a:lnTo>
              <a:lnTo>
                <a:pt x="0" y="53690"/>
              </a:lnTo>
              <a:lnTo>
                <a:pt x="0" y="107380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D3B770-AA4C-4BCA-A86D-87EBE7DD07AA}">
      <dsp:nvSpPr>
        <dsp:cNvPr id="0" name=""/>
        <dsp:cNvSpPr/>
      </dsp:nvSpPr>
      <dsp:spPr>
        <a:xfrm>
          <a:off x="5185398" y="2880595"/>
          <a:ext cx="1149120" cy="16874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87405"/>
              </a:lnTo>
              <a:lnTo>
                <a:pt x="1149120" y="1687405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B1B872-173C-4633-9913-714812367DAD}">
      <dsp:nvSpPr>
        <dsp:cNvPr id="0" name=""/>
        <dsp:cNvSpPr/>
      </dsp:nvSpPr>
      <dsp:spPr>
        <a:xfrm>
          <a:off x="6787449" y="3969739"/>
          <a:ext cx="1082915" cy="935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894"/>
              </a:lnTo>
              <a:lnTo>
                <a:pt x="1082915" y="39894"/>
              </a:lnTo>
              <a:lnTo>
                <a:pt x="1082915" y="9358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062E2C-1EC6-42C3-BD15-75C62F50A378}">
      <dsp:nvSpPr>
        <dsp:cNvPr id="0" name=""/>
        <dsp:cNvSpPr/>
      </dsp:nvSpPr>
      <dsp:spPr>
        <a:xfrm>
          <a:off x="6741729" y="3969739"/>
          <a:ext cx="91440" cy="10738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07380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268E04-F066-444C-A878-3BD3E6856A1A}">
      <dsp:nvSpPr>
        <dsp:cNvPr id="0" name=""/>
        <dsp:cNvSpPr/>
      </dsp:nvSpPr>
      <dsp:spPr>
        <a:xfrm>
          <a:off x="5774208" y="3969739"/>
          <a:ext cx="1013241" cy="107380"/>
        </a:xfrm>
        <a:custGeom>
          <a:avLst/>
          <a:gdLst/>
          <a:ahLst/>
          <a:cxnLst/>
          <a:rect l="0" t="0" r="0" b="0"/>
          <a:pathLst>
            <a:path>
              <a:moveTo>
                <a:pt x="1013241" y="0"/>
              </a:moveTo>
              <a:lnTo>
                <a:pt x="1013241" y="53690"/>
              </a:lnTo>
              <a:lnTo>
                <a:pt x="0" y="53690"/>
              </a:lnTo>
              <a:lnTo>
                <a:pt x="0" y="107380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4FD5DA-B095-4F86-987C-4A855FC06027}">
      <dsp:nvSpPr>
        <dsp:cNvPr id="0" name=""/>
        <dsp:cNvSpPr/>
      </dsp:nvSpPr>
      <dsp:spPr>
        <a:xfrm>
          <a:off x="5185398" y="2880595"/>
          <a:ext cx="872597" cy="9613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61309"/>
              </a:lnTo>
              <a:lnTo>
                <a:pt x="872597" y="961309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5BC242-852F-4CD5-9D23-5228932F85E3}">
      <dsp:nvSpPr>
        <dsp:cNvPr id="0" name=""/>
        <dsp:cNvSpPr/>
      </dsp:nvSpPr>
      <dsp:spPr>
        <a:xfrm>
          <a:off x="6280828" y="3243643"/>
          <a:ext cx="506620" cy="1073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690"/>
              </a:lnTo>
              <a:lnTo>
                <a:pt x="506620" y="53690"/>
              </a:lnTo>
              <a:lnTo>
                <a:pt x="506620" y="107380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0F8742-664D-4CFA-800F-45698EC5501A}">
      <dsp:nvSpPr>
        <dsp:cNvPr id="0" name=""/>
        <dsp:cNvSpPr/>
      </dsp:nvSpPr>
      <dsp:spPr>
        <a:xfrm>
          <a:off x="5774208" y="3243643"/>
          <a:ext cx="506620" cy="107380"/>
        </a:xfrm>
        <a:custGeom>
          <a:avLst/>
          <a:gdLst/>
          <a:ahLst/>
          <a:cxnLst/>
          <a:rect l="0" t="0" r="0" b="0"/>
          <a:pathLst>
            <a:path>
              <a:moveTo>
                <a:pt x="506620" y="0"/>
              </a:moveTo>
              <a:lnTo>
                <a:pt x="506620" y="53690"/>
              </a:lnTo>
              <a:lnTo>
                <a:pt x="0" y="53690"/>
              </a:lnTo>
              <a:lnTo>
                <a:pt x="0" y="107380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833949-89B2-4B49-869D-BC94D50EE4B9}">
      <dsp:nvSpPr>
        <dsp:cNvPr id="0" name=""/>
        <dsp:cNvSpPr/>
      </dsp:nvSpPr>
      <dsp:spPr>
        <a:xfrm>
          <a:off x="5185398" y="2880595"/>
          <a:ext cx="642499" cy="2352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5214"/>
              </a:lnTo>
              <a:lnTo>
                <a:pt x="642499" y="23521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BA2384-16C6-41AF-AA03-30DE76175038}">
      <dsp:nvSpPr>
        <dsp:cNvPr id="0" name=""/>
        <dsp:cNvSpPr/>
      </dsp:nvSpPr>
      <dsp:spPr>
        <a:xfrm>
          <a:off x="3961044" y="2471123"/>
          <a:ext cx="1586698" cy="1538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0114"/>
              </a:lnTo>
              <a:lnTo>
                <a:pt x="1586698" y="100114"/>
              </a:lnTo>
              <a:lnTo>
                <a:pt x="1586698" y="15380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A77CC6-2E30-4CFA-AC77-8532B6CF5A16}">
      <dsp:nvSpPr>
        <dsp:cNvPr id="0" name=""/>
        <dsp:cNvSpPr/>
      </dsp:nvSpPr>
      <dsp:spPr>
        <a:xfrm>
          <a:off x="3976510" y="2880595"/>
          <a:ext cx="135879" cy="5584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8408"/>
              </a:lnTo>
              <a:lnTo>
                <a:pt x="135879" y="558408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5D52C5-D667-4125-9D5A-0AE4C5BDCC01}">
      <dsp:nvSpPr>
        <dsp:cNvPr id="0" name=""/>
        <dsp:cNvSpPr/>
      </dsp:nvSpPr>
      <dsp:spPr>
        <a:xfrm>
          <a:off x="3976510" y="2880595"/>
          <a:ext cx="135879" cy="2352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5214"/>
              </a:lnTo>
              <a:lnTo>
                <a:pt x="135879" y="23521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A316A6-80A5-482C-8FA0-429A17DB7918}">
      <dsp:nvSpPr>
        <dsp:cNvPr id="0" name=""/>
        <dsp:cNvSpPr/>
      </dsp:nvSpPr>
      <dsp:spPr>
        <a:xfrm>
          <a:off x="3961044" y="2471123"/>
          <a:ext cx="377810" cy="1538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0114"/>
              </a:lnTo>
              <a:lnTo>
                <a:pt x="377810" y="100114"/>
              </a:lnTo>
              <a:lnTo>
                <a:pt x="377810" y="15380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222B9E-8839-4888-ABA0-98BC961419F6}">
      <dsp:nvSpPr>
        <dsp:cNvPr id="0" name=""/>
        <dsp:cNvSpPr/>
      </dsp:nvSpPr>
      <dsp:spPr>
        <a:xfrm>
          <a:off x="2697748" y="2888357"/>
          <a:ext cx="135879" cy="5506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0646"/>
              </a:lnTo>
              <a:lnTo>
                <a:pt x="135879" y="550646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24B78D-E9A6-44E0-BA14-9DD0739C4B9C}">
      <dsp:nvSpPr>
        <dsp:cNvPr id="0" name=""/>
        <dsp:cNvSpPr/>
      </dsp:nvSpPr>
      <dsp:spPr>
        <a:xfrm>
          <a:off x="2697748" y="2888357"/>
          <a:ext cx="135879" cy="2274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7452"/>
              </a:lnTo>
              <a:lnTo>
                <a:pt x="135879" y="227452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612866-D728-4972-AD81-082E01EBE87E}">
      <dsp:nvSpPr>
        <dsp:cNvPr id="0" name=""/>
        <dsp:cNvSpPr/>
      </dsp:nvSpPr>
      <dsp:spPr>
        <a:xfrm>
          <a:off x="3060093" y="2471123"/>
          <a:ext cx="900951" cy="161566"/>
        </a:xfrm>
        <a:custGeom>
          <a:avLst/>
          <a:gdLst/>
          <a:ahLst/>
          <a:cxnLst/>
          <a:rect l="0" t="0" r="0" b="0"/>
          <a:pathLst>
            <a:path>
              <a:moveTo>
                <a:pt x="900951" y="0"/>
              </a:moveTo>
              <a:lnTo>
                <a:pt x="900951" y="107876"/>
              </a:lnTo>
              <a:lnTo>
                <a:pt x="0" y="107876"/>
              </a:lnTo>
              <a:lnTo>
                <a:pt x="0" y="161566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3E75EC-6B32-477D-BF0B-96654C3F26C7}">
      <dsp:nvSpPr>
        <dsp:cNvPr id="0" name=""/>
        <dsp:cNvSpPr/>
      </dsp:nvSpPr>
      <dsp:spPr>
        <a:xfrm>
          <a:off x="872799" y="2880595"/>
          <a:ext cx="523417" cy="30598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59890"/>
              </a:lnTo>
              <a:lnTo>
                <a:pt x="523417" y="3059890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CE9D6D-9776-4863-8BC1-DE0D92497933}">
      <dsp:nvSpPr>
        <dsp:cNvPr id="0" name=""/>
        <dsp:cNvSpPr/>
      </dsp:nvSpPr>
      <dsp:spPr>
        <a:xfrm>
          <a:off x="2446826" y="5395361"/>
          <a:ext cx="506620" cy="1244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784"/>
              </a:lnTo>
              <a:lnTo>
                <a:pt x="506620" y="70784"/>
              </a:lnTo>
              <a:lnTo>
                <a:pt x="506620" y="12447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9DCF95-E6E8-4DD8-B918-5241A47F39B3}">
      <dsp:nvSpPr>
        <dsp:cNvPr id="0" name=""/>
        <dsp:cNvSpPr/>
      </dsp:nvSpPr>
      <dsp:spPr>
        <a:xfrm>
          <a:off x="1940205" y="5395361"/>
          <a:ext cx="506620" cy="124474"/>
        </a:xfrm>
        <a:custGeom>
          <a:avLst/>
          <a:gdLst/>
          <a:ahLst/>
          <a:cxnLst/>
          <a:rect l="0" t="0" r="0" b="0"/>
          <a:pathLst>
            <a:path>
              <a:moveTo>
                <a:pt x="506620" y="0"/>
              </a:moveTo>
              <a:lnTo>
                <a:pt x="506620" y="70784"/>
              </a:lnTo>
              <a:lnTo>
                <a:pt x="0" y="70784"/>
              </a:lnTo>
              <a:lnTo>
                <a:pt x="0" y="12447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3E9022-5A8C-4693-923D-893C593F8E06}">
      <dsp:nvSpPr>
        <dsp:cNvPr id="0" name=""/>
        <dsp:cNvSpPr/>
      </dsp:nvSpPr>
      <dsp:spPr>
        <a:xfrm>
          <a:off x="1351396" y="4332787"/>
          <a:ext cx="642499" cy="9347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4740"/>
              </a:lnTo>
              <a:lnTo>
                <a:pt x="642499" y="934740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2E1F5E-7F3D-40EB-964F-C13873B9263B}">
      <dsp:nvSpPr>
        <dsp:cNvPr id="0" name=""/>
        <dsp:cNvSpPr/>
      </dsp:nvSpPr>
      <dsp:spPr>
        <a:xfrm>
          <a:off x="1351396" y="4332787"/>
          <a:ext cx="135879" cy="5982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8261"/>
              </a:lnTo>
              <a:lnTo>
                <a:pt x="135879" y="598261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5955C5-013A-47D7-B839-C57DB3E8A100}">
      <dsp:nvSpPr>
        <dsp:cNvPr id="0" name=""/>
        <dsp:cNvSpPr/>
      </dsp:nvSpPr>
      <dsp:spPr>
        <a:xfrm>
          <a:off x="1351396" y="4332787"/>
          <a:ext cx="135879" cy="2352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5214"/>
              </a:lnTo>
              <a:lnTo>
                <a:pt x="135879" y="23521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D9B34F-AFBD-424A-A79B-831268E04466}">
      <dsp:nvSpPr>
        <dsp:cNvPr id="0" name=""/>
        <dsp:cNvSpPr/>
      </dsp:nvSpPr>
      <dsp:spPr>
        <a:xfrm>
          <a:off x="872799" y="2880595"/>
          <a:ext cx="388010" cy="13243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24357"/>
              </a:lnTo>
              <a:lnTo>
                <a:pt x="388010" y="1324357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EAAB8B-17B4-40A5-A032-FD86D0C29E23}">
      <dsp:nvSpPr>
        <dsp:cNvPr id="0" name=""/>
        <dsp:cNvSpPr/>
      </dsp:nvSpPr>
      <dsp:spPr>
        <a:xfrm>
          <a:off x="1724680" y="3606691"/>
          <a:ext cx="444534" cy="1322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8556"/>
              </a:lnTo>
              <a:lnTo>
                <a:pt x="444534" y="78556"/>
              </a:lnTo>
              <a:lnTo>
                <a:pt x="444534" y="132246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9D923B-F4BF-402A-918E-4596CA7C2072}">
      <dsp:nvSpPr>
        <dsp:cNvPr id="0" name=""/>
        <dsp:cNvSpPr/>
      </dsp:nvSpPr>
      <dsp:spPr>
        <a:xfrm>
          <a:off x="872799" y="2880595"/>
          <a:ext cx="398950" cy="5982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8261"/>
              </a:lnTo>
              <a:lnTo>
                <a:pt x="398950" y="598261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C3FC53-197B-4638-ABB6-D23EA1537228}">
      <dsp:nvSpPr>
        <dsp:cNvPr id="0" name=""/>
        <dsp:cNvSpPr/>
      </dsp:nvSpPr>
      <dsp:spPr>
        <a:xfrm>
          <a:off x="872799" y="2880595"/>
          <a:ext cx="388010" cy="2352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5214"/>
              </a:lnTo>
              <a:lnTo>
                <a:pt x="388010" y="23521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B9500F-2C57-4F81-80FC-3F3DAEBB27CD}">
      <dsp:nvSpPr>
        <dsp:cNvPr id="0" name=""/>
        <dsp:cNvSpPr/>
      </dsp:nvSpPr>
      <dsp:spPr>
        <a:xfrm>
          <a:off x="1311236" y="2471123"/>
          <a:ext cx="2649807" cy="153804"/>
        </a:xfrm>
        <a:custGeom>
          <a:avLst/>
          <a:gdLst/>
          <a:ahLst/>
          <a:cxnLst/>
          <a:rect l="0" t="0" r="0" b="0"/>
          <a:pathLst>
            <a:path>
              <a:moveTo>
                <a:pt x="2649807" y="0"/>
              </a:moveTo>
              <a:lnTo>
                <a:pt x="2649807" y="100114"/>
              </a:lnTo>
              <a:lnTo>
                <a:pt x="0" y="100114"/>
              </a:lnTo>
              <a:lnTo>
                <a:pt x="0" y="15380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F3661C-13D4-4B4B-8918-439447739003}">
      <dsp:nvSpPr>
        <dsp:cNvPr id="0" name=""/>
        <dsp:cNvSpPr/>
      </dsp:nvSpPr>
      <dsp:spPr>
        <a:xfrm>
          <a:off x="3915324" y="2074793"/>
          <a:ext cx="91440" cy="140663"/>
        </a:xfrm>
        <a:custGeom>
          <a:avLst/>
          <a:gdLst/>
          <a:ahLst/>
          <a:cxnLst/>
          <a:rect l="0" t="0" r="0" b="0"/>
          <a:pathLst>
            <a:path>
              <a:moveTo>
                <a:pt x="48115" y="0"/>
              </a:moveTo>
              <a:lnTo>
                <a:pt x="48115" y="86972"/>
              </a:lnTo>
              <a:lnTo>
                <a:pt x="45720" y="86972"/>
              </a:lnTo>
              <a:lnTo>
                <a:pt x="45720" y="140663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EB257B-F7C1-468C-9D56-4853B7908A97}">
      <dsp:nvSpPr>
        <dsp:cNvPr id="0" name=""/>
        <dsp:cNvSpPr/>
      </dsp:nvSpPr>
      <dsp:spPr>
        <a:xfrm>
          <a:off x="2659456" y="2074793"/>
          <a:ext cx="1303983" cy="123298"/>
        </a:xfrm>
        <a:custGeom>
          <a:avLst/>
          <a:gdLst/>
          <a:ahLst/>
          <a:cxnLst/>
          <a:rect l="0" t="0" r="0" b="0"/>
          <a:pathLst>
            <a:path>
              <a:moveTo>
                <a:pt x="1303983" y="0"/>
              </a:moveTo>
              <a:lnTo>
                <a:pt x="1303983" y="69608"/>
              </a:lnTo>
              <a:lnTo>
                <a:pt x="0" y="69608"/>
              </a:lnTo>
              <a:lnTo>
                <a:pt x="0" y="123298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875745-9348-41FD-9ADD-F553930F415D}">
      <dsp:nvSpPr>
        <dsp:cNvPr id="0" name=""/>
        <dsp:cNvSpPr/>
      </dsp:nvSpPr>
      <dsp:spPr>
        <a:xfrm>
          <a:off x="1646680" y="2074793"/>
          <a:ext cx="2316759" cy="120664"/>
        </a:xfrm>
        <a:custGeom>
          <a:avLst/>
          <a:gdLst/>
          <a:ahLst/>
          <a:cxnLst/>
          <a:rect l="0" t="0" r="0" b="0"/>
          <a:pathLst>
            <a:path>
              <a:moveTo>
                <a:pt x="2316759" y="0"/>
              </a:moveTo>
              <a:lnTo>
                <a:pt x="2316759" y="66974"/>
              </a:lnTo>
              <a:lnTo>
                <a:pt x="0" y="66974"/>
              </a:lnTo>
              <a:lnTo>
                <a:pt x="0" y="120664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EA0984-B204-4C93-B8EF-B1673010C278}">
      <dsp:nvSpPr>
        <dsp:cNvPr id="0" name=""/>
        <dsp:cNvSpPr/>
      </dsp:nvSpPr>
      <dsp:spPr>
        <a:xfrm>
          <a:off x="633439" y="2074793"/>
          <a:ext cx="3330000" cy="107380"/>
        </a:xfrm>
        <a:custGeom>
          <a:avLst/>
          <a:gdLst/>
          <a:ahLst/>
          <a:cxnLst/>
          <a:rect l="0" t="0" r="0" b="0"/>
          <a:pathLst>
            <a:path>
              <a:moveTo>
                <a:pt x="3330000" y="0"/>
              </a:moveTo>
              <a:lnTo>
                <a:pt x="3330000" y="53690"/>
              </a:lnTo>
              <a:lnTo>
                <a:pt x="0" y="53690"/>
              </a:lnTo>
              <a:lnTo>
                <a:pt x="0" y="107380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F030A0-C670-41DE-B99F-6470DD1F3DE6}">
      <dsp:nvSpPr>
        <dsp:cNvPr id="0" name=""/>
        <dsp:cNvSpPr/>
      </dsp:nvSpPr>
      <dsp:spPr>
        <a:xfrm>
          <a:off x="3917720" y="1711745"/>
          <a:ext cx="91440" cy="10738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07380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4886B8-8626-4D6E-B5E3-95C5865D9D46}">
      <dsp:nvSpPr>
        <dsp:cNvPr id="0" name=""/>
        <dsp:cNvSpPr/>
      </dsp:nvSpPr>
      <dsp:spPr>
        <a:xfrm>
          <a:off x="3917720" y="1348697"/>
          <a:ext cx="91440" cy="10738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07380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8156B5-9D14-43C6-AD5E-82A42B051476}">
      <dsp:nvSpPr>
        <dsp:cNvPr id="0" name=""/>
        <dsp:cNvSpPr/>
      </dsp:nvSpPr>
      <dsp:spPr>
        <a:xfrm>
          <a:off x="3963440" y="985649"/>
          <a:ext cx="903866" cy="107380"/>
        </a:xfrm>
        <a:custGeom>
          <a:avLst/>
          <a:gdLst/>
          <a:ahLst/>
          <a:cxnLst/>
          <a:rect l="0" t="0" r="0" b="0"/>
          <a:pathLst>
            <a:path>
              <a:moveTo>
                <a:pt x="903866" y="0"/>
              </a:moveTo>
              <a:lnTo>
                <a:pt x="903866" y="53690"/>
              </a:lnTo>
              <a:lnTo>
                <a:pt x="0" y="53690"/>
              </a:lnTo>
              <a:lnTo>
                <a:pt x="0" y="107380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628C03-4F58-4EA8-96C0-FF02E48E5712}">
      <dsp:nvSpPr>
        <dsp:cNvPr id="0" name=""/>
        <dsp:cNvSpPr/>
      </dsp:nvSpPr>
      <dsp:spPr>
        <a:xfrm>
          <a:off x="4867306" y="622601"/>
          <a:ext cx="737848" cy="107380"/>
        </a:xfrm>
        <a:custGeom>
          <a:avLst/>
          <a:gdLst/>
          <a:ahLst/>
          <a:cxnLst/>
          <a:rect l="0" t="0" r="0" b="0"/>
          <a:pathLst>
            <a:path>
              <a:moveTo>
                <a:pt x="737848" y="0"/>
              </a:moveTo>
              <a:lnTo>
                <a:pt x="737848" y="53690"/>
              </a:lnTo>
              <a:lnTo>
                <a:pt x="0" y="53690"/>
              </a:lnTo>
              <a:lnTo>
                <a:pt x="0" y="10738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9AADF3-7CBB-432E-B7EF-BC4E51CC59AF}">
      <dsp:nvSpPr>
        <dsp:cNvPr id="0" name=""/>
        <dsp:cNvSpPr/>
      </dsp:nvSpPr>
      <dsp:spPr>
        <a:xfrm>
          <a:off x="3306413" y="622601"/>
          <a:ext cx="2298742" cy="107380"/>
        </a:xfrm>
        <a:custGeom>
          <a:avLst/>
          <a:gdLst/>
          <a:ahLst/>
          <a:cxnLst/>
          <a:rect l="0" t="0" r="0" b="0"/>
          <a:pathLst>
            <a:path>
              <a:moveTo>
                <a:pt x="2298742" y="0"/>
              </a:moveTo>
              <a:lnTo>
                <a:pt x="2298742" y="53690"/>
              </a:lnTo>
              <a:lnTo>
                <a:pt x="0" y="53690"/>
              </a:lnTo>
              <a:lnTo>
                <a:pt x="0" y="107380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100A20-93D4-4B7E-857A-7BACF6FEDE27}">
      <dsp:nvSpPr>
        <dsp:cNvPr id="0" name=""/>
        <dsp:cNvSpPr/>
      </dsp:nvSpPr>
      <dsp:spPr>
        <a:xfrm>
          <a:off x="5605155" y="259553"/>
          <a:ext cx="783142" cy="107380"/>
        </a:xfrm>
        <a:custGeom>
          <a:avLst/>
          <a:gdLst/>
          <a:ahLst/>
          <a:cxnLst/>
          <a:rect l="0" t="0" r="0" b="0"/>
          <a:pathLst>
            <a:path>
              <a:moveTo>
                <a:pt x="783142" y="0"/>
              </a:moveTo>
              <a:lnTo>
                <a:pt x="783142" y="53690"/>
              </a:lnTo>
              <a:lnTo>
                <a:pt x="0" y="53690"/>
              </a:lnTo>
              <a:lnTo>
                <a:pt x="0" y="107380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56C2D3-CFEB-4E9C-A9D4-125F82E43A43}">
      <dsp:nvSpPr>
        <dsp:cNvPr id="0" name=""/>
        <dsp:cNvSpPr/>
      </dsp:nvSpPr>
      <dsp:spPr>
        <a:xfrm>
          <a:off x="5658845" y="3886"/>
          <a:ext cx="1458905" cy="25566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System.Object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658845" y="3886"/>
        <a:ext cx="1458905" cy="255667"/>
      </dsp:txXfrm>
    </dsp:sp>
    <dsp:sp modelId="{87104EB8-9FE0-492C-9AA9-5952F2D304B4}">
      <dsp:nvSpPr>
        <dsp:cNvPr id="0" name=""/>
        <dsp:cNvSpPr/>
      </dsp:nvSpPr>
      <dsp:spPr>
        <a:xfrm>
          <a:off x="4875702" y="366934"/>
          <a:ext cx="1458905" cy="25566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DispatcherObject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875702" y="366934"/>
        <a:ext cx="1458905" cy="255667"/>
      </dsp:txXfrm>
    </dsp:sp>
    <dsp:sp modelId="{DB4D2263-EB4F-415D-BDBE-83CF312B23EC}">
      <dsp:nvSpPr>
        <dsp:cNvPr id="0" name=""/>
        <dsp:cNvSpPr/>
      </dsp:nvSpPr>
      <dsp:spPr>
        <a:xfrm>
          <a:off x="2808188" y="729982"/>
          <a:ext cx="996448" cy="25566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Application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808188" y="729982"/>
        <a:ext cx="996448" cy="255667"/>
      </dsp:txXfrm>
    </dsp:sp>
    <dsp:sp modelId="{FB6ECC9F-1A98-4AB5-9BEE-6CC0A279FA04}">
      <dsp:nvSpPr>
        <dsp:cNvPr id="0" name=""/>
        <dsp:cNvSpPr/>
      </dsp:nvSpPr>
      <dsp:spPr>
        <a:xfrm>
          <a:off x="4137854" y="729982"/>
          <a:ext cx="1458905" cy="25566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DependencyObject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137854" y="729982"/>
        <a:ext cx="1458905" cy="255667"/>
      </dsp:txXfrm>
    </dsp:sp>
    <dsp:sp modelId="{D1C38C4C-8CA7-4C13-9A39-2BFBD762656E}">
      <dsp:nvSpPr>
        <dsp:cNvPr id="0" name=""/>
        <dsp:cNvSpPr/>
      </dsp:nvSpPr>
      <dsp:spPr>
        <a:xfrm>
          <a:off x="3510510" y="1093029"/>
          <a:ext cx="905860" cy="25566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Visual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510510" y="1093029"/>
        <a:ext cx="905860" cy="255667"/>
      </dsp:txXfrm>
    </dsp:sp>
    <dsp:sp modelId="{052F90F9-9291-4E19-A1F2-793F98DB2291}">
      <dsp:nvSpPr>
        <dsp:cNvPr id="0" name=""/>
        <dsp:cNvSpPr/>
      </dsp:nvSpPr>
      <dsp:spPr>
        <a:xfrm>
          <a:off x="3510510" y="1456077"/>
          <a:ext cx="905860" cy="25566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UIElement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510510" y="1456077"/>
        <a:ext cx="905860" cy="255667"/>
      </dsp:txXfrm>
    </dsp:sp>
    <dsp:sp modelId="{2CFA37AB-61A6-4E3C-B639-C00E6001CD73}">
      <dsp:nvSpPr>
        <dsp:cNvPr id="0" name=""/>
        <dsp:cNvSpPr/>
      </dsp:nvSpPr>
      <dsp:spPr>
        <a:xfrm>
          <a:off x="3300302" y="1819125"/>
          <a:ext cx="1326275" cy="25566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FrameworkElement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300302" y="1819125"/>
        <a:ext cx="1326275" cy="255667"/>
      </dsp:txXfrm>
    </dsp:sp>
    <dsp:sp modelId="{9CC9DB37-06F4-4B73-92B8-555E1FE1CEA8}">
      <dsp:nvSpPr>
        <dsp:cNvPr id="0" name=""/>
        <dsp:cNvSpPr/>
      </dsp:nvSpPr>
      <dsp:spPr>
        <a:xfrm>
          <a:off x="180509" y="2182173"/>
          <a:ext cx="905860" cy="25566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Page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80509" y="2182173"/>
        <a:ext cx="905860" cy="255667"/>
      </dsp:txXfrm>
    </dsp:sp>
    <dsp:sp modelId="{9898FB4E-58D0-4DA4-A6F7-885A49288266}">
      <dsp:nvSpPr>
        <dsp:cNvPr id="0" name=""/>
        <dsp:cNvSpPr/>
      </dsp:nvSpPr>
      <dsp:spPr>
        <a:xfrm>
          <a:off x="1193750" y="2195458"/>
          <a:ext cx="905860" cy="25566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Shape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193750" y="2195458"/>
        <a:ext cx="905860" cy="255667"/>
      </dsp:txXfrm>
    </dsp:sp>
    <dsp:sp modelId="{B65811BC-91E8-415F-81FF-1CF0569FAC88}">
      <dsp:nvSpPr>
        <dsp:cNvPr id="0" name=""/>
        <dsp:cNvSpPr/>
      </dsp:nvSpPr>
      <dsp:spPr>
        <a:xfrm>
          <a:off x="2206526" y="2198091"/>
          <a:ext cx="905860" cy="25566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TextBlock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206526" y="2198091"/>
        <a:ext cx="905860" cy="255667"/>
      </dsp:txXfrm>
    </dsp:sp>
    <dsp:sp modelId="{432F130A-479F-418F-85F8-84EAABB2EFBD}">
      <dsp:nvSpPr>
        <dsp:cNvPr id="0" name=""/>
        <dsp:cNvSpPr/>
      </dsp:nvSpPr>
      <dsp:spPr>
        <a:xfrm>
          <a:off x="3508114" y="2215456"/>
          <a:ext cx="905860" cy="25566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508114" y="2215456"/>
        <a:ext cx="905860" cy="255667"/>
      </dsp:txXfrm>
    </dsp:sp>
    <dsp:sp modelId="{7A869336-8D0F-4E4B-9DE9-977D5B94E6E3}">
      <dsp:nvSpPr>
        <dsp:cNvPr id="0" name=""/>
        <dsp:cNvSpPr/>
      </dsp:nvSpPr>
      <dsp:spPr>
        <a:xfrm>
          <a:off x="763190" y="2624928"/>
          <a:ext cx="1096092" cy="25566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ContentControl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763190" y="2624928"/>
        <a:ext cx="1096092" cy="255667"/>
      </dsp:txXfrm>
    </dsp:sp>
    <dsp:sp modelId="{043DD402-8965-4ECF-B5DC-2BDAAA15C61E}">
      <dsp:nvSpPr>
        <dsp:cNvPr id="0" name=""/>
        <dsp:cNvSpPr/>
      </dsp:nvSpPr>
      <dsp:spPr>
        <a:xfrm>
          <a:off x="1260810" y="2987976"/>
          <a:ext cx="905860" cy="25566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Frame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260810" y="2987976"/>
        <a:ext cx="905860" cy="255667"/>
      </dsp:txXfrm>
    </dsp:sp>
    <dsp:sp modelId="{63484696-703B-44B2-AE28-00F9E13489F2}">
      <dsp:nvSpPr>
        <dsp:cNvPr id="0" name=""/>
        <dsp:cNvSpPr/>
      </dsp:nvSpPr>
      <dsp:spPr>
        <a:xfrm>
          <a:off x="1271750" y="3351024"/>
          <a:ext cx="905860" cy="25566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Window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271750" y="3351024"/>
        <a:ext cx="905860" cy="255667"/>
      </dsp:txXfrm>
    </dsp:sp>
    <dsp:sp modelId="{EBDBC34A-14B9-4D9C-B5B6-216E7CDD3FB6}">
      <dsp:nvSpPr>
        <dsp:cNvPr id="0" name=""/>
        <dsp:cNvSpPr/>
      </dsp:nvSpPr>
      <dsp:spPr>
        <a:xfrm>
          <a:off x="1506077" y="3738938"/>
          <a:ext cx="1326275" cy="25566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NavigationWindow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506077" y="3738938"/>
        <a:ext cx="1326275" cy="255667"/>
      </dsp:txXfrm>
    </dsp:sp>
    <dsp:sp modelId="{14B02933-18E1-4D5C-B46B-2FB4D4F5F149}">
      <dsp:nvSpPr>
        <dsp:cNvPr id="0" name=""/>
        <dsp:cNvSpPr/>
      </dsp:nvSpPr>
      <dsp:spPr>
        <a:xfrm>
          <a:off x="1260810" y="4077119"/>
          <a:ext cx="905860" cy="25566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ButtonBase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260810" y="4077119"/>
        <a:ext cx="905860" cy="255667"/>
      </dsp:txXfrm>
    </dsp:sp>
    <dsp:sp modelId="{1314EB1D-D4A5-417C-9B8A-A19C36109857}">
      <dsp:nvSpPr>
        <dsp:cNvPr id="0" name=""/>
        <dsp:cNvSpPr/>
      </dsp:nvSpPr>
      <dsp:spPr>
        <a:xfrm>
          <a:off x="1487275" y="4440167"/>
          <a:ext cx="905860" cy="25566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Button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487275" y="4440167"/>
        <a:ext cx="905860" cy="255667"/>
      </dsp:txXfrm>
    </dsp:sp>
    <dsp:sp modelId="{9570D9A5-2609-418D-9459-71DDC798B540}">
      <dsp:nvSpPr>
        <dsp:cNvPr id="0" name=""/>
        <dsp:cNvSpPr/>
      </dsp:nvSpPr>
      <dsp:spPr>
        <a:xfrm>
          <a:off x="1487275" y="4803215"/>
          <a:ext cx="905860" cy="25566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RepeatButton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487275" y="4803215"/>
        <a:ext cx="905860" cy="255667"/>
      </dsp:txXfrm>
    </dsp:sp>
    <dsp:sp modelId="{06E5DE2A-43BC-4698-BC30-24C07F2EF9EE}">
      <dsp:nvSpPr>
        <dsp:cNvPr id="0" name=""/>
        <dsp:cNvSpPr/>
      </dsp:nvSpPr>
      <dsp:spPr>
        <a:xfrm>
          <a:off x="1993895" y="5139694"/>
          <a:ext cx="905860" cy="25566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ToggleButton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993895" y="5139694"/>
        <a:ext cx="905860" cy="255667"/>
      </dsp:txXfrm>
    </dsp:sp>
    <dsp:sp modelId="{9F29CBCB-BC47-4DE5-89C1-201A28505C78}">
      <dsp:nvSpPr>
        <dsp:cNvPr id="0" name=""/>
        <dsp:cNvSpPr/>
      </dsp:nvSpPr>
      <dsp:spPr>
        <a:xfrm>
          <a:off x="1487275" y="5519836"/>
          <a:ext cx="905860" cy="25566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CheckBox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1487275" y="5519836"/>
        <a:ext cx="905860" cy="255667"/>
      </dsp:txXfrm>
    </dsp:sp>
    <dsp:sp modelId="{D7A2FDCB-2896-411A-B2BB-4AE81426E9D2}">
      <dsp:nvSpPr>
        <dsp:cNvPr id="0" name=""/>
        <dsp:cNvSpPr/>
      </dsp:nvSpPr>
      <dsp:spPr>
        <a:xfrm>
          <a:off x="2500516" y="5519836"/>
          <a:ext cx="905860" cy="25566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RadioButton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500516" y="5519836"/>
        <a:ext cx="905860" cy="255667"/>
      </dsp:txXfrm>
    </dsp:sp>
    <dsp:sp modelId="{8FAA78A5-DB51-4A04-8C7F-0A88841D0D5E}">
      <dsp:nvSpPr>
        <dsp:cNvPr id="0" name=""/>
        <dsp:cNvSpPr/>
      </dsp:nvSpPr>
      <dsp:spPr>
        <a:xfrm>
          <a:off x="1396216" y="5812652"/>
          <a:ext cx="905860" cy="255667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UserControl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396216" y="5812652"/>
        <a:ext cx="905860" cy="255667"/>
      </dsp:txXfrm>
    </dsp:sp>
    <dsp:sp modelId="{80BA7277-41CF-4DBB-A3C9-A613C76DBBC3}">
      <dsp:nvSpPr>
        <dsp:cNvPr id="0" name=""/>
        <dsp:cNvSpPr/>
      </dsp:nvSpPr>
      <dsp:spPr>
        <a:xfrm>
          <a:off x="2607162" y="2632690"/>
          <a:ext cx="905860" cy="25566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RangeBase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607162" y="2632690"/>
        <a:ext cx="905860" cy="255667"/>
      </dsp:txXfrm>
    </dsp:sp>
    <dsp:sp modelId="{07844388-A3B4-4C13-A2D2-792D32DA861A}">
      <dsp:nvSpPr>
        <dsp:cNvPr id="0" name=""/>
        <dsp:cNvSpPr/>
      </dsp:nvSpPr>
      <dsp:spPr>
        <a:xfrm>
          <a:off x="2833628" y="2987976"/>
          <a:ext cx="905860" cy="25566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Slider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833628" y="2987976"/>
        <a:ext cx="905860" cy="255667"/>
      </dsp:txXfrm>
    </dsp:sp>
    <dsp:sp modelId="{3335ED73-5D35-4596-8F67-7CB9CBB3A78F}">
      <dsp:nvSpPr>
        <dsp:cNvPr id="0" name=""/>
        <dsp:cNvSpPr/>
      </dsp:nvSpPr>
      <dsp:spPr>
        <a:xfrm>
          <a:off x="2833628" y="3311170"/>
          <a:ext cx="905860" cy="25566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ProgressBar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2833628" y="3311170"/>
        <a:ext cx="905860" cy="255667"/>
      </dsp:txXfrm>
    </dsp:sp>
    <dsp:sp modelId="{0B6630BF-6D5C-424B-923E-EC7375F89897}">
      <dsp:nvSpPr>
        <dsp:cNvPr id="0" name=""/>
        <dsp:cNvSpPr/>
      </dsp:nvSpPr>
      <dsp:spPr>
        <a:xfrm>
          <a:off x="3885924" y="2624928"/>
          <a:ext cx="905860" cy="25566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TextBoxBase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3885924" y="2624928"/>
        <a:ext cx="905860" cy="255667"/>
      </dsp:txXfrm>
    </dsp:sp>
    <dsp:sp modelId="{7E9A90C3-5E03-4E30-9C59-D3329E6ACC6A}">
      <dsp:nvSpPr>
        <dsp:cNvPr id="0" name=""/>
        <dsp:cNvSpPr/>
      </dsp:nvSpPr>
      <dsp:spPr>
        <a:xfrm>
          <a:off x="4112390" y="2987976"/>
          <a:ext cx="905860" cy="25566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TextBox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112390" y="2987976"/>
        <a:ext cx="905860" cy="255667"/>
      </dsp:txXfrm>
    </dsp:sp>
    <dsp:sp modelId="{8B8B023A-5FEE-40D8-8347-0287C67560B1}">
      <dsp:nvSpPr>
        <dsp:cNvPr id="0" name=""/>
        <dsp:cNvSpPr/>
      </dsp:nvSpPr>
      <dsp:spPr>
        <a:xfrm>
          <a:off x="4112390" y="3311170"/>
          <a:ext cx="905860" cy="25566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RichTextBox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112390" y="3311170"/>
        <a:ext cx="905860" cy="255667"/>
      </dsp:txXfrm>
    </dsp:sp>
    <dsp:sp modelId="{97B477EA-1147-45EC-A03A-FDBFB56D83C8}">
      <dsp:nvSpPr>
        <dsp:cNvPr id="0" name=""/>
        <dsp:cNvSpPr/>
      </dsp:nvSpPr>
      <dsp:spPr>
        <a:xfrm>
          <a:off x="5094812" y="2624928"/>
          <a:ext cx="905860" cy="25566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ItemsControl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094812" y="2624928"/>
        <a:ext cx="905860" cy="255667"/>
      </dsp:txXfrm>
    </dsp:sp>
    <dsp:sp modelId="{A6251617-BAA3-47D4-A526-2BC8A25E5BA9}">
      <dsp:nvSpPr>
        <dsp:cNvPr id="0" name=""/>
        <dsp:cNvSpPr/>
      </dsp:nvSpPr>
      <dsp:spPr>
        <a:xfrm>
          <a:off x="5827898" y="2987976"/>
          <a:ext cx="905860" cy="25566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MenuBase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827898" y="2987976"/>
        <a:ext cx="905860" cy="255667"/>
      </dsp:txXfrm>
    </dsp:sp>
    <dsp:sp modelId="{9ACF3576-BF1A-4CFB-ACA5-CCFFA2B66599}">
      <dsp:nvSpPr>
        <dsp:cNvPr id="0" name=""/>
        <dsp:cNvSpPr/>
      </dsp:nvSpPr>
      <dsp:spPr>
        <a:xfrm>
          <a:off x="5321278" y="3351024"/>
          <a:ext cx="905860" cy="25566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Menu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321278" y="3351024"/>
        <a:ext cx="905860" cy="255667"/>
      </dsp:txXfrm>
    </dsp:sp>
    <dsp:sp modelId="{66150514-19F9-406E-BA0C-88EEBF8642BE}">
      <dsp:nvSpPr>
        <dsp:cNvPr id="0" name=""/>
        <dsp:cNvSpPr/>
      </dsp:nvSpPr>
      <dsp:spPr>
        <a:xfrm>
          <a:off x="6334519" y="3351024"/>
          <a:ext cx="905860" cy="25566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ContextMenu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34519" y="3351024"/>
        <a:ext cx="905860" cy="255667"/>
      </dsp:txXfrm>
    </dsp:sp>
    <dsp:sp modelId="{7B1516A1-C0FA-47D8-8FF5-88B0B2B9B530}">
      <dsp:nvSpPr>
        <dsp:cNvPr id="0" name=""/>
        <dsp:cNvSpPr/>
      </dsp:nvSpPr>
      <dsp:spPr>
        <a:xfrm>
          <a:off x="6057996" y="3714071"/>
          <a:ext cx="1458905" cy="25566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HeaderedItemsControl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057996" y="3714071"/>
        <a:ext cx="1458905" cy="255667"/>
      </dsp:txXfrm>
    </dsp:sp>
    <dsp:sp modelId="{CC883DDA-8DE2-442B-B572-EB42CDB8515A}">
      <dsp:nvSpPr>
        <dsp:cNvPr id="0" name=""/>
        <dsp:cNvSpPr/>
      </dsp:nvSpPr>
      <dsp:spPr>
        <a:xfrm>
          <a:off x="5321278" y="4077119"/>
          <a:ext cx="905860" cy="25566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MenuItem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321278" y="4077119"/>
        <a:ext cx="905860" cy="255667"/>
      </dsp:txXfrm>
    </dsp:sp>
    <dsp:sp modelId="{816134AE-FBFE-441A-8BDB-F12FE955BDDE}">
      <dsp:nvSpPr>
        <dsp:cNvPr id="0" name=""/>
        <dsp:cNvSpPr/>
      </dsp:nvSpPr>
      <dsp:spPr>
        <a:xfrm>
          <a:off x="6334519" y="4077119"/>
          <a:ext cx="905860" cy="25566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Toolbar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34519" y="4077119"/>
        <a:ext cx="905860" cy="255667"/>
      </dsp:txXfrm>
    </dsp:sp>
    <dsp:sp modelId="{A3647E35-D473-46AE-BD74-39077DCF2F47}">
      <dsp:nvSpPr>
        <dsp:cNvPr id="0" name=""/>
        <dsp:cNvSpPr/>
      </dsp:nvSpPr>
      <dsp:spPr>
        <a:xfrm>
          <a:off x="7417434" y="4063323"/>
          <a:ext cx="905860" cy="255667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TreeViewItem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7417434" y="4063323"/>
        <a:ext cx="905860" cy="255667"/>
      </dsp:txXfrm>
    </dsp:sp>
    <dsp:sp modelId="{6779BD6A-7D87-418C-878A-03729CACBDAB}">
      <dsp:nvSpPr>
        <dsp:cNvPr id="0" name=""/>
        <dsp:cNvSpPr/>
      </dsp:nvSpPr>
      <dsp:spPr>
        <a:xfrm>
          <a:off x="6334519" y="4440167"/>
          <a:ext cx="905860" cy="25566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Selector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34519" y="4440167"/>
        <a:ext cx="905860" cy="255667"/>
      </dsp:txXfrm>
    </dsp:sp>
    <dsp:sp modelId="{52DC18CA-4CFB-47D5-A2DC-697BCD52F3E0}">
      <dsp:nvSpPr>
        <dsp:cNvPr id="0" name=""/>
        <dsp:cNvSpPr/>
      </dsp:nvSpPr>
      <dsp:spPr>
        <a:xfrm>
          <a:off x="5321278" y="4803215"/>
          <a:ext cx="905860" cy="25566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TabControl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321278" y="4803215"/>
        <a:ext cx="905860" cy="255667"/>
      </dsp:txXfrm>
    </dsp:sp>
    <dsp:sp modelId="{4E7478B3-4D81-41D1-85DF-D62021172ACA}">
      <dsp:nvSpPr>
        <dsp:cNvPr id="0" name=""/>
        <dsp:cNvSpPr/>
      </dsp:nvSpPr>
      <dsp:spPr>
        <a:xfrm>
          <a:off x="6334519" y="4801683"/>
          <a:ext cx="905860" cy="25566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ListBox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34519" y="4801683"/>
        <a:ext cx="905860" cy="255667"/>
      </dsp:txXfrm>
    </dsp:sp>
    <dsp:sp modelId="{98C46B07-6D4D-4F00-B5F2-17D41102D307}">
      <dsp:nvSpPr>
        <dsp:cNvPr id="0" name=""/>
        <dsp:cNvSpPr/>
      </dsp:nvSpPr>
      <dsp:spPr>
        <a:xfrm>
          <a:off x="6332969" y="5165726"/>
          <a:ext cx="905860" cy="25566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ListView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32969" y="5165726"/>
        <a:ext cx="905860" cy="255667"/>
      </dsp:txXfrm>
    </dsp:sp>
    <dsp:sp modelId="{4D49C8F2-93FF-44CA-81D9-B204AD1331D1}">
      <dsp:nvSpPr>
        <dsp:cNvPr id="0" name=""/>
        <dsp:cNvSpPr/>
      </dsp:nvSpPr>
      <dsp:spPr>
        <a:xfrm>
          <a:off x="7347760" y="4801683"/>
          <a:ext cx="905860" cy="25566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ComboBox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7347760" y="4801683"/>
        <a:ext cx="905860" cy="255667"/>
      </dsp:txXfrm>
    </dsp:sp>
    <dsp:sp modelId="{4E33F582-0ACF-4752-9777-273DA2DE42AF}">
      <dsp:nvSpPr>
        <dsp:cNvPr id="0" name=""/>
        <dsp:cNvSpPr/>
      </dsp:nvSpPr>
      <dsp:spPr>
        <a:xfrm>
          <a:off x="5321278" y="5357996"/>
          <a:ext cx="905860" cy="25566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TreeView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321278" y="5357996"/>
        <a:ext cx="905860" cy="255667"/>
      </dsp:txXfrm>
    </dsp:sp>
    <dsp:sp modelId="{14F1AB17-2612-451B-B8F5-079A3245D089}">
      <dsp:nvSpPr>
        <dsp:cNvPr id="0" name=""/>
        <dsp:cNvSpPr/>
      </dsp:nvSpPr>
      <dsp:spPr>
        <a:xfrm>
          <a:off x="5443527" y="2202171"/>
          <a:ext cx="905860" cy="255667"/>
        </a:xfrm>
        <a:prstGeom prst="rect">
          <a:avLst/>
        </a:prstGeom>
        <a:solidFill>
          <a:srgbClr val="FBFCD0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itchFamily="34" charset="0"/>
            </a:rPr>
            <a:t>ToolBarTray</a:t>
          </a:r>
          <a:endParaRPr lang="ru-RU" sz="11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5443527" y="2202171"/>
        <a:ext cx="905860" cy="255667"/>
      </dsp:txXfrm>
    </dsp:sp>
    <dsp:sp modelId="{C248BDA1-E772-4B98-B83F-23DAAEB74FE6}">
      <dsp:nvSpPr>
        <dsp:cNvPr id="0" name=""/>
        <dsp:cNvSpPr/>
      </dsp:nvSpPr>
      <dsp:spPr>
        <a:xfrm>
          <a:off x="6813941" y="2182173"/>
          <a:ext cx="905860" cy="25566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Panel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813941" y="2182173"/>
        <a:ext cx="905860" cy="255667"/>
      </dsp:txXfrm>
    </dsp:sp>
    <dsp:sp modelId="{6AC061CF-CC08-4F4F-AFFE-D64EFC45FB2C}">
      <dsp:nvSpPr>
        <dsp:cNvPr id="0" name=""/>
        <dsp:cNvSpPr/>
      </dsp:nvSpPr>
      <dsp:spPr>
        <a:xfrm>
          <a:off x="6307321" y="2545221"/>
          <a:ext cx="905860" cy="25566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Grid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6307321" y="2545221"/>
        <a:ext cx="905860" cy="255667"/>
      </dsp:txXfrm>
    </dsp:sp>
    <dsp:sp modelId="{5C8E4539-33E2-4316-9135-B5BEABF70BF8}">
      <dsp:nvSpPr>
        <dsp:cNvPr id="0" name=""/>
        <dsp:cNvSpPr/>
      </dsp:nvSpPr>
      <dsp:spPr>
        <a:xfrm>
          <a:off x="7320562" y="2545221"/>
          <a:ext cx="905860" cy="25566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Canvas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7320562" y="2545221"/>
        <a:ext cx="905860" cy="255667"/>
      </dsp:txXfrm>
    </dsp:sp>
    <dsp:sp modelId="{99638FEC-C50E-49EB-AB7F-60912F0B412F}">
      <dsp:nvSpPr>
        <dsp:cNvPr id="0" name=""/>
        <dsp:cNvSpPr/>
      </dsp:nvSpPr>
      <dsp:spPr>
        <a:xfrm>
          <a:off x="4977750" y="1093029"/>
          <a:ext cx="1458905" cy="25566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ContentElement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977750" y="1093029"/>
        <a:ext cx="1458905" cy="255667"/>
      </dsp:txXfrm>
    </dsp:sp>
    <dsp:sp modelId="{D0BEBF4C-3CC0-4911-8F01-F2794F029EB4}">
      <dsp:nvSpPr>
        <dsp:cNvPr id="0" name=""/>
        <dsp:cNvSpPr/>
      </dsp:nvSpPr>
      <dsp:spPr>
        <a:xfrm>
          <a:off x="4736302" y="1456077"/>
          <a:ext cx="1941799" cy="25566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FrameworkContentElement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4736302" y="1456077"/>
        <a:ext cx="1941799" cy="255667"/>
      </dsp:txXfrm>
    </dsp:sp>
    <dsp:sp modelId="{80D49BAC-30D9-429D-B56B-213923853D34}">
      <dsp:nvSpPr>
        <dsp:cNvPr id="0" name=""/>
        <dsp:cNvSpPr/>
      </dsp:nvSpPr>
      <dsp:spPr>
        <a:xfrm>
          <a:off x="5876838" y="729982"/>
          <a:ext cx="1458905" cy="25566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FrameworkTemplate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5876838" y="729982"/>
        <a:ext cx="1458905" cy="255667"/>
      </dsp:txXfrm>
    </dsp:sp>
    <dsp:sp modelId="{D4EA128C-DF21-45C0-BF4F-C14BA70ADDB2}">
      <dsp:nvSpPr>
        <dsp:cNvPr id="0" name=""/>
        <dsp:cNvSpPr/>
      </dsp:nvSpPr>
      <dsp:spPr>
        <a:xfrm>
          <a:off x="7443123" y="729982"/>
          <a:ext cx="905860" cy="25566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smtClean="0">
              <a:solidFill>
                <a:schemeClr val="tx1"/>
              </a:solidFill>
              <a:latin typeface="Calibri" pitchFamily="34" charset="0"/>
            </a:rPr>
            <a:t>Style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7443123" y="729982"/>
        <a:ext cx="905860" cy="255667"/>
      </dsp:txXfrm>
    </dsp:sp>
    <dsp:sp modelId="{6120BC4C-84AE-4B1F-BD4C-9486B1EED0DB}">
      <dsp:nvSpPr>
        <dsp:cNvPr id="0" name=""/>
        <dsp:cNvSpPr/>
      </dsp:nvSpPr>
      <dsp:spPr>
        <a:xfrm>
          <a:off x="7001614" y="366934"/>
          <a:ext cx="1458905" cy="255667"/>
        </a:xfrm>
        <a:prstGeom prst="rect">
          <a:avLst/>
        </a:prstGeom>
        <a:solidFill>
          <a:srgbClr val="FFFFCC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baseline="0" dirty="0" err="1" smtClean="0">
              <a:solidFill>
                <a:schemeClr val="tx1"/>
              </a:solidFill>
              <a:latin typeface="Calibri" pitchFamily="34" charset="0"/>
            </a:rPr>
            <a:t>NavigationService</a:t>
          </a:r>
          <a:endParaRPr lang="ru-RU" sz="1100" b="1" i="0" kern="1200" baseline="0" dirty="0">
            <a:solidFill>
              <a:schemeClr val="tx1"/>
            </a:solidFill>
            <a:latin typeface="Calibri" pitchFamily="34" charset="0"/>
          </a:endParaRPr>
        </a:p>
      </dsp:txBody>
      <dsp:txXfrm>
        <a:off x="7001614" y="366934"/>
        <a:ext cx="1458905" cy="255667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F3A5E7A-D3FF-469A-BD01-712C587D4627}" type="datetimeFigureOut">
              <a:rPr lang="ru-RU"/>
              <a:pPr>
                <a:defRPr/>
              </a:pPr>
              <a:t>04.05.2010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F9BAFE4-1452-4EA4-9D0E-9FA2248C67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BFFCC25-7A1F-40C0-A57F-D32EF2A90EE0}" type="slidenum">
              <a:rPr lang="ru-RU" smtClean="0"/>
              <a:pPr/>
              <a:t>1</a:t>
            </a:fld>
            <a:endParaRPr lang="ru-RU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3C0438-F220-4A85-B85F-EBC35FD41A4D}" type="slidenum">
              <a:rPr lang="ru-RU" smtClean="0"/>
              <a:pPr/>
              <a:t>2</a:t>
            </a:fld>
            <a:endParaRPr lang="ru-RU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Показать пример со </a:t>
            </a:r>
            <a:r>
              <a:rPr lang="en-US" smtClean="0"/>
              <a:t>Spy++</a:t>
            </a:r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3C0438-F220-4A85-B85F-EBC35FD41A4D}" type="slidenum">
              <a:rPr lang="ru-RU" smtClean="0"/>
              <a:pPr/>
              <a:t>3</a:t>
            </a:fld>
            <a:endParaRPr lang="ru-RU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Показать пример со </a:t>
            </a:r>
            <a:r>
              <a:rPr lang="en-US" smtClean="0"/>
              <a:t>Spy++</a:t>
            </a:r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3C0438-F220-4A85-B85F-EBC35FD41A4D}" type="slidenum">
              <a:rPr lang="ru-RU" smtClean="0"/>
              <a:pPr/>
              <a:t>4</a:t>
            </a:fld>
            <a:endParaRPr lang="ru-RU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Показать пример со </a:t>
            </a:r>
            <a:r>
              <a:rPr lang="en-US" smtClean="0"/>
              <a:t>Spy++</a:t>
            </a:r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3C0438-F220-4A85-B85F-EBC35FD41A4D}" type="slidenum">
              <a:rPr lang="ru-RU" smtClean="0"/>
              <a:pPr/>
              <a:t>5</a:t>
            </a:fld>
            <a:endParaRPr lang="ru-RU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Показать пример со </a:t>
            </a:r>
            <a:r>
              <a:rPr lang="en-US" smtClean="0"/>
              <a:t>Spy++</a:t>
            </a:r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3C0438-F220-4A85-B85F-EBC35FD41A4D}" type="slidenum">
              <a:rPr lang="ru-RU" smtClean="0"/>
              <a:pPr/>
              <a:t>8</a:t>
            </a:fld>
            <a:endParaRPr lang="ru-RU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Показать пример со </a:t>
            </a:r>
            <a:r>
              <a:rPr lang="en-US" smtClean="0"/>
              <a:t>Spy++</a:t>
            </a:r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3C0438-F220-4A85-B85F-EBC35FD41A4D}" type="slidenum">
              <a:rPr lang="ru-RU" smtClean="0"/>
              <a:pPr/>
              <a:t>13</a:t>
            </a:fld>
            <a:endParaRPr lang="ru-RU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dirty="0" smtClean="0"/>
              <a:t>Показать пример со </a:t>
            </a:r>
            <a:r>
              <a:rPr lang="en-US" dirty="0" smtClean="0"/>
              <a:t>Spy++</a:t>
            </a:r>
            <a:endParaRPr lang="ru-RU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875DEC-DC16-4FCD-BE39-4284045D8E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8EEC58-6EF7-448F-B43D-52569E1A14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878C08-92BE-46AE-8226-F7AD5C71A5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B84C87-B427-471F-BA13-FA1285577F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3AF095-FFD2-42F3-97A4-FF8A6D2F2F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7561CC-E0D9-49F9-A6EF-F2D20653CD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F43991-75C1-4389-8FB0-E77BDC39C8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D0B82C-E139-45D0-A1DD-9A4A410D30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A068B5-9CE6-41B9-9719-1616D40CE5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786B9C-1942-455F-9C9C-B3BA3046BA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3E80FC-EAA5-416D-944E-EFC0DF6A07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03186C-ECA6-4DC1-BB47-10B7F4AE5A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>
                <a:latin typeface="+mn-lt"/>
              </a:defRPr>
            </a:lvl1pPr>
          </a:lstStyle>
          <a:p>
            <a:pPr>
              <a:defRPr/>
            </a:pPr>
            <a:fld id="{EFDA702B-9D35-4FE6-B4C7-2D0D510259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6" Type="http://schemas.openxmlformats.org/officeDocument/2006/relationships/diagramColors" Target="../diagrams/colors3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14356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Классы </a:t>
            </a:r>
            <a:r>
              <a:rPr lang="en-US" sz="3200" b="1" dirty="0" smtClean="0">
                <a:solidFill>
                  <a:srgbClr val="FBFCD0"/>
                </a:solidFill>
                <a:latin typeface="Arial Narrow" pitchFamily="34" charset="0"/>
              </a:rPr>
              <a:t>Windows Presentation Foundation</a:t>
            </a:r>
            <a:endParaRPr lang="ru-RU" sz="3200" b="1" dirty="0">
              <a:solidFill>
                <a:srgbClr val="FBFCD0"/>
              </a:solidFill>
              <a:latin typeface="Arial Narrow" pitchFamily="34" charset="0"/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71406" y="642918"/>
          <a:ext cx="9001156" cy="6215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715140" y="1000108"/>
            <a:ext cx="2000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6" name="Схема 5"/>
          <p:cNvGraphicFramePr/>
          <p:nvPr/>
        </p:nvGraphicFramePr>
        <p:xfrm>
          <a:off x="285720" y="1000108"/>
          <a:ext cx="8501122" cy="5429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406" y="785794"/>
          <a:ext cx="8715436" cy="6072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0060"/>
            <a:ext cx="9144000" cy="685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Модели пользовательских элементов управления</a:t>
            </a:r>
            <a:endParaRPr lang="ru-RU" sz="3200" b="1" dirty="0" smtClean="0">
              <a:solidFill>
                <a:srgbClr val="FFFFCC"/>
              </a:solidFill>
              <a:latin typeface="Arial Narrow" pitchFamily="34" charset="0"/>
            </a:endParaRP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0" y="1775618"/>
            <a:ext cx="9144000" cy="2785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WPF предоставляет три программных модели для создания пользовательских элементов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управления</a:t>
            </a:r>
            <a:r>
              <a:rPr lang="en-US" sz="1600" dirty="0" smtClean="0">
                <a:solidFill>
                  <a:srgbClr val="FBFCD0"/>
                </a:solidFill>
              </a:rPr>
              <a:t>: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</a:p>
          <a:p>
            <a:pPr marL="709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Элементы управления, использующие базовый класс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UserControl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,</a:t>
            </a:r>
            <a:r>
              <a:rPr lang="ru-RU" sz="1600" dirty="0" smtClean="0">
                <a:solidFill>
                  <a:srgbClr val="FBFCD0"/>
                </a:solidFill>
              </a:rPr>
              <a:t> представляют собой контейнеры из существующих элементов управления.  Эти элементы не поддерживает настройку с помощью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DataTemplate</a:t>
            </a:r>
            <a:r>
              <a:rPr lang="ru-RU" sz="1600" dirty="0" smtClean="0">
                <a:solidFill>
                  <a:srgbClr val="FBFCD0"/>
                </a:solidFill>
              </a:rPr>
              <a:t> или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ControlTemplate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709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Пользовательские элементы управления на базе класса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Control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свое визуальное представление определяют при помощи шаблонов. Это позволяет отделить рабочую логику от визуального представления элемента. </a:t>
            </a:r>
            <a:endParaRPr lang="en-US" sz="1600" dirty="0" smtClean="0">
              <a:solidFill>
                <a:srgbClr val="FBFCD0"/>
              </a:solidFill>
            </a:endParaRPr>
          </a:p>
          <a:p>
            <a:pPr marL="709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Элементы управления, использующие в качестве непосредственного базового класса 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FrameworkElement,</a:t>
            </a:r>
            <a:r>
              <a:rPr lang="ru-RU" sz="1600" dirty="0" smtClean="0">
                <a:solidFill>
                  <a:srgbClr val="FBFCD0"/>
                </a:solidFill>
              </a:rPr>
              <a:t> сами выполняют </a:t>
            </a:r>
            <a:r>
              <a:rPr lang="ru-RU" sz="1600" dirty="0" err="1" smtClean="0">
                <a:solidFill>
                  <a:srgbClr val="FBFCD0"/>
                </a:solidFill>
              </a:rPr>
              <a:t>отрисовку</a:t>
            </a:r>
            <a:r>
              <a:rPr lang="ru-RU" sz="1600" dirty="0" smtClean="0">
                <a:solidFill>
                  <a:srgbClr val="FBFCD0"/>
                </a:solidFill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57190"/>
            <a:ext cx="9144000" cy="1000108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lvl="0" eaLnBrk="1" hangingPunct="1"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  <a:cs typeface="Arial" pitchFamily="34" charset="0"/>
              </a:rPr>
              <a:t>Свойства зависимостей пользовательского элемента управления</a:t>
            </a:r>
            <a:endParaRPr lang="ru-RU" sz="3200" b="1" dirty="0" smtClean="0">
              <a:solidFill>
                <a:srgbClr val="FFFFCC"/>
              </a:solidFill>
              <a:latin typeface="Arial Narrow" pitchFamily="34" charset="0"/>
            </a:endParaRP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0" y="1770112"/>
            <a:ext cx="9144000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 В пользовательском элементе управления можно зарегистрировать собственные свойства зависимостей, что дает возможность работать с ними так же, как и со свойствами любого элемента управления, поставляемого с WPF, в частности, можно</a:t>
            </a:r>
          </a:p>
          <a:p>
            <a:pPr marL="709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задать значение свойства в стиле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709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выполнить привязку свойства к источнику данных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709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как значение свойства использовать динамический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ресурс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709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выполнить анимацию для свойства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</a:p>
          <a:p>
            <a:pPr marL="709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унаследовать значение свойства от родительского элемента в дереве элементов ( в этом случае необходима регистрация с помощью метода </a:t>
            </a:r>
            <a:r>
              <a:rPr lang="ru-RU" sz="1600" dirty="0" err="1" smtClean="0">
                <a:solidFill>
                  <a:srgbClr val="FBFCD0"/>
                </a:solidFill>
              </a:rPr>
              <a:t>RegisterAttached</a:t>
            </a:r>
            <a:r>
              <a:rPr lang="ru-RU" sz="1600" dirty="0" smtClean="0">
                <a:solidFill>
                  <a:srgbClr val="FBFCD0"/>
                </a:solidFill>
              </a:rPr>
              <a:t>)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</a:p>
          <a:p>
            <a:pPr marL="709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получать уведомление от системы свойств </a:t>
            </a:r>
            <a:r>
              <a:rPr lang="en-US" sz="1600" dirty="0" smtClean="0">
                <a:solidFill>
                  <a:srgbClr val="FBFCD0"/>
                </a:solidFill>
              </a:rPr>
              <a:t>WPF </a:t>
            </a:r>
            <a:r>
              <a:rPr lang="ru-RU" sz="1600" dirty="0" smtClean="0">
                <a:solidFill>
                  <a:srgbClr val="FBFCD0"/>
                </a:solidFill>
              </a:rPr>
              <a:t>об изменении значения свойства.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1438"/>
            <a:ext cx="9144000" cy="1000108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lvl="0" eaLnBrk="1" hangingPunct="1"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Регистрация с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  <a:cs typeface="Arial" pitchFamily="34" charset="0"/>
              </a:rPr>
              <a:t>войства зависимостей пользовательского элемента управления</a:t>
            </a:r>
            <a:endParaRPr lang="ru-RU" sz="3200" b="1" dirty="0" smtClean="0">
              <a:solidFill>
                <a:srgbClr val="FFFFCC"/>
              </a:solidFill>
              <a:latin typeface="Arial Narrow" pitchFamily="34" charset="0"/>
            </a:endParaRP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0" y="1142984"/>
            <a:ext cx="9144000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Свойство зависимостей регистрируется с помощью метода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Register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класса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DependencyProperty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 Метод добавляет запись </a:t>
            </a:r>
            <a:r>
              <a:rPr lang="ru-RU" sz="1600" dirty="0" smtClean="0">
                <a:solidFill>
                  <a:srgbClr val="FBFCD0"/>
                </a:solidFill>
              </a:rPr>
              <a:t>в таблице, которая поддерживается системой свойств </a:t>
            </a:r>
            <a:r>
              <a:rPr lang="en-US" sz="1600" dirty="0" smtClean="0">
                <a:solidFill>
                  <a:srgbClr val="FBFCD0"/>
                </a:solidFill>
              </a:rPr>
              <a:t>WPF</a:t>
            </a:r>
            <a:r>
              <a:rPr lang="ru-RU" sz="1600" dirty="0" smtClean="0">
                <a:solidFill>
                  <a:srgbClr val="FBFCD0"/>
                </a:solidFill>
              </a:rPr>
              <a:t>, и предоставляет свойству уникальный идентификатор. Этот идентификатор сохраняется в поле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public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 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static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 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readonly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типа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DependencyProperty</a:t>
            </a:r>
            <a:r>
              <a:rPr lang="ru-RU" sz="1600" dirty="0" smtClean="0">
                <a:solidFill>
                  <a:srgbClr val="FBFCD0"/>
                </a:solidFill>
              </a:rPr>
              <a:t> как часть класса и используется в последующих операциях системы свойств. 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 примере в классе </a:t>
            </a:r>
            <a:r>
              <a:rPr lang="en-US" sz="1600" dirty="0" err="1" smtClean="0">
                <a:solidFill>
                  <a:srgbClr val="FBFCD0"/>
                </a:solidFill>
              </a:rPr>
              <a:t>CityComboBox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регистрируется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свойство </a:t>
            </a:r>
            <a:r>
              <a:rPr lang="en-US" sz="1600" dirty="0" err="1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CityProperty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:</a:t>
            </a:r>
            <a:endParaRPr lang="ru-RU" sz="1600" dirty="0" smtClean="0">
              <a:solidFill>
                <a:srgbClr val="FBFCD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282" y="2950391"/>
            <a:ext cx="8715436" cy="36933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class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CityComboBox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: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ComboBox</a:t>
            </a:r>
            <a:endParaRPr lang="en-US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/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{ </a:t>
            </a:r>
            <a:endParaRPr lang="en-US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/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ru-RU" sz="1200" b="1" dirty="0" err="1" smtClean="0">
                <a:latin typeface="Courier New" pitchFamily="49" charset="0"/>
                <a:cs typeface="Courier New" pitchFamily="49" charset="0"/>
              </a:rPr>
              <a:t>private</a:t>
            </a: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1200" b="1" dirty="0" err="1" smtClean="0">
                <a:latin typeface="Courier New" pitchFamily="49" charset="0"/>
                <a:cs typeface="Courier New" pitchFamily="49" charset="0"/>
              </a:rPr>
              <a:t>static</a:t>
            </a: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1200" b="1" dirty="0" err="1" smtClean="0">
                <a:latin typeface="Courier New" pitchFamily="49" charset="0"/>
                <a:cs typeface="Courier New" pitchFamily="49" charset="0"/>
              </a:rPr>
              <a:t>string</a:t>
            </a: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[] </a:t>
            </a:r>
            <a:r>
              <a:rPr lang="ru-RU" sz="1200" b="1" dirty="0" err="1" smtClean="0">
                <a:latin typeface="Courier New" pitchFamily="49" charset="0"/>
                <a:cs typeface="Courier New" pitchFamily="49" charset="0"/>
              </a:rPr>
              <a:t>CityList</a:t>
            </a: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= { "Москва", "Петербург", "Новгород"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}; </a:t>
            </a: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/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public static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readonly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DependencyProperty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CityProperty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;</a:t>
            </a: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static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CityComboBox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pPr algn="l">
              <a:spcBef>
                <a:spcPts val="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algn="l">
              <a:spcBef>
                <a:spcPts val="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FrameworkPropertyMetadata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fpm = new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FrameworkPropertyMetadata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(</a:t>
            </a:r>
          </a:p>
          <a:p>
            <a:pPr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 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CityList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[0], // Default</a:t>
            </a:r>
          </a:p>
          <a:p>
            <a:pPr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    new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PropertyChangedCallback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OnCityChanged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));</a:t>
            </a:r>
          </a:p>
          <a:p>
            <a:pPr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</a:t>
            </a: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fpm.BindsTwoWayByDefault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= true;</a:t>
            </a:r>
          </a:p>
          <a:p>
            <a:pPr algn="l">
              <a:spcBef>
                <a:spcPts val="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                              </a:t>
            </a:r>
          </a:p>
          <a:p>
            <a:pPr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CityProperty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=</a:t>
            </a:r>
          </a:p>
          <a:p>
            <a:pPr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DependencyProperty.Register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("City",</a:t>
            </a:r>
          </a:p>
          <a:p>
            <a:pPr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typeof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(string),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typeof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Wpf_UserControls.CityComboBox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), fpm,</a:t>
            </a:r>
          </a:p>
          <a:p>
            <a:pPr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        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ValidateCityCallback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 algn="l">
              <a:spcBef>
                <a:spcPts val="0"/>
              </a:spcBef>
            </a:pP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en-US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[…code…]</a:t>
            </a:r>
          </a:p>
          <a:p>
            <a:pPr algn="l">
              <a:spcBef>
                <a:spcPts val="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ru-RU" sz="12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4"/>
            <a:ext cx="9144000" cy="1000108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  <a:cs typeface="Courier New" pitchFamily="49" charset="0"/>
              </a:rPr>
              <a:t>Соглашения об имени свойств зависимостей</a:t>
            </a: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0" y="898455"/>
            <a:ext cx="9144000" cy="390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Существуют соглашения об именах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для свойств зависимостей. 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Свойство зависимости имеет базовое имя — в примере это </a:t>
            </a:r>
            <a:r>
              <a:rPr lang="en-US" sz="1600" dirty="0" smtClean="0">
                <a:solidFill>
                  <a:srgbClr val="FBFCD0"/>
                </a:solidFill>
              </a:rPr>
              <a:t>“City” (</a:t>
            </a:r>
            <a:r>
              <a:rPr lang="ru-RU" sz="1600" dirty="0" smtClean="0">
                <a:solidFill>
                  <a:srgbClr val="FBFCD0"/>
                </a:solidFill>
              </a:rPr>
              <a:t>первый параметр метода 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Register</a:t>
            </a:r>
            <a:r>
              <a:rPr lang="ru-RU" sz="1600" dirty="0" smtClean="0">
                <a:solidFill>
                  <a:srgbClr val="FBFCD0"/>
                </a:solidFill>
              </a:rPr>
              <a:t>). 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Имя для поля идентификатора свойства создается путем добавления суффикса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Property</a:t>
            </a:r>
            <a:r>
              <a:rPr lang="ru-RU" sz="1600" dirty="0" smtClean="0">
                <a:solidFill>
                  <a:srgbClr val="FBFCD0"/>
                </a:solidFill>
              </a:rPr>
              <a:t> к имени свойства – в примере это </a:t>
            </a:r>
            <a:r>
              <a:rPr lang="en-US" sz="1600" dirty="0" smtClean="0">
                <a:solidFill>
                  <a:srgbClr val="FBFCD0"/>
                </a:solidFill>
              </a:rPr>
              <a:t>“</a:t>
            </a:r>
            <a:r>
              <a:rPr lang="en-US" sz="1600" dirty="0" err="1" smtClean="0">
                <a:solidFill>
                  <a:srgbClr val="FBFCD0"/>
                </a:solidFill>
              </a:rPr>
              <a:t>CityProperty</a:t>
            </a:r>
            <a:r>
              <a:rPr lang="en-US" sz="1600" dirty="0" smtClean="0">
                <a:solidFill>
                  <a:srgbClr val="FBFCD0"/>
                </a:solidFill>
              </a:rPr>
              <a:t>”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 Это имя используется в вызовах методов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SetValue</a:t>
            </a:r>
            <a:r>
              <a:rPr lang="ru-RU" sz="1600" dirty="0" smtClean="0">
                <a:solidFill>
                  <a:srgbClr val="FBFCD0"/>
                </a:solidFill>
              </a:rPr>
              <a:t> и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GetValue</a:t>
            </a:r>
            <a:r>
              <a:rPr lang="ru-RU" sz="1600" dirty="0" smtClean="0">
                <a:solidFill>
                  <a:srgbClr val="FBFCD0"/>
                </a:solidFill>
              </a:rPr>
              <a:t> класса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DependencyObject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как в коде приложения, так и в вызовах системы свойств </a:t>
            </a:r>
            <a:r>
              <a:rPr lang="en-US" sz="1600" dirty="0" smtClean="0">
                <a:solidFill>
                  <a:srgbClr val="FBFCD0"/>
                </a:solidFill>
              </a:rPr>
              <a:t>WPF.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Можно определить свойства </a:t>
            </a:r>
            <a:r>
              <a:rPr lang="en-US" sz="1600" dirty="0" smtClean="0">
                <a:solidFill>
                  <a:srgbClr val="FBFCD0"/>
                </a:solidFill>
              </a:rPr>
              <a:t>CLR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get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/set</a:t>
            </a:r>
            <a:r>
              <a:rPr lang="ru-RU" sz="1600" dirty="0" smtClean="0">
                <a:solidFill>
                  <a:srgbClr val="FBFCD0"/>
                </a:solidFill>
              </a:rPr>
              <a:t>,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которые не должны выполнять никакой обработки значений свойства зависимости, кроме вызовов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GetValue</a:t>
            </a:r>
            <a:r>
              <a:rPr lang="ru-RU" sz="1600" dirty="0" smtClean="0">
                <a:solidFill>
                  <a:srgbClr val="FBFCD0"/>
                </a:solidFill>
              </a:rPr>
              <a:t> и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SetValue</a:t>
            </a:r>
            <a:r>
              <a:rPr lang="ru-RU" sz="1600" dirty="0" smtClean="0">
                <a:solidFill>
                  <a:srgbClr val="FBFCD0"/>
                </a:solidFill>
              </a:rPr>
              <a:t>, так как система свойств </a:t>
            </a:r>
            <a:r>
              <a:rPr lang="en-US" sz="1600" dirty="0" smtClean="0">
                <a:solidFill>
                  <a:srgbClr val="FBFCD0"/>
                </a:solidFill>
              </a:rPr>
              <a:t>WPF </a:t>
            </a:r>
            <a:r>
              <a:rPr lang="ru-RU" sz="1600" dirty="0" smtClean="0">
                <a:solidFill>
                  <a:srgbClr val="FBFCD0"/>
                </a:solidFill>
              </a:rPr>
              <a:t>может вызывать методы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GetValue</a:t>
            </a:r>
            <a:r>
              <a:rPr lang="ru-RU" sz="1600" dirty="0" smtClean="0">
                <a:solidFill>
                  <a:srgbClr val="FBFCD0"/>
                </a:solidFill>
              </a:rPr>
              <a:t> и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SetValue</a:t>
            </a:r>
            <a:r>
              <a:rPr lang="ru-RU" sz="1600" dirty="0" smtClean="0">
                <a:solidFill>
                  <a:srgbClr val="FBFCD0"/>
                </a:solidFill>
              </a:rPr>
              <a:t> напрямую.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Имя свойства </a:t>
            </a:r>
            <a:r>
              <a:rPr lang="en-US" sz="1600" dirty="0" smtClean="0">
                <a:solidFill>
                  <a:srgbClr val="FBFCD0"/>
                </a:solidFill>
              </a:rPr>
              <a:t>CLR </a:t>
            </a:r>
            <a:r>
              <a:rPr lang="ru-RU" sz="1600" dirty="0" smtClean="0">
                <a:solidFill>
                  <a:srgbClr val="FBFCD0"/>
                </a:solidFill>
              </a:rPr>
              <a:t>должно совпадать с именем, которое передается при регистрации  как первый параметр метода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Register</a:t>
            </a:r>
            <a:r>
              <a:rPr lang="ru-RU" sz="1600" dirty="0" smtClean="0">
                <a:solidFill>
                  <a:srgbClr val="FBFCD0"/>
                </a:solidFill>
              </a:rPr>
              <a:t>. В примере определено свойство </a:t>
            </a:r>
            <a:r>
              <a:rPr lang="en-US" sz="1600" dirty="0" smtClean="0">
                <a:solidFill>
                  <a:srgbClr val="FBFCD0"/>
                </a:solidFill>
              </a:rPr>
              <a:t>CLR </a:t>
            </a:r>
            <a:r>
              <a:rPr lang="ru-RU" sz="1600" dirty="0" smtClean="0">
                <a:solidFill>
                  <a:srgbClr val="FBFCD0"/>
                </a:solidFill>
              </a:rPr>
              <a:t>для свойства зависимости </a:t>
            </a:r>
            <a:r>
              <a:rPr lang="en-US" sz="1600" dirty="0" err="1" smtClean="0">
                <a:solidFill>
                  <a:srgbClr val="FBFCD0"/>
                </a:solidFill>
              </a:rPr>
              <a:t>CityProperty</a:t>
            </a:r>
            <a:endParaRPr lang="ru-RU" sz="1600" dirty="0" smtClean="0">
              <a:solidFill>
                <a:srgbClr val="FBFCD0"/>
              </a:solidFill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-32" y="6027027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Если выполнены не все соглашения об именах свойства зависимости,  это может привести к проблемам при работе с ним, так как большинство инструментов  предполагает выполнение этих правил именования объектов, связанных со свойством зависимости.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4282" y="4857760"/>
            <a:ext cx="8715436" cy="10618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public string City </a:t>
            </a: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endParaRPr lang="en-US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{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get </a:t>
            </a: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{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return (string)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this.GetValue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CityProperty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);</a:t>
            </a: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}</a:t>
            </a:r>
          </a:p>
          <a:p>
            <a:pPr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   set </a:t>
            </a: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{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this.SetValue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200" b="1" dirty="0" err="1" smtClean="0">
                <a:latin typeface="Courier New" pitchFamily="49" charset="0"/>
                <a:cs typeface="Courier New" pitchFamily="49" charset="0"/>
              </a:rPr>
              <a:t>CityProperty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, value);</a:t>
            </a:r>
            <a:r>
              <a:rPr lang="ru-RU" sz="1200" b="1" dirty="0" smtClean="0">
                <a:latin typeface="Courier New" pitchFamily="49" charset="0"/>
                <a:cs typeface="Courier New" pitchFamily="49" charset="0"/>
              </a:rPr>
              <a:t>  }</a:t>
            </a:r>
            <a:endParaRPr lang="en-US" sz="12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600"/>
              </a:spcBef>
            </a:pP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   }</a:t>
            </a:r>
            <a:endParaRPr lang="ru-RU" sz="1200" b="1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42844" y="928670"/>
            <a:ext cx="3643338" cy="192882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endParaRPr lang="ru-RU" dirty="0"/>
          </a:p>
        </p:txBody>
      </p:sp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-24"/>
            <a:ext cx="8382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Метаданные свойства зависимости</a:t>
            </a:r>
            <a:endParaRPr lang="ru-RU" sz="3200" b="1" dirty="0">
              <a:solidFill>
                <a:srgbClr val="FBFCD0"/>
              </a:solidFill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3857620" y="714356"/>
            <a:ext cx="5214942" cy="241822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8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При регистрации свойства зависимостей можно задать некоторые характеристики свойства, используя объект класса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PropertyMetadata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(или производного класса ). </a:t>
            </a:r>
            <a:endParaRPr lang="en-US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  <a:p>
            <a:pPr algn="l">
              <a:spcBef>
                <a:spcPts val="6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Часть характеристик можно задать в конструкторах классов, другие передаются через свойства объекта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PropertyMetadata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с доступом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{ get; set}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Метаданные нельзя изменить после регистрации свойства зависимостей.</a:t>
            </a:r>
            <a:endParaRPr lang="en-US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58" y="3429000"/>
            <a:ext cx="8358246" cy="33239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400" dirty="0" smtClean="0"/>
              <a:t>public PropertyMetadata ( Object </a:t>
            </a:r>
            <a:r>
              <a:rPr lang="en-US" sz="1400" dirty="0" err="1" smtClean="0"/>
              <a:t>defaultValue</a:t>
            </a:r>
            <a:r>
              <a:rPr lang="en-US" sz="1400" dirty="0" smtClean="0"/>
              <a:t>, </a:t>
            </a:r>
          </a:p>
          <a:p>
            <a:pPr algn="l">
              <a:spcBef>
                <a:spcPts val="0"/>
              </a:spcBef>
            </a:pPr>
            <a:r>
              <a:rPr lang="en-US" sz="1400" dirty="0" smtClean="0"/>
              <a:t>		      PropertyChangedCallback </a:t>
            </a:r>
            <a:r>
              <a:rPr lang="en-US" sz="1400" dirty="0" err="1" smtClean="0"/>
              <a:t>propertyChangedCallback</a:t>
            </a:r>
            <a:r>
              <a:rPr lang="en-US" sz="1400" dirty="0" smtClean="0"/>
              <a:t>, </a:t>
            </a:r>
          </a:p>
          <a:p>
            <a:pPr algn="l">
              <a:spcBef>
                <a:spcPts val="0"/>
              </a:spcBef>
            </a:pPr>
            <a:r>
              <a:rPr lang="en-US" sz="1400" dirty="0" smtClean="0"/>
              <a:t>		      CoerceValueCallback </a:t>
            </a:r>
            <a:r>
              <a:rPr lang="en-US" sz="1400" dirty="0" err="1" smtClean="0"/>
              <a:t>coerceValueCallback</a:t>
            </a:r>
            <a:r>
              <a:rPr lang="en-US" sz="1400" dirty="0" smtClean="0"/>
              <a:t> );</a:t>
            </a:r>
          </a:p>
          <a:p>
            <a:pPr algn="l">
              <a:spcBef>
                <a:spcPts val="0"/>
              </a:spcBef>
            </a:pPr>
            <a:endParaRPr lang="en-US" sz="1400" dirty="0" smtClean="0"/>
          </a:p>
          <a:p>
            <a:pPr algn="l">
              <a:spcBef>
                <a:spcPts val="0"/>
              </a:spcBef>
            </a:pPr>
            <a:r>
              <a:rPr lang="en-US" sz="1400" dirty="0" smtClean="0"/>
              <a:t>public </a:t>
            </a:r>
            <a:r>
              <a:rPr lang="en-US" sz="1400" dirty="0" err="1" smtClean="0"/>
              <a:t>UIPropertyMetadata</a:t>
            </a:r>
            <a:r>
              <a:rPr lang="en-US" sz="1400" dirty="0" smtClean="0"/>
              <a:t> ( Object </a:t>
            </a:r>
            <a:r>
              <a:rPr lang="en-US" sz="1400" dirty="0" err="1" smtClean="0"/>
              <a:t>defaultValue</a:t>
            </a:r>
            <a:r>
              <a:rPr lang="en-US" sz="1400" dirty="0" smtClean="0"/>
              <a:t>, </a:t>
            </a:r>
          </a:p>
          <a:p>
            <a:pPr algn="l">
              <a:spcBef>
                <a:spcPts val="0"/>
              </a:spcBef>
            </a:pPr>
            <a:r>
              <a:rPr lang="en-US" sz="1400" dirty="0" smtClean="0"/>
              <a:t>		          PropertyChangedCallback </a:t>
            </a:r>
            <a:r>
              <a:rPr lang="en-US" sz="1400" dirty="0" err="1" smtClean="0"/>
              <a:t>propertyChangedCallback</a:t>
            </a:r>
            <a:r>
              <a:rPr lang="en-US" sz="1400" dirty="0" smtClean="0"/>
              <a:t>, </a:t>
            </a:r>
          </a:p>
          <a:p>
            <a:pPr algn="l">
              <a:spcBef>
                <a:spcPts val="0"/>
              </a:spcBef>
            </a:pPr>
            <a:r>
              <a:rPr lang="en-US" sz="1400" dirty="0" smtClean="0"/>
              <a:t>		          CoerceValueCallback </a:t>
            </a:r>
            <a:r>
              <a:rPr lang="en-US" sz="1400" dirty="0" err="1" smtClean="0"/>
              <a:t>coerceValueCallback</a:t>
            </a:r>
            <a:r>
              <a:rPr lang="en-US" sz="1400" dirty="0" smtClean="0"/>
              <a:t>, </a:t>
            </a:r>
          </a:p>
          <a:p>
            <a:pPr algn="l">
              <a:spcBef>
                <a:spcPts val="0"/>
              </a:spcBef>
            </a:pPr>
            <a:r>
              <a:rPr lang="en-US" sz="1400" dirty="0" smtClean="0"/>
              <a:t>                                               </a:t>
            </a:r>
            <a:r>
              <a:rPr lang="en-US" sz="1400" dirty="0" err="1" smtClean="0"/>
              <a:t>bool</a:t>
            </a:r>
            <a:r>
              <a:rPr lang="en-US" sz="1400" dirty="0" smtClean="0"/>
              <a:t> </a:t>
            </a:r>
            <a:r>
              <a:rPr lang="en-US" sz="1400" dirty="0" err="1" smtClean="0"/>
              <a:t>isAnimationProhibited</a:t>
            </a:r>
            <a:r>
              <a:rPr lang="en-US" sz="1400" dirty="0" smtClean="0"/>
              <a:t> );</a:t>
            </a:r>
            <a:endParaRPr lang="ru-RU" sz="1400" dirty="0" smtClean="0"/>
          </a:p>
          <a:p>
            <a:pPr algn="l">
              <a:spcBef>
                <a:spcPts val="0"/>
              </a:spcBef>
            </a:pPr>
            <a:endParaRPr lang="ru-RU" sz="1400" dirty="0" smtClean="0"/>
          </a:p>
          <a:p>
            <a:pPr algn="l">
              <a:spcBef>
                <a:spcPts val="0"/>
              </a:spcBef>
            </a:pPr>
            <a:r>
              <a:rPr lang="en-US" sz="1400" dirty="0" smtClean="0"/>
              <a:t>public </a:t>
            </a:r>
            <a:r>
              <a:rPr lang="en-US" sz="1400" dirty="0" err="1" smtClean="0"/>
              <a:t>FrameworkPropertyMetadata</a:t>
            </a:r>
            <a:r>
              <a:rPr lang="en-US" sz="1400" dirty="0" smtClean="0"/>
              <a:t>(</a:t>
            </a:r>
            <a:r>
              <a:rPr lang="ru-RU" sz="1400" dirty="0" smtClean="0"/>
              <a:t> </a:t>
            </a:r>
            <a:r>
              <a:rPr lang="en-US" sz="1400" dirty="0" smtClean="0"/>
              <a:t> Object </a:t>
            </a:r>
            <a:r>
              <a:rPr lang="en-US" sz="1400" dirty="0" err="1" smtClean="0"/>
              <a:t>defaultValue</a:t>
            </a:r>
            <a:r>
              <a:rPr lang="en-US" sz="1400" dirty="0" smtClean="0"/>
              <a:t>, </a:t>
            </a:r>
            <a:endParaRPr lang="ru-RU" sz="1400" dirty="0" smtClean="0"/>
          </a:p>
          <a:p>
            <a:pPr algn="l">
              <a:spcBef>
                <a:spcPts val="0"/>
              </a:spcBef>
            </a:pPr>
            <a:r>
              <a:rPr lang="ru-RU" sz="1400" dirty="0" smtClean="0"/>
              <a:t>			     </a:t>
            </a:r>
            <a:r>
              <a:rPr lang="en-US" sz="1400" dirty="0" smtClean="0"/>
              <a:t>FrameworkPropertyMetadataOptions flags, </a:t>
            </a:r>
            <a:endParaRPr lang="ru-RU" sz="1400" dirty="0" smtClean="0"/>
          </a:p>
          <a:p>
            <a:pPr algn="l">
              <a:spcBef>
                <a:spcPts val="0"/>
              </a:spcBef>
            </a:pPr>
            <a:r>
              <a:rPr lang="ru-RU" sz="1400" dirty="0" smtClean="0"/>
              <a:t>                                                             </a:t>
            </a:r>
            <a:r>
              <a:rPr lang="en-US" sz="1400" dirty="0" smtClean="0"/>
              <a:t>PropertyChangedCallback </a:t>
            </a:r>
            <a:r>
              <a:rPr lang="en-US" sz="1400" dirty="0" err="1" smtClean="0"/>
              <a:t>propertyChangedCallback</a:t>
            </a:r>
            <a:r>
              <a:rPr lang="en-US" sz="1400" dirty="0" smtClean="0"/>
              <a:t>, </a:t>
            </a:r>
            <a:endParaRPr lang="ru-RU" sz="1400" dirty="0" smtClean="0"/>
          </a:p>
          <a:p>
            <a:pPr algn="l">
              <a:spcBef>
                <a:spcPts val="0"/>
              </a:spcBef>
            </a:pPr>
            <a:r>
              <a:rPr lang="ru-RU" sz="1400" dirty="0" smtClean="0"/>
              <a:t>			     </a:t>
            </a:r>
            <a:r>
              <a:rPr lang="en-US" sz="1400" dirty="0" smtClean="0"/>
              <a:t>CoerceValueCallback </a:t>
            </a:r>
            <a:r>
              <a:rPr lang="en-US" sz="1400" dirty="0" err="1" smtClean="0"/>
              <a:t>coerceValueCallback</a:t>
            </a:r>
            <a:r>
              <a:rPr lang="en-US" sz="1400" dirty="0" smtClean="0"/>
              <a:t>, </a:t>
            </a:r>
            <a:endParaRPr lang="ru-RU" sz="1400" dirty="0" smtClean="0"/>
          </a:p>
          <a:p>
            <a:pPr algn="l">
              <a:spcBef>
                <a:spcPts val="0"/>
              </a:spcBef>
            </a:pPr>
            <a:r>
              <a:rPr lang="ru-RU" sz="1400" dirty="0" smtClean="0"/>
              <a:t>			     </a:t>
            </a:r>
            <a:r>
              <a:rPr lang="en-US" sz="1400" dirty="0" err="1" smtClean="0"/>
              <a:t>bool</a:t>
            </a:r>
            <a:r>
              <a:rPr lang="en-US" sz="1400" dirty="0" smtClean="0"/>
              <a:t> </a:t>
            </a:r>
            <a:r>
              <a:rPr lang="en-US" sz="1400" dirty="0" err="1" smtClean="0"/>
              <a:t>isAnimationProhibited</a:t>
            </a:r>
            <a:r>
              <a:rPr lang="en-US" sz="1400" dirty="0" smtClean="0"/>
              <a:t>, </a:t>
            </a:r>
            <a:endParaRPr lang="ru-RU" sz="1400" dirty="0" smtClean="0"/>
          </a:p>
          <a:p>
            <a:pPr algn="l">
              <a:spcBef>
                <a:spcPts val="0"/>
              </a:spcBef>
            </a:pPr>
            <a:r>
              <a:rPr lang="ru-RU" sz="1400" dirty="0" smtClean="0"/>
              <a:t>			     </a:t>
            </a:r>
            <a:r>
              <a:rPr lang="en-US" sz="1400" dirty="0" smtClean="0"/>
              <a:t>UpdateSourceTrigger </a:t>
            </a:r>
            <a:r>
              <a:rPr lang="en-US" sz="1400" dirty="0" err="1" smtClean="0"/>
              <a:t>defaultUpdateSourceTrigger</a:t>
            </a:r>
            <a:r>
              <a:rPr lang="en-US" sz="1400" dirty="0" smtClean="0"/>
              <a:t> );</a:t>
            </a:r>
            <a:endParaRPr lang="ru-RU" sz="1400" dirty="0">
              <a:solidFill>
                <a:schemeClr val="tx2">
                  <a:lumMod val="95000"/>
                  <a:lumOff val="5000"/>
                </a:schemeClr>
              </a:solidFill>
              <a:latin typeface="Calibri" pitchFamily="34" charset="0"/>
              <a:cs typeface="Courier New" pitchFamily="49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3071810"/>
            <a:ext cx="9144000" cy="371513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8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Конструкторы для метаданных с максимальным числом параметров</a:t>
            </a:r>
            <a:endParaRPr lang="en-US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Схема 8"/>
          <p:cNvGraphicFramePr/>
          <p:nvPr/>
        </p:nvGraphicFramePr>
        <p:xfrm>
          <a:off x="285720" y="1071546"/>
          <a:ext cx="3357586" cy="1643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95232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000" b="1" dirty="0" smtClean="0">
                <a:solidFill>
                  <a:srgbClr val="FBFCD0"/>
                </a:solidFill>
                <a:latin typeface="Arial Narrow" pitchFamily="34" charset="0"/>
              </a:rPr>
              <a:t>Некоторые свойства</a:t>
            </a:r>
            <a:r>
              <a:rPr lang="en-US" sz="3000" b="1" dirty="0" smtClean="0">
                <a:solidFill>
                  <a:srgbClr val="FBFCD0"/>
                </a:solidFill>
                <a:latin typeface="Arial Narrow" pitchFamily="34" charset="0"/>
              </a:rPr>
              <a:t> </a:t>
            </a:r>
            <a:r>
              <a:rPr lang="ru-RU" sz="3000" b="1" dirty="0" smtClean="0">
                <a:solidFill>
                  <a:srgbClr val="FBFCD0"/>
                </a:solidFill>
                <a:latin typeface="Arial Narrow" pitchFamily="34" charset="0"/>
              </a:rPr>
              <a:t>класса </a:t>
            </a:r>
            <a:r>
              <a:rPr lang="en-US" sz="3000" b="1" dirty="0" err="1" smtClean="0">
                <a:solidFill>
                  <a:srgbClr val="FBFCD0"/>
                </a:solidFill>
                <a:latin typeface="Arial Narrow" pitchFamily="34" charset="0"/>
              </a:rPr>
              <a:t>FrameworkPropertyMetadata</a:t>
            </a:r>
            <a:endParaRPr lang="ru-RU" sz="3000" b="1" dirty="0">
              <a:solidFill>
                <a:srgbClr val="FBFCD0"/>
              </a:solidFill>
              <a:latin typeface="Arial Narrow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85720" y="2109854"/>
          <a:ext cx="8786873" cy="4689134"/>
        </p:xfrm>
        <a:graphic>
          <a:graphicData uri="http://schemas.openxmlformats.org/drawingml/2006/table">
            <a:tbl>
              <a:tblPr bandRow="1">
                <a:tableStyleId>{93296810-A885-4BE3-A3E7-6D5BEEA58F35}</a:tableStyleId>
              </a:tblPr>
              <a:tblGrid>
                <a:gridCol w="3143272"/>
                <a:gridCol w="5643601"/>
              </a:tblGrid>
              <a:tr h="665774">
                <a:tc>
                  <a:txBody>
                    <a:bodyPr/>
                    <a:lstStyle/>
                    <a:p>
                      <a:pPr marL="25200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public Object</a:t>
                      </a:r>
                    </a:p>
                    <a:p>
                      <a:pPr marL="25200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DefaultValue</a:t>
                      </a:r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 </a:t>
                      </a:r>
                      <a:r>
                        <a:rPr lang="ru-RU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 </a:t>
                      </a:r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{ get; set; }</a:t>
                      </a:r>
                      <a:endParaRPr lang="ru-RU" sz="1600" b="0" dirty="0" smtClean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Courier New" pitchFamily="49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/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Значение по умолчанию для свойства. Унаследовано от</a:t>
                      </a:r>
                      <a:r>
                        <a:rPr lang="ru-RU" sz="14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PropertyMetadata</a:t>
                      </a:r>
                      <a:r>
                        <a:rPr lang="en-US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1400" b="1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47680">
                <a:tc>
                  <a:txBody>
                    <a:bodyPr/>
                    <a:lstStyle/>
                    <a:p>
                      <a:pPr marL="25200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public </a:t>
                      </a:r>
                      <a:r>
                        <a:rPr lang="en-US" sz="1600" b="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bool</a:t>
                      </a:r>
                      <a:endParaRPr lang="en-US" sz="1600" b="0" dirty="0" smtClean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Courier New" pitchFamily="49" charset="0"/>
                      </a:endParaRPr>
                    </a:p>
                    <a:p>
                      <a:pPr marL="25200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Inherits </a:t>
                      </a:r>
                      <a:r>
                        <a:rPr lang="ru-RU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 </a:t>
                      </a:r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{ get; set; }</a:t>
                      </a:r>
                      <a:endParaRPr lang="ru-RU" sz="16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Courier New" pitchFamily="49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 True</a:t>
                      </a:r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, если</a:t>
                      </a:r>
                      <a:r>
                        <a:rPr lang="en-US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значение</a:t>
                      </a:r>
                      <a:r>
                        <a:rPr lang="ru-RU" sz="14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свойства зависимостей может наследоваться вложенными элементами.</a:t>
                      </a:r>
                      <a:r>
                        <a:rPr lang="en-US" sz="14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Унаследовано от</a:t>
                      </a:r>
                      <a:r>
                        <a:rPr lang="ru-RU" sz="14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PropertyMetadata</a:t>
                      </a:r>
                      <a:r>
                        <a:rPr lang="en-US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en-US" sz="14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252000"/>
                      <a:r>
                        <a:rPr lang="en-US" sz="1600" b="0" kern="12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ea typeface="+mn-ea"/>
                          <a:cs typeface="Courier New" pitchFamily="49" charset="0"/>
                        </a:rPr>
                        <a:t>public </a:t>
                      </a:r>
                      <a:r>
                        <a:rPr lang="en-US" sz="1600" b="0" kern="12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ea typeface="+mn-ea"/>
                          <a:cs typeface="Courier New" pitchFamily="49" charset="0"/>
                        </a:rPr>
                        <a:t>bool</a:t>
                      </a:r>
                      <a:r>
                        <a:rPr lang="en-US" sz="1600" b="0" kern="12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ea typeface="+mn-ea"/>
                          <a:cs typeface="Courier New" pitchFamily="49" charset="0"/>
                        </a:rPr>
                        <a:t> </a:t>
                      </a:r>
                    </a:p>
                    <a:p>
                      <a:pPr marL="252000"/>
                      <a:r>
                        <a:rPr lang="en-US" sz="1600" b="0" kern="120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ea typeface="+mn-ea"/>
                          <a:cs typeface="Courier New" pitchFamily="49" charset="0"/>
                        </a:rPr>
                        <a:t>IsNotDataBindable</a:t>
                      </a:r>
                      <a:endParaRPr lang="ru-RU" sz="1600" b="0" kern="1200" dirty="0" smtClean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ea typeface="+mn-ea"/>
                        <a:cs typeface="Courier New" pitchFamily="49" charset="0"/>
                      </a:endParaRPr>
                    </a:p>
                    <a:p>
                      <a:pPr marL="252000"/>
                      <a:r>
                        <a:rPr lang="en-US" sz="1600" b="0" kern="12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ea typeface="+mn-ea"/>
                          <a:cs typeface="Courier New" pitchFamily="49" charset="0"/>
                        </a:rPr>
                        <a:t> { get; set; }</a:t>
                      </a:r>
                      <a:endParaRPr lang="ru-RU" sz="1600" b="0" kern="12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True</a:t>
                      </a:r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, если</a:t>
                      </a:r>
                      <a:r>
                        <a:rPr lang="en-US" sz="14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4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свойство не может быть задано в выражении привязки.</a:t>
                      </a:r>
                      <a:endParaRPr lang="en-US" sz="14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252000"/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public </a:t>
                      </a:r>
                      <a:r>
                        <a:rPr lang="en-US" sz="1600" b="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bool</a:t>
                      </a:r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 </a:t>
                      </a:r>
                    </a:p>
                    <a:p>
                      <a:pPr marL="252000"/>
                      <a:r>
                        <a:rPr lang="en-US" sz="1600" b="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BindsTwoWayByDefault</a:t>
                      </a:r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 </a:t>
                      </a:r>
                      <a:endParaRPr lang="ru-RU" sz="1600" b="0" dirty="0" smtClean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Courier New" pitchFamily="49" charset="0"/>
                      </a:endParaRPr>
                    </a:p>
                    <a:p>
                      <a:pPr marL="252000"/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{ get; set; }</a:t>
                      </a:r>
                      <a:endParaRPr lang="ru-RU" sz="1600" b="0" kern="12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True</a:t>
                      </a:r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, если</a:t>
                      </a:r>
                      <a:r>
                        <a:rPr lang="en-US" sz="14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4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по умолчанию для свойства будет использоваться двусторонняя привязка.</a:t>
                      </a:r>
                      <a:endParaRPr lang="en-US" sz="1400" dirty="0" smtClean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252000"/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public PropertyChangedCallback </a:t>
                      </a:r>
                      <a:endParaRPr lang="ru-RU" sz="1600" b="0" dirty="0" smtClean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Courier New" pitchFamily="49" charset="0"/>
                      </a:endParaRPr>
                    </a:p>
                    <a:p>
                      <a:pPr marL="252000"/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PropertyChangedCallback </a:t>
                      </a:r>
                      <a:endParaRPr lang="ru-RU" sz="1600" b="0" dirty="0" smtClean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Courier New" pitchFamily="49" charset="0"/>
                      </a:endParaRPr>
                    </a:p>
                    <a:p>
                      <a:pPr marL="252000"/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{ get; set; }</a:t>
                      </a:r>
                      <a:endParaRPr lang="ru-RU" sz="16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Courier New" pitchFamily="49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Метод обратного вызова при изменении значения свойства.</a:t>
                      </a:r>
                      <a:r>
                        <a:rPr lang="ru-RU" sz="14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Унаследовано от</a:t>
                      </a:r>
                      <a:r>
                        <a:rPr lang="ru-RU" sz="14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PropertyMetadata.</a:t>
                      </a:r>
                      <a:endParaRPr lang="ru-RU" sz="1400" b="0" dirty="0" smtClean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252000"/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public CoerceValueCallback </a:t>
                      </a:r>
                      <a:endParaRPr lang="ru-RU" sz="1600" b="0" dirty="0" smtClean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Courier New" pitchFamily="49" charset="0"/>
                      </a:endParaRPr>
                    </a:p>
                    <a:p>
                      <a:pPr marL="252000"/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CoerceValueCallback </a:t>
                      </a:r>
                      <a:endParaRPr lang="ru-RU" sz="1600" b="0" dirty="0" smtClean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Courier New" pitchFamily="49" charset="0"/>
                      </a:endParaRPr>
                    </a:p>
                    <a:p>
                      <a:pPr marL="252000"/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ourier New" pitchFamily="49" charset="0"/>
                        </a:rPr>
                        <a:t>{ get; set; }</a:t>
                      </a:r>
                      <a:endParaRPr lang="ru-RU" sz="16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Courier New" pitchFamily="49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Метод обратного вызова при приведении (</a:t>
                      </a:r>
                      <a:r>
                        <a:rPr lang="en-US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coerce)</a:t>
                      </a:r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значения свойства.</a:t>
                      </a:r>
                      <a:r>
                        <a:rPr lang="ru-RU" sz="14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Унаследовано от</a:t>
                      </a:r>
                      <a:r>
                        <a:rPr lang="ru-RU" sz="1400" baseline="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4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PropertyMetadata.</a:t>
                      </a:r>
                      <a:endParaRPr lang="ru-RU" sz="1400" b="0" dirty="0" smtClean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0" y="846078"/>
            <a:ext cx="91440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Некоторые свойства , например 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DefaultValue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, имеют доступ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{ get; set; }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. Значения этих свойств можно изменить после их инициализации в конструкторе.</a:t>
            </a:r>
          </a:p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После регистрации свойства зависимостей с помощью методов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Register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AddOwner</a:t>
            </a:r>
            <a:r>
              <a:rPr lang="ru-RU" sz="1600" dirty="0" smtClean="0">
                <a:solidFill>
                  <a:srgbClr val="FBFCD0"/>
                </a:solidFill>
              </a:rPr>
              <a:t> или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OverrideMetadata</a:t>
            </a:r>
            <a:r>
              <a:rPr lang="ru-RU" sz="1600" dirty="0" smtClean="0">
                <a:solidFill>
                  <a:srgbClr val="FBFCD0"/>
                </a:solidFill>
              </a:rPr>
              <a:t> объект с метаданными становится неизменяемым.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1600" dirty="0">
              <a:solidFill>
                <a:srgbClr val="FBFCD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4"/>
            <a:ext cx="9144000" cy="1000108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Проверка и обратные вызовы свойства зависимостей</a:t>
            </a: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0" y="1071546"/>
            <a:ext cx="9144000" cy="520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Проверка </a:t>
            </a:r>
            <a:r>
              <a:rPr lang="ru-RU" sz="1600" dirty="0" smtClean="0">
                <a:solidFill>
                  <a:srgbClr val="FBFCD0"/>
                </a:solidFill>
              </a:rPr>
              <a:t>корректности значения свойства зависимости выполняется в отдельном методе, а не в упаковщиках свойства 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{ get; set}</a:t>
            </a:r>
            <a:r>
              <a:rPr lang="ru-RU" sz="1600" dirty="0" smtClean="0">
                <a:solidFill>
                  <a:srgbClr val="FBFCD0"/>
                </a:solidFill>
              </a:rPr>
              <a:t>, так как </a:t>
            </a:r>
          </a:p>
          <a:p>
            <a:pPr marL="709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BFCD0"/>
                </a:solidFill>
              </a:rPr>
              <a:t> код </a:t>
            </a:r>
            <a:r>
              <a:rPr lang="en-US" sz="1600" dirty="0" smtClean="0">
                <a:solidFill>
                  <a:srgbClr val="FBFCD0"/>
                </a:solidFill>
              </a:rPr>
              <a:t>WPF </a:t>
            </a:r>
            <a:r>
              <a:rPr lang="ru-RU" sz="1600" dirty="0" smtClean="0">
                <a:solidFill>
                  <a:srgbClr val="FBFCD0"/>
                </a:solidFill>
              </a:rPr>
              <a:t>может вызвать методы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SetValue</a:t>
            </a:r>
            <a:r>
              <a:rPr lang="ru-RU" sz="1600" dirty="0" smtClean="0">
                <a:solidFill>
                  <a:srgbClr val="FBFCD0"/>
                </a:solidFill>
              </a:rPr>
              <a:t> или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GetValue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напрямую без вызова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{ get; set}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709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значение может зависеть от других объектов, например, свойство может унаследовать свое значение через дерево элементов  или получить его в результате привязки данных.</a:t>
            </a:r>
            <a:endParaRPr lang="ru-RU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При регистрации свойства зависимости можно определить ссылки на реализации методов обратного вызова с делегатами</a:t>
            </a:r>
          </a:p>
          <a:p>
            <a:pPr marL="709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ValidateValueCallback</a:t>
            </a:r>
            <a:r>
              <a:rPr lang="en-US" sz="1600" dirty="0" smtClean="0">
                <a:solidFill>
                  <a:srgbClr val="FBFCD0"/>
                </a:solidFill>
              </a:rPr>
              <a:t> –</a:t>
            </a:r>
            <a:r>
              <a:rPr lang="ru-RU" sz="1600" dirty="0" smtClean="0">
                <a:solidFill>
                  <a:srgbClr val="FBFCD0"/>
                </a:solidFill>
              </a:rPr>
              <a:t> для проверки значения свойства</a:t>
            </a:r>
            <a:r>
              <a:rPr lang="en-US" sz="1600" dirty="0" smtClean="0">
                <a:solidFill>
                  <a:srgbClr val="FBFCD0"/>
                </a:solidFill>
              </a:rPr>
              <a:t>;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709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CoerceValueCallback </a:t>
            </a:r>
            <a:r>
              <a:rPr lang="ru-RU" sz="1600" dirty="0" smtClean="0">
                <a:solidFill>
                  <a:srgbClr val="FBFCD0"/>
                </a:solidFill>
              </a:rPr>
              <a:t>–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для приведения (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coerce)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значения свойства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;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709200" lvl="1"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PropertyChangedCallback </a:t>
            </a:r>
            <a:r>
              <a:rPr lang="ru-RU" sz="1600" dirty="0" smtClean="0">
                <a:solidFill>
                  <a:srgbClr val="FBFCD0"/>
                </a:solidFill>
              </a:rPr>
              <a:t>- м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етод обратного вызова при изменении значения свойства. </a:t>
            </a:r>
          </a:p>
          <a:p>
            <a:pPr marL="252000" lvl="1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Методы обратного вызова работают в следующем порядке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marL="1166400" lvl="4"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ValidateValueCallback</a:t>
            </a:r>
          </a:p>
          <a:p>
            <a:pPr marL="1166400" lvl="4"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CoerceValueCallback</a:t>
            </a:r>
            <a:endParaRPr lang="en-US" sz="1600" dirty="0" smtClean="0">
              <a:solidFill>
                <a:schemeClr val="accent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1166400" lvl="4"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PropertyChangedCallback</a:t>
            </a:r>
            <a:endParaRPr lang="ru-RU" sz="16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3794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en-US" sz="3200" b="1" dirty="0" err="1" smtClean="0">
                <a:solidFill>
                  <a:srgbClr val="FBFCD0"/>
                </a:solidFill>
                <a:latin typeface="Arial Narrow" pitchFamily="34" charset="0"/>
              </a:rPr>
              <a:t>ValidateValueCallback</a:t>
            </a:r>
            <a:endParaRPr lang="ru-RU" sz="3200" b="1" dirty="0">
              <a:solidFill>
                <a:srgbClr val="FBFCD0"/>
              </a:solidFill>
              <a:latin typeface="Arial Narrow" pitchFamily="34" charset="0"/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785794"/>
            <a:ext cx="9144000" cy="58695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Для проверки значения свойства зависимости для класса можно определить отдельный метод с сигнатурой, отвечающей делегату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ValidateValueCallback</a:t>
            </a:r>
            <a:endParaRPr lang="ru-RU" sz="1600" dirty="0" smtClean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58" y="1428736"/>
            <a:ext cx="8358246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delegate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bool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ValidateValueCallback( Object value );</a:t>
            </a:r>
            <a:endParaRPr lang="ru-RU" sz="1400" b="1" dirty="0">
              <a:solidFill>
                <a:schemeClr val="tx2">
                  <a:lumMod val="95000"/>
                  <a:lumOff val="5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1851227"/>
            <a:ext cx="9144000" cy="464960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Метод  выполняет пользовательскую проверку значения свойства зависимостей после обычной проверки типа, и должен возвращать значение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true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ru-RU" sz="1600" dirty="0" smtClean="0">
                <a:solidFill>
                  <a:srgbClr val="FBFCD0"/>
                </a:solidFill>
              </a:rPr>
              <a:t>если значение свойства допустимо, и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false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в противном случае. Метод не выполняет корректировку значения свойства – новое значение принимается или нет. 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Обратный вызов проверки значения вызывается системой свойств </a:t>
            </a:r>
            <a:r>
              <a:rPr lang="en-US" sz="1600" dirty="0" smtClean="0">
                <a:solidFill>
                  <a:srgbClr val="FBFCD0"/>
                </a:solidFill>
              </a:rPr>
              <a:t>WPF, </a:t>
            </a:r>
            <a:r>
              <a:rPr lang="ru-RU" sz="1600" dirty="0" smtClean="0">
                <a:solidFill>
                  <a:srgbClr val="FBFCD0"/>
                </a:solidFill>
              </a:rPr>
              <a:t> в частности  при инициализации значением по умолчанию и при вызове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SetValue</a:t>
            </a:r>
            <a:r>
              <a:rPr lang="ru-RU" sz="1600" dirty="0" smtClean="0">
                <a:solidFill>
                  <a:srgbClr val="FBFCD0"/>
                </a:solidFill>
              </a:rPr>
              <a:t>. Если при этом возвращается значение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false</a:t>
            </a:r>
            <a:r>
              <a:rPr lang="ru-RU" sz="1600" dirty="0" smtClean="0">
                <a:solidFill>
                  <a:srgbClr val="FBFCD0"/>
                </a:solidFill>
              </a:rPr>
              <a:t>, бросается исключение, которое должно быть обработано приложением. 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Обратный вызов проверки значения не содержит ссылки на экземпляр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DependencyObject</a:t>
            </a:r>
            <a:r>
              <a:rPr lang="ru-RU" sz="1600" dirty="0" smtClean="0">
                <a:solidFill>
                  <a:srgbClr val="FBFCD0"/>
                </a:solidFill>
              </a:rPr>
              <a:t>, для которого устанавливается значение свойства, он проверяет значение для класса, а не для конкретного экземпляра класса. 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Возможность изменить значение свойства при проверке предоставляют методы обратного вызова 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CoerceValueCallback</a:t>
            </a:r>
            <a:r>
              <a:rPr lang="ru-RU" sz="1600" dirty="0" smtClean="0">
                <a:solidFill>
                  <a:srgbClr val="FBFCD0"/>
                </a:solidFill>
              </a:rPr>
              <a:t> и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PropertyChangedCallback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.</a:t>
            </a:r>
            <a:endParaRPr lang="en-US" sz="1600" dirty="0" smtClean="0">
              <a:solidFill>
                <a:schemeClr val="accent2">
                  <a:lumMod val="20000"/>
                  <a:lumOff val="80000"/>
                </a:schemeClr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Метод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ValidateValueCallback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указывается как параметр в методе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Register</a:t>
            </a:r>
            <a:r>
              <a:rPr lang="ru-RU" sz="1600" dirty="0" smtClean="0">
                <a:solidFill>
                  <a:srgbClr val="FBFCD0"/>
                </a:solidFill>
              </a:rPr>
              <a:t> при регистрации свойства зависимости, 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не является частью метаданных свойства, и не может быть переопределен после регистрации свойства.</a:t>
            </a:r>
            <a:endParaRPr lang="ru-RU" sz="1600" dirty="0" smtClean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1414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en-US" sz="3200" b="1" dirty="0" err="1" smtClean="0">
                <a:solidFill>
                  <a:srgbClr val="FBFCD0"/>
                </a:solidFill>
                <a:latin typeface="Arial Narrow" pitchFamily="34" charset="0"/>
              </a:rPr>
              <a:t>CoerceValueCallback</a:t>
            </a: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 </a:t>
            </a:r>
            <a:endParaRPr lang="ru-RU" sz="3200" b="1" dirty="0">
              <a:solidFill>
                <a:srgbClr val="FBFCD0"/>
              </a:solidFill>
              <a:latin typeface="Arial Narrow" pitchFamily="34" charset="0"/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1081017"/>
            <a:ext cx="9144000" cy="58695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Метод обратного вызова, который можно использовать для анализа допустимости значения свойства зависимостей для конкретного объекта, имеет тип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CoerceValueCallback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:</a:t>
            </a:r>
            <a:endParaRPr lang="ru-RU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58" y="1785926"/>
            <a:ext cx="8358246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delegate Object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CoerceValueCallback</a:t>
            </a: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DependencyObject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dobj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,</a:t>
            </a:r>
            <a:endParaRPr lang="ru-RU" sz="1400" b="1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1400" b="1" dirty="0" smtClean="0">
                <a:latin typeface="Courier New" pitchFamily="49" charset="0"/>
                <a:cs typeface="Courier New" pitchFamily="49" charset="0"/>
              </a:rPr>
              <a:t>                                            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Object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baseValue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);</a:t>
            </a:r>
            <a:endParaRPr lang="ru-RU" sz="1400" b="1" dirty="0">
              <a:solidFill>
                <a:schemeClr val="tx2">
                  <a:lumMod val="95000"/>
                  <a:lumOff val="5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52386" y="2882420"/>
            <a:ext cx="9091614" cy="2372061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Метод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CoerceValueCallback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получает два параметра – новое значение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свойства и объект, к которому оно применяется. 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Метод вызывается до изменения значения свойства, старое значение свойства доступно через объект </a:t>
            </a:r>
            <a:r>
              <a:rPr lang="en-US" sz="1600" dirty="0" err="1" smtClean="0">
                <a:solidFill>
                  <a:srgbClr val="FBFCD0"/>
                </a:solidFill>
              </a:rPr>
              <a:t>dobj</a:t>
            </a:r>
            <a:r>
              <a:rPr lang="en-US" sz="1600" dirty="0" smtClean="0">
                <a:solidFill>
                  <a:srgbClr val="FBFCD0"/>
                </a:solidFill>
              </a:rPr>
              <a:t>. </a:t>
            </a:r>
            <a:endParaRPr lang="ru-RU" sz="1600" dirty="0" smtClean="0">
              <a:solidFill>
                <a:srgbClr val="FBFCD0"/>
              </a:solidFill>
            </a:endParaRP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Так как метод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CoerceValueCallback</a:t>
            </a:r>
            <a:r>
              <a:rPr lang="ru-RU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имеет доступ к объекту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dobj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, для которого проверяется значение свойства, его удобно использовать при работе со свойствами, значения которых взаимосвязаны.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Метод обратного вызова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CoerceValueCallback</a:t>
            </a:r>
            <a:r>
              <a:rPr lang="ru-RU" sz="1600" dirty="0" smtClean="0">
                <a:solidFill>
                  <a:srgbClr val="FBFCD0"/>
                </a:solidFill>
              </a:rPr>
              <a:t> для свойства зависимостей вызывается в результате явного или неявного вызова метода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CoerceValue</a:t>
            </a:r>
            <a:r>
              <a:rPr lang="ru-RU" sz="1600" dirty="0" smtClean="0">
                <a:solidFill>
                  <a:srgbClr val="FBFCD0"/>
                </a:solidFill>
              </a:rPr>
              <a:t> из класса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DependencyObject</a:t>
            </a:r>
            <a:r>
              <a:rPr lang="ru-RU" sz="1600" dirty="0" smtClean="0">
                <a:solidFill>
                  <a:srgbClr val="FBFCD0"/>
                </a:solidFill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8596" y="5357826"/>
            <a:ext cx="8286808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void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CoerceValue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(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DependencyProperty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dp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);</a:t>
            </a:r>
            <a:endParaRPr lang="ru-RU" sz="14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42852"/>
            <a:ext cx="9286908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en-US" sz="3200" b="1" dirty="0" err="1" smtClean="0">
                <a:solidFill>
                  <a:srgbClr val="FBFCD0"/>
                </a:solidFill>
                <a:latin typeface="Arial Narrow" pitchFamily="34" charset="0"/>
              </a:rPr>
              <a:t>PropertyChangedCallback</a:t>
            </a:r>
            <a:endParaRPr lang="ru-RU" sz="3200" b="1" dirty="0">
              <a:solidFill>
                <a:srgbClr val="FBFCD0"/>
              </a:solidFill>
              <a:latin typeface="Arial Narrow" pitchFamily="34" charset="0"/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1232994"/>
            <a:ext cx="9144000" cy="58695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Делегат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PropertyChangedCallback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определяет тип метода</a:t>
            </a:r>
            <a:r>
              <a:rPr lang="en-US" sz="1600" dirty="0" smtClean="0">
                <a:solidFill>
                  <a:srgbClr val="FBFCD0"/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обратного вызова,  который инициируется при изменении действующего значения свойства зависимостей</a:t>
            </a:r>
            <a:r>
              <a:rPr lang="en-US" sz="1600" dirty="0" smtClean="0">
                <a:solidFill>
                  <a:srgbClr val="FBFCD0"/>
                </a:solidFill>
              </a:rPr>
              <a:t>:</a:t>
            </a:r>
            <a:endParaRPr lang="ru-RU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58" y="1905648"/>
            <a:ext cx="8358246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public delegate void PropertyChangedCallback(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DependencyObject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dobj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,</a:t>
            </a:r>
          </a:p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			DependencyPropertyChangedEventArgs e );</a:t>
            </a:r>
            <a:endParaRPr lang="ru-RU" sz="1400" b="1" dirty="0">
              <a:solidFill>
                <a:schemeClr val="tx2">
                  <a:lumMod val="95000"/>
                  <a:lumOff val="5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714348" y="3283278"/>
          <a:ext cx="7786773" cy="1645920"/>
        </p:xfrm>
        <a:graphic>
          <a:graphicData uri="http://schemas.openxmlformats.org/drawingml/2006/table">
            <a:tbl>
              <a:tblPr bandRow="1">
                <a:tableStyleId>{93296810-A885-4BE3-A3E7-6D5BEEA58F35}</a:tableStyleId>
              </a:tblPr>
              <a:tblGrid>
                <a:gridCol w="3214741"/>
                <a:gridCol w="4572032"/>
              </a:tblGrid>
              <a:tr h="370840">
                <a:tc>
                  <a:txBody>
                    <a:bodyPr/>
                    <a:lstStyle/>
                    <a:p>
                      <a:pPr marL="25200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 Object </a:t>
                      </a:r>
                      <a:r>
                        <a:rPr lang="en-US" sz="1600" b="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NewValue</a:t>
                      </a:r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{ get; }</a:t>
                      </a:r>
                      <a:endParaRPr lang="ru-RU" sz="1600" b="0" dirty="0" smtClean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6000"/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Значение свойства зависимостей после изменения. </a:t>
                      </a:r>
                      <a:endParaRPr lang="ru-RU" sz="1600" b="1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25200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 Object </a:t>
                      </a:r>
                      <a:r>
                        <a:rPr lang="en-US" sz="1600" b="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OldValue</a:t>
                      </a:r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 { get; }</a:t>
                      </a:r>
                      <a:endParaRPr lang="ru-RU" sz="1600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Courier New" pitchFamily="49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6000"/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 Значение свойства зависимостей до изменения. </a:t>
                      </a:r>
                      <a:endParaRPr lang="en-US" sz="16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01328">
                <a:tc>
                  <a:txBody>
                    <a:bodyPr/>
                    <a:lstStyle/>
                    <a:p>
                      <a:pPr marL="252000"/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public DependencyProperty</a:t>
                      </a:r>
                      <a:endParaRPr lang="ru-RU" sz="1600" b="0" dirty="0" smtClean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</a:endParaRPr>
                    </a:p>
                    <a:p>
                      <a:pPr marL="252000"/>
                      <a:r>
                        <a:rPr lang="en-US" sz="1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</a:rPr>
                        <a:t>Property { get; }</a:t>
                      </a:r>
                      <a:endParaRPr lang="ru-RU" sz="1600" b="0" kern="12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600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FBFCD0"/>
                          </a:solidFill>
                          <a:latin typeface="Arial" pitchFamily="34" charset="0"/>
                          <a:cs typeface="Arial" pitchFamily="34" charset="0"/>
                        </a:rPr>
                        <a:t>  Свойство зависимостей, которое изменило значение.</a:t>
                      </a:r>
                      <a:endParaRPr lang="en-US" sz="1600" dirty="0">
                        <a:solidFill>
                          <a:srgbClr val="FBFCD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52386" y="2556291"/>
            <a:ext cx="9091614" cy="58695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В классе  </a:t>
            </a:r>
            <a:r>
              <a:rPr lang="en-US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DependencyPropertyChangedEventArgs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, объект которого передается</a:t>
            </a:r>
            <a:r>
              <a:rPr lang="en-US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FBFCD0"/>
                </a:solidFill>
                <a:latin typeface="Arial" pitchFamily="34" charset="0"/>
                <a:cs typeface="Arial" pitchFamily="34" charset="0"/>
              </a:rPr>
              <a:t>через </a:t>
            </a:r>
            <a:r>
              <a:rPr lang="ru-RU" sz="1600" dirty="0" smtClean="0">
                <a:solidFill>
                  <a:srgbClr val="FBFCD0"/>
                </a:solidFill>
              </a:rPr>
              <a:t>второй параметр,  определены свойства </a:t>
            </a:r>
            <a:endParaRPr lang="ru-RU" sz="1600" dirty="0" smtClean="0">
              <a:solidFill>
                <a:srgbClr val="FBFCD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5199497"/>
            <a:ext cx="9144000" cy="58695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 методе можно инициировать событие изменения значения свойства, если эта информация полезна другим классам.</a:t>
            </a:r>
            <a:endParaRPr lang="en-US" sz="1600" dirty="0" smtClean="0">
              <a:solidFill>
                <a:srgbClr val="FBFCD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4"/>
            <a:ext cx="9144000" cy="762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Виртуальный метод </a:t>
            </a:r>
            <a:r>
              <a:rPr lang="en-US" sz="3200" b="1" dirty="0" err="1" smtClean="0">
                <a:solidFill>
                  <a:srgbClr val="FBFCD0"/>
                </a:solidFill>
                <a:latin typeface="Arial Narrow" pitchFamily="34" charset="0"/>
              </a:rPr>
              <a:t>OnPropertyChanged</a:t>
            </a:r>
            <a:endParaRPr lang="ru-RU" sz="3200" b="1" dirty="0">
              <a:solidFill>
                <a:srgbClr val="FBFCD0"/>
              </a:solidFill>
              <a:latin typeface="Arial Narrow" pitchFamily="34" charset="0"/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785794"/>
            <a:ext cx="9144000" cy="1479509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 классе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DependencyObject</a:t>
            </a:r>
            <a:r>
              <a:rPr lang="ru-RU" sz="1600" dirty="0" smtClean="0">
                <a:solidFill>
                  <a:srgbClr val="FBFCD0"/>
                </a:solidFill>
              </a:rPr>
              <a:t> определен виртуальный метод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OnPropertyChanged</a:t>
            </a:r>
            <a:r>
              <a:rPr lang="ru-RU" sz="1600" dirty="0" smtClean="0">
                <a:solidFill>
                  <a:srgbClr val="FBFCD0"/>
                </a:solidFill>
              </a:rPr>
              <a:t>, который  вызывается при обновлении значения любого свойства зависимостей в объекте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DependencyObject</a:t>
            </a:r>
            <a:r>
              <a:rPr lang="ru-RU" sz="1600" dirty="0" smtClean="0">
                <a:solidFill>
                  <a:srgbClr val="FBFCD0"/>
                </a:solidFill>
              </a:rPr>
              <a:t>. 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Через параметры метода система свойств </a:t>
            </a:r>
            <a:r>
              <a:rPr lang="en-US" sz="1600" dirty="0" smtClean="0">
                <a:solidFill>
                  <a:srgbClr val="FBFCD0"/>
                </a:solidFill>
              </a:rPr>
              <a:t>WPF </a:t>
            </a:r>
            <a:r>
              <a:rPr lang="ru-RU" sz="1600" dirty="0" smtClean="0">
                <a:solidFill>
                  <a:srgbClr val="FBFCD0"/>
                </a:solidFill>
              </a:rPr>
              <a:t>передает свойство зависимости, которое изменяется, а также старое и новое значения свойства.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4282" y="2285992"/>
            <a:ext cx="8858312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protected virtual void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OnPropertyChanged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DependencyPropertyChangedEventArgs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e );</a:t>
            </a:r>
            <a:endParaRPr lang="ru-RU" sz="1400" b="1" dirty="0">
              <a:solidFill>
                <a:schemeClr val="tx2">
                  <a:lumMod val="95000"/>
                  <a:lumOff val="5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2732767"/>
            <a:ext cx="9144000" cy="4157165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Так как метод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OnPropertyChanged</a:t>
            </a:r>
            <a:r>
              <a:rPr lang="ru-RU" sz="1600" dirty="0" smtClean="0">
                <a:solidFill>
                  <a:srgbClr val="FBFCD0"/>
                </a:solidFill>
              </a:rPr>
              <a:t> вызывается при изменении значения любого свойства зависимостей, он выполняется много раз в течение времени существования объекта.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Метод следует переопределять только в том случае, когда класс содержит большое число свойств, значения которых взаимосвязаны.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Чтобы улучшить производительность приложения, реакцию приложения на обновление  свойств зависимостей, которые не связаны между собой, лучше размещать в методах обратного вызова </a:t>
            </a:r>
            <a:r>
              <a:rPr lang="ru-RU" sz="1600" dirty="0" err="1" smtClean="0">
                <a:solidFill>
                  <a:srgbClr val="FBFCD0"/>
                </a:solidFill>
              </a:rPr>
              <a:t>CoerceValueCallback</a:t>
            </a:r>
            <a:r>
              <a:rPr lang="ru-RU" sz="1600" dirty="0" smtClean="0">
                <a:solidFill>
                  <a:srgbClr val="FBFCD0"/>
                </a:solidFill>
              </a:rPr>
              <a:t> или </a:t>
            </a:r>
            <a:r>
              <a:rPr lang="ru-RU" sz="1600" dirty="0" err="1" smtClean="0">
                <a:solidFill>
                  <a:srgbClr val="FBFCD0"/>
                </a:solidFill>
              </a:rPr>
              <a:t>PropertyChangedCallback</a:t>
            </a:r>
            <a:r>
              <a:rPr lang="ru-RU" sz="1600" dirty="0" smtClean="0">
                <a:solidFill>
                  <a:srgbClr val="FBFCD0"/>
                </a:solidFill>
              </a:rPr>
              <a:t>, которые регистрируются для конкретных свойств. 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 переопределенной версии виртуального метода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OnPropertyChanged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надо вызвать реализацию из базового класса, в противном случае система свойств WPF будет работать неправильно.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  методе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OnPropertyChanged</a:t>
            </a:r>
            <a:r>
              <a:rPr lang="ru-RU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smtClean="0">
                <a:solidFill>
                  <a:srgbClr val="FBFCD0"/>
                </a:solidFill>
              </a:rPr>
              <a:t>не рекомендуется инициировать события, так  как это может привести к повторным вызовам метода и к ухудшению производительности приложения.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14314"/>
            <a:ext cx="9144000" cy="1000108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r>
              <a:rPr lang="ru-RU" sz="3200" b="1" dirty="0" smtClean="0">
                <a:solidFill>
                  <a:srgbClr val="FBFCD0"/>
                </a:solidFill>
                <a:latin typeface="Arial Narrow" pitchFamily="34" charset="0"/>
              </a:rPr>
              <a:t>Свойства зависимостей и конструкторы класса</a:t>
            </a: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0" y="1500174"/>
            <a:ext cx="9144000" cy="261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Не следует устанавливать значения свойства зависимостей в конструкторах классов, так как это может привести к проблемам при инициализации объекта во время выполнения. 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Виртуальный метод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OnPropertyChanged</a:t>
            </a:r>
            <a:r>
              <a:rPr lang="ru-RU" sz="1600" dirty="0" smtClean="0">
                <a:solidFill>
                  <a:srgbClr val="FBFCD0"/>
                </a:solidFill>
              </a:rPr>
              <a:t> или методы обратного вызова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ValidateValueCallback</a:t>
            </a:r>
            <a:r>
              <a:rPr lang="ru-RU" sz="1600" dirty="0" smtClean="0">
                <a:solidFill>
                  <a:srgbClr val="FBFCD0"/>
                </a:solidFill>
              </a:rPr>
              <a:t>,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PropertyChangedCallback</a:t>
            </a:r>
            <a:r>
              <a:rPr lang="ru-RU" sz="1600" dirty="0" smtClean="0">
                <a:solidFill>
                  <a:srgbClr val="FBFCD0"/>
                </a:solidFill>
              </a:rPr>
              <a:t> и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CoerceValueCallback</a:t>
            </a:r>
            <a:r>
              <a:rPr lang="ru-RU" sz="1600" dirty="0" smtClean="0">
                <a:solidFill>
                  <a:srgbClr val="FBFCD0"/>
                </a:solidFill>
              </a:rPr>
              <a:t> могут быть вызваны системой свойств WPF во время выполнения </a:t>
            </a:r>
            <a:r>
              <a:rPr lang="ru-RU" sz="16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SetValue</a:t>
            </a:r>
            <a:r>
              <a:rPr lang="ru-RU" sz="1600" dirty="0" smtClean="0">
                <a:solidFill>
                  <a:srgbClr val="FBFCD0"/>
                </a:solidFill>
              </a:rPr>
              <a:t>, который устанавливает значение свойства зависимости. </a:t>
            </a:r>
          </a:p>
          <a:p>
            <a:pPr marL="252000" algn="l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FBFCD0"/>
                </a:solidFill>
              </a:rPr>
              <a:t> Если вызов этих методов произойдет на незавершенной стадии инициализации экземпляра объекта, некоторые ссылки могу</a:t>
            </a:r>
            <a:r>
              <a:rPr lang="en-US" sz="1600" dirty="0" smtClean="0">
                <a:solidFill>
                  <a:srgbClr val="FBFCD0"/>
                </a:solidFill>
              </a:rPr>
              <a:t>n</a:t>
            </a:r>
            <a:r>
              <a:rPr lang="ru-RU" sz="1600" dirty="0" smtClean="0">
                <a:solidFill>
                  <a:srgbClr val="FBFCD0"/>
                </a:solidFill>
              </a:rPr>
              <a:t> иметь значение </a:t>
            </a:r>
            <a:r>
              <a:rPr lang="en-US" sz="1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null</a:t>
            </a:r>
            <a:r>
              <a:rPr lang="en-US" sz="1600" dirty="0" smtClean="0">
                <a:solidFill>
                  <a:srgbClr val="FBFCD0"/>
                </a:solidFill>
              </a:rPr>
              <a:t>, </a:t>
            </a:r>
            <a:r>
              <a:rPr lang="ru-RU" sz="1600" dirty="0" smtClean="0">
                <a:solidFill>
                  <a:srgbClr val="FBFCD0"/>
                </a:solidFill>
              </a:rPr>
              <a:t>и будет брошено исключение.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ru-RU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ru-RU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9212</TotalTime>
  <Words>1572</Words>
  <Application>Microsoft Office PowerPoint</Application>
  <PresentationFormat>Экран (4:3)</PresentationFormat>
  <Paragraphs>212</Paragraphs>
  <Slides>13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Оформление по умолчанию</vt:lpstr>
      <vt:lpstr>Классы Windows Presentation Foundation</vt:lpstr>
      <vt:lpstr>Модели пользовательских элементов управления</vt:lpstr>
      <vt:lpstr>Свойства зависимостей пользовательского элемента управления</vt:lpstr>
      <vt:lpstr>Регистрация свойства зависимостей пользовательского элемента управления</vt:lpstr>
      <vt:lpstr>Соглашения об имени свойств зависимостей</vt:lpstr>
      <vt:lpstr>Метаданные свойства зависимости</vt:lpstr>
      <vt:lpstr>Некоторые свойства класса FrameworkPropertyMetadata</vt:lpstr>
      <vt:lpstr>Проверка и обратные вызовы свойства зависимостей</vt:lpstr>
      <vt:lpstr>ValidateValueCallback</vt:lpstr>
      <vt:lpstr>CoerceValueCallback </vt:lpstr>
      <vt:lpstr>PropertyChangedCallback</vt:lpstr>
      <vt:lpstr>Виртуальный метод OnPropertyChanged</vt:lpstr>
      <vt:lpstr>Свойства зависимостей и конструкторы класса</vt:lpstr>
    </vt:vector>
  </TitlesOfParts>
  <Company>ВМК МГУ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Что такoе .NET?</dc:title>
  <dc:creator>Березина Н.И.</dc:creator>
  <cp:lastModifiedBy>Master</cp:lastModifiedBy>
  <cp:revision>1317</cp:revision>
  <dcterms:created xsi:type="dcterms:W3CDTF">2002-03-20T09:43:52Z</dcterms:created>
  <dcterms:modified xsi:type="dcterms:W3CDTF">2010-05-04T04:19:57Z</dcterms:modified>
</cp:coreProperties>
</file>