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96" r:id="rId2"/>
    <p:sldId id="407" r:id="rId3"/>
    <p:sldId id="528" r:id="rId4"/>
    <p:sldId id="529" r:id="rId5"/>
    <p:sldId id="540" r:id="rId6"/>
    <p:sldId id="516" r:id="rId7"/>
    <p:sldId id="517" r:id="rId8"/>
    <p:sldId id="480" r:id="rId9"/>
    <p:sldId id="524" r:id="rId10"/>
    <p:sldId id="527" r:id="rId11"/>
    <p:sldId id="515" r:id="rId1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7DA276F5-D99E-4508-8187-C8291B23E9A7}" type="presOf" srcId="{26BDAFCB-6260-4FCE-8EE1-38AB2E6A5908}" destId="{85571E5D-4DC0-4FE7-94F5-047D15B6BED9}" srcOrd="0" destOrd="0" presId="urn:microsoft.com/office/officeart/2005/8/layout/hierarchy6"/>
    <dgm:cxn modelId="{5AF93A85-7B9C-4568-A444-E7A21F0BDD8F}" type="presParOf" srcId="{85571E5D-4DC0-4FE7-94F5-047D15B6BED9}" destId="{2070D354-3105-4F10-8A89-FC04F1E97379}" srcOrd="0" destOrd="0" presId="urn:microsoft.com/office/officeart/2005/8/layout/hierarchy6"/>
    <dgm:cxn modelId="{28F463C1-7364-449E-8C26-A64CC839E055}" type="presParOf" srcId="{2070D354-3105-4F10-8A89-FC04F1E97379}" destId="{CC67479A-FBFA-4A6B-8A1A-6F1A3774E2D9}" srcOrd="0" destOrd="0" presId="urn:microsoft.com/office/officeart/2005/8/layout/hierarchy6"/>
    <dgm:cxn modelId="{D8974753-93BA-4E84-B502-0CA607376773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F46145F-3191-4975-AFAE-63838C08A6B7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D2519EC9-A854-4D4E-8B59-A713A05350EB}" type="presOf" srcId="{75733C4A-4563-4BB8-B906-A878AC90CE91}" destId="{DDB9500F-2C57-4F81-80FC-3F3DAEBB27CD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63D768C7-E8B1-4C3B-96FE-442625FD3AA4}" type="presOf" srcId="{6722A1D3-CE7B-4A00-8912-11A598926017}" destId="{B133DE78-AB7B-43D3-BAF3-F72D45AFF75E}" srcOrd="0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BA822834-9AD9-44C3-93FC-8E87A109C1DC}" type="presOf" srcId="{79EA3A8E-597E-4DE2-8BDB-B0D3CFB9A045}" destId="{9BA316A6-80A5-482C-8FA0-429A17DB7918}" srcOrd="0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1B9C8F76-8B55-4F12-A4E2-AD38791E393A}" type="presOf" srcId="{F963B530-32B8-46EC-9784-22BFD0DA4A62}" destId="{9ACF3576-BF1A-4CFB-ACA5-CCFFA2B66599}" srcOrd="0" destOrd="0" presId="urn:microsoft.com/office/officeart/2005/8/layout/orgChart1"/>
    <dgm:cxn modelId="{4E117D45-D088-4C39-96A5-B29746F5EFD2}" type="presOf" srcId="{1CDD30F0-0A8A-477B-8B54-DBFAF7B197C5}" destId="{6AC061CF-CC08-4F4F-AFFE-D64EFC45FB2C}" srcOrd="0" destOrd="0" presId="urn:microsoft.com/office/officeart/2005/8/layout/orgChart1"/>
    <dgm:cxn modelId="{93B4239C-54BC-4844-B631-579141B711B4}" type="presOf" srcId="{1CDD30F0-0A8A-477B-8B54-DBFAF7B197C5}" destId="{7B7E5418-302C-4DCB-84B4-1FECB3AE2D7A}" srcOrd="1" destOrd="0" presId="urn:microsoft.com/office/officeart/2005/8/layout/orgChart1"/>
    <dgm:cxn modelId="{F41E7CDD-0629-47C5-9F34-B62FC2344827}" type="presOf" srcId="{85781100-4E5C-415B-BCA6-A8E860259C56}" destId="{59D2353A-8888-4405-9787-79965978A4E7}" srcOrd="1" destOrd="0" presId="urn:microsoft.com/office/officeart/2005/8/layout/orgChart1"/>
    <dgm:cxn modelId="{B5B89320-AB75-4A73-9228-71668E064D6D}" type="presOf" srcId="{6B31737F-3BAB-4A36-B93A-744C73025325}" destId="{9F29CBCB-BC47-4DE5-89C1-201A28505C78}" srcOrd="0" destOrd="0" presId="urn:microsoft.com/office/officeart/2005/8/layout/orgChart1"/>
    <dgm:cxn modelId="{AE126804-339F-4515-BBD0-CC228763A632}" type="presOf" srcId="{A6D5A8F1-3071-4D1B-83F6-57CDF754A351}" destId="{98A0D214-8F78-4E17-95C9-5B46D22A66F8}" srcOrd="1" destOrd="0" presId="urn:microsoft.com/office/officeart/2005/8/layout/orgChart1"/>
    <dgm:cxn modelId="{63F547FD-2FA1-42A6-AB0A-F490F1DEB894}" type="presOf" srcId="{EBC2354C-A5DC-4FB0-852C-3E0FE07E78D3}" destId="{5FB1B872-173C-4633-9913-714812367DAD}" srcOrd="0" destOrd="0" presId="urn:microsoft.com/office/officeart/2005/8/layout/orgChart1"/>
    <dgm:cxn modelId="{4C2A2E11-C0A1-4BDD-898A-D4A4DE45B608}" type="presOf" srcId="{F9DCB5D3-C543-4617-B37F-CFF86D0EB312}" destId="{5383D253-C5B7-4BD7-89A2-DA21CD9326DC}" srcOrd="1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C8AA342C-6D09-428D-9A6C-043E73CEE283}" type="presOf" srcId="{47D280C8-018F-4240-BF1F-7C10008C3738}" destId="{B5888153-D8FB-4E16-BD56-9F1A07650EB7}" srcOrd="1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6EBD7831-C06C-424D-A084-D15A46702D92}" type="presOf" srcId="{D40BC0E2-313B-4CA7-B794-B715E4300FB6}" destId="{4DD9B34F-AFBD-424A-A79B-831268E04466}" srcOrd="0" destOrd="0" presId="urn:microsoft.com/office/officeart/2005/8/layout/orgChart1"/>
    <dgm:cxn modelId="{E7286B47-0B38-43BB-9AB0-0BADA1D2046E}" type="presOf" srcId="{25F6176B-988E-4B8C-ABA7-FAC514DE1B41}" destId="{45C7AE86-91BA-4BBC-815D-9E95AE2861D8}" srcOrd="1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518D18AC-6B77-46BB-982D-CA88EA79AF53}" type="presOf" srcId="{0A009885-D6E1-4A23-8A69-5B25A552EA8B}" destId="{1B5D52C5-D667-4125-9D5A-0AE4C5BDCC01}" srcOrd="0" destOrd="0" presId="urn:microsoft.com/office/officeart/2005/8/layout/orgChart1"/>
    <dgm:cxn modelId="{D55E1051-6E92-42B5-B658-1D1E4F321F11}" type="presOf" srcId="{BF19AF0D-FB6C-4B87-A1B9-1BABFF49F445}" destId="{DE0F2880-6562-4880-A7EF-C14D60BC443A}" srcOrd="1" destOrd="0" presId="urn:microsoft.com/office/officeart/2005/8/layout/orgChart1"/>
    <dgm:cxn modelId="{9CBE5CFA-E40D-47EC-999C-6DE0B0AC3A51}" type="presOf" srcId="{C6214F99-54E3-454B-8BD3-336785EC8495}" destId="{9570D9A5-2609-418D-9459-71DDC798B540}" srcOrd="0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E60F3796-3732-425A-B74D-D5003BBCB148}" type="presOf" srcId="{5A05280B-7813-433E-A5C7-35ADDF822739}" destId="{C3E37554-AC75-4384-A96D-F91B4AC49892}" srcOrd="1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09E56B15-C04F-47EA-88F1-A5672E9A8D5B}" type="presOf" srcId="{9A1C4013-5AB7-4BBF-8A6C-85871FF46142}" destId="{CCA9156E-0B3A-4FD5-8425-DE8EE19674E4}" srcOrd="0" destOrd="0" presId="urn:microsoft.com/office/officeart/2005/8/layout/orgChart1"/>
    <dgm:cxn modelId="{A1E06795-52A1-4504-AC0C-ED36E73C829C}" type="presOf" srcId="{88DF5EAA-0ED2-40AE-8D5D-666E12FF4C1C}" destId="{5C8E4539-33E2-4316-9135-B5BEABF70BF8}" srcOrd="0" destOrd="0" presId="urn:microsoft.com/office/officeart/2005/8/layout/orgChart1"/>
    <dgm:cxn modelId="{C4C06211-2E08-4C11-A4D4-22BC14CE6562}" type="presOf" srcId="{BF4C4A38-7E96-43D2-BF32-F5F7209C5E48}" destId="{BFF3661C-13D4-4B4B-8918-439447739003}" srcOrd="0" destOrd="0" presId="urn:microsoft.com/office/officeart/2005/8/layout/orgChart1"/>
    <dgm:cxn modelId="{4A6B68F5-9F3D-4E87-88BA-E27A7BF81FC9}" type="presOf" srcId="{497A1238-8576-4E28-A78F-1F14EA0D873D}" destId="{063EFEDC-6028-4BDA-A913-CF110AA3E838}" srcOrd="1" destOrd="0" presId="urn:microsoft.com/office/officeart/2005/8/layout/orgChart1"/>
    <dgm:cxn modelId="{A2B32B7A-86A1-4AA4-A66B-8584FF55E390}" type="presOf" srcId="{D7E1038C-8186-4D0B-85EA-B3A2EF2030F9}" destId="{BC882CBD-1CC9-45C4-9444-4B78B1DE87DE}" srcOrd="0" destOrd="0" presId="urn:microsoft.com/office/officeart/2005/8/layout/orgChart1"/>
    <dgm:cxn modelId="{92FBEA11-A0BA-4C41-A787-C6DE586336FD}" type="presOf" srcId="{0B98223A-9404-4B97-A4E1-F8D3C7EE8BC3}" destId="{E1D809AD-507D-4E75-81B0-F8543CD788E0}" srcOrd="1" destOrd="0" presId="urn:microsoft.com/office/officeart/2005/8/layout/orgChart1"/>
    <dgm:cxn modelId="{FB7F46E2-1313-4EEC-ADDE-8F6215673BAE}" type="presOf" srcId="{3BCCE053-941B-4483-8F1E-94A93E085D35}" destId="{856000C9-742D-4E1D-8BFC-7B31265F2B73}" srcOrd="1" destOrd="0" presId="urn:microsoft.com/office/officeart/2005/8/layout/orgChart1"/>
    <dgm:cxn modelId="{CAE03361-7AE2-47AF-B329-5B762C1F2DFE}" type="presOf" srcId="{85E0AA7E-901B-4730-AA5C-DDC5F47F6B3B}" destId="{14833949-89B2-4B49-869D-BC94D50EE4B9}" srcOrd="0" destOrd="0" presId="urn:microsoft.com/office/officeart/2005/8/layout/orgChart1"/>
    <dgm:cxn modelId="{C94511D7-62C7-4930-B109-303B72FAEB8D}" type="presOf" srcId="{7D6F32D4-B8C2-4509-BA08-928EB219C4EA}" destId="{590220E1-FE62-48C3-BECC-EC1EC2E21324}" srcOrd="1" destOrd="0" presId="urn:microsoft.com/office/officeart/2005/8/layout/orgChart1"/>
    <dgm:cxn modelId="{BDF9A9B8-5C4E-408B-B1BF-166AE0D2F688}" type="presOf" srcId="{A3265BF1-3955-42CD-906B-920112714ABF}" destId="{F44886B8-8626-4D6E-B5E3-95C5865D9D46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20044127-95DE-4341-BBA8-EFA541223CB0}" type="presOf" srcId="{AA442634-4345-42BC-9C64-F3AB2060A4A2}" destId="{FE062E2C-1EC6-42C3-BD15-75C62F50A378}" srcOrd="0" destOrd="0" presId="urn:microsoft.com/office/officeart/2005/8/layout/orgChart1"/>
    <dgm:cxn modelId="{08BD0699-7C49-4F78-BFDE-D98C144E6AD1}" type="presOf" srcId="{A5D7A24C-2A4A-4B50-A99B-DFACFFDAF089}" destId="{CEF030A0-C670-41DE-B99F-6470DD1F3DE6}" srcOrd="0" destOrd="0" presId="urn:microsoft.com/office/officeart/2005/8/layout/orgChart1"/>
    <dgm:cxn modelId="{8F793DB9-487E-4879-8060-FDFC226F61E2}" type="presOf" srcId="{5BF1D1CC-F321-49AB-B43E-7D2B6BDB9F74}" destId="{3E4001B8-0815-450D-B118-4245520BB44C}" srcOrd="1" destOrd="0" presId="urn:microsoft.com/office/officeart/2005/8/layout/orgChart1"/>
    <dgm:cxn modelId="{799B19E9-A265-424E-968B-A181308920F3}" type="presOf" srcId="{48343668-9E66-4B1D-B811-038CB2CB37F3}" destId="{8EEA0984-B204-4C93-B8EF-B1673010C278}" srcOrd="0" destOrd="0" presId="urn:microsoft.com/office/officeart/2005/8/layout/orgChart1"/>
    <dgm:cxn modelId="{0888C326-0FCA-415D-90C9-C8F7014565CE}" type="presOf" srcId="{43A51755-572A-46B4-BE31-1D1F6D0915C3}" destId="{B8C3FC53-197B-4638-ABB6-D23EA1537228}" srcOrd="0" destOrd="0" presId="urn:microsoft.com/office/officeart/2005/8/layout/orgChart1"/>
    <dgm:cxn modelId="{C0B7E03B-7067-4D8B-8696-ECC8B4F2394E}" type="presOf" srcId="{89E1FC92-2E9A-4973-B7A7-58A08F79102F}" destId="{2343D4BB-B37C-4576-8A78-341247D57629}" srcOrd="1" destOrd="0" presId="urn:microsoft.com/office/officeart/2005/8/layout/orgChart1"/>
    <dgm:cxn modelId="{2C19D63E-B1FD-4918-99E9-92CF895816E1}" type="presOf" srcId="{2A29691D-ABC3-41C0-A3CD-15952F1ED9EB}" destId="{6924B78D-E9A6-44E0-BA14-9DD0739C4B9C}" srcOrd="0" destOrd="0" presId="urn:microsoft.com/office/officeart/2005/8/layout/orgChart1"/>
    <dgm:cxn modelId="{7D52C836-4AAE-4B55-AED1-1B352D3E821E}" type="presOf" srcId="{F3A5C33E-9084-4677-97BB-C4598597EA0C}" destId="{95388C73-4E35-42F1-94F6-44519EC8456D}" srcOrd="1" destOrd="0" presId="urn:microsoft.com/office/officeart/2005/8/layout/orgChart1"/>
    <dgm:cxn modelId="{B8D6A7A1-ACB6-4456-8303-2F32CEE01F0C}" type="presOf" srcId="{757A7436-3FCE-4EA4-98A6-8774785120E2}" destId="{432F130A-479F-418F-85F8-84EAABB2EFBD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19BC1F5E-DBF8-4824-99B1-9AA19738B998}" type="presOf" srcId="{CA08EE5A-3F94-43DD-AC46-2E1145E5E60A}" destId="{69CE9D6D-9776-4863-8BC1-DE0D92497933}" srcOrd="0" destOrd="0" presId="urn:microsoft.com/office/officeart/2005/8/layout/orgChart1"/>
    <dgm:cxn modelId="{3CF50B0F-ACD5-4AD6-B49B-5F3454ADBB7C}" type="presOf" srcId="{2766CA63-4716-42F6-A472-2443E49A1ADE}" destId="{810EC35F-8E32-4EC9-8501-26A94F89098A}" srcOrd="1" destOrd="0" presId="urn:microsoft.com/office/officeart/2005/8/layout/orgChart1"/>
    <dgm:cxn modelId="{6CD400BF-4A63-4A2B-B89B-B476C44AEEC2}" type="presOf" srcId="{F7B8E7FC-BE02-460C-860A-35378352026A}" destId="{9E9A8419-1327-4B38-8EA7-4CED955139D6}" srcOrd="0" destOrd="0" presId="urn:microsoft.com/office/officeart/2005/8/layout/orgChart1"/>
    <dgm:cxn modelId="{893402F0-3B28-4E6A-8C59-1DBE70F23DE3}" type="presOf" srcId="{D69A11DC-65DD-4575-A031-34EF890B2D1C}" destId="{80BA7277-41CF-4DBB-A3C9-A613C76DBBC3}" srcOrd="0" destOrd="0" presId="urn:microsoft.com/office/officeart/2005/8/layout/orgChart1"/>
    <dgm:cxn modelId="{EB313956-BE47-45DA-9D1E-152A3CBB729F}" type="presOf" srcId="{7FDDC606-6557-4A44-8ECA-8CF737E3471E}" destId="{64268E04-F066-444C-A878-3BD3E6856A1A}" srcOrd="0" destOrd="0" presId="urn:microsoft.com/office/officeart/2005/8/layout/orgChart1"/>
    <dgm:cxn modelId="{91EBC4CC-4672-434B-9639-D040960C2009}" type="presOf" srcId="{2A7F98D4-0413-4470-B8BF-1500121EF719}" destId="{FFF4F3F1-5EFB-4687-A44D-49CA099B07F6}" srcOrd="1" destOrd="0" presId="urn:microsoft.com/office/officeart/2005/8/layout/orgChart1"/>
    <dgm:cxn modelId="{EBECF849-BC3B-4490-AD69-CBF55AB5B9E5}" type="presOf" srcId="{388F2973-2913-4828-843F-3884B8839609}" destId="{9C388844-8D2F-4B01-9FF2-1CC09254C78C}" srcOrd="1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66E5550F-267B-4F20-8C10-93BA8A2AF987}" type="presOf" srcId="{5406EFAE-BF64-48E7-89E5-673D76019A2F}" destId="{0C0B857E-F98A-42E0-9684-BC2B14D016D0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2CACC69C-A4D0-4270-A857-8B375D52F44A}" type="presOf" srcId="{D5C5D72D-A7E3-4AF7-9B76-F3CB55F699A3}" destId="{239DCF95-E6E8-4DD8-B918-5241A47F39B3}" srcOrd="0" destOrd="0" presId="urn:microsoft.com/office/officeart/2005/8/layout/orgChart1"/>
    <dgm:cxn modelId="{BCDC8E8D-0EDC-426A-A186-D81802B01F3A}" type="presOf" srcId="{6728C70A-D8EE-4F55-B518-BF0215783889}" destId="{02387E26-E3EE-44E8-9FAE-1AEC57A76CD5}" srcOrd="1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6F5BF483-1529-4288-ACC6-BC30D9842C70}" type="presOf" srcId="{1194FEC6-1F1E-4CB5-BBAF-EDE56BEB8C73}" destId="{14F1AB17-2612-451B-B8F5-079A3245D089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C65CC083-909D-4D57-8C8E-11AF7E1A6D87}" type="presOf" srcId="{5A05280B-7813-433E-A5C7-35ADDF822739}" destId="{1256C2D3-CFEB-4E9C-A9D4-125F82E43A43}" srcOrd="0" destOrd="0" presId="urn:microsoft.com/office/officeart/2005/8/layout/orgChart1"/>
    <dgm:cxn modelId="{26DC1C62-1CAB-429B-8660-ACE8284E3035}" type="presOf" srcId="{4D0F617A-10D6-46B4-BD3A-0CBEA7A7081E}" destId="{28EAAB8B-17B4-40A5-A032-FD86D0C29E23}" srcOrd="0" destOrd="0" presId="urn:microsoft.com/office/officeart/2005/8/layout/orgChart1"/>
    <dgm:cxn modelId="{8422DD0F-A579-4E98-A2B8-74B8F1166C51}" type="presOf" srcId="{0659507C-5527-4305-B91A-3A51431A1BD1}" destId="{AB8156B5-9D14-43C6-AD5E-82A42B051476}" srcOrd="0" destOrd="0" presId="urn:microsoft.com/office/officeart/2005/8/layout/orgChart1"/>
    <dgm:cxn modelId="{EFDEA7E5-3AC2-4649-95BE-FF4A004BBBDE}" type="presOf" srcId="{B11432E2-5F7D-483C-9163-F06002B50A17}" destId="{62B2FB17-BDB2-4CEC-8B1D-97BCBD8258C1}" srcOrd="0" destOrd="0" presId="urn:microsoft.com/office/officeart/2005/8/layout/orgChart1"/>
    <dgm:cxn modelId="{363710C8-E317-4B3F-83AE-C9C77A32E0F2}" type="presOf" srcId="{03DAACA6-9333-44FF-A341-3A949BC70EEB}" destId="{8B8B023A-5FEE-40D8-8347-0287C67560B1}" srcOrd="0" destOrd="0" presId="urn:microsoft.com/office/officeart/2005/8/layout/orgChart1"/>
    <dgm:cxn modelId="{DF205170-E1F8-445C-800D-5FE3B88CCEEE}" type="presOf" srcId="{25247C44-1ED1-49AE-87BB-7478659A5DA7}" destId="{1EFF3FF4-9BA7-4114-B4BD-4C163B7E6D2C}" srcOrd="1" destOrd="0" presId="urn:microsoft.com/office/officeart/2005/8/layout/orgChart1"/>
    <dgm:cxn modelId="{9CD5FC18-F79F-4643-8144-E4B4A7DF7B50}" type="presOf" srcId="{2246969D-A9E9-4F48-B9B0-B05FA77D17B1}" destId="{68D3B770-AA4C-4BCA-A86D-87EBE7DD07AA}" srcOrd="0" destOrd="0" presId="urn:microsoft.com/office/officeart/2005/8/layout/orgChart1"/>
    <dgm:cxn modelId="{128E617D-556F-41E0-9613-F193D5BA4131}" type="presOf" srcId="{2766CA63-4716-42F6-A472-2443E49A1ADE}" destId="{DB4D2263-EB4F-415D-BDBE-83CF312B23EC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BF7DEDC1-54FA-4D9E-8869-4F654954F1E0}" type="presOf" srcId="{3048DD57-D774-4C7A-89D0-9DED7A36345D}" destId="{FA0F8742-664D-4CFA-800F-45698EC5501A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FAD74632-959C-496D-861A-13588111A30A}" type="presOf" srcId="{591505A1-85F5-42C4-A25D-35F11AAFD02A}" destId="{4D8E0742-E159-4E1A-ADA3-9C1D18EE95C0}" srcOrd="1" destOrd="0" presId="urn:microsoft.com/office/officeart/2005/8/layout/orgChart1"/>
    <dgm:cxn modelId="{4B25C070-CFBD-423C-9DFF-052F4026FF65}" type="presOf" srcId="{69143A65-8CD3-4988-AE60-E007DA94030F}" destId="{664B0A36-C086-4F8E-8913-FC68AB622034}" srcOrd="1" destOrd="0" presId="urn:microsoft.com/office/officeart/2005/8/layout/orgChart1"/>
    <dgm:cxn modelId="{A39F900C-4C63-4B64-A364-115AABA636B5}" type="presOf" srcId="{B9768134-A3F4-41D2-ADF3-353AE7123BAA}" destId="{514FD5DA-B095-4F86-987C-4A855FC06027}" srcOrd="0" destOrd="0" presId="urn:microsoft.com/office/officeart/2005/8/layout/orgChart1"/>
    <dgm:cxn modelId="{C2E10C1F-DA37-4987-86E9-87C82F012ADE}" type="presOf" srcId="{FA440D9E-6B99-442F-B579-44E4740D24C6}" destId="{9124BCC0-F441-44E5-BBA1-A89CAF979D64}" srcOrd="1" destOrd="0" presId="urn:microsoft.com/office/officeart/2005/8/layout/orgChart1"/>
    <dgm:cxn modelId="{9F08A3E2-353E-4DE5-8EE9-FB8FD7178B51}" type="presOf" srcId="{122A0DF7-8209-4FEE-9948-8EA66EBBB965}" destId="{3246982F-4830-4E62-AB49-86B8EF3D71CC}" srcOrd="1" destOrd="0" presId="urn:microsoft.com/office/officeart/2005/8/layout/orgChart1"/>
    <dgm:cxn modelId="{0622F274-863E-43A3-907B-361E63D3D6FF}" type="presOf" srcId="{FA440D9E-6B99-442F-B579-44E4740D24C6}" destId="{A6251617-BAA3-47D4-A526-2BC8A25E5BA9}" srcOrd="0" destOrd="0" presId="urn:microsoft.com/office/officeart/2005/8/layout/orgChart1"/>
    <dgm:cxn modelId="{C882F08E-4D39-4DBA-9CA3-8934A77BA25C}" type="presOf" srcId="{0B98223A-9404-4B97-A4E1-F8D3C7EE8BC3}" destId="{87104EB8-9FE0-492C-9AA9-5952F2D304B4}" srcOrd="0" destOrd="0" presId="urn:microsoft.com/office/officeart/2005/8/layout/orgChart1"/>
    <dgm:cxn modelId="{032E1D88-2C7E-41BE-B98A-DACC163A3A16}" type="presOf" srcId="{FEFCA9D8-F2DC-49DB-8FD2-6361D5C58910}" destId="{9F57A6E5-4839-4B75-B49B-01F6EC6DD34B}" srcOrd="1" destOrd="0" presId="urn:microsoft.com/office/officeart/2005/8/layout/orgChart1"/>
    <dgm:cxn modelId="{A37B22A8-33AA-4B3F-BC00-97C7127A49C6}" type="presOf" srcId="{0E1854A5-31FD-4C6C-BE74-7721EAA6745C}" destId="{DD2E1F5E-7F3D-40EB-964F-C13873B9263B}" srcOrd="0" destOrd="0" presId="urn:microsoft.com/office/officeart/2005/8/layout/orgChart1"/>
    <dgm:cxn modelId="{3495A374-E093-4158-AF02-57B3101FA7CC}" type="presOf" srcId="{2A7F98D4-0413-4470-B8BF-1500121EF719}" destId="{7B1516A1-C0FA-47D8-8FF5-88B0B2B9B530}" srcOrd="0" destOrd="0" presId="urn:microsoft.com/office/officeart/2005/8/layout/orgChart1"/>
    <dgm:cxn modelId="{C15D043D-1975-43FB-8CE2-9F6F88EBC01E}" type="presOf" srcId="{6B31737F-3BAB-4A36-B93A-744C73025325}" destId="{D673EB7E-7AFD-4932-A988-E1D28CFB84E2}" srcOrd="1" destOrd="0" presId="urn:microsoft.com/office/officeart/2005/8/layout/orgChart1"/>
    <dgm:cxn modelId="{4AC4AB17-10C7-44F2-B82B-3D2B90C1A425}" type="presOf" srcId="{686083BA-B72E-4708-9DC9-BDB34D334C80}" destId="{948C4337-4368-4676-85B0-BA02A38EE57B}" srcOrd="1" destOrd="0" presId="urn:microsoft.com/office/officeart/2005/8/layout/orgChart1"/>
    <dgm:cxn modelId="{1E723E6E-4A34-4E68-ACE8-7F893E6B1706}" type="presOf" srcId="{161645FA-81A4-4FB4-A31C-1E6A392CC0A8}" destId="{B61C9630-9CDE-4486-BFE1-93E0DBD61F3D}" srcOrd="0" destOrd="0" presId="urn:microsoft.com/office/officeart/2005/8/layout/orgChart1"/>
    <dgm:cxn modelId="{F3A9FADC-2354-4733-A569-20B8F0B8300A}" type="presOf" srcId="{D6BF2D6F-AD6F-4A6E-A0D1-16F1386A432B}" destId="{FF628C03-4F58-4EA8-96C0-FF02E48E5712}" srcOrd="0" destOrd="0" presId="urn:microsoft.com/office/officeart/2005/8/layout/orgChart1"/>
    <dgm:cxn modelId="{46581EFD-7B14-4804-B0AB-688617EFD633}" type="presOf" srcId="{816C9783-94D9-40D3-9AC7-6D57B1CA2411}" destId="{DDA77CC6-2E30-4CFA-AC77-8532B6CF5A16}" srcOrd="0" destOrd="0" presId="urn:microsoft.com/office/officeart/2005/8/layout/orgChart1"/>
    <dgm:cxn modelId="{712441D9-C346-4BC4-9B21-18353CEF008D}" type="presOf" srcId="{02E3D7FC-52F4-4E30-91B3-4E919B4C7E92}" destId="{399D923B-F4BF-402A-918E-4596CA7C2072}" srcOrd="0" destOrd="0" presId="urn:microsoft.com/office/officeart/2005/8/layout/orgChart1"/>
    <dgm:cxn modelId="{5A3557FA-665D-46FD-8236-D5F80880C138}" type="presOf" srcId="{3438F38D-16FF-4CBB-94D6-D207710C3ADE}" destId="{74E53913-DBBF-477A-9E14-AF1DAD065A0C}" srcOrd="0" destOrd="0" presId="urn:microsoft.com/office/officeart/2005/8/layout/orgChart1"/>
    <dgm:cxn modelId="{96BD4E9E-3CBC-421A-83F8-EE70A12453A3}" type="presOf" srcId="{A3EB5106-9DF8-4644-9098-440A1A5BA644}" destId="{4E33F582-0ACF-4752-9777-273DA2DE42AF}" srcOrd="0" destOrd="0" presId="urn:microsoft.com/office/officeart/2005/8/layout/orgChart1"/>
    <dgm:cxn modelId="{EF15B573-9B83-4574-A2DB-02F7EDA3CAAB}" type="presOf" srcId="{C6214F99-54E3-454B-8BD3-336785EC8495}" destId="{7D4535F7-23FB-41F1-BF2C-ECE5CD3338D1}" srcOrd="1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E12E7752-093D-4F30-895F-CE04C1C4B5E4}" type="presOf" srcId="{F3A5C33E-9084-4677-97BB-C4598597EA0C}" destId="{816134AE-FBFE-441A-8BDB-F12FE955BDDE}" srcOrd="0" destOrd="0" presId="urn:microsoft.com/office/officeart/2005/8/layout/orgChart1"/>
    <dgm:cxn modelId="{2B9F3CB6-C509-457B-A9D9-E1C46592C1A6}" type="presOf" srcId="{5406EFAE-BF64-48E7-89E5-673D76019A2F}" destId="{14B02933-18E1-4D5C-B46B-2FB4D4F5F149}" srcOrd="0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60B00C0B-B979-4593-B13D-2D1C562990C0}" type="presOf" srcId="{686083BA-B72E-4708-9DC9-BDB34D334C80}" destId="{99638FEC-C50E-49EB-AB7F-60912F0B412F}" srcOrd="0" destOrd="0" presId="urn:microsoft.com/office/officeart/2005/8/layout/orgChart1"/>
    <dgm:cxn modelId="{82CDE950-7EF0-4C4C-94AF-D5B4EEB2E74D}" type="presOf" srcId="{32F0BEEB-1736-4361-BCAF-D861843FF247}" destId="{CD094F32-3F87-4931-9A53-EF29DCD0BFD8}" srcOrd="1" destOrd="0" presId="urn:microsoft.com/office/officeart/2005/8/layout/orgChart1"/>
    <dgm:cxn modelId="{C707CDC0-69F8-4E6A-B202-20B3DB7E97B4}" type="presOf" srcId="{FAC2F488-8B67-4871-8527-8A290C5DC601}" destId="{E2BA2384-16C6-41AF-AA03-30DE76175038}" srcOrd="0" destOrd="0" presId="urn:microsoft.com/office/officeart/2005/8/layout/orgChart1"/>
    <dgm:cxn modelId="{8A18C837-7CEC-477B-8793-A0372447DC99}" type="presOf" srcId="{D6CE7951-7192-47C2-AD73-EE515DFFB326}" destId="{44EEB922-C647-46C5-934C-BFEF348601D5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1863EDD4-6B7A-430B-B40B-A087F45A9F87}" type="presOf" srcId="{A6D5A8F1-3071-4D1B-83F6-57CDF754A351}" destId="{4D49C8F2-93FF-44CA-81D9-B204AD1331D1}" srcOrd="0" destOrd="0" presId="urn:microsoft.com/office/officeart/2005/8/layout/orgChart1"/>
    <dgm:cxn modelId="{26AC3A9B-2CE7-4B02-8A07-4E10D4F77303}" type="presOf" srcId="{591505A1-85F5-42C4-A25D-35F11AAFD02A}" destId="{6120BC4C-84AE-4B1F-BD4C-9486B1EED0DB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C836AC42-09BC-4857-A0D7-85E7459BF4CD}" type="presOf" srcId="{5D15E427-6E0C-4380-A284-2A2E9B49B543}" destId="{29E5C6A3-BC7C-4703-A181-43356580C177}" srcOrd="1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C602D154-EB53-4EDE-BEE7-6B39D73E640A}" type="presOf" srcId="{FEFCA9D8-F2DC-49DB-8FD2-6361D5C58910}" destId="{B65811BC-91E8-415F-81FF-1CF0569FAC88}" srcOrd="0" destOrd="0" presId="urn:microsoft.com/office/officeart/2005/8/layout/orgChart1"/>
    <dgm:cxn modelId="{82DA3ED9-48AE-46C3-B6E9-6C662C09062A}" type="presOf" srcId="{6728C70A-D8EE-4F55-B518-BF0215783889}" destId="{3335ED73-5D35-4596-8F67-7CB9CBB3A78F}" srcOrd="0" destOrd="0" presId="urn:microsoft.com/office/officeart/2005/8/layout/orgChart1"/>
    <dgm:cxn modelId="{CA0587CD-BB29-4D55-B156-150FAB76EFF8}" type="presOf" srcId="{5BF1D1CC-F321-49AB-B43E-7D2B6BDB9F74}" destId="{97B477EA-1147-45EC-A03A-FDBFB56D83C8}" srcOrd="0" destOrd="0" presId="urn:microsoft.com/office/officeart/2005/8/layout/orgChart1"/>
    <dgm:cxn modelId="{EA4BC035-5F14-4A9A-ADB8-91AD8F2F59C5}" type="presOf" srcId="{D69A11DC-65DD-4575-A031-34EF890B2D1C}" destId="{ADB8C25F-F08E-411B-B4DF-E69900289C66}" srcOrd="1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234E8320-0EF1-4172-B446-B00A192E1A88}" type="presOf" srcId="{32F0BEEB-1736-4361-BCAF-D861843FF247}" destId="{63484696-703B-44B2-AE28-00F9E13489F2}" srcOrd="0" destOrd="0" presId="urn:microsoft.com/office/officeart/2005/8/layout/orgChart1"/>
    <dgm:cxn modelId="{FBFFADA2-43D0-4011-8430-C94ABFBEE396}" type="presOf" srcId="{F963B530-32B8-46EC-9784-22BFD0DA4A62}" destId="{4ADACADE-388D-4CFF-9AC5-B30E89E8E213}" srcOrd="1" destOrd="0" presId="urn:microsoft.com/office/officeart/2005/8/layout/orgChart1"/>
    <dgm:cxn modelId="{E60615E3-AEBA-4C26-BAA1-1F72AB96488F}" type="presOf" srcId="{F9DCB5D3-C543-4617-B37F-CFF86D0EB312}" destId="{2CFA37AB-61A6-4E3C-B639-C00E6001CD73}" srcOrd="0" destOrd="0" presId="urn:microsoft.com/office/officeart/2005/8/layout/orgChart1"/>
    <dgm:cxn modelId="{17079F5E-701D-458D-9EA0-CB9483D8CA71}" type="presOf" srcId="{1194FEC6-1F1E-4CB5-BBAF-EDE56BEB8C73}" destId="{C321ECCE-A331-4E4B-9A09-1FA42B9D9D1A}" srcOrd="1" destOrd="0" presId="urn:microsoft.com/office/officeart/2005/8/layout/orgChart1"/>
    <dgm:cxn modelId="{DC7C9A31-52B7-4639-895A-ADB89D1EFCF0}" type="presOf" srcId="{47D280C8-018F-4240-BF1F-7C10008C3738}" destId="{66150514-19F9-406E-BA0C-88EEBF8642BE}" srcOrd="0" destOrd="0" presId="urn:microsoft.com/office/officeart/2005/8/layout/orgChart1"/>
    <dgm:cxn modelId="{3A3972FC-6CDF-47DE-9AA9-1D7992F0C879}" type="presOf" srcId="{C321F7C3-0D31-4706-B9E6-1EA118769EC4}" destId="{05100A20-93D4-4B7E-857A-7BACF6FEDE27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D5BBBFB2-B6E8-4D60-8638-8346D8F50826}" type="presOf" srcId="{6AFDDB80-B529-4E4C-A0FD-0EDB17CB6604}" destId="{4974CEF8-0A13-4360-B74A-1D3E66743CC0}" srcOrd="1" destOrd="0" presId="urn:microsoft.com/office/officeart/2005/8/layout/orgChart1"/>
    <dgm:cxn modelId="{C7B9A4EC-FF79-4A7D-B65D-8090BBF03AD3}" type="presOf" srcId="{A3EB5106-9DF8-4644-9098-440A1A5BA644}" destId="{3970077E-DC8F-4BC0-AFBC-3BCA04AA4596}" srcOrd="1" destOrd="0" presId="urn:microsoft.com/office/officeart/2005/8/layout/orgChart1"/>
    <dgm:cxn modelId="{A5441E6D-A811-448B-8518-F85478D8CD85}" type="presOf" srcId="{03DAACA6-9333-44FF-A341-3A949BC70EEB}" destId="{EAA37ABF-8CD4-4146-9582-D688367A48C3}" srcOrd="1" destOrd="0" presId="urn:microsoft.com/office/officeart/2005/8/layout/orgChart1"/>
    <dgm:cxn modelId="{64086B23-10FA-4BEA-ACE1-65A0CC3D24F1}" type="presOf" srcId="{88DF5EAA-0ED2-40AE-8D5D-666E12FF4C1C}" destId="{313618FE-AA20-4574-B0A0-08A822E0C120}" srcOrd="1" destOrd="0" presId="urn:microsoft.com/office/officeart/2005/8/layout/orgChart1"/>
    <dgm:cxn modelId="{25CE24BD-1621-488E-8111-53DAA1838E89}" type="presOf" srcId="{8F9CC196-C090-4498-B2F6-53BB4801C8A7}" destId="{C248BDA1-E772-4B98-B83F-23DAAEB74FE6}" srcOrd="0" destOrd="0" presId="urn:microsoft.com/office/officeart/2005/8/layout/orgChart1"/>
    <dgm:cxn modelId="{870B365F-E490-4FBF-BA09-582FB4139713}" type="presOf" srcId="{A8FEE9B6-CB61-448D-A1D2-4BE34640F9F3}" destId="{6D5BC242-852F-4CD5-9D23-5228932F85E3}" srcOrd="0" destOrd="0" presId="urn:microsoft.com/office/officeart/2005/8/layout/orgChart1"/>
    <dgm:cxn modelId="{873D4131-EDE5-466B-BCCE-6D2367FACBF7}" type="presOf" srcId="{4E07AD2D-87AC-4D85-92F6-2F5E9444F5E1}" destId="{273E9022-5A8C-4693-923D-893C593F8E06}" srcOrd="0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7F273250-8F85-4FFF-80F6-8150D2CFC142}" type="presOf" srcId="{94C8D8C0-FA08-4858-BC01-AF2245593307}" destId="{7C95DD07-0592-493F-BFD4-7D2225F2FA5E}" srcOrd="1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150946BB-E7A7-4604-A127-CD693EB67052}" type="presOf" srcId="{25F6176B-988E-4B8C-ABA7-FAC514DE1B41}" destId="{9898FB4E-58D0-4DA4-A6F7-885A49288266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CAD0D824-A8DA-432A-8632-5EC7EA7458CF}" type="presOf" srcId="{C14EB1CB-AE56-480B-A9DC-4D92821727F2}" destId="{FDD5B8B3-EAC2-4EF5-A4FB-81C08D58FCC8}" srcOrd="1" destOrd="0" presId="urn:microsoft.com/office/officeart/2005/8/layout/orgChart1"/>
    <dgm:cxn modelId="{10F7C45B-3962-46E5-A122-CC7F009E3458}" type="presOf" srcId="{E1003D2F-86BC-4B99-AB0D-14F134395F88}" destId="{4E7478B3-4D81-41D1-85DF-D62021172ACA}" srcOrd="0" destOrd="0" presId="urn:microsoft.com/office/officeart/2005/8/layout/orgChart1"/>
    <dgm:cxn modelId="{CF03EA53-DB8D-467C-ABCC-BB107D286C84}" type="presOf" srcId="{EAF02E06-BED0-4EC3-AC81-3A91CC738CFB}" destId="{8FEA3F3B-97D9-4A90-B171-A5B7071C97F3}" srcOrd="1" destOrd="0" presId="urn:microsoft.com/office/officeart/2005/8/layout/orgChart1"/>
    <dgm:cxn modelId="{975FE2D3-0CDE-43A3-A0EB-2E7822A67535}" type="presOf" srcId="{332B6937-F8B4-4D9F-96A7-94857F41F3C3}" destId="{1314EB1D-D4A5-417C-9B8A-A19C36109857}" srcOrd="0" destOrd="0" presId="urn:microsoft.com/office/officeart/2005/8/layout/orgChart1"/>
    <dgm:cxn modelId="{6EC68336-D9AF-4304-A5E0-8E4B55C82B82}" type="presOf" srcId="{70952B51-6799-4495-99D1-34419239A938}" destId="{98C46B07-6D4D-4F00-B5F2-17D41102D307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BFFE8221-F27F-4A31-9C00-2A3768F3609D}" type="presOf" srcId="{7D6F32D4-B8C2-4509-BA08-928EB219C4EA}" destId="{EBDBC34A-14B9-4D9C-B5B6-216E7CDD3FB6}" srcOrd="0" destOrd="0" presId="urn:microsoft.com/office/officeart/2005/8/layout/orgChart1"/>
    <dgm:cxn modelId="{5D15A851-5A22-4167-9938-C95B770FADC3}" type="presOf" srcId="{06955F22-FA60-4543-A52D-92E2EB657A47}" destId="{F2AAE23E-D403-4459-9F33-2D308F307B3C}" srcOrd="0" destOrd="0" presId="urn:microsoft.com/office/officeart/2005/8/layout/orgChart1"/>
    <dgm:cxn modelId="{081536C4-4AF5-468B-AB97-2419D2679C19}" type="presOf" srcId="{5D43BFA9-F819-438A-9B47-3C6EBF87A68F}" destId="{EC9AADF3-7CBB-432E-B7EF-BC4E51CC59AF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B264D764-A6BB-4112-B58D-534AA14ACF5D}" type="presOf" srcId="{8A1609C7-F78F-4F36-939C-D4A6AFD2156F}" destId="{06E5DE2A-43BC-4698-BC30-24C07F2EF9EE}" srcOrd="0" destOrd="0" presId="urn:microsoft.com/office/officeart/2005/8/layout/orgChart1"/>
    <dgm:cxn modelId="{4243CF7D-3528-4EAC-98D1-AF21EA21220E}" type="presOf" srcId="{3B016758-9B19-4583-86DB-CAB2EC4756D5}" destId="{1EA0F390-46A6-40DB-ABAF-491290EB0145}" srcOrd="1" destOrd="0" presId="urn:microsoft.com/office/officeart/2005/8/layout/orgChart1"/>
    <dgm:cxn modelId="{FBB0B71D-79A5-496C-B4F9-B317F09D18D0}" type="presOf" srcId="{25247C44-1ED1-49AE-87BB-7478659A5DA7}" destId="{0B6630BF-6D5C-424B-923E-EC7375F89897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C077C21E-923F-4114-AD91-A8C9550DE1ED}" type="presOf" srcId="{757A7436-3FCE-4EA4-98A6-8774785120E2}" destId="{2B169FED-9B21-4A48-916A-72107FAB323C}" srcOrd="1" destOrd="0" presId="urn:microsoft.com/office/officeart/2005/8/layout/orgChart1"/>
    <dgm:cxn modelId="{C77C55CD-797A-4021-AD5A-07E2D005B66D}" type="presOf" srcId="{89E1FC92-2E9A-4973-B7A7-58A08F79102F}" destId="{FB6ECC9F-1A98-4AB5-9BEE-6CC0A279FA04}" srcOrd="0" destOrd="0" presId="urn:microsoft.com/office/officeart/2005/8/layout/orgChart1"/>
    <dgm:cxn modelId="{9A1A1621-D2D5-496F-AC84-516432131094}" type="presOf" srcId="{5A918A92-743B-44E4-B8D3-2ACE0FFFD8BE}" destId="{68875745-9348-41FD-9ADD-F553930F415D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930474AB-A429-4AAE-97D7-514FF11285B8}" type="presOf" srcId="{C14EB1CB-AE56-480B-A9DC-4D92821727F2}" destId="{7A869336-8D0F-4E4B-9DE9-977D5B94E6E3}" srcOrd="0" destOrd="0" presId="urn:microsoft.com/office/officeart/2005/8/layout/orgChart1"/>
    <dgm:cxn modelId="{C4FF5FA7-AA78-4B30-BF6A-6FDFC5B787A1}" type="presOf" srcId="{3A6DD5B1-23DB-4E30-A7B3-6E0B41941179}" destId="{F7612866-D728-4972-AD81-082E01EBE87E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9FCEB9C1-D962-426D-9EDA-059317B826D7}" type="presOf" srcId="{8A1609C7-F78F-4F36-939C-D4A6AFD2156F}" destId="{0C00728A-798A-475D-8EC0-1E75F134B41F}" srcOrd="1" destOrd="0" presId="urn:microsoft.com/office/officeart/2005/8/layout/orgChart1"/>
    <dgm:cxn modelId="{4EACFCE8-B97B-4C91-B43C-EB25715DF72F}" type="presOf" srcId="{6DADC438-E59C-4258-9EE3-0798573D4CF4}" destId="{495955C5-013A-47D7-B839-C57DB3E8A100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F5D09E30-3F42-41F9-8041-22E06F3CA58D}" type="presOf" srcId="{3BCCE053-941B-4483-8F1E-94A93E085D35}" destId="{7E9A90C3-5E03-4E30-9C59-D3329E6ACC6A}" srcOrd="0" destOrd="0" presId="urn:microsoft.com/office/officeart/2005/8/layout/orgChart1"/>
    <dgm:cxn modelId="{274EF155-8DEE-4E7E-BC43-A22D9736643B}" type="presOf" srcId="{D6CE7951-7192-47C2-AD73-EE515DFFB326}" destId="{07844388-A3B4-4C13-A2D2-792D32DA861A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2537CFEE-CB69-4B95-87A5-DE6B66A0C729}" type="presOf" srcId="{DC62E08C-7C6B-49D5-9C40-A165440A00A6}" destId="{EF2ADA1A-BAD6-4DFE-953E-67886FCC668D}" srcOrd="0" destOrd="0" presId="urn:microsoft.com/office/officeart/2005/8/layout/orgChart1"/>
    <dgm:cxn modelId="{802CCFB5-4CCE-416C-B3A3-340A4E967B22}" type="presOf" srcId="{210E8AFE-82AF-442A-9DC7-DBB69EBCC999}" destId="{3D9FD3E3-88E0-477A-A56B-07BC808BF3F4}" srcOrd="0" destOrd="0" presId="urn:microsoft.com/office/officeart/2005/8/layout/orgChart1"/>
    <dgm:cxn modelId="{C6E284D6-2213-480F-883F-4E1370C2DBD6}" type="presOf" srcId="{497A1238-8576-4E28-A78F-1F14EA0D873D}" destId="{043DD402-8965-4ECF-B5DC-2BDAAA15C61E}" srcOrd="0" destOrd="0" presId="urn:microsoft.com/office/officeart/2005/8/layout/orgChart1"/>
    <dgm:cxn modelId="{D2E96035-E4E3-425D-B71F-3CCF86709759}" type="presOf" srcId="{122A0DF7-8209-4FEE-9948-8EA66EBBB965}" destId="{6779BD6A-7D87-418C-878A-03729CACBDAB}" srcOrd="0" destOrd="0" presId="urn:microsoft.com/office/officeart/2005/8/layout/orgChart1"/>
    <dgm:cxn modelId="{EBD9E7CC-EAA3-433F-A725-AD2654922767}" type="presOf" srcId="{0D9B5EFD-FEB2-4CAB-A2AB-432D7876C7F2}" destId="{D1CC07C4-D477-4F38-B041-15059DF04B07}" srcOrd="0" destOrd="0" presId="urn:microsoft.com/office/officeart/2005/8/layout/orgChart1"/>
    <dgm:cxn modelId="{AA170B9F-B89D-44AF-B1B6-8E7E0F5C2EBF}" type="presOf" srcId="{EAF02E06-BED0-4EC3-AC81-3A91CC738CFB}" destId="{D4EA128C-DF21-45C0-BF4F-C14BA70ADDB2}" srcOrd="0" destOrd="0" presId="urn:microsoft.com/office/officeart/2005/8/layout/orgChart1"/>
    <dgm:cxn modelId="{6AF2B0C9-B6D6-4554-83BC-E53E29C80169}" type="presOf" srcId="{332B6937-F8B4-4D9F-96A7-94857F41F3C3}" destId="{8A48FC2E-A7D6-4995-806E-3DB3E74C2FC0}" srcOrd="1" destOrd="0" presId="urn:microsoft.com/office/officeart/2005/8/layout/orgChart1"/>
    <dgm:cxn modelId="{A7725C2A-38C8-47A1-A7BC-4DBDDF8F640C}" type="presOf" srcId="{8F9CC196-C090-4498-B2F6-53BB4801C8A7}" destId="{1B1B160F-FDFB-408A-B747-F68E274E44E1}" srcOrd="1" destOrd="0" presId="urn:microsoft.com/office/officeart/2005/8/layout/orgChart1"/>
    <dgm:cxn modelId="{FC584167-4865-44F9-83C1-72BD71E22385}" type="presOf" srcId="{CAF9CE3F-0CBE-4EAB-8E2E-DAAB4E6B0B47}" destId="{873DDAD6-BCDC-4C57-AD34-A4EEBFD25E82}" srcOrd="0" destOrd="0" presId="urn:microsoft.com/office/officeart/2005/8/layout/orgChart1"/>
    <dgm:cxn modelId="{88C84879-9822-4571-B826-D5D580596DFC}" type="presOf" srcId="{0FC62669-BBA6-4CED-AD11-FE733EBE1F36}" destId="{D51E6881-38ED-4536-9C05-D42F237297EA}" srcOrd="0" destOrd="0" presId="urn:microsoft.com/office/officeart/2005/8/layout/orgChart1"/>
    <dgm:cxn modelId="{D1B8B505-25EB-4E8F-AA6E-67441123E2EA}" type="presOf" srcId="{85781100-4E5C-415B-BCA6-A8E860259C56}" destId="{D0BEBF4C-3CC0-4911-8F01-F2794F029EB4}" srcOrd="0" destOrd="0" presId="urn:microsoft.com/office/officeart/2005/8/layout/orgChart1"/>
    <dgm:cxn modelId="{9181D2B0-DF6C-482A-9AC6-6371E6976CBB}" type="presOf" srcId="{6AFDDB80-B529-4E4C-A0FD-0EDB17CB6604}" destId="{CC883DDA-8DE2-442B-B572-EB42CDB8515A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7266EA71-C2DF-4892-830D-E6E7A8EB1CBB}" type="presOf" srcId="{7B8002EF-75FD-46FE-B8D9-2C9453D3FBB8}" destId="{1BACF4A4-3653-4EAE-A88B-57D206F74968}" srcOrd="0" destOrd="0" presId="urn:microsoft.com/office/officeart/2005/8/layout/orgChart1"/>
    <dgm:cxn modelId="{4E3CBDB8-80E0-422C-A72C-F287D1446D78}" type="presOf" srcId="{BF19AF0D-FB6C-4B87-A1B9-1BABFF49F445}" destId="{80D49BAC-30D9-429D-B56B-213923853D34}" srcOrd="0" destOrd="0" presId="urn:microsoft.com/office/officeart/2005/8/layout/orgChart1"/>
    <dgm:cxn modelId="{B2C90B44-5D78-4C4C-B8EA-9A9C467A5E0A}" type="presOf" srcId="{D4EA8887-F641-442C-A5E7-DCE8A13F9BC4}" destId="{B686E10C-7AC2-4B4E-A0B2-F2A18C8AA672}" srcOrd="1" destOrd="0" presId="urn:microsoft.com/office/officeart/2005/8/layout/orgChart1"/>
    <dgm:cxn modelId="{717DCDAD-E701-46E3-BF2C-60682199DBEA}" type="presOf" srcId="{E1003D2F-86BC-4B99-AB0D-14F134395F88}" destId="{1F4FB6C7-BBC1-4D9C-9236-E4E8BF2A0BDC}" srcOrd="1" destOrd="0" presId="urn:microsoft.com/office/officeart/2005/8/layout/orgChart1"/>
    <dgm:cxn modelId="{598DF84A-FC72-4BD9-AADF-8EF76781C264}" type="presOf" srcId="{94C8D8C0-FA08-4858-BC01-AF2245593307}" destId="{A3647E35-D473-46AE-BD74-39077DCF2F47}" srcOrd="0" destOrd="0" presId="urn:microsoft.com/office/officeart/2005/8/layout/orgChart1"/>
    <dgm:cxn modelId="{45193253-494C-4D09-B3C1-F9E0A1D46F46}" type="presOf" srcId="{B558798C-F97E-44FE-AF32-2AC05DA88C21}" destId="{97EB257B-F7C1-468C-9D56-4853B7908A97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A30518C7-9BDB-41C1-9834-86567C33A10C}" type="presOf" srcId="{C3E4C47E-26B7-4C4D-AE96-76EF143BA490}" destId="{FB2B7043-9B04-46F8-9F48-9F4017FF4DD2}" srcOrd="0" destOrd="0" presId="urn:microsoft.com/office/officeart/2005/8/layout/orgChart1"/>
    <dgm:cxn modelId="{066A4B38-A11B-427B-ADEF-388A6A564227}" type="presOf" srcId="{5D15E427-6E0C-4380-A284-2A2E9B49B543}" destId="{D1C38C4C-8CA7-4C13-9A39-2BFBD762656E}" srcOrd="0" destOrd="0" presId="urn:microsoft.com/office/officeart/2005/8/layout/orgChart1"/>
    <dgm:cxn modelId="{0B2ACB5B-55EF-489E-8D93-0B47C6FDE726}" type="presOf" srcId="{70952B51-6799-4495-99D1-34419239A938}" destId="{221957C1-377A-4059-8CDE-0B5A564B964D}" srcOrd="1" destOrd="0" presId="urn:microsoft.com/office/officeart/2005/8/layout/orgChart1"/>
    <dgm:cxn modelId="{B78A9EA8-595C-4553-B9EF-F1CF5EF621F9}" type="presOf" srcId="{E84BDA00-4A78-4E14-921B-A8F19C24B888}" destId="{C4222B9E-8839-4888-ABA0-98BC961419F6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9364F346-1870-47C9-BA5E-7DC1E36CC125}" type="presOf" srcId="{388F2973-2913-4828-843F-3884B8839609}" destId="{052F90F9-9291-4E19-A1F2-793F98DB2291}" srcOrd="0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2E2F65CD-1897-4FC5-A4CF-9B6222A0E1B2}" type="presOf" srcId="{3B016758-9B19-4583-86DB-CAB2EC4756D5}" destId="{D7A2FDCB-2896-411A-B2BB-4AE81426E9D2}" srcOrd="0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5BA5DCB8-BA4E-46A9-B658-BF0BA345E608}" type="presOf" srcId="{69143A65-8CD3-4988-AE60-E007DA94030F}" destId="{9CC9DB37-06F4-4B73-92B8-555E1FE1CEA8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A11D525E-DB44-4BE0-869F-20208FB6AFCD}" type="presOf" srcId="{D4EA8887-F641-442C-A5E7-DCE8A13F9BC4}" destId="{52DC18CA-4CFB-47D5-A2DC-697BCD52F3E0}" srcOrd="0" destOrd="0" presId="urn:microsoft.com/office/officeart/2005/8/layout/orgChart1"/>
    <dgm:cxn modelId="{840A813B-E4B3-4588-B736-1DCA8D459461}" type="presParOf" srcId="{B133DE78-AB7B-43D3-BAF3-F72D45AFF75E}" destId="{690B4ADB-98D1-476E-BB59-542D9C226BD4}" srcOrd="0" destOrd="0" presId="urn:microsoft.com/office/officeart/2005/8/layout/orgChart1"/>
    <dgm:cxn modelId="{87E38DC7-7A67-4F17-B1B2-F5BA90306AF4}" type="presParOf" srcId="{690B4ADB-98D1-476E-BB59-542D9C226BD4}" destId="{2AFAF9EB-E6B1-487D-A6FF-225DDD091C8A}" srcOrd="0" destOrd="0" presId="urn:microsoft.com/office/officeart/2005/8/layout/orgChart1"/>
    <dgm:cxn modelId="{B58B35DD-0C84-4BAA-B226-615A7FCBC894}" type="presParOf" srcId="{2AFAF9EB-E6B1-487D-A6FF-225DDD091C8A}" destId="{1256C2D3-CFEB-4E9C-A9D4-125F82E43A43}" srcOrd="0" destOrd="0" presId="urn:microsoft.com/office/officeart/2005/8/layout/orgChart1"/>
    <dgm:cxn modelId="{FD85C46D-F2CB-4CDE-ABAA-2B532CDCB017}" type="presParOf" srcId="{2AFAF9EB-E6B1-487D-A6FF-225DDD091C8A}" destId="{C3E37554-AC75-4384-A96D-F91B4AC49892}" srcOrd="1" destOrd="0" presId="urn:microsoft.com/office/officeart/2005/8/layout/orgChart1"/>
    <dgm:cxn modelId="{686F7C50-7BBA-4AC0-BC44-6C0B31400C88}" type="presParOf" srcId="{690B4ADB-98D1-476E-BB59-542D9C226BD4}" destId="{30FB4649-8B7D-4B10-999F-95CD6B9B0EB1}" srcOrd="1" destOrd="0" presId="urn:microsoft.com/office/officeart/2005/8/layout/orgChart1"/>
    <dgm:cxn modelId="{7A02A340-52D9-4332-8186-F754E1ECC11C}" type="presParOf" srcId="{30FB4649-8B7D-4B10-999F-95CD6B9B0EB1}" destId="{05100A20-93D4-4B7E-857A-7BACF6FEDE27}" srcOrd="0" destOrd="0" presId="urn:microsoft.com/office/officeart/2005/8/layout/orgChart1"/>
    <dgm:cxn modelId="{58C90208-D2EF-4EFC-9EBC-5FCEECFFC7D9}" type="presParOf" srcId="{30FB4649-8B7D-4B10-999F-95CD6B9B0EB1}" destId="{2CCFC2E9-18F6-4C83-B7BE-8D83151D3398}" srcOrd="1" destOrd="0" presId="urn:microsoft.com/office/officeart/2005/8/layout/orgChart1"/>
    <dgm:cxn modelId="{411FB52D-380C-4F4E-ABD5-36362AEC31FB}" type="presParOf" srcId="{2CCFC2E9-18F6-4C83-B7BE-8D83151D3398}" destId="{B25D55FE-8853-4B24-831C-24BA99642CCD}" srcOrd="0" destOrd="0" presId="urn:microsoft.com/office/officeart/2005/8/layout/orgChart1"/>
    <dgm:cxn modelId="{6AEB5615-07C0-4250-B9E5-57EEE4E2BB24}" type="presParOf" srcId="{B25D55FE-8853-4B24-831C-24BA99642CCD}" destId="{87104EB8-9FE0-492C-9AA9-5952F2D304B4}" srcOrd="0" destOrd="0" presId="urn:microsoft.com/office/officeart/2005/8/layout/orgChart1"/>
    <dgm:cxn modelId="{F1B3CC1B-2D6A-437C-A330-B660E793B10D}" type="presParOf" srcId="{B25D55FE-8853-4B24-831C-24BA99642CCD}" destId="{E1D809AD-507D-4E75-81B0-F8543CD788E0}" srcOrd="1" destOrd="0" presId="urn:microsoft.com/office/officeart/2005/8/layout/orgChart1"/>
    <dgm:cxn modelId="{541C807E-B61B-4E36-928D-185C08FD8249}" type="presParOf" srcId="{2CCFC2E9-18F6-4C83-B7BE-8D83151D3398}" destId="{86A03B88-80C6-42F2-BF4E-3C358D6A9643}" srcOrd="1" destOrd="0" presId="urn:microsoft.com/office/officeart/2005/8/layout/orgChart1"/>
    <dgm:cxn modelId="{BD6D40B8-3803-4CDA-AC9D-8255E3CB392D}" type="presParOf" srcId="{86A03B88-80C6-42F2-BF4E-3C358D6A9643}" destId="{EC9AADF3-7CBB-432E-B7EF-BC4E51CC59AF}" srcOrd="0" destOrd="0" presId="urn:microsoft.com/office/officeart/2005/8/layout/orgChart1"/>
    <dgm:cxn modelId="{CB476F7D-D1EF-4A87-8B02-D8280E8CEEF0}" type="presParOf" srcId="{86A03B88-80C6-42F2-BF4E-3C358D6A9643}" destId="{DC2780B7-1BA0-4098-B2EC-14A3D795989A}" srcOrd="1" destOrd="0" presId="urn:microsoft.com/office/officeart/2005/8/layout/orgChart1"/>
    <dgm:cxn modelId="{797747BD-2D46-49A0-A230-5BDB4C3DD844}" type="presParOf" srcId="{DC2780B7-1BA0-4098-B2EC-14A3D795989A}" destId="{7DFCBDA6-7D5B-4E1A-B7F0-E589D2C69C0F}" srcOrd="0" destOrd="0" presId="urn:microsoft.com/office/officeart/2005/8/layout/orgChart1"/>
    <dgm:cxn modelId="{3FD66398-5C20-4625-8CD4-81EDAD5FB154}" type="presParOf" srcId="{7DFCBDA6-7D5B-4E1A-B7F0-E589D2C69C0F}" destId="{DB4D2263-EB4F-415D-BDBE-83CF312B23EC}" srcOrd="0" destOrd="0" presId="urn:microsoft.com/office/officeart/2005/8/layout/orgChart1"/>
    <dgm:cxn modelId="{8D6904FC-A859-4F1E-86EC-A9467990A208}" type="presParOf" srcId="{7DFCBDA6-7D5B-4E1A-B7F0-E589D2C69C0F}" destId="{810EC35F-8E32-4EC9-8501-26A94F89098A}" srcOrd="1" destOrd="0" presId="urn:microsoft.com/office/officeart/2005/8/layout/orgChart1"/>
    <dgm:cxn modelId="{A3E8B498-2AF2-4023-8428-3EAD08233ED2}" type="presParOf" srcId="{DC2780B7-1BA0-4098-B2EC-14A3D795989A}" destId="{86228B29-145B-4ECB-B9A4-C610A3607326}" srcOrd="1" destOrd="0" presId="urn:microsoft.com/office/officeart/2005/8/layout/orgChart1"/>
    <dgm:cxn modelId="{5D4C9A22-A95E-43EE-8BFF-9F5FFC50118D}" type="presParOf" srcId="{DC2780B7-1BA0-4098-B2EC-14A3D795989A}" destId="{B48632CB-C372-48D5-B934-B3F439DEC385}" srcOrd="2" destOrd="0" presId="urn:microsoft.com/office/officeart/2005/8/layout/orgChart1"/>
    <dgm:cxn modelId="{F72152C0-1A5D-4A63-B631-25D982531E1A}" type="presParOf" srcId="{86A03B88-80C6-42F2-BF4E-3C358D6A9643}" destId="{FF628C03-4F58-4EA8-96C0-FF02E48E5712}" srcOrd="2" destOrd="0" presId="urn:microsoft.com/office/officeart/2005/8/layout/orgChart1"/>
    <dgm:cxn modelId="{418C50E2-A851-4917-BB63-D0C9464C0692}" type="presParOf" srcId="{86A03B88-80C6-42F2-BF4E-3C358D6A9643}" destId="{7D71EA40-78DE-4455-8E38-C997C560D163}" srcOrd="3" destOrd="0" presId="urn:microsoft.com/office/officeart/2005/8/layout/orgChart1"/>
    <dgm:cxn modelId="{0D40C02D-D37E-4DF2-BE9F-12D459AE8760}" type="presParOf" srcId="{7D71EA40-78DE-4455-8E38-C997C560D163}" destId="{EC2EB8FD-FBDC-4839-AB31-3E510AC53760}" srcOrd="0" destOrd="0" presId="urn:microsoft.com/office/officeart/2005/8/layout/orgChart1"/>
    <dgm:cxn modelId="{2F40ED07-FD85-45DB-A197-F8F6B87EA388}" type="presParOf" srcId="{EC2EB8FD-FBDC-4839-AB31-3E510AC53760}" destId="{FB6ECC9F-1A98-4AB5-9BEE-6CC0A279FA04}" srcOrd="0" destOrd="0" presId="urn:microsoft.com/office/officeart/2005/8/layout/orgChart1"/>
    <dgm:cxn modelId="{C38C14FA-435E-42D0-9CF3-088FD6263928}" type="presParOf" srcId="{EC2EB8FD-FBDC-4839-AB31-3E510AC53760}" destId="{2343D4BB-B37C-4576-8A78-341247D57629}" srcOrd="1" destOrd="0" presId="urn:microsoft.com/office/officeart/2005/8/layout/orgChart1"/>
    <dgm:cxn modelId="{25A3F94F-6B7C-4DCB-BE14-5CA0E5469C8A}" type="presParOf" srcId="{7D71EA40-78DE-4455-8E38-C997C560D163}" destId="{C4D77F2F-6FEC-4627-AB14-6898076C89FB}" srcOrd="1" destOrd="0" presId="urn:microsoft.com/office/officeart/2005/8/layout/orgChart1"/>
    <dgm:cxn modelId="{A83F6784-79B5-4065-867B-9C9FE23865B0}" type="presParOf" srcId="{C4D77F2F-6FEC-4627-AB14-6898076C89FB}" destId="{AB8156B5-9D14-43C6-AD5E-82A42B051476}" srcOrd="0" destOrd="0" presId="urn:microsoft.com/office/officeart/2005/8/layout/orgChart1"/>
    <dgm:cxn modelId="{EF320EBC-7B0E-42F3-8A76-1DBD126F770B}" type="presParOf" srcId="{C4D77F2F-6FEC-4627-AB14-6898076C89FB}" destId="{30818783-7A71-4063-B43C-BC585C6CA13A}" srcOrd="1" destOrd="0" presId="urn:microsoft.com/office/officeart/2005/8/layout/orgChart1"/>
    <dgm:cxn modelId="{7B07D872-3858-4D5D-8C7E-21E7F08BC65F}" type="presParOf" srcId="{30818783-7A71-4063-B43C-BC585C6CA13A}" destId="{DB6A9A10-4888-41DB-B9CE-D4A6C7BBD33E}" srcOrd="0" destOrd="0" presId="urn:microsoft.com/office/officeart/2005/8/layout/orgChart1"/>
    <dgm:cxn modelId="{76563B37-B197-43B2-9E22-D9EB97EBB880}" type="presParOf" srcId="{DB6A9A10-4888-41DB-B9CE-D4A6C7BBD33E}" destId="{D1C38C4C-8CA7-4C13-9A39-2BFBD762656E}" srcOrd="0" destOrd="0" presId="urn:microsoft.com/office/officeart/2005/8/layout/orgChart1"/>
    <dgm:cxn modelId="{7D5CAA72-E1A6-4E88-BBFD-FE1DA40CBBF2}" type="presParOf" srcId="{DB6A9A10-4888-41DB-B9CE-D4A6C7BBD33E}" destId="{29E5C6A3-BC7C-4703-A181-43356580C177}" srcOrd="1" destOrd="0" presId="urn:microsoft.com/office/officeart/2005/8/layout/orgChart1"/>
    <dgm:cxn modelId="{0C10A4B1-ABCF-4DFB-B8B6-AB73D087DC40}" type="presParOf" srcId="{30818783-7A71-4063-B43C-BC585C6CA13A}" destId="{F91B3753-E225-4394-9F75-74D63CEBE30A}" srcOrd="1" destOrd="0" presId="urn:microsoft.com/office/officeart/2005/8/layout/orgChart1"/>
    <dgm:cxn modelId="{2366C4B8-AF9E-4B8F-9BD9-DBAFD587D824}" type="presParOf" srcId="{F91B3753-E225-4394-9F75-74D63CEBE30A}" destId="{F44886B8-8626-4D6E-B5E3-95C5865D9D46}" srcOrd="0" destOrd="0" presId="urn:microsoft.com/office/officeart/2005/8/layout/orgChart1"/>
    <dgm:cxn modelId="{3B23758A-73FA-4C2E-99FB-BFED0E76D04E}" type="presParOf" srcId="{F91B3753-E225-4394-9F75-74D63CEBE30A}" destId="{5141ADA5-42D8-45F7-9460-BB8CF9C87644}" srcOrd="1" destOrd="0" presId="urn:microsoft.com/office/officeart/2005/8/layout/orgChart1"/>
    <dgm:cxn modelId="{C87095F8-2085-4C5C-8826-2B9AB74F9A9B}" type="presParOf" srcId="{5141ADA5-42D8-45F7-9460-BB8CF9C87644}" destId="{083E8E69-D7BD-4D28-B34F-BF65E97C5B8B}" srcOrd="0" destOrd="0" presId="urn:microsoft.com/office/officeart/2005/8/layout/orgChart1"/>
    <dgm:cxn modelId="{544B1C83-D3F1-4E29-BA5E-9425FCCE2D5F}" type="presParOf" srcId="{083E8E69-D7BD-4D28-B34F-BF65E97C5B8B}" destId="{052F90F9-9291-4E19-A1F2-793F98DB2291}" srcOrd="0" destOrd="0" presId="urn:microsoft.com/office/officeart/2005/8/layout/orgChart1"/>
    <dgm:cxn modelId="{A0914CC1-7122-4E97-A25A-8094694BAA16}" type="presParOf" srcId="{083E8E69-D7BD-4D28-B34F-BF65E97C5B8B}" destId="{9C388844-8D2F-4B01-9FF2-1CC09254C78C}" srcOrd="1" destOrd="0" presId="urn:microsoft.com/office/officeart/2005/8/layout/orgChart1"/>
    <dgm:cxn modelId="{CE607C7B-FE04-4215-82C9-0615FE1E5DD7}" type="presParOf" srcId="{5141ADA5-42D8-45F7-9460-BB8CF9C87644}" destId="{5D5C261F-6842-404E-893E-94DF92B6F9CD}" srcOrd="1" destOrd="0" presId="urn:microsoft.com/office/officeart/2005/8/layout/orgChart1"/>
    <dgm:cxn modelId="{04687DA6-0A84-42C9-B02F-B613E69B3297}" type="presParOf" srcId="{5D5C261F-6842-404E-893E-94DF92B6F9CD}" destId="{CEF030A0-C670-41DE-B99F-6470DD1F3DE6}" srcOrd="0" destOrd="0" presId="urn:microsoft.com/office/officeart/2005/8/layout/orgChart1"/>
    <dgm:cxn modelId="{D6EBCFD2-AFF1-4A94-834F-0D17643E2EAC}" type="presParOf" srcId="{5D5C261F-6842-404E-893E-94DF92B6F9CD}" destId="{24EB5C6B-E884-4B69-A775-BC19A50D31C0}" srcOrd="1" destOrd="0" presId="urn:microsoft.com/office/officeart/2005/8/layout/orgChart1"/>
    <dgm:cxn modelId="{18DCCD29-11F0-4BC5-B47C-0AD766DB6C7F}" type="presParOf" srcId="{24EB5C6B-E884-4B69-A775-BC19A50D31C0}" destId="{0B2B2986-27A7-4CAD-8A75-15DA5EF17C63}" srcOrd="0" destOrd="0" presId="urn:microsoft.com/office/officeart/2005/8/layout/orgChart1"/>
    <dgm:cxn modelId="{81759099-2C28-4050-B682-BFD15D3725A5}" type="presParOf" srcId="{0B2B2986-27A7-4CAD-8A75-15DA5EF17C63}" destId="{2CFA37AB-61A6-4E3C-B639-C00E6001CD73}" srcOrd="0" destOrd="0" presId="urn:microsoft.com/office/officeart/2005/8/layout/orgChart1"/>
    <dgm:cxn modelId="{849D914D-6BE1-4691-848B-C93A2724C9F6}" type="presParOf" srcId="{0B2B2986-27A7-4CAD-8A75-15DA5EF17C63}" destId="{5383D253-C5B7-4BD7-89A2-DA21CD9326DC}" srcOrd="1" destOrd="0" presId="urn:microsoft.com/office/officeart/2005/8/layout/orgChart1"/>
    <dgm:cxn modelId="{9E44695F-63D9-4731-8A68-ECFF1F803B91}" type="presParOf" srcId="{24EB5C6B-E884-4B69-A775-BC19A50D31C0}" destId="{FD1FBADC-35EF-4069-955C-2DD4C80BB4D2}" srcOrd="1" destOrd="0" presId="urn:microsoft.com/office/officeart/2005/8/layout/orgChart1"/>
    <dgm:cxn modelId="{B9FC2705-2690-4DD9-A6DA-1DBCEC70F070}" type="presParOf" srcId="{FD1FBADC-35EF-4069-955C-2DD4C80BB4D2}" destId="{8EEA0984-B204-4C93-B8EF-B1673010C278}" srcOrd="0" destOrd="0" presId="urn:microsoft.com/office/officeart/2005/8/layout/orgChart1"/>
    <dgm:cxn modelId="{1CD9E6E6-BFBE-47AA-93F9-7DE14588518D}" type="presParOf" srcId="{FD1FBADC-35EF-4069-955C-2DD4C80BB4D2}" destId="{14924837-FCCF-4CBE-A7EB-8476BE900067}" srcOrd="1" destOrd="0" presId="urn:microsoft.com/office/officeart/2005/8/layout/orgChart1"/>
    <dgm:cxn modelId="{97A5DA69-1E5D-41B4-9D7C-2856795C7847}" type="presParOf" srcId="{14924837-FCCF-4CBE-A7EB-8476BE900067}" destId="{AD04D252-86B8-4EE4-923F-81AF794B479B}" srcOrd="0" destOrd="0" presId="urn:microsoft.com/office/officeart/2005/8/layout/orgChart1"/>
    <dgm:cxn modelId="{7187CCC1-CF04-41C2-89FA-790DCAFE2A42}" type="presParOf" srcId="{AD04D252-86B8-4EE4-923F-81AF794B479B}" destId="{9CC9DB37-06F4-4B73-92B8-555E1FE1CEA8}" srcOrd="0" destOrd="0" presId="urn:microsoft.com/office/officeart/2005/8/layout/orgChart1"/>
    <dgm:cxn modelId="{487F9B1C-BA0E-44B1-A059-54DAE3A9761D}" type="presParOf" srcId="{AD04D252-86B8-4EE4-923F-81AF794B479B}" destId="{664B0A36-C086-4F8E-8913-FC68AB622034}" srcOrd="1" destOrd="0" presId="urn:microsoft.com/office/officeart/2005/8/layout/orgChart1"/>
    <dgm:cxn modelId="{D19D108A-369F-41AB-8416-45582CB2EF20}" type="presParOf" srcId="{14924837-FCCF-4CBE-A7EB-8476BE900067}" destId="{2226A3A1-43BA-42FC-9918-9BB862AC9376}" srcOrd="1" destOrd="0" presId="urn:microsoft.com/office/officeart/2005/8/layout/orgChart1"/>
    <dgm:cxn modelId="{662F0145-B4DE-4A7E-A1FD-6450F626D202}" type="presParOf" srcId="{14924837-FCCF-4CBE-A7EB-8476BE900067}" destId="{A7AD59B7-6184-4CDD-881E-5A4AB434FC3D}" srcOrd="2" destOrd="0" presId="urn:microsoft.com/office/officeart/2005/8/layout/orgChart1"/>
    <dgm:cxn modelId="{DBCBB410-3665-4619-9F64-2D183CA35896}" type="presParOf" srcId="{FD1FBADC-35EF-4069-955C-2DD4C80BB4D2}" destId="{68875745-9348-41FD-9ADD-F553930F415D}" srcOrd="2" destOrd="0" presId="urn:microsoft.com/office/officeart/2005/8/layout/orgChart1"/>
    <dgm:cxn modelId="{3F9E2B1B-6204-4779-84F3-531640405B39}" type="presParOf" srcId="{FD1FBADC-35EF-4069-955C-2DD4C80BB4D2}" destId="{D1452C35-C770-4F8D-9DF4-EB454332B41D}" srcOrd="3" destOrd="0" presId="urn:microsoft.com/office/officeart/2005/8/layout/orgChart1"/>
    <dgm:cxn modelId="{02D6544B-71E1-4F38-A709-961BBF3DB63C}" type="presParOf" srcId="{D1452C35-C770-4F8D-9DF4-EB454332B41D}" destId="{BE583087-D79A-40F0-AA01-9376F375CD5B}" srcOrd="0" destOrd="0" presId="urn:microsoft.com/office/officeart/2005/8/layout/orgChart1"/>
    <dgm:cxn modelId="{95140326-8A0A-4919-86C3-9CAA12B698F6}" type="presParOf" srcId="{BE583087-D79A-40F0-AA01-9376F375CD5B}" destId="{9898FB4E-58D0-4DA4-A6F7-885A49288266}" srcOrd="0" destOrd="0" presId="urn:microsoft.com/office/officeart/2005/8/layout/orgChart1"/>
    <dgm:cxn modelId="{5BFACEC6-DCAA-4C8D-809B-5250B3E6E761}" type="presParOf" srcId="{BE583087-D79A-40F0-AA01-9376F375CD5B}" destId="{45C7AE86-91BA-4BBC-815D-9E95AE2861D8}" srcOrd="1" destOrd="0" presId="urn:microsoft.com/office/officeart/2005/8/layout/orgChart1"/>
    <dgm:cxn modelId="{5FBCBD7C-3DED-4196-9E00-D26C24AC8521}" type="presParOf" srcId="{D1452C35-C770-4F8D-9DF4-EB454332B41D}" destId="{256E71F4-A9BC-438F-983C-0453CA8AB938}" srcOrd="1" destOrd="0" presId="urn:microsoft.com/office/officeart/2005/8/layout/orgChart1"/>
    <dgm:cxn modelId="{8D568CAA-91E8-4D3B-829C-1811B721CFB8}" type="presParOf" srcId="{D1452C35-C770-4F8D-9DF4-EB454332B41D}" destId="{FDE98EF5-0023-4868-80EB-A7B3B331BB91}" srcOrd="2" destOrd="0" presId="urn:microsoft.com/office/officeart/2005/8/layout/orgChart1"/>
    <dgm:cxn modelId="{D2F273C7-2527-4911-B598-57794677D15A}" type="presParOf" srcId="{FD1FBADC-35EF-4069-955C-2DD4C80BB4D2}" destId="{97EB257B-F7C1-468C-9D56-4853B7908A97}" srcOrd="4" destOrd="0" presId="urn:microsoft.com/office/officeart/2005/8/layout/orgChart1"/>
    <dgm:cxn modelId="{42EC4639-B1F9-4251-A539-54E93FEFD106}" type="presParOf" srcId="{FD1FBADC-35EF-4069-955C-2DD4C80BB4D2}" destId="{36D47DFA-4346-4FC8-918F-A52AD7A058E7}" srcOrd="5" destOrd="0" presId="urn:microsoft.com/office/officeart/2005/8/layout/orgChart1"/>
    <dgm:cxn modelId="{52E5B422-F9C4-4D29-83BF-5C9EAACA1CA6}" type="presParOf" srcId="{36D47DFA-4346-4FC8-918F-A52AD7A058E7}" destId="{9F0B61E7-F8B7-428C-A709-65C23D19698D}" srcOrd="0" destOrd="0" presId="urn:microsoft.com/office/officeart/2005/8/layout/orgChart1"/>
    <dgm:cxn modelId="{2203A7BE-74C1-403C-B133-43CB664330CD}" type="presParOf" srcId="{9F0B61E7-F8B7-428C-A709-65C23D19698D}" destId="{B65811BC-91E8-415F-81FF-1CF0569FAC88}" srcOrd="0" destOrd="0" presId="urn:microsoft.com/office/officeart/2005/8/layout/orgChart1"/>
    <dgm:cxn modelId="{676D6C0D-A7DF-470C-9583-51583D4E8967}" type="presParOf" srcId="{9F0B61E7-F8B7-428C-A709-65C23D19698D}" destId="{9F57A6E5-4839-4B75-B49B-01F6EC6DD34B}" srcOrd="1" destOrd="0" presId="urn:microsoft.com/office/officeart/2005/8/layout/orgChart1"/>
    <dgm:cxn modelId="{D508F164-6900-47A3-A32C-4F40A1674A78}" type="presParOf" srcId="{36D47DFA-4346-4FC8-918F-A52AD7A058E7}" destId="{8D286E80-CFD4-4F3A-A70B-0DB2E1422F48}" srcOrd="1" destOrd="0" presId="urn:microsoft.com/office/officeart/2005/8/layout/orgChart1"/>
    <dgm:cxn modelId="{0D39C856-4814-4317-BADD-F456D3E1A55E}" type="presParOf" srcId="{36D47DFA-4346-4FC8-918F-A52AD7A058E7}" destId="{37C62F05-BE3A-4B95-B201-6D2A49E1C1BE}" srcOrd="2" destOrd="0" presId="urn:microsoft.com/office/officeart/2005/8/layout/orgChart1"/>
    <dgm:cxn modelId="{828E8883-5FD7-414C-A70F-8B5E3597F06E}" type="presParOf" srcId="{FD1FBADC-35EF-4069-955C-2DD4C80BB4D2}" destId="{BFF3661C-13D4-4B4B-8918-439447739003}" srcOrd="6" destOrd="0" presId="urn:microsoft.com/office/officeart/2005/8/layout/orgChart1"/>
    <dgm:cxn modelId="{0FEF8D20-4914-4623-ADCA-BB6883418F3A}" type="presParOf" srcId="{FD1FBADC-35EF-4069-955C-2DD4C80BB4D2}" destId="{B2CC8767-33D6-4ABB-9E63-C67FFDA31553}" srcOrd="7" destOrd="0" presId="urn:microsoft.com/office/officeart/2005/8/layout/orgChart1"/>
    <dgm:cxn modelId="{D7D033B5-A912-483A-A0D2-1AA15981E57D}" type="presParOf" srcId="{B2CC8767-33D6-4ABB-9E63-C67FFDA31553}" destId="{C5353400-82DD-48A4-894E-7AB5BAA27784}" srcOrd="0" destOrd="0" presId="urn:microsoft.com/office/officeart/2005/8/layout/orgChart1"/>
    <dgm:cxn modelId="{FCCA3F46-260C-4CEF-AFBE-16CF651659A8}" type="presParOf" srcId="{C5353400-82DD-48A4-894E-7AB5BAA27784}" destId="{432F130A-479F-418F-85F8-84EAABB2EFBD}" srcOrd="0" destOrd="0" presId="urn:microsoft.com/office/officeart/2005/8/layout/orgChart1"/>
    <dgm:cxn modelId="{8EE0FFCC-9269-4A07-AD26-051C3D15EE43}" type="presParOf" srcId="{C5353400-82DD-48A4-894E-7AB5BAA27784}" destId="{2B169FED-9B21-4A48-916A-72107FAB323C}" srcOrd="1" destOrd="0" presId="urn:microsoft.com/office/officeart/2005/8/layout/orgChart1"/>
    <dgm:cxn modelId="{CBD9BE87-D99C-46B9-A875-0AF12C5AF42C}" type="presParOf" srcId="{B2CC8767-33D6-4ABB-9E63-C67FFDA31553}" destId="{BCA1D850-E49B-4B60-8EB0-8BB5F1E1210F}" srcOrd="1" destOrd="0" presId="urn:microsoft.com/office/officeart/2005/8/layout/orgChart1"/>
    <dgm:cxn modelId="{1D218D2E-3E69-4F10-8438-2B671109EB55}" type="presParOf" srcId="{BCA1D850-E49B-4B60-8EB0-8BB5F1E1210F}" destId="{DDB9500F-2C57-4F81-80FC-3F3DAEBB27CD}" srcOrd="0" destOrd="0" presId="urn:microsoft.com/office/officeart/2005/8/layout/orgChart1"/>
    <dgm:cxn modelId="{0880A103-DF5F-495C-9943-FF8CF546DB47}" type="presParOf" srcId="{BCA1D850-E49B-4B60-8EB0-8BB5F1E1210F}" destId="{C96DA427-05A1-4C09-8159-A3304DD6B3B9}" srcOrd="1" destOrd="0" presId="urn:microsoft.com/office/officeart/2005/8/layout/orgChart1"/>
    <dgm:cxn modelId="{D3DC654C-F784-4CE1-B324-2E37AEA4C26D}" type="presParOf" srcId="{C96DA427-05A1-4C09-8159-A3304DD6B3B9}" destId="{DE7A3955-E7CC-4E4C-BBB4-C463F860FB42}" srcOrd="0" destOrd="0" presId="urn:microsoft.com/office/officeart/2005/8/layout/orgChart1"/>
    <dgm:cxn modelId="{BC63E87A-A543-43BC-813F-ACBDACC9D902}" type="presParOf" srcId="{DE7A3955-E7CC-4E4C-BBB4-C463F860FB42}" destId="{7A869336-8D0F-4E4B-9DE9-977D5B94E6E3}" srcOrd="0" destOrd="0" presId="urn:microsoft.com/office/officeart/2005/8/layout/orgChart1"/>
    <dgm:cxn modelId="{3C20F755-8512-4802-B93D-100DBDB999CD}" type="presParOf" srcId="{DE7A3955-E7CC-4E4C-BBB4-C463F860FB42}" destId="{FDD5B8B3-EAC2-4EF5-A4FB-81C08D58FCC8}" srcOrd="1" destOrd="0" presId="urn:microsoft.com/office/officeart/2005/8/layout/orgChart1"/>
    <dgm:cxn modelId="{4D3ED63B-3550-4B49-8DB7-A0B741C0E808}" type="presParOf" srcId="{C96DA427-05A1-4C09-8159-A3304DD6B3B9}" destId="{1EE07F26-4E9B-40C8-8AF1-D249BE2BAC45}" srcOrd="1" destOrd="0" presId="urn:microsoft.com/office/officeart/2005/8/layout/orgChart1"/>
    <dgm:cxn modelId="{D9872677-CAED-4DC7-8374-D01261BA5BC9}" type="presParOf" srcId="{1EE07F26-4E9B-40C8-8AF1-D249BE2BAC45}" destId="{B8C3FC53-197B-4638-ABB6-D23EA1537228}" srcOrd="0" destOrd="0" presId="urn:microsoft.com/office/officeart/2005/8/layout/orgChart1"/>
    <dgm:cxn modelId="{61638050-4241-4C3C-B931-F5D06033CA72}" type="presParOf" srcId="{1EE07F26-4E9B-40C8-8AF1-D249BE2BAC45}" destId="{2F80F2F8-75FA-4220-A674-2BBEC4994A2D}" srcOrd="1" destOrd="0" presId="urn:microsoft.com/office/officeart/2005/8/layout/orgChart1"/>
    <dgm:cxn modelId="{D80A3D0E-F851-433B-83BE-E7A6C672E236}" type="presParOf" srcId="{2F80F2F8-75FA-4220-A674-2BBEC4994A2D}" destId="{9370601E-B4FE-4C1E-93A4-ADC8174D6B0A}" srcOrd="0" destOrd="0" presId="urn:microsoft.com/office/officeart/2005/8/layout/orgChart1"/>
    <dgm:cxn modelId="{B176D9B8-FFF4-42E9-91F9-EEE238DEA456}" type="presParOf" srcId="{9370601E-B4FE-4C1E-93A4-ADC8174D6B0A}" destId="{043DD402-8965-4ECF-B5DC-2BDAAA15C61E}" srcOrd="0" destOrd="0" presId="urn:microsoft.com/office/officeart/2005/8/layout/orgChart1"/>
    <dgm:cxn modelId="{886B6930-23F6-408D-9845-8AAC7455920B}" type="presParOf" srcId="{9370601E-B4FE-4C1E-93A4-ADC8174D6B0A}" destId="{063EFEDC-6028-4BDA-A913-CF110AA3E838}" srcOrd="1" destOrd="0" presId="urn:microsoft.com/office/officeart/2005/8/layout/orgChart1"/>
    <dgm:cxn modelId="{17526A7B-5612-4A20-9CD2-4DEE381A95C5}" type="presParOf" srcId="{2F80F2F8-75FA-4220-A674-2BBEC4994A2D}" destId="{55126B12-BDCE-41CF-BF3F-444B1A0A1195}" srcOrd="1" destOrd="0" presId="urn:microsoft.com/office/officeart/2005/8/layout/orgChart1"/>
    <dgm:cxn modelId="{59A7BE13-C4DC-4471-8E5E-04917BC91C19}" type="presParOf" srcId="{2F80F2F8-75FA-4220-A674-2BBEC4994A2D}" destId="{465C0AD2-3EFF-4B3B-A702-91CE42733DD7}" srcOrd="2" destOrd="0" presId="urn:microsoft.com/office/officeart/2005/8/layout/orgChart1"/>
    <dgm:cxn modelId="{3E9EA743-4D4C-46ED-B5DE-4DEF739ADA2B}" type="presParOf" srcId="{1EE07F26-4E9B-40C8-8AF1-D249BE2BAC45}" destId="{399D923B-F4BF-402A-918E-4596CA7C2072}" srcOrd="2" destOrd="0" presId="urn:microsoft.com/office/officeart/2005/8/layout/orgChart1"/>
    <dgm:cxn modelId="{6CE5819E-B2B0-4249-9B62-51E1E9AD4881}" type="presParOf" srcId="{1EE07F26-4E9B-40C8-8AF1-D249BE2BAC45}" destId="{8FA67E10-9955-433F-A45C-A12AC0423CFC}" srcOrd="3" destOrd="0" presId="urn:microsoft.com/office/officeart/2005/8/layout/orgChart1"/>
    <dgm:cxn modelId="{702A1DE6-D4F1-4F0A-88F9-9DE8B3689A20}" type="presParOf" srcId="{8FA67E10-9955-433F-A45C-A12AC0423CFC}" destId="{463CE477-8F50-482B-A8B1-F417D0BFD017}" srcOrd="0" destOrd="0" presId="urn:microsoft.com/office/officeart/2005/8/layout/orgChart1"/>
    <dgm:cxn modelId="{4431ADFF-150E-40F6-9AAE-9D7CDDA7B37A}" type="presParOf" srcId="{463CE477-8F50-482B-A8B1-F417D0BFD017}" destId="{63484696-703B-44B2-AE28-00F9E13489F2}" srcOrd="0" destOrd="0" presId="urn:microsoft.com/office/officeart/2005/8/layout/orgChart1"/>
    <dgm:cxn modelId="{15BA0F1B-2274-46B1-AA89-ADA86FD36C04}" type="presParOf" srcId="{463CE477-8F50-482B-A8B1-F417D0BFD017}" destId="{CD094F32-3F87-4931-9A53-EF29DCD0BFD8}" srcOrd="1" destOrd="0" presId="urn:microsoft.com/office/officeart/2005/8/layout/orgChart1"/>
    <dgm:cxn modelId="{8085E9BD-14A1-4E65-A458-8F5C7BD64308}" type="presParOf" srcId="{8FA67E10-9955-433F-A45C-A12AC0423CFC}" destId="{FAD1F863-C3CE-40B4-AA57-8DC12338655C}" srcOrd="1" destOrd="0" presId="urn:microsoft.com/office/officeart/2005/8/layout/orgChart1"/>
    <dgm:cxn modelId="{30B2064F-7515-42C5-B13C-6B4F3FB9BE10}" type="presParOf" srcId="{FAD1F863-C3CE-40B4-AA57-8DC12338655C}" destId="{28EAAB8B-17B4-40A5-A032-FD86D0C29E23}" srcOrd="0" destOrd="0" presId="urn:microsoft.com/office/officeart/2005/8/layout/orgChart1"/>
    <dgm:cxn modelId="{96263EC9-99D0-4A97-B226-2AF59389BF31}" type="presParOf" srcId="{FAD1F863-C3CE-40B4-AA57-8DC12338655C}" destId="{CC05D72C-A6ED-472C-8C8D-979ABFE373A6}" srcOrd="1" destOrd="0" presId="urn:microsoft.com/office/officeart/2005/8/layout/orgChart1"/>
    <dgm:cxn modelId="{B3E35AF2-7AEC-4DBA-B49D-5529BF1A1813}" type="presParOf" srcId="{CC05D72C-A6ED-472C-8C8D-979ABFE373A6}" destId="{D41397B1-5083-4575-B5BD-B98B1EB98943}" srcOrd="0" destOrd="0" presId="urn:microsoft.com/office/officeart/2005/8/layout/orgChart1"/>
    <dgm:cxn modelId="{7F8D8530-0D36-44F3-AF65-436FA3EE9681}" type="presParOf" srcId="{D41397B1-5083-4575-B5BD-B98B1EB98943}" destId="{EBDBC34A-14B9-4D9C-B5B6-216E7CDD3FB6}" srcOrd="0" destOrd="0" presId="urn:microsoft.com/office/officeart/2005/8/layout/orgChart1"/>
    <dgm:cxn modelId="{DB70F0D6-0491-493A-8794-3AFD187EB89B}" type="presParOf" srcId="{D41397B1-5083-4575-B5BD-B98B1EB98943}" destId="{590220E1-FE62-48C3-BECC-EC1EC2E21324}" srcOrd="1" destOrd="0" presId="urn:microsoft.com/office/officeart/2005/8/layout/orgChart1"/>
    <dgm:cxn modelId="{E6E1D3D8-2105-403D-ACF7-E2026251C3D8}" type="presParOf" srcId="{CC05D72C-A6ED-472C-8C8D-979ABFE373A6}" destId="{08D5689B-C15F-44F6-B7DE-0EE2D3A747F4}" srcOrd="1" destOrd="0" presId="urn:microsoft.com/office/officeart/2005/8/layout/orgChart1"/>
    <dgm:cxn modelId="{18FF2791-CA70-4DC7-A52C-E362E82B510F}" type="presParOf" srcId="{CC05D72C-A6ED-472C-8C8D-979ABFE373A6}" destId="{3B3D9207-BC34-4355-9E47-A43ED40EE083}" srcOrd="2" destOrd="0" presId="urn:microsoft.com/office/officeart/2005/8/layout/orgChart1"/>
    <dgm:cxn modelId="{CEEB195F-9130-4795-9B8B-A8A01CF67EAE}" type="presParOf" srcId="{8FA67E10-9955-433F-A45C-A12AC0423CFC}" destId="{D995D960-C121-4915-B2D6-A6802F1961EB}" srcOrd="2" destOrd="0" presId="urn:microsoft.com/office/officeart/2005/8/layout/orgChart1"/>
    <dgm:cxn modelId="{0C3B798B-F2C5-44C4-82F9-2E4487279ADC}" type="presParOf" srcId="{1EE07F26-4E9B-40C8-8AF1-D249BE2BAC45}" destId="{4DD9B34F-AFBD-424A-A79B-831268E04466}" srcOrd="4" destOrd="0" presId="urn:microsoft.com/office/officeart/2005/8/layout/orgChart1"/>
    <dgm:cxn modelId="{D7364810-A662-4139-B140-92BB26814917}" type="presParOf" srcId="{1EE07F26-4E9B-40C8-8AF1-D249BE2BAC45}" destId="{B9A8E364-FBFB-4EDC-933A-AF45D474A20E}" srcOrd="5" destOrd="0" presId="urn:microsoft.com/office/officeart/2005/8/layout/orgChart1"/>
    <dgm:cxn modelId="{AA35BC58-C4C7-4613-B0D4-69FD67E668C8}" type="presParOf" srcId="{B9A8E364-FBFB-4EDC-933A-AF45D474A20E}" destId="{B80C1842-7729-4348-8533-CB84C1C3D809}" srcOrd="0" destOrd="0" presId="urn:microsoft.com/office/officeart/2005/8/layout/orgChart1"/>
    <dgm:cxn modelId="{513DA734-6A5C-4A59-923F-3C21EB84980C}" type="presParOf" srcId="{B80C1842-7729-4348-8533-CB84C1C3D809}" destId="{14B02933-18E1-4D5C-B46B-2FB4D4F5F149}" srcOrd="0" destOrd="0" presId="urn:microsoft.com/office/officeart/2005/8/layout/orgChart1"/>
    <dgm:cxn modelId="{EDB7E13F-66DF-4B1D-B02C-F20F8F7BB210}" type="presParOf" srcId="{B80C1842-7729-4348-8533-CB84C1C3D809}" destId="{0C0B857E-F98A-42E0-9684-BC2B14D016D0}" srcOrd="1" destOrd="0" presId="urn:microsoft.com/office/officeart/2005/8/layout/orgChart1"/>
    <dgm:cxn modelId="{5AEAB46C-D7B8-43E3-BA28-7DD441F1C15A}" type="presParOf" srcId="{B9A8E364-FBFB-4EDC-933A-AF45D474A20E}" destId="{3F84B334-A448-4004-B397-7E6DA393D8B2}" srcOrd="1" destOrd="0" presId="urn:microsoft.com/office/officeart/2005/8/layout/orgChart1"/>
    <dgm:cxn modelId="{43FA0BBD-F18A-4F9B-9CBB-C5F8E353B927}" type="presParOf" srcId="{3F84B334-A448-4004-B397-7E6DA393D8B2}" destId="{495955C5-013A-47D7-B839-C57DB3E8A100}" srcOrd="0" destOrd="0" presId="urn:microsoft.com/office/officeart/2005/8/layout/orgChart1"/>
    <dgm:cxn modelId="{F9A8D77E-19DF-4C10-8074-716D02CCBDBE}" type="presParOf" srcId="{3F84B334-A448-4004-B397-7E6DA393D8B2}" destId="{CF30E25F-30BB-444A-AF30-0B25DE0D8C6A}" srcOrd="1" destOrd="0" presId="urn:microsoft.com/office/officeart/2005/8/layout/orgChart1"/>
    <dgm:cxn modelId="{86641251-1215-4094-989F-BD0AAF4F6460}" type="presParOf" srcId="{CF30E25F-30BB-444A-AF30-0B25DE0D8C6A}" destId="{F021B5B9-7F38-4FD3-A73E-9C3C8845E645}" srcOrd="0" destOrd="0" presId="urn:microsoft.com/office/officeart/2005/8/layout/orgChart1"/>
    <dgm:cxn modelId="{0BF71ABB-E05B-4597-843F-927F3606A5E5}" type="presParOf" srcId="{F021B5B9-7F38-4FD3-A73E-9C3C8845E645}" destId="{1314EB1D-D4A5-417C-9B8A-A19C36109857}" srcOrd="0" destOrd="0" presId="urn:microsoft.com/office/officeart/2005/8/layout/orgChart1"/>
    <dgm:cxn modelId="{29C1137A-62A5-4577-BFE3-18AA6ECEDAA6}" type="presParOf" srcId="{F021B5B9-7F38-4FD3-A73E-9C3C8845E645}" destId="{8A48FC2E-A7D6-4995-806E-3DB3E74C2FC0}" srcOrd="1" destOrd="0" presId="urn:microsoft.com/office/officeart/2005/8/layout/orgChart1"/>
    <dgm:cxn modelId="{F42CF8CB-D9FA-4F42-9B08-3183D8FC58EB}" type="presParOf" srcId="{CF30E25F-30BB-444A-AF30-0B25DE0D8C6A}" destId="{ECE7BDDA-3D5C-4A6C-A0D3-0BA4EA938C03}" srcOrd="1" destOrd="0" presId="urn:microsoft.com/office/officeart/2005/8/layout/orgChart1"/>
    <dgm:cxn modelId="{8874BD4A-C010-4902-B4E1-C326E9EE247A}" type="presParOf" srcId="{CF30E25F-30BB-444A-AF30-0B25DE0D8C6A}" destId="{CE6B5639-DE25-446A-82BF-FD96F7E67894}" srcOrd="2" destOrd="0" presId="urn:microsoft.com/office/officeart/2005/8/layout/orgChart1"/>
    <dgm:cxn modelId="{25C207A7-6BBE-47F8-AE14-90A413C3235E}" type="presParOf" srcId="{3F84B334-A448-4004-B397-7E6DA393D8B2}" destId="{DD2E1F5E-7F3D-40EB-964F-C13873B9263B}" srcOrd="2" destOrd="0" presId="urn:microsoft.com/office/officeart/2005/8/layout/orgChart1"/>
    <dgm:cxn modelId="{14335152-9173-4BF8-9E33-DD342A99166E}" type="presParOf" srcId="{3F84B334-A448-4004-B397-7E6DA393D8B2}" destId="{2CDB02BD-73EA-46AF-AA55-864D335E5066}" srcOrd="3" destOrd="0" presId="urn:microsoft.com/office/officeart/2005/8/layout/orgChart1"/>
    <dgm:cxn modelId="{01FB8D46-23D7-4E5B-8984-D2AF04F61388}" type="presParOf" srcId="{2CDB02BD-73EA-46AF-AA55-864D335E5066}" destId="{47403176-6649-434F-BD30-3ED89C5C71BD}" srcOrd="0" destOrd="0" presId="urn:microsoft.com/office/officeart/2005/8/layout/orgChart1"/>
    <dgm:cxn modelId="{88E0B7AF-265A-4EF1-B4E9-AA3A64DE398E}" type="presParOf" srcId="{47403176-6649-434F-BD30-3ED89C5C71BD}" destId="{9570D9A5-2609-418D-9459-71DDC798B540}" srcOrd="0" destOrd="0" presId="urn:microsoft.com/office/officeart/2005/8/layout/orgChart1"/>
    <dgm:cxn modelId="{0B21BFB6-7970-40D6-B8CE-ABDB5AFE8197}" type="presParOf" srcId="{47403176-6649-434F-BD30-3ED89C5C71BD}" destId="{7D4535F7-23FB-41F1-BF2C-ECE5CD3338D1}" srcOrd="1" destOrd="0" presId="urn:microsoft.com/office/officeart/2005/8/layout/orgChart1"/>
    <dgm:cxn modelId="{001331E2-0D4E-479E-BCEB-32F802422DD5}" type="presParOf" srcId="{2CDB02BD-73EA-46AF-AA55-864D335E5066}" destId="{BCA7DC96-44D7-4C36-82B0-6D66A561D82E}" srcOrd="1" destOrd="0" presId="urn:microsoft.com/office/officeart/2005/8/layout/orgChart1"/>
    <dgm:cxn modelId="{E188EBA7-9EC5-458C-B3BD-CA407422D6CF}" type="presParOf" srcId="{2CDB02BD-73EA-46AF-AA55-864D335E5066}" destId="{C840E5A5-8DF9-478D-A329-01225F1D3511}" srcOrd="2" destOrd="0" presId="urn:microsoft.com/office/officeart/2005/8/layout/orgChart1"/>
    <dgm:cxn modelId="{25049FCB-4365-4BEE-8BFF-E9001FD6AD82}" type="presParOf" srcId="{3F84B334-A448-4004-B397-7E6DA393D8B2}" destId="{273E9022-5A8C-4693-923D-893C593F8E06}" srcOrd="4" destOrd="0" presId="urn:microsoft.com/office/officeart/2005/8/layout/orgChart1"/>
    <dgm:cxn modelId="{68E1DBB7-77D2-4797-9234-053DC68DF435}" type="presParOf" srcId="{3F84B334-A448-4004-B397-7E6DA393D8B2}" destId="{142459EE-A14C-4A21-81C2-18F6E20486D1}" srcOrd="5" destOrd="0" presId="urn:microsoft.com/office/officeart/2005/8/layout/orgChart1"/>
    <dgm:cxn modelId="{B7EB4830-E401-4D5C-B1A6-C2B294C72BA8}" type="presParOf" srcId="{142459EE-A14C-4A21-81C2-18F6E20486D1}" destId="{3276B014-6DB1-436A-8D4E-EA00E571D176}" srcOrd="0" destOrd="0" presId="urn:microsoft.com/office/officeart/2005/8/layout/orgChart1"/>
    <dgm:cxn modelId="{B5FE9CDC-629C-47E0-8CF4-0C1689766F3A}" type="presParOf" srcId="{3276B014-6DB1-436A-8D4E-EA00E571D176}" destId="{06E5DE2A-43BC-4698-BC30-24C07F2EF9EE}" srcOrd="0" destOrd="0" presId="urn:microsoft.com/office/officeart/2005/8/layout/orgChart1"/>
    <dgm:cxn modelId="{4A716094-A249-4020-8902-335378ED5FCB}" type="presParOf" srcId="{3276B014-6DB1-436A-8D4E-EA00E571D176}" destId="{0C00728A-798A-475D-8EC0-1E75F134B41F}" srcOrd="1" destOrd="0" presId="urn:microsoft.com/office/officeart/2005/8/layout/orgChart1"/>
    <dgm:cxn modelId="{BC3F4EFD-8100-481F-8B49-0A967CB4E66B}" type="presParOf" srcId="{142459EE-A14C-4A21-81C2-18F6E20486D1}" destId="{4F81EBD1-7854-4139-81D2-D380E745A2B9}" srcOrd="1" destOrd="0" presId="urn:microsoft.com/office/officeart/2005/8/layout/orgChart1"/>
    <dgm:cxn modelId="{E8334E6B-C835-4066-B5B8-E7B233FF715D}" type="presParOf" srcId="{4F81EBD1-7854-4139-81D2-D380E745A2B9}" destId="{239DCF95-E6E8-4DD8-B918-5241A47F39B3}" srcOrd="0" destOrd="0" presId="urn:microsoft.com/office/officeart/2005/8/layout/orgChart1"/>
    <dgm:cxn modelId="{539D363E-8E09-48E2-9BF4-8F0AFF3FA160}" type="presParOf" srcId="{4F81EBD1-7854-4139-81D2-D380E745A2B9}" destId="{502B5C7E-1AA0-4706-B43C-2031022F4B51}" srcOrd="1" destOrd="0" presId="urn:microsoft.com/office/officeart/2005/8/layout/orgChart1"/>
    <dgm:cxn modelId="{36EF4164-6A9D-4252-8ECB-0A3FE56B9600}" type="presParOf" srcId="{502B5C7E-1AA0-4706-B43C-2031022F4B51}" destId="{26605F03-ED68-4D7E-9D12-CCF2F6ADB69E}" srcOrd="0" destOrd="0" presId="urn:microsoft.com/office/officeart/2005/8/layout/orgChart1"/>
    <dgm:cxn modelId="{EBA02ADC-A1AC-4AA9-B807-FBA92F86165A}" type="presParOf" srcId="{26605F03-ED68-4D7E-9D12-CCF2F6ADB69E}" destId="{9F29CBCB-BC47-4DE5-89C1-201A28505C78}" srcOrd="0" destOrd="0" presId="urn:microsoft.com/office/officeart/2005/8/layout/orgChart1"/>
    <dgm:cxn modelId="{B5CA5974-D850-4AF8-BA19-E15817CD5312}" type="presParOf" srcId="{26605F03-ED68-4D7E-9D12-CCF2F6ADB69E}" destId="{D673EB7E-7AFD-4932-A988-E1D28CFB84E2}" srcOrd="1" destOrd="0" presId="urn:microsoft.com/office/officeart/2005/8/layout/orgChart1"/>
    <dgm:cxn modelId="{D7D17EE1-391A-42A0-A9EB-F9857CE40C76}" type="presParOf" srcId="{502B5C7E-1AA0-4706-B43C-2031022F4B51}" destId="{32B54B46-70B4-42B7-B1DB-64296F845582}" srcOrd="1" destOrd="0" presId="urn:microsoft.com/office/officeart/2005/8/layout/orgChart1"/>
    <dgm:cxn modelId="{68EA0ABA-2AE1-481F-A785-7A4AD9FA24BB}" type="presParOf" srcId="{502B5C7E-1AA0-4706-B43C-2031022F4B51}" destId="{63A7D411-C303-493E-888C-38F0D1DA5ECA}" srcOrd="2" destOrd="0" presId="urn:microsoft.com/office/officeart/2005/8/layout/orgChart1"/>
    <dgm:cxn modelId="{0C50E31A-B26B-4962-8810-3ADECEB82B7B}" type="presParOf" srcId="{4F81EBD1-7854-4139-81D2-D380E745A2B9}" destId="{69CE9D6D-9776-4863-8BC1-DE0D92497933}" srcOrd="2" destOrd="0" presId="urn:microsoft.com/office/officeart/2005/8/layout/orgChart1"/>
    <dgm:cxn modelId="{B28F6E4E-916B-4E05-A8A6-68EF067A8B01}" type="presParOf" srcId="{4F81EBD1-7854-4139-81D2-D380E745A2B9}" destId="{E59757F3-1EE0-4F0C-911A-6D46CF6E07FB}" srcOrd="3" destOrd="0" presId="urn:microsoft.com/office/officeart/2005/8/layout/orgChart1"/>
    <dgm:cxn modelId="{A711CFE0-2629-4F95-B0AD-C3F45B230D0A}" type="presParOf" srcId="{E59757F3-1EE0-4F0C-911A-6D46CF6E07FB}" destId="{7BDC21FC-E760-4C81-92F4-80328C43509A}" srcOrd="0" destOrd="0" presId="urn:microsoft.com/office/officeart/2005/8/layout/orgChart1"/>
    <dgm:cxn modelId="{0F3BC3EB-6865-48C0-B513-F2E63F5E5439}" type="presParOf" srcId="{7BDC21FC-E760-4C81-92F4-80328C43509A}" destId="{D7A2FDCB-2896-411A-B2BB-4AE81426E9D2}" srcOrd="0" destOrd="0" presId="urn:microsoft.com/office/officeart/2005/8/layout/orgChart1"/>
    <dgm:cxn modelId="{9EBBEA0C-C3FA-49C1-BC16-CA2AC4B0E6C0}" type="presParOf" srcId="{7BDC21FC-E760-4C81-92F4-80328C43509A}" destId="{1EA0F390-46A6-40DB-ABAF-491290EB0145}" srcOrd="1" destOrd="0" presId="urn:microsoft.com/office/officeart/2005/8/layout/orgChart1"/>
    <dgm:cxn modelId="{828F898F-0133-4236-A94C-F6ED5C69ACA7}" type="presParOf" srcId="{E59757F3-1EE0-4F0C-911A-6D46CF6E07FB}" destId="{6F332879-0250-4EC2-8CC6-3D7E512D71DF}" srcOrd="1" destOrd="0" presId="urn:microsoft.com/office/officeart/2005/8/layout/orgChart1"/>
    <dgm:cxn modelId="{8A470AE4-F713-413A-818A-C87DBFEE7601}" type="presParOf" srcId="{E59757F3-1EE0-4F0C-911A-6D46CF6E07FB}" destId="{80A9AF2F-6E3B-4100-A8EB-5236FBD7F6A1}" srcOrd="2" destOrd="0" presId="urn:microsoft.com/office/officeart/2005/8/layout/orgChart1"/>
    <dgm:cxn modelId="{8837DBFB-2CC3-46A8-B9B5-2E82CB8A06CE}" type="presParOf" srcId="{142459EE-A14C-4A21-81C2-18F6E20486D1}" destId="{CC189C79-6A0D-4AF2-873B-6FADBE10490A}" srcOrd="2" destOrd="0" presId="urn:microsoft.com/office/officeart/2005/8/layout/orgChart1"/>
    <dgm:cxn modelId="{47878377-6049-48CE-81D5-62F1C65AE8CE}" type="presParOf" srcId="{B9A8E364-FBFB-4EDC-933A-AF45D474A20E}" destId="{1101C13A-BD47-46B9-82CE-171C47551C26}" srcOrd="2" destOrd="0" presId="urn:microsoft.com/office/officeart/2005/8/layout/orgChart1"/>
    <dgm:cxn modelId="{762A0844-A55B-4677-929B-E84A79EBC3AC}" type="presParOf" srcId="{C96DA427-05A1-4C09-8159-A3304DD6B3B9}" destId="{C356A2CC-94A8-4D87-8B5D-BBEF74073672}" srcOrd="2" destOrd="0" presId="urn:microsoft.com/office/officeart/2005/8/layout/orgChart1"/>
    <dgm:cxn modelId="{8CA50245-D17C-475A-8BEC-432540F602C6}" type="presParOf" srcId="{BCA1D850-E49B-4B60-8EB0-8BB5F1E1210F}" destId="{F7612866-D728-4972-AD81-082E01EBE87E}" srcOrd="2" destOrd="0" presId="urn:microsoft.com/office/officeart/2005/8/layout/orgChart1"/>
    <dgm:cxn modelId="{C2DAB99A-5DF3-47E1-9FA2-A75A052EB5FD}" type="presParOf" srcId="{BCA1D850-E49B-4B60-8EB0-8BB5F1E1210F}" destId="{4FE9B96B-C848-4373-97CC-CE10C66BF688}" srcOrd="3" destOrd="0" presId="urn:microsoft.com/office/officeart/2005/8/layout/orgChart1"/>
    <dgm:cxn modelId="{9FD874A1-CCDE-48A9-B599-FA40F08AA5B1}" type="presParOf" srcId="{4FE9B96B-C848-4373-97CC-CE10C66BF688}" destId="{711358ED-976E-4912-8064-437EEFE47441}" srcOrd="0" destOrd="0" presId="urn:microsoft.com/office/officeart/2005/8/layout/orgChart1"/>
    <dgm:cxn modelId="{A4ECAC3A-43B0-4DAD-83EC-CAD91486D200}" type="presParOf" srcId="{711358ED-976E-4912-8064-437EEFE47441}" destId="{80BA7277-41CF-4DBB-A3C9-A613C76DBBC3}" srcOrd="0" destOrd="0" presId="urn:microsoft.com/office/officeart/2005/8/layout/orgChart1"/>
    <dgm:cxn modelId="{4ADF3176-E567-4D2B-B155-337F7877C278}" type="presParOf" srcId="{711358ED-976E-4912-8064-437EEFE47441}" destId="{ADB8C25F-F08E-411B-B4DF-E69900289C66}" srcOrd="1" destOrd="0" presId="urn:microsoft.com/office/officeart/2005/8/layout/orgChart1"/>
    <dgm:cxn modelId="{CADE6AAE-6486-4912-A5AA-B8190014B450}" type="presParOf" srcId="{4FE9B96B-C848-4373-97CC-CE10C66BF688}" destId="{01F8BEC7-E39E-44F9-99CA-37A6EE0D95E0}" srcOrd="1" destOrd="0" presId="urn:microsoft.com/office/officeart/2005/8/layout/orgChart1"/>
    <dgm:cxn modelId="{58A65AB8-AFF6-4696-B43A-B75D224AB647}" type="presParOf" srcId="{01F8BEC7-E39E-44F9-99CA-37A6EE0D95E0}" destId="{6924B78D-E9A6-44E0-BA14-9DD0739C4B9C}" srcOrd="0" destOrd="0" presId="urn:microsoft.com/office/officeart/2005/8/layout/orgChart1"/>
    <dgm:cxn modelId="{10510EEB-2C38-41BD-BEC0-1130F6F577DA}" type="presParOf" srcId="{01F8BEC7-E39E-44F9-99CA-37A6EE0D95E0}" destId="{3FDED22D-CF26-4498-86AB-2C59F77C6658}" srcOrd="1" destOrd="0" presId="urn:microsoft.com/office/officeart/2005/8/layout/orgChart1"/>
    <dgm:cxn modelId="{57B3E17D-7121-4A56-8DF2-9676841D80D5}" type="presParOf" srcId="{3FDED22D-CF26-4498-86AB-2C59F77C6658}" destId="{8C92FAB8-6AD2-4353-96D4-64938BEDCC88}" srcOrd="0" destOrd="0" presId="urn:microsoft.com/office/officeart/2005/8/layout/orgChart1"/>
    <dgm:cxn modelId="{50B4B239-FECC-43CA-A2EA-C20FFB5A42D2}" type="presParOf" srcId="{8C92FAB8-6AD2-4353-96D4-64938BEDCC88}" destId="{07844388-A3B4-4C13-A2D2-792D32DA861A}" srcOrd="0" destOrd="0" presId="urn:microsoft.com/office/officeart/2005/8/layout/orgChart1"/>
    <dgm:cxn modelId="{97D136C0-61D0-44EF-AFD1-1CCE3EDE7603}" type="presParOf" srcId="{8C92FAB8-6AD2-4353-96D4-64938BEDCC88}" destId="{44EEB922-C647-46C5-934C-BFEF348601D5}" srcOrd="1" destOrd="0" presId="urn:microsoft.com/office/officeart/2005/8/layout/orgChart1"/>
    <dgm:cxn modelId="{02180667-A040-44DD-B571-F37B7658FA15}" type="presParOf" srcId="{3FDED22D-CF26-4498-86AB-2C59F77C6658}" destId="{8894C6D1-60BA-4547-923C-688077BFF586}" srcOrd="1" destOrd="0" presId="urn:microsoft.com/office/officeart/2005/8/layout/orgChart1"/>
    <dgm:cxn modelId="{DB9B50DA-0312-4646-8815-64ECEEB9B2DE}" type="presParOf" srcId="{3FDED22D-CF26-4498-86AB-2C59F77C6658}" destId="{4EF129BA-52FE-4029-B58B-F71C3FEB0AF3}" srcOrd="2" destOrd="0" presId="urn:microsoft.com/office/officeart/2005/8/layout/orgChart1"/>
    <dgm:cxn modelId="{CB12599A-8E7D-4098-8EB5-6F566CFF6F65}" type="presParOf" srcId="{01F8BEC7-E39E-44F9-99CA-37A6EE0D95E0}" destId="{C4222B9E-8839-4888-ABA0-98BC961419F6}" srcOrd="2" destOrd="0" presId="urn:microsoft.com/office/officeart/2005/8/layout/orgChart1"/>
    <dgm:cxn modelId="{266875E6-06BA-4E7D-BBDB-89F8EF5C9989}" type="presParOf" srcId="{01F8BEC7-E39E-44F9-99CA-37A6EE0D95E0}" destId="{4D12C63E-FCF5-4C4F-BFD1-C03085F68C3A}" srcOrd="3" destOrd="0" presId="urn:microsoft.com/office/officeart/2005/8/layout/orgChart1"/>
    <dgm:cxn modelId="{5864C6B7-5B8B-431F-A50C-76B5A7F2E505}" type="presParOf" srcId="{4D12C63E-FCF5-4C4F-BFD1-C03085F68C3A}" destId="{8590DE2D-FF40-469E-BD60-5D0EA03A2225}" srcOrd="0" destOrd="0" presId="urn:microsoft.com/office/officeart/2005/8/layout/orgChart1"/>
    <dgm:cxn modelId="{C01F0209-20BC-461C-B040-7FDB2233528B}" type="presParOf" srcId="{8590DE2D-FF40-469E-BD60-5D0EA03A2225}" destId="{3335ED73-5D35-4596-8F67-7CB9CBB3A78F}" srcOrd="0" destOrd="0" presId="urn:microsoft.com/office/officeart/2005/8/layout/orgChart1"/>
    <dgm:cxn modelId="{3E4FC6C1-EF33-4D40-876F-49BDFB0B2E95}" type="presParOf" srcId="{8590DE2D-FF40-469E-BD60-5D0EA03A2225}" destId="{02387E26-E3EE-44E8-9FAE-1AEC57A76CD5}" srcOrd="1" destOrd="0" presId="urn:microsoft.com/office/officeart/2005/8/layout/orgChart1"/>
    <dgm:cxn modelId="{4A984433-1E77-4EC6-AE85-581D8223AD68}" type="presParOf" srcId="{4D12C63E-FCF5-4C4F-BFD1-C03085F68C3A}" destId="{23F38E52-55B8-4E67-8F77-0FCC29D2E2A3}" srcOrd="1" destOrd="0" presId="urn:microsoft.com/office/officeart/2005/8/layout/orgChart1"/>
    <dgm:cxn modelId="{AB81F0C9-F8C6-4FB8-9F94-809344FE4C42}" type="presParOf" srcId="{4D12C63E-FCF5-4C4F-BFD1-C03085F68C3A}" destId="{8BB5466C-7F80-4D93-950B-6AB01AB4D715}" srcOrd="2" destOrd="0" presId="urn:microsoft.com/office/officeart/2005/8/layout/orgChart1"/>
    <dgm:cxn modelId="{4742BE3E-7FE9-4AC5-B759-68B27356CBC2}" type="presParOf" srcId="{4FE9B96B-C848-4373-97CC-CE10C66BF688}" destId="{43B024FC-601F-40A9-90AA-51BCAA8108FD}" srcOrd="2" destOrd="0" presId="urn:microsoft.com/office/officeart/2005/8/layout/orgChart1"/>
    <dgm:cxn modelId="{75B87920-E591-4F0E-BD1A-6FE4C44A3D83}" type="presParOf" srcId="{BCA1D850-E49B-4B60-8EB0-8BB5F1E1210F}" destId="{9BA316A6-80A5-482C-8FA0-429A17DB7918}" srcOrd="4" destOrd="0" presId="urn:microsoft.com/office/officeart/2005/8/layout/orgChart1"/>
    <dgm:cxn modelId="{E263BA8F-E041-4949-9DEA-F92C82CF2F7F}" type="presParOf" srcId="{BCA1D850-E49B-4B60-8EB0-8BB5F1E1210F}" destId="{6607A1FD-92F6-4716-AE27-851D90411263}" srcOrd="5" destOrd="0" presId="urn:microsoft.com/office/officeart/2005/8/layout/orgChart1"/>
    <dgm:cxn modelId="{A2BD8A95-293B-423C-924C-9CAB8A9F0FF8}" type="presParOf" srcId="{6607A1FD-92F6-4716-AE27-851D90411263}" destId="{09BC738A-31D8-4F12-A3A8-CABA67847F34}" srcOrd="0" destOrd="0" presId="urn:microsoft.com/office/officeart/2005/8/layout/orgChart1"/>
    <dgm:cxn modelId="{EF59E6A4-75F6-42FE-8F5D-F33D5929E6BB}" type="presParOf" srcId="{09BC738A-31D8-4F12-A3A8-CABA67847F34}" destId="{0B6630BF-6D5C-424B-923E-EC7375F89897}" srcOrd="0" destOrd="0" presId="urn:microsoft.com/office/officeart/2005/8/layout/orgChart1"/>
    <dgm:cxn modelId="{EA2A9FE9-8A0A-4AF2-86EE-971C42FA1128}" type="presParOf" srcId="{09BC738A-31D8-4F12-A3A8-CABA67847F34}" destId="{1EFF3FF4-9BA7-4114-B4BD-4C163B7E6D2C}" srcOrd="1" destOrd="0" presId="urn:microsoft.com/office/officeart/2005/8/layout/orgChart1"/>
    <dgm:cxn modelId="{29156D4F-730D-4ABB-A973-96A9B73108C0}" type="presParOf" srcId="{6607A1FD-92F6-4716-AE27-851D90411263}" destId="{64EF3DA3-EFA3-4E20-B692-DAC79580ABF2}" srcOrd="1" destOrd="0" presId="urn:microsoft.com/office/officeart/2005/8/layout/orgChart1"/>
    <dgm:cxn modelId="{40D7C96E-CDB8-40A2-B706-29FEAC0B9BFA}" type="presParOf" srcId="{64EF3DA3-EFA3-4E20-B692-DAC79580ABF2}" destId="{1B5D52C5-D667-4125-9D5A-0AE4C5BDCC01}" srcOrd="0" destOrd="0" presId="urn:microsoft.com/office/officeart/2005/8/layout/orgChart1"/>
    <dgm:cxn modelId="{F90EE2F1-4B0B-4AFA-9C07-E11063E837C7}" type="presParOf" srcId="{64EF3DA3-EFA3-4E20-B692-DAC79580ABF2}" destId="{D07789E8-4A57-4843-9575-9228A2751F6A}" srcOrd="1" destOrd="0" presId="urn:microsoft.com/office/officeart/2005/8/layout/orgChart1"/>
    <dgm:cxn modelId="{3582338F-24A7-4AA6-8041-8A156AC0C39E}" type="presParOf" srcId="{D07789E8-4A57-4843-9575-9228A2751F6A}" destId="{68E7C802-CF60-41E6-8FE9-8C38CCB38587}" srcOrd="0" destOrd="0" presId="urn:microsoft.com/office/officeart/2005/8/layout/orgChart1"/>
    <dgm:cxn modelId="{26FF5C3C-59AF-4C9F-8876-45C8FDE40359}" type="presParOf" srcId="{68E7C802-CF60-41E6-8FE9-8C38CCB38587}" destId="{7E9A90C3-5E03-4E30-9C59-D3329E6ACC6A}" srcOrd="0" destOrd="0" presId="urn:microsoft.com/office/officeart/2005/8/layout/orgChart1"/>
    <dgm:cxn modelId="{DE3DB652-0A07-40BE-B0B8-17434464B493}" type="presParOf" srcId="{68E7C802-CF60-41E6-8FE9-8C38CCB38587}" destId="{856000C9-742D-4E1D-8BFC-7B31265F2B73}" srcOrd="1" destOrd="0" presId="urn:microsoft.com/office/officeart/2005/8/layout/orgChart1"/>
    <dgm:cxn modelId="{BB39CD1E-DFB8-4874-A0BE-12B167548203}" type="presParOf" srcId="{D07789E8-4A57-4843-9575-9228A2751F6A}" destId="{0238C4DD-7A32-484E-86C7-C01B2330C9FE}" srcOrd="1" destOrd="0" presId="urn:microsoft.com/office/officeart/2005/8/layout/orgChart1"/>
    <dgm:cxn modelId="{7C7379D6-7307-4282-BCD9-C1D5CFF7987A}" type="presParOf" srcId="{D07789E8-4A57-4843-9575-9228A2751F6A}" destId="{0680996E-2936-4120-8899-0565AF6968F9}" srcOrd="2" destOrd="0" presId="urn:microsoft.com/office/officeart/2005/8/layout/orgChart1"/>
    <dgm:cxn modelId="{43C34830-D0E3-47E4-9DD7-ABC2FC5C7AE0}" type="presParOf" srcId="{64EF3DA3-EFA3-4E20-B692-DAC79580ABF2}" destId="{DDA77CC6-2E30-4CFA-AC77-8532B6CF5A16}" srcOrd="2" destOrd="0" presId="urn:microsoft.com/office/officeart/2005/8/layout/orgChart1"/>
    <dgm:cxn modelId="{9781BF54-1C41-4938-8F3F-CF1C6A6C1601}" type="presParOf" srcId="{64EF3DA3-EFA3-4E20-B692-DAC79580ABF2}" destId="{401B8894-64FC-4193-B85C-BA490D56D023}" srcOrd="3" destOrd="0" presId="urn:microsoft.com/office/officeart/2005/8/layout/orgChart1"/>
    <dgm:cxn modelId="{648BC180-6F1E-4EB0-9D84-6AC7DFE75152}" type="presParOf" srcId="{401B8894-64FC-4193-B85C-BA490D56D023}" destId="{A01FDCCC-D4B7-4F3D-A18D-BA861EC5D636}" srcOrd="0" destOrd="0" presId="urn:microsoft.com/office/officeart/2005/8/layout/orgChart1"/>
    <dgm:cxn modelId="{062B3BE5-1105-4D97-BCD3-592C29F55327}" type="presParOf" srcId="{A01FDCCC-D4B7-4F3D-A18D-BA861EC5D636}" destId="{8B8B023A-5FEE-40D8-8347-0287C67560B1}" srcOrd="0" destOrd="0" presId="urn:microsoft.com/office/officeart/2005/8/layout/orgChart1"/>
    <dgm:cxn modelId="{7801FE7A-B3D0-4760-9551-5FFD31A481C3}" type="presParOf" srcId="{A01FDCCC-D4B7-4F3D-A18D-BA861EC5D636}" destId="{EAA37ABF-8CD4-4146-9582-D688367A48C3}" srcOrd="1" destOrd="0" presId="urn:microsoft.com/office/officeart/2005/8/layout/orgChart1"/>
    <dgm:cxn modelId="{F17326FF-481E-4F51-8029-6F21226CF38F}" type="presParOf" srcId="{401B8894-64FC-4193-B85C-BA490D56D023}" destId="{EA12EB34-814D-4A51-A825-B33390ED0877}" srcOrd="1" destOrd="0" presId="urn:microsoft.com/office/officeart/2005/8/layout/orgChart1"/>
    <dgm:cxn modelId="{54F7DAD7-19B2-4FCD-B25D-C701E90757EF}" type="presParOf" srcId="{401B8894-64FC-4193-B85C-BA490D56D023}" destId="{CA5CF1E6-FCC3-4F9A-9B26-D27BCF91A0EC}" srcOrd="2" destOrd="0" presId="urn:microsoft.com/office/officeart/2005/8/layout/orgChart1"/>
    <dgm:cxn modelId="{22C4A4A7-470F-42A9-BD6D-36F49E4E7E20}" type="presParOf" srcId="{6607A1FD-92F6-4716-AE27-851D90411263}" destId="{5C4B82C2-2A8A-423E-AFE5-A50C64FD9965}" srcOrd="2" destOrd="0" presId="urn:microsoft.com/office/officeart/2005/8/layout/orgChart1"/>
    <dgm:cxn modelId="{87375058-C4B8-478B-8574-D95025B2F4D2}" type="presParOf" srcId="{BCA1D850-E49B-4B60-8EB0-8BB5F1E1210F}" destId="{E2BA2384-16C6-41AF-AA03-30DE76175038}" srcOrd="6" destOrd="0" presId="urn:microsoft.com/office/officeart/2005/8/layout/orgChart1"/>
    <dgm:cxn modelId="{5A9978F3-40CA-444F-9E11-9EBAF0CACFF6}" type="presParOf" srcId="{BCA1D850-E49B-4B60-8EB0-8BB5F1E1210F}" destId="{E78E2BCD-0707-4570-88FC-93697620625B}" srcOrd="7" destOrd="0" presId="urn:microsoft.com/office/officeart/2005/8/layout/orgChart1"/>
    <dgm:cxn modelId="{B11FE3DE-A701-43E9-A737-C69BED1BCB62}" type="presParOf" srcId="{E78E2BCD-0707-4570-88FC-93697620625B}" destId="{3FA612A0-EA2D-4C2A-A117-875433F5B33B}" srcOrd="0" destOrd="0" presId="urn:microsoft.com/office/officeart/2005/8/layout/orgChart1"/>
    <dgm:cxn modelId="{F909EC96-3D24-451E-BE04-6FA44D8DFA08}" type="presParOf" srcId="{3FA612A0-EA2D-4C2A-A117-875433F5B33B}" destId="{97B477EA-1147-45EC-A03A-FDBFB56D83C8}" srcOrd="0" destOrd="0" presId="urn:microsoft.com/office/officeart/2005/8/layout/orgChart1"/>
    <dgm:cxn modelId="{A6BF11DF-6A95-424E-9074-6177D7B0596E}" type="presParOf" srcId="{3FA612A0-EA2D-4C2A-A117-875433F5B33B}" destId="{3E4001B8-0815-450D-B118-4245520BB44C}" srcOrd="1" destOrd="0" presId="urn:microsoft.com/office/officeart/2005/8/layout/orgChart1"/>
    <dgm:cxn modelId="{DC1D7271-249C-4C61-8A46-29B7A27917F5}" type="presParOf" srcId="{E78E2BCD-0707-4570-88FC-93697620625B}" destId="{0C148A02-D145-463A-B1F9-250D77770F05}" srcOrd="1" destOrd="0" presId="urn:microsoft.com/office/officeart/2005/8/layout/orgChart1"/>
    <dgm:cxn modelId="{90ED9E37-72E1-4DF5-9EE1-722604EE56DE}" type="presParOf" srcId="{0C148A02-D145-463A-B1F9-250D77770F05}" destId="{14833949-89B2-4B49-869D-BC94D50EE4B9}" srcOrd="0" destOrd="0" presId="urn:microsoft.com/office/officeart/2005/8/layout/orgChart1"/>
    <dgm:cxn modelId="{72CF2D1C-095D-4DB5-ADD0-41F9C29EDEA2}" type="presParOf" srcId="{0C148A02-D145-463A-B1F9-250D77770F05}" destId="{28E87334-9551-4AF1-A6A8-426845C7BC1B}" srcOrd="1" destOrd="0" presId="urn:microsoft.com/office/officeart/2005/8/layout/orgChart1"/>
    <dgm:cxn modelId="{0F4C95DF-D67F-4584-9A56-9193B5FA71B8}" type="presParOf" srcId="{28E87334-9551-4AF1-A6A8-426845C7BC1B}" destId="{54556970-7011-4B49-9460-430C91F72CF4}" srcOrd="0" destOrd="0" presId="urn:microsoft.com/office/officeart/2005/8/layout/orgChart1"/>
    <dgm:cxn modelId="{2D38CD18-F826-4F08-9DB7-489E52A98487}" type="presParOf" srcId="{54556970-7011-4B49-9460-430C91F72CF4}" destId="{A6251617-BAA3-47D4-A526-2BC8A25E5BA9}" srcOrd="0" destOrd="0" presId="urn:microsoft.com/office/officeart/2005/8/layout/orgChart1"/>
    <dgm:cxn modelId="{39D01B83-64B6-470C-9B7B-BE4521CFDE77}" type="presParOf" srcId="{54556970-7011-4B49-9460-430C91F72CF4}" destId="{9124BCC0-F441-44E5-BBA1-A89CAF979D64}" srcOrd="1" destOrd="0" presId="urn:microsoft.com/office/officeart/2005/8/layout/orgChart1"/>
    <dgm:cxn modelId="{ED6164B2-F7D8-45DC-974F-893D5B588C84}" type="presParOf" srcId="{28E87334-9551-4AF1-A6A8-426845C7BC1B}" destId="{10AC582E-3593-4B7A-9AAB-85D5ADA7B0E2}" srcOrd="1" destOrd="0" presId="urn:microsoft.com/office/officeart/2005/8/layout/orgChart1"/>
    <dgm:cxn modelId="{0C1CFFD4-529F-44A9-BFDC-BE831443A601}" type="presParOf" srcId="{10AC582E-3593-4B7A-9AAB-85D5ADA7B0E2}" destId="{FA0F8742-664D-4CFA-800F-45698EC5501A}" srcOrd="0" destOrd="0" presId="urn:microsoft.com/office/officeart/2005/8/layout/orgChart1"/>
    <dgm:cxn modelId="{26AFC302-9E93-488C-B4AA-8E47E33873EB}" type="presParOf" srcId="{10AC582E-3593-4B7A-9AAB-85D5ADA7B0E2}" destId="{4B5627FD-48C5-4115-BC35-3F7D7FE57FD4}" srcOrd="1" destOrd="0" presId="urn:microsoft.com/office/officeart/2005/8/layout/orgChart1"/>
    <dgm:cxn modelId="{CB48A530-40F5-4239-B5DA-4EF762D20C67}" type="presParOf" srcId="{4B5627FD-48C5-4115-BC35-3F7D7FE57FD4}" destId="{2D1D6AEE-669D-4FF6-B639-304900FF8354}" srcOrd="0" destOrd="0" presId="urn:microsoft.com/office/officeart/2005/8/layout/orgChart1"/>
    <dgm:cxn modelId="{1ACBD34B-FFA0-445D-934B-3394137A2088}" type="presParOf" srcId="{2D1D6AEE-669D-4FF6-B639-304900FF8354}" destId="{9ACF3576-BF1A-4CFB-ACA5-CCFFA2B66599}" srcOrd="0" destOrd="0" presId="urn:microsoft.com/office/officeart/2005/8/layout/orgChart1"/>
    <dgm:cxn modelId="{390D0D39-3AF6-4C2D-A132-76B24048FDC1}" type="presParOf" srcId="{2D1D6AEE-669D-4FF6-B639-304900FF8354}" destId="{4ADACADE-388D-4CFF-9AC5-B30E89E8E213}" srcOrd="1" destOrd="0" presId="urn:microsoft.com/office/officeart/2005/8/layout/orgChart1"/>
    <dgm:cxn modelId="{DF432DA7-875F-40DB-8074-D70AE2CE9E20}" type="presParOf" srcId="{4B5627FD-48C5-4115-BC35-3F7D7FE57FD4}" destId="{1B10870E-1544-460A-812B-FB8D1E0CB660}" srcOrd="1" destOrd="0" presId="urn:microsoft.com/office/officeart/2005/8/layout/orgChart1"/>
    <dgm:cxn modelId="{F0736951-08F8-48E6-89C6-9578B9C2BB0F}" type="presParOf" srcId="{4B5627FD-48C5-4115-BC35-3F7D7FE57FD4}" destId="{ECFABF09-534D-464E-9AC3-3F0CAC319212}" srcOrd="2" destOrd="0" presId="urn:microsoft.com/office/officeart/2005/8/layout/orgChart1"/>
    <dgm:cxn modelId="{807AB5EC-58BF-403A-BC87-BB0CECF61B9B}" type="presParOf" srcId="{10AC582E-3593-4B7A-9AAB-85D5ADA7B0E2}" destId="{6D5BC242-852F-4CD5-9D23-5228932F85E3}" srcOrd="2" destOrd="0" presId="urn:microsoft.com/office/officeart/2005/8/layout/orgChart1"/>
    <dgm:cxn modelId="{6672DF0D-749A-4BB5-858C-1B337E6B44B3}" type="presParOf" srcId="{10AC582E-3593-4B7A-9AAB-85D5ADA7B0E2}" destId="{F0248A9F-67FA-4F6D-A9A4-81D9E0C8FDF3}" srcOrd="3" destOrd="0" presId="urn:microsoft.com/office/officeart/2005/8/layout/orgChart1"/>
    <dgm:cxn modelId="{09D1DDA8-A749-40E6-B1E6-7E330D8EE815}" type="presParOf" srcId="{F0248A9F-67FA-4F6D-A9A4-81D9E0C8FDF3}" destId="{CCD3327C-EAA2-49CE-9169-6673CC4413F1}" srcOrd="0" destOrd="0" presId="urn:microsoft.com/office/officeart/2005/8/layout/orgChart1"/>
    <dgm:cxn modelId="{F819CF43-253B-4D25-A6A9-3E8755F9A17F}" type="presParOf" srcId="{CCD3327C-EAA2-49CE-9169-6673CC4413F1}" destId="{66150514-19F9-406E-BA0C-88EEBF8642BE}" srcOrd="0" destOrd="0" presId="urn:microsoft.com/office/officeart/2005/8/layout/orgChart1"/>
    <dgm:cxn modelId="{EB7FB634-246E-4919-8C53-CE2B14282BAC}" type="presParOf" srcId="{CCD3327C-EAA2-49CE-9169-6673CC4413F1}" destId="{B5888153-D8FB-4E16-BD56-9F1A07650EB7}" srcOrd="1" destOrd="0" presId="urn:microsoft.com/office/officeart/2005/8/layout/orgChart1"/>
    <dgm:cxn modelId="{1767C0A3-FCE9-477C-8B1B-2A464C353CB4}" type="presParOf" srcId="{F0248A9F-67FA-4F6D-A9A4-81D9E0C8FDF3}" destId="{CE7E3A64-506C-48B5-AD5F-D2EFFA55DA58}" srcOrd="1" destOrd="0" presId="urn:microsoft.com/office/officeart/2005/8/layout/orgChart1"/>
    <dgm:cxn modelId="{95376DA3-C18C-44FA-A3D1-039E8BCD4A81}" type="presParOf" srcId="{F0248A9F-67FA-4F6D-A9A4-81D9E0C8FDF3}" destId="{56A05EA5-59A3-4869-B0C3-21EDBB35EB97}" srcOrd="2" destOrd="0" presId="urn:microsoft.com/office/officeart/2005/8/layout/orgChart1"/>
    <dgm:cxn modelId="{769D4082-B54E-4498-8C38-7DCE2E97F873}" type="presParOf" srcId="{28E87334-9551-4AF1-A6A8-426845C7BC1B}" destId="{DB199F0C-724B-4124-AA18-F80414C1839C}" srcOrd="2" destOrd="0" presId="urn:microsoft.com/office/officeart/2005/8/layout/orgChart1"/>
    <dgm:cxn modelId="{404836BF-3E62-431A-AD4B-9C0106B3DAA1}" type="presParOf" srcId="{0C148A02-D145-463A-B1F9-250D77770F05}" destId="{514FD5DA-B095-4F86-987C-4A855FC06027}" srcOrd="2" destOrd="0" presId="urn:microsoft.com/office/officeart/2005/8/layout/orgChart1"/>
    <dgm:cxn modelId="{73B21AE6-5690-4A73-8F1C-E4AA3ACF7C5F}" type="presParOf" srcId="{0C148A02-D145-463A-B1F9-250D77770F05}" destId="{E61AE2C8-3F23-4F9B-A718-2D92DAA98870}" srcOrd="3" destOrd="0" presId="urn:microsoft.com/office/officeart/2005/8/layout/orgChart1"/>
    <dgm:cxn modelId="{50D56B47-078E-46FB-B431-FD502D10E62A}" type="presParOf" srcId="{E61AE2C8-3F23-4F9B-A718-2D92DAA98870}" destId="{ED0D493D-AFC5-4A27-8F23-ECBE4AD7DF93}" srcOrd="0" destOrd="0" presId="urn:microsoft.com/office/officeart/2005/8/layout/orgChart1"/>
    <dgm:cxn modelId="{9B347ED2-57A1-4B47-92E3-9D07B3DE4D58}" type="presParOf" srcId="{ED0D493D-AFC5-4A27-8F23-ECBE4AD7DF93}" destId="{7B1516A1-C0FA-47D8-8FF5-88B0B2B9B530}" srcOrd="0" destOrd="0" presId="urn:microsoft.com/office/officeart/2005/8/layout/orgChart1"/>
    <dgm:cxn modelId="{4AD9C8E1-3B5E-42C5-AD19-8B75BB58C91F}" type="presParOf" srcId="{ED0D493D-AFC5-4A27-8F23-ECBE4AD7DF93}" destId="{FFF4F3F1-5EFB-4687-A44D-49CA099B07F6}" srcOrd="1" destOrd="0" presId="urn:microsoft.com/office/officeart/2005/8/layout/orgChart1"/>
    <dgm:cxn modelId="{C70BCF35-7DFC-4A2B-9CE4-0A660F4249CF}" type="presParOf" srcId="{E61AE2C8-3F23-4F9B-A718-2D92DAA98870}" destId="{B5909F5A-DEDE-46E6-9A1A-09241925CDEA}" srcOrd="1" destOrd="0" presId="urn:microsoft.com/office/officeart/2005/8/layout/orgChart1"/>
    <dgm:cxn modelId="{27E1D253-379E-437B-84BD-598B169804DA}" type="presParOf" srcId="{B5909F5A-DEDE-46E6-9A1A-09241925CDEA}" destId="{64268E04-F066-444C-A878-3BD3E6856A1A}" srcOrd="0" destOrd="0" presId="urn:microsoft.com/office/officeart/2005/8/layout/orgChart1"/>
    <dgm:cxn modelId="{4B77E685-D13A-4037-9A72-8BFED0E3FFFD}" type="presParOf" srcId="{B5909F5A-DEDE-46E6-9A1A-09241925CDEA}" destId="{A3647EC6-6259-458D-B70A-396BFEF366DA}" srcOrd="1" destOrd="0" presId="urn:microsoft.com/office/officeart/2005/8/layout/orgChart1"/>
    <dgm:cxn modelId="{B355979B-3633-4D3E-BB14-E2307C5965FF}" type="presParOf" srcId="{A3647EC6-6259-458D-B70A-396BFEF366DA}" destId="{7E28CACE-BDDA-4A7D-946A-F8021993B6BB}" srcOrd="0" destOrd="0" presId="urn:microsoft.com/office/officeart/2005/8/layout/orgChart1"/>
    <dgm:cxn modelId="{778644DB-2483-4207-B679-252271E889ED}" type="presParOf" srcId="{7E28CACE-BDDA-4A7D-946A-F8021993B6BB}" destId="{CC883DDA-8DE2-442B-B572-EB42CDB8515A}" srcOrd="0" destOrd="0" presId="urn:microsoft.com/office/officeart/2005/8/layout/orgChart1"/>
    <dgm:cxn modelId="{7AEB184C-B278-42D2-AB5A-3B4DD29DCBB3}" type="presParOf" srcId="{7E28CACE-BDDA-4A7D-946A-F8021993B6BB}" destId="{4974CEF8-0A13-4360-B74A-1D3E66743CC0}" srcOrd="1" destOrd="0" presId="urn:microsoft.com/office/officeart/2005/8/layout/orgChart1"/>
    <dgm:cxn modelId="{5E60A660-AC43-4EC1-8585-97F723524C62}" type="presParOf" srcId="{A3647EC6-6259-458D-B70A-396BFEF366DA}" destId="{D29E54B0-FA9B-4476-8040-1FE1B40DE251}" srcOrd="1" destOrd="0" presId="urn:microsoft.com/office/officeart/2005/8/layout/orgChart1"/>
    <dgm:cxn modelId="{1FED161A-8A09-42F2-85E7-78CB780FCD27}" type="presParOf" srcId="{A3647EC6-6259-458D-B70A-396BFEF366DA}" destId="{C4F77B3F-09C1-481C-8BC9-0585B36F38BD}" srcOrd="2" destOrd="0" presId="urn:microsoft.com/office/officeart/2005/8/layout/orgChart1"/>
    <dgm:cxn modelId="{E4656AA6-61E0-4B68-BEBD-A816B18826B9}" type="presParOf" srcId="{B5909F5A-DEDE-46E6-9A1A-09241925CDEA}" destId="{FE062E2C-1EC6-42C3-BD15-75C62F50A378}" srcOrd="2" destOrd="0" presId="urn:microsoft.com/office/officeart/2005/8/layout/orgChart1"/>
    <dgm:cxn modelId="{971BA562-0732-4538-8DB6-49CA2191F423}" type="presParOf" srcId="{B5909F5A-DEDE-46E6-9A1A-09241925CDEA}" destId="{634E5262-8385-4B24-97A6-A15CBA402DBD}" srcOrd="3" destOrd="0" presId="urn:microsoft.com/office/officeart/2005/8/layout/orgChart1"/>
    <dgm:cxn modelId="{E5E4BD25-BD9A-4A49-860F-EABB0E8178F4}" type="presParOf" srcId="{634E5262-8385-4B24-97A6-A15CBA402DBD}" destId="{52D43D97-8CEA-489B-8E2D-5CC95A89361E}" srcOrd="0" destOrd="0" presId="urn:microsoft.com/office/officeart/2005/8/layout/orgChart1"/>
    <dgm:cxn modelId="{D20196EF-2594-4CBC-A229-DCB2079212CB}" type="presParOf" srcId="{52D43D97-8CEA-489B-8E2D-5CC95A89361E}" destId="{816134AE-FBFE-441A-8BDB-F12FE955BDDE}" srcOrd="0" destOrd="0" presId="urn:microsoft.com/office/officeart/2005/8/layout/orgChart1"/>
    <dgm:cxn modelId="{583D1912-F3E8-49DB-B61D-ACB86C4332F0}" type="presParOf" srcId="{52D43D97-8CEA-489B-8E2D-5CC95A89361E}" destId="{95388C73-4E35-42F1-94F6-44519EC8456D}" srcOrd="1" destOrd="0" presId="urn:microsoft.com/office/officeart/2005/8/layout/orgChart1"/>
    <dgm:cxn modelId="{966F78C4-CFCA-4CE6-93BE-F650758ED41A}" type="presParOf" srcId="{634E5262-8385-4B24-97A6-A15CBA402DBD}" destId="{777B6DBE-6AF5-45A8-919A-C5B166577E3C}" srcOrd="1" destOrd="0" presId="urn:microsoft.com/office/officeart/2005/8/layout/orgChart1"/>
    <dgm:cxn modelId="{F41E58A2-700D-461A-A814-EEFE322323F7}" type="presParOf" srcId="{634E5262-8385-4B24-97A6-A15CBA402DBD}" destId="{0A405164-1B21-44BE-954C-3D597F85CFF3}" srcOrd="2" destOrd="0" presId="urn:microsoft.com/office/officeart/2005/8/layout/orgChart1"/>
    <dgm:cxn modelId="{AA66F8E1-3C1F-4246-BEC3-C76ACFBEDF5C}" type="presParOf" srcId="{B5909F5A-DEDE-46E6-9A1A-09241925CDEA}" destId="{5FB1B872-173C-4633-9913-714812367DAD}" srcOrd="4" destOrd="0" presId="urn:microsoft.com/office/officeart/2005/8/layout/orgChart1"/>
    <dgm:cxn modelId="{70B39C79-DB6C-4F81-BE0B-041E340FB34D}" type="presParOf" srcId="{B5909F5A-DEDE-46E6-9A1A-09241925CDEA}" destId="{A2A66598-36DD-43D1-99D3-4AD0110479C4}" srcOrd="5" destOrd="0" presId="urn:microsoft.com/office/officeart/2005/8/layout/orgChart1"/>
    <dgm:cxn modelId="{D924AB52-4535-4DF6-B735-C470624CA1AA}" type="presParOf" srcId="{A2A66598-36DD-43D1-99D3-4AD0110479C4}" destId="{F0009739-B2A8-42EF-AC67-382BF9A1AC72}" srcOrd="0" destOrd="0" presId="urn:microsoft.com/office/officeart/2005/8/layout/orgChart1"/>
    <dgm:cxn modelId="{4BE0E6FC-3B56-4B18-B4C9-F17CF9F4D1B7}" type="presParOf" srcId="{F0009739-B2A8-42EF-AC67-382BF9A1AC72}" destId="{A3647E35-D473-46AE-BD74-39077DCF2F47}" srcOrd="0" destOrd="0" presId="urn:microsoft.com/office/officeart/2005/8/layout/orgChart1"/>
    <dgm:cxn modelId="{B6304914-1787-49C1-B8A1-5ED2F507DCDE}" type="presParOf" srcId="{F0009739-B2A8-42EF-AC67-382BF9A1AC72}" destId="{7C95DD07-0592-493F-BFD4-7D2225F2FA5E}" srcOrd="1" destOrd="0" presId="urn:microsoft.com/office/officeart/2005/8/layout/orgChart1"/>
    <dgm:cxn modelId="{91D780E1-0B6B-49F2-941E-7B6CD9E86DBC}" type="presParOf" srcId="{A2A66598-36DD-43D1-99D3-4AD0110479C4}" destId="{A3A4CDFB-8696-4587-9DBC-72C2253857E9}" srcOrd="1" destOrd="0" presId="urn:microsoft.com/office/officeart/2005/8/layout/orgChart1"/>
    <dgm:cxn modelId="{F87F53D8-CD1B-46C0-9488-0727DEA2A972}" type="presParOf" srcId="{A2A66598-36DD-43D1-99D3-4AD0110479C4}" destId="{A4E80849-ED62-4B4C-A0AC-D4087165B56E}" srcOrd="2" destOrd="0" presId="urn:microsoft.com/office/officeart/2005/8/layout/orgChart1"/>
    <dgm:cxn modelId="{B837EBED-FA17-4B89-8C99-D84AD790669C}" type="presParOf" srcId="{E61AE2C8-3F23-4F9B-A718-2D92DAA98870}" destId="{F1180CCA-82BC-4421-98CD-73E06DED547A}" srcOrd="2" destOrd="0" presId="urn:microsoft.com/office/officeart/2005/8/layout/orgChart1"/>
    <dgm:cxn modelId="{B1A804A8-292A-4330-8FA1-77B4829873D9}" type="presParOf" srcId="{0C148A02-D145-463A-B1F9-250D77770F05}" destId="{68D3B770-AA4C-4BCA-A86D-87EBE7DD07AA}" srcOrd="4" destOrd="0" presId="urn:microsoft.com/office/officeart/2005/8/layout/orgChart1"/>
    <dgm:cxn modelId="{00392951-0D6E-4568-BE5C-8ABB7FD83522}" type="presParOf" srcId="{0C148A02-D145-463A-B1F9-250D77770F05}" destId="{45227F64-6E75-473E-BCD8-DE6C3232589B}" srcOrd="5" destOrd="0" presId="urn:microsoft.com/office/officeart/2005/8/layout/orgChart1"/>
    <dgm:cxn modelId="{BF616E76-F352-4483-9E28-A4DECD9B1486}" type="presParOf" srcId="{45227F64-6E75-473E-BCD8-DE6C3232589B}" destId="{7D901B7D-6CB2-45C6-BFFA-E3D7471A1786}" srcOrd="0" destOrd="0" presId="urn:microsoft.com/office/officeart/2005/8/layout/orgChart1"/>
    <dgm:cxn modelId="{86F513A1-DBF4-4D6F-B8EB-0B9526A67EBF}" type="presParOf" srcId="{7D901B7D-6CB2-45C6-BFFA-E3D7471A1786}" destId="{6779BD6A-7D87-418C-878A-03729CACBDAB}" srcOrd="0" destOrd="0" presId="urn:microsoft.com/office/officeart/2005/8/layout/orgChart1"/>
    <dgm:cxn modelId="{99D510BB-624F-4512-8F92-87030C2C5471}" type="presParOf" srcId="{7D901B7D-6CB2-45C6-BFFA-E3D7471A1786}" destId="{3246982F-4830-4E62-AB49-86B8EF3D71CC}" srcOrd="1" destOrd="0" presId="urn:microsoft.com/office/officeart/2005/8/layout/orgChart1"/>
    <dgm:cxn modelId="{E1C68C20-9B48-4187-9155-F7D25B4BD9D9}" type="presParOf" srcId="{45227F64-6E75-473E-BCD8-DE6C3232589B}" destId="{2617EA09-FAC8-4DD8-ACAB-79563F2F21CC}" srcOrd="1" destOrd="0" presId="urn:microsoft.com/office/officeart/2005/8/layout/orgChart1"/>
    <dgm:cxn modelId="{F60B0B8C-D7B7-4F46-B0BA-2EBED15C5BD9}" type="presParOf" srcId="{2617EA09-FAC8-4DD8-ACAB-79563F2F21CC}" destId="{FB2B7043-9B04-46F8-9F48-9F4017FF4DD2}" srcOrd="0" destOrd="0" presId="urn:microsoft.com/office/officeart/2005/8/layout/orgChart1"/>
    <dgm:cxn modelId="{983A2A59-BAFA-40FC-8090-87601552786B}" type="presParOf" srcId="{2617EA09-FAC8-4DD8-ACAB-79563F2F21CC}" destId="{8A8F61C6-167A-4C60-8CB1-581B53739FC8}" srcOrd="1" destOrd="0" presId="urn:microsoft.com/office/officeart/2005/8/layout/orgChart1"/>
    <dgm:cxn modelId="{8ADFD9E1-CB99-4605-806D-FFB8324B6369}" type="presParOf" srcId="{8A8F61C6-167A-4C60-8CB1-581B53739FC8}" destId="{8272B39A-E2B7-45FF-846A-D4E763B393FA}" srcOrd="0" destOrd="0" presId="urn:microsoft.com/office/officeart/2005/8/layout/orgChart1"/>
    <dgm:cxn modelId="{B91D42DA-6510-4FB3-B834-7B4F40A5D406}" type="presParOf" srcId="{8272B39A-E2B7-45FF-846A-D4E763B393FA}" destId="{52DC18CA-4CFB-47D5-A2DC-697BCD52F3E0}" srcOrd="0" destOrd="0" presId="urn:microsoft.com/office/officeart/2005/8/layout/orgChart1"/>
    <dgm:cxn modelId="{DD2298B7-2351-421A-80F5-B3E1B473DDCE}" type="presParOf" srcId="{8272B39A-E2B7-45FF-846A-D4E763B393FA}" destId="{B686E10C-7AC2-4B4E-A0B2-F2A18C8AA672}" srcOrd="1" destOrd="0" presId="urn:microsoft.com/office/officeart/2005/8/layout/orgChart1"/>
    <dgm:cxn modelId="{84085FD8-1596-416C-BF87-A0BCEBDFBD90}" type="presParOf" srcId="{8A8F61C6-167A-4C60-8CB1-581B53739FC8}" destId="{4A5DDDF4-F2BB-458E-8833-916386A6253D}" srcOrd="1" destOrd="0" presId="urn:microsoft.com/office/officeart/2005/8/layout/orgChart1"/>
    <dgm:cxn modelId="{A39B99FD-949A-4E83-8DE2-3EC2CF630B37}" type="presParOf" srcId="{8A8F61C6-167A-4C60-8CB1-581B53739FC8}" destId="{5F55DF4C-8A4C-411F-A3C2-96CAA479A538}" srcOrd="2" destOrd="0" presId="urn:microsoft.com/office/officeart/2005/8/layout/orgChart1"/>
    <dgm:cxn modelId="{908DB030-9CAD-4D0C-8D41-AC0B865042AB}" type="presParOf" srcId="{2617EA09-FAC8-4DD8-ACAB-79563F2F21CC}" destId="{74E53913-DBBF-477A-9E14-AF1DAD065A0C}" srcOrd="2" destOrd="0" presId="urn:microsoft.com/office/officeart/2005/8/layout/orgChart1"/>
    <dgm:cxn modelId="{5D51704D-17BE-4794-B20A-92FF60A7811D}" type="presParOf" srcId="{2617EA09-FAC8-4DD8-ACAB-79563F2F21CC}" destId="{401E2C44-D9F0-4E16-908E-A83C3B2DC7B8}" srcOrd="3" destOrd="0" presId="urn:microsoft.com/office/officeart/2005/8/layout/orgChart1"/>
    <dgm:cxn modelId="{A62BFDC8-BC2D-4243-9A3E-115234599B56}" type="presParOf" srcId="{401E2C44-D9F0-4E16-908E-A83C3B2DC7B8}" destId="{1285E970-3C6D-4EF0-A0E4-7AE10D46F9F6}" srcOrd="0" destOrd="0" presId="urn:microsoft.com/office/officeart/2005/8/layout/orgChart1"/>
    <dgm:cxn modelId="{92F0C3A1-4794-4EC0-BEEA-31CB4A46B729}" type="presParOf" srcId="{1285E970-3C6D-4EF0-A0E4-7AE10D46F9F6}" destId="{4E7478B3-4D81-41D1-85DF-D62021172ACA}" srcOrd="0" destOrd="0" presId="urn:microsoft.com/office/officeart/2005/8/layout/orgChart1"/>
    <dgm:cxn modelId="{4AC09396-3A64-49C6-B44A-5EA5CB6F9D2E}" type="presParOf" srcId="{1285E970-3C6D-4EF0-A0E4-7AE10D46F9F6}" destId="{1F4FB6C7-BBC1-4D9C-9236-E4E8BF2A0BDC}" srcOrd="1" destOrd="0" presId="urn:microsoft.com/office/officeart/2005/8/layout/orgChart1"/>
    <dgm:cxn modelId="{D91D134B-7735-473E-811A-44E5AAD71A16}" type="presParOf" srcId="{401E2C44-D9F0-4E16-908E-A83C3B2DC7B8}" destId="{10E30215-7DD7-430B-AF0F-6F5DABBB941C}" srcOrd="1" destOrd="0" presId="urn:microsoft.com/office/officeart/2005/8/layout/orgChart1"/>
    <dgm:cxn modelId="{6F18D847-5E31-439C-9D39-F7595B938171}" type="presParOf" srcId="{10E30215-7DD7-430B-AF0F-6F5DABBB941C}" destId="{D51E6881-38ED-4536-9C05-D42F237297EA}" srcOrd="0" destOrd="0" presId="urn:microsoft.com/office/officeart/2005/8/layout/orgChart1"/>
    <dgm:cxn modelId="{566A223B-2F02-4FB8-AB84-644DE4E26266}" type="presParOf" srcId="{10E30215-7DD7-430B-AF0F-6F5DABBB941C}" destId="{3FAC8BA1-43D1-4198-8888-83F363171FD3}" srcOrd="1" destOrd="0" presId="urn:microsoft.com/office/officeart/2005/8/layout/orgChart1"/>
    <dgm:cxn modelId="{63503480-7B58-46D5-9239-8E298C4562C6}" type="presParOf" srcId="{3FAC8BA1-43D1-4198-8888-83F363171FD3}" destId="{62E260D5-8890-44D5-A9B0-B2D119CA60EA}" srcOrd="0" destOrd="0" presId="urn:microsoft.com/office/officeart/2005/8/layout/orgChart1"/>
    <dgm:cxn modelId="{B3024E4F-79EF-42A7-ACB7-F19BAE48F9A2}" type="presParOf" srcId="{62E260D5-8890-44D5-A9B0-B2D119CA60EA}" destId="{98C46B07-6D4D-4F00-B5F2-17D41102D307}" srcOrd="0" destOrd="0" presId="urn:microsoft.com/office/officeart/2005/8/layout/orgChart1"/>
    <dgm:cxn modelId="{839A7131-62BE-42A6-B8CD-86BEE0FDC47C}" type="presParOf" srcId="{62E260D5-8890-44D5-A9B0-B2D119CA60EA}" destId="{221957C1-377A-4059-8CDE-0B5A564B964D}" srcOrd="1" destOrd="0" presId="urn:microsoft.com/office/officeart/2005/8/layout/orgChart1"/>
    <dgm:cxn modelId="{24E4F66E-0C29-4A70-97B0-41BFCA4BD0A4}" type="presParOf" srcId="{3FAC8BA1-43D1-4198-8888-83F363171FD3}" destId="{6404FEA3-813B-48AE-AEDC-AFC960367E9B}" srcOrd="1" destOrd="0" presId="urn:microsoft.com/office/officeart/2005/8/layout/orgChart1"/>
    <dgm:cxn modelId="{CF6D6650-309E-40F4-B817-8154B2D0285E}" type="presParOf" srcId="{3FAC8BA1-43D1-4198-8888-83F363171FD3}" destId="{40D5C496-37FA-4946-9A11-74C59B8DC1A5}" srcOrd="2" destOrd="0" presId="urn:microsoft.com/office/officeart/2005/8/layout/orgChart1"/>
    <dgm:cxn modelId="{845B1D57-4B10-4F13-891B-036D18E45107}" type="presParOf" srcId="{401E2C44-D9F0-4E16-908E-A83C3B2DC7B8}" destId="{CA544BA9-9F1C-48F6-BC96-10822697CD81}" srcOrd="2" destOrd="0" presId="urn:microsoft.com/office/officeart/2005/8/layout/orgChart1"/>
    <dgm:cxn modelId="{E4A25501-D488-4931-8226-80F8ABBC1884}" type="presParOf" srcId="{2617EA09-FAC8-4DD8-ACAB-79563F2F21CC}" destId="{D1CC07C4-D477-4F38-B041-15059DF04B07}" srcOrd="4" destOrd="0" presId="urn:microsoft.com/office/officeart/2005/8/layout/orgChart1"/>
    <dgm:cxn modelId="{5D9E38E1-7A3B-4202-8776-234ADCDB0A98}" type="presParOf" srcId="{2617EA09-FAC8-4DD8-ACAB-79563F2F21CC}" destId="{45F89CB4-C31C-47E6-8C50-71B21BD598BC}" srcOrd="5" destOrd="0" presId="urn:microsoft.com/office/officeart/2005/8/layout/orgChart1"/>
    <dgm:cxn modelId="{BCEB328D-BF03-4B5C-AFE4-5FDFC5311724}" type="presParOf" srcId="{45F89CB4-C31C-47E6-8C50-71B21BD598BC}" destId="{4F35C89D-51AD-436B-9DDC-FBBF64F9DA32}" srcOrd="0" destOrd="0" presId="urn:microsoft.com/office/officeart/2005/8/layout/orgChart1"/>
    <dgm:cxn modelId="{A1E906A3-9687-47D7-AF80-825C7274ECAB}" type="presParOf" srcId="{4F35C89D-51AD-436B-9DDC-FBBF64F9DA32}" destId="{4D49C8F2-93FF-44CA-81D9-B204AD1331D1}" srcOrd="0" destOrd="0" presId="urn:microsoft.com/office/officeart/2005/8/layout/orgChart1"/>
    <dgm:cxn modelId="{73AEB337-B178-4FD2-9942-9C089D77A65D}" type="presParOf" srcId="{4F35C89D-51AD-436B-9DDC-FBBF64F9DA32}" destId="{98A0D214-8F78-4E17-95C9-5B46D22A66F8}" srcOrd="1" destOrd="0" presId="urn:microsoft.com/office/officeart/2005/8/layout/orgChart1"/>
    <dgm:cxn modelId="{299761B3-AB8F-43EF-A2F2-EDF2D35374A7}" type="presParOf" srcId="{45F89CB4-C31C-47E6-8C50-71B21BD598BC}" destId="{240E9858-8BC5-4183-A46E-7E5B5FE541F8}" srcOrd="1" destOrd="0" presId="urn:microsoft.com/office/officeart/2005/8/layout/orgChart1"/>
    <dgm:cxn modelId="{53251791-B31F-4D99-A150-664FC015C2F5}" type="presParOf" srcId="{45F89CB4-C31C-47E6-8C50-71B21BD598BC}" destId="{39EBE4F4-6A6D-4D71-8BAF-913393B7061C}" srcOrd="2" destOrd="0" presId="urn:microsoft.com/office/officeart/2005/8/layout/orgChart1"/>
    <dgm:cxn modelId="{4ABCD36E-AE0A-4901-99AA-31745455ACCD}" type="presParOf" srcId="{45227F64-6E75-473E-BCD8-DE6C3232589B}" destId="{9BDBD4BD-8C7E-41BA-A622-9A4E58F3F6F9}" srcOrd="2" destOrd="0" presId="urn:microsoft.com/office/officeart/2005/8/layout/orgChart1"/>
    <dgm:cxn modelId="{986904EE-4C3D-4F0A-8644-820A8E0A873C}" type="presParOf" srcId="{0C148A02-D145-463A-B1F9-250D77770F05}" destId="{873DDAD6-BCDC-4C57-AD34-A4EEBFD25E82}" srcOrd="6" destOrd="0" presId="urn:microsoft.com/office/officeart/2005/8/layout/orgChart1"/>
    <dgm:cxn modelId="{E6853097-CF0C-4F1C-9655-B01A9F647B48}" type="presParOf" srcId="{0C148A02-D145-463A-B1F9-250D77770F05}" destId="{23091424-18E2-43E0-BED3-4BFBC7983AFF}" srcOrd="7" destOrd="0" presId="urn:microsoft.com/office/officeart/2005/8/layout/orgChart1"/>
    <dgm:cxn modelId="{C9B22118-C2DE-4125-89F4-9BC051DCDABE}" type="presParOf" srcId="{23091424-18E2-43E0-BED3-4BFBC7983AFF}" destId="{1F7A03B7-89EC-47AC-9C3D-32F6142CF28E}" srcOrd="0" destOrd="0" presId="urn:microsoft.com/office/officeart/2005/8/layout/orgChart1"/>
    <dgm:cxn modelId="{74979D83-3C89-439F-9233-3687654910BF}" type="presParOf" srcId="{1F7A03B7-89EC-47AC-9C3D-32F6142CF28E}" destId="{4E33F582-0ACF-4752-9777-273DA2DE42AF}" srcOrd="0" destOrd="0" presId="urn:microsoft.com/office/officeart/2005/8/layout/orgChart1"/>
    <dgm:cxn modelId="{30A46879-97E9-4386-8156-5C4CF57DBEC4}" type="presParOf" srcId="{1F7A03B7-89EC-47AC-9C3D-32F6142CF28E}" destId="{3970077E-DC8F-4BC0-AFBC-3BCA04AA4596}" srcOrd="1" destOrd="0" presId="urn:microsoft.com/office/officeart/2005/8/layout/orgChart1"/>
    <dgm:cxn modelId="{98DDCE9A-59D5-46A2-B7AE-D4F76195AFB8}" type="presParOf" srcId="{23091424-18E2-43E0-BED3-4BFBC7983AFF}" destId="{89CD2989-9CBB-4326-A5EA-29D50C82B8E0}" srcOrd="1" destOrd="0" presId="urn:microsoft.com/office/officeart/2005/8/layout/orgChart1"/>
    <dgm:cxn modelId="{20A97D34-2E41-4477-919D-266CFE21C09B}" type="presParOf" srcId="{23091424-18E2-43E0-BED3-4BFBC7983AFF}" destId="{90F589C0-4687-4980-90FF-6E743BC5F407}" srcOrd="2" destOrd="0" presId="urn:microsoft.com/office/officeart/2005/8/layout/orgChart1"/>
    <dgm:cxn modelId="{0874259E-EE54-4603-ABF2-FD704D2A6E2B}" type="presParOf" srcId="{E78E2BCD-0707-4570-88FC-93697620625B}" destId="{94C4F1A6-CC3C-488B-9C41-AAB07DE06000}" srcOrd="2" destOrd="0" presId="urn:microsoft.com/office/officeart/2005/8/layout/orgChart1"/>
    <dgm:cxn modelId="{1AE39B79-FFDC-41C2-9320-3D35D309F7ED}" type="presParOf" srcId="{B2CC8767-33D6-4ABB-9E63-C67FFDA31553}" destId="{6654886A-851A-4522-8EB8-0CA116758765}" srcOrd="2" destOrd="0" presId="urn:microsoft.com/office/officeart/2005/8/layout/orgChart1"/>
    <dgm:cxn modelId="{BC89EC63-63BD-40F0-9178-E6E08ED88CFC}" type="presParOf" srcId="{FD1FBADC-35EF-4069-955C-2DD4C80BB4D2}" destId="{EF2ADA1A-BAD6-4DFE-953E-67886FCC668D}" srcOrd="8" destOrd="0" presId="urn:microsoft.com/office/officeart/2005/8/layout/orgChart1"/>
    <dgm:cxn modelId="{3F30C38E-8187-4280-BDC0-F521A6CD935A}" type="presParOf" srcId="{FD1FBADC-35EF-4069-955C-2DD4C80BB4D2}" destId="{FD87D3B3-F23F-40DB-A0D9-9B6CAB8F84FC}" srcOrd="9" destOrd="0" presId="urn:microsoft.com/office/officeart/2005/8/layout/orgChart1"/>
    <dgm:cxn modelId="{D3258929-3A34-43DF-BD90-57B3D64B8F5A}" type="presParOf" srcId="{FD87D3B3-F23F-40DB-A0D9-9B6CAB8F84FC}" destId="{00DD9FFE-786D-4EFB-BAFA-664345F9A0BA}" srcOrd="0" destOrd="0" presId="urn:microsoft.com/office/officeart/2005/8/layout/orgChart1"/>
    <dgm:cxn modelId="{38388EE2-A9F1-4673-9135-F4895EBB25FD}" type="presParOf" srcId="{00DD9FFE-786D-4EFB-BAFA-664345F9A0BA}" destId="{14F1AB17-2612-451B-B8F5-079A3245D089}" srcOrd="0" destOrd="0" presId="urn:microsoft.com/office/officeart/2005/8/layout/orgChart1"/>
    <dgm:cxn modelId="{74711FFF-E446-4C59-880E-234298D6747D}" type="presParOf" srcId="{00DD9FFE-786D-4EFB-BAFA-664345F9A0BA}" destId="{C321ECCE-A331-4E4B-9A09-1FA42B9D9D1A}" srcOrd="1" destOrd="0" presId="urn:microsoft.com/office/officeart/2005/8/layout/orgChart1"/>
    <dgm:cxn modelId="{CDFE0630-2CC3-4340-BA0F-96A9372E2FF5}" type="presParOf" srcId="{FD87D3B3-F23F-40DB-A0D9-9B6CAB8F84FC}" destId="{E2C88402-E87E-4388-ABF7-8B163B9ECA52}" srcOrd="1" destOrd="0" presId="urn:microsoft.com/office/officeart/2005/8/layout/orgChart1"/>
    <dgm:cxn modelId="{35BC850A-6C57-4162-9925-32EBF0F21BCD}" type="presParOf" srcId="{FD87D3B3-F23F-40DB-A0D9-9B6CAB8F84FC}" destId="{E99B7B7E-A9B2-481C-AD72-85201D8DA031}" srcOrd="2" destOrd="0" presId="urn:microsoft.com/office/officeart/2005/8/layout/orgChart1"/>
    <dgm:cxn modelId="{6F385DA9-91DC-4FB0-B4CA-F2D4B687AC3B}" type="presParOf" srcId="{FD1FBADC-35EF-4069-955C-2DD4C80BB4D2}" destId="{9E9A8419-1327-4B38-8EA7-4CED955139D6}" srcOrd="10" destOrd="0" presId="urn:microsoft.com/office/officeart/2005/8/layout/orgChart1"/>
    <dgm:cxn modelId="{57C26BBF-EE01-4840-B8A9-6BCD659C6912}" type="presParOf" srcId="{FD1FBADC-35EF-4069-955C-2DD4C80BB4D2}" destId="{982222AA-1C7C-4EE8-A102-C28A8E402DAC}" srcOrd="11" destOrd="0" presId="urn:microsoft.com/office/officeart/2005/8/layout/orgChart1"/>
    <dgm:cxn modelId="{DF6B2B5B-5B21-4B4C-92BC-A038D5CD68A3}" type="presParOf" srcId="{982222AA-1C7C-4EE8-A102-C28A8E402DAC}" destId="{A9E6D342-5936-416E-9A8C-94FCAF0BA2E1}" srcOrd="0" destOrd="0" presId="urn:microsoft.com/office/officeart/2005/8/layout/orgChart1"/>
    <dgm:cxn modelId="{C3969C50-1F5E-4FBB-A4E5-5928B397C9C7}" type="presParOf" srcId="{A9E6D342-5936-416E-9A8C-94FCAF0BA2E1}" destId="{C248BDA1-E772-4B98-B83F-23DAAEB74FE6}" srcOrd="0" destOrd="0" presId="urn:microsoft.com/office/officeart/2005/8/layout/orgChart1"/>
    <dgm:cxn modelId="{4A14F17B-98BF-411D-A130-1298C59C0293}" type="presParOf" srcId="{A9E6D342-5936-416E-9A8C-94FCAF0BA2E1}" destId="{1B1B160F-FDFB-408A-B747-F68E274E44E1}" srcOrd="1" destOrd="0" presId="urn:microsoft.com/office/officeart/2005/8/layout/orgChart1"/>
    <dgm:cxn modelId="{DCF5EB10-7346-4D9E-B3D1-D675B81FD3E1}" type="presParOf" srcId="{982222AA-1C7C-4EE8-A102-C28A8E402DAC}" destId="{968E6F08-A73D-481D-AE07-3CFF74FCB55F}" srcOrd="1" destOrd="0" presId="urn:microsoft.com/office/officeart/2005/8/layout/orgChart1"/>
    <dgm:cxn modelId="{13C3D258-9B0D-487C-A915-E7E804D40BFF}" type="presParOf" srcId="{968E6F08-A73D-481D-AE07-3CFF74FCB55F}" destId="{B61C9630-9CDE-4486-BFE1-93E0DBD61F3D}" srcOrd="0" destOrd="0" presId="urn:microsoft.com/office/officeart/2005/8/layout/orgChart1"/>
    <dgm:cxn modelId="{A0F9B217-5C26-4229-879D-4E387810D840}" type="presParOf" srcId="{968E6F08-A73D-481D-AE07-3CFF74FCB55F}" destId="{6E281429-B234-4003-8BB4-32C7AB681CC5}" srcOrd="1" destOrd="0" presId="urn:microsoft.com/office/officeart/2005/8/layout/orgChart1"/>
    <dgm:cxn modelId="{4F768A99-2768-4A82-B209-FADAE7894091}" type="presParOf" srcId="{6E281429-B234-4003-8BB4-32C7AB681CC5}" destId="{57266CB1-B4E0-4860-B360-03110ADE234C}" srcOrd="0" destOrd="0" presId="urn:microsoft.com/office/officeart/2005/8/layout/orgChart1"/>
    <dgm:cxn modelId="{DA593E28-5C93-4D9E-A4BD-FB8FAB98CA39}" type="presParOf" srcId="{57266CB1-B4E0-4860-B360-03110ADE234C}" destId="{6AC061CF-CC08-4F4F-AFFE-D64EFC45FB2C}" srcOrd="0" destOrd="0" presId="urn:microsoft.com/office/officeart/2005/8/layout/orgChart1"/>
    <dgm:cxn modelId="{5FCDC102-21D4-4494-8697-D13EE056B916}" type="presParOf" srcId="{57266CB1-B4E0-4860-B360-03110ADE234C}" destId="{7B7E5418-302C-4DCB-84B4-1FECB3AE2D7A}" srcOrd="1" destOrd="0" presId="urn:microsoft.com/office/officeart/2005/8/layout/orgChart1"/>
    <dgm:cxn modelId="{1922392F-6AB1-4B29-9734-050651D5F5BD}" type="presParOf" srcId="{6E281429-B234-4003-8BB4-32C7AB681CC5}" destId="{477D5E49-4007-413E-96EB-5E1BD44F9993}" srcOrd="1" destOrd="0" presId="urn:microsoft.com/office/officeart/2005/8/layout/orgChart1"/>
    <dgm:cxn modelId="{CABA565A-9A9B-45BC-A84F-B2E3D4771A3B}" type="presParOf" srcId="{6E281429-B234-4003-8BB4-32C7AB681CC5}" destId="{7E3BEE8C-02CA-4876-A497-EE146AFDEF95}" srcOrd="2" destOrd="0" presId="urn:microsoft.com/office/officeart/2005/8/layout/orgChart1"/>
    <dgm:cxn modelId="{6380B2BB-6199-4295-BEDB-6537C20BF0D3}" type="presParOf" srcId="{968E6F08-A73D-481D-AE07-3CFF74FCB55F}" destId="{CCA9156E-0B3A-4FD5-8425-DE8EE19674E4}" srcOrd="2" destOrd="0" presId="urn:microsoft.com/office/officeart/2005/8/layout/orgChart1"/>
    <dgm:cxn modelId="{BF3CDEA5-A475-46A9-99DA-823B2DBD15FB}" type="presParOf" srcId="{968E6F08-A73D-481D-AE07-3CFF74FCB55F}" destId="{04420E94-85F2-42A4-A199-0E805DE698C9}" srcOrd="3" destOrd="0" presId="urn:microsoft.com/office/officeart/2005/8/layout/orgChart1"/>
    <dgm:cxn modelId="{DCD33F5B-18A9-4982-BB6B-1C207EBF57F1}" type="presParOf" srcId="{04420E94-85F2-42A4-A199-0E805DE698C9}" destId="{080257F6-E415-467B-AB99-15EC78600800}" srcOrd="0" destOrd="0" presId="urn:microsoft.com/office/officeart/2005/8/layout/orgChart1"/>
    <dgm:cxn modelId="{83444D2B-FEA3-4430-AD01-E8C500128B89}" type="presParOf" srcId="{080257F6-E415-467B-AB99-15EC78600800}" destId="{5C8E4539-33E2-4316-9135-B5BEABF70BF8}" srcOrd="0" destOrd="0" presId="urn:microsoft.com/office/officeart/2005/8/layout/orgChart1"/>
    <dgm:cxn modelId="{40609D2D-1014-40C6-B27C-F699C59AD9BC}" type="presParOf" srcId="{080257F6-E415-467B-AB99-15EC78600800}" destId="{313618FE-AA20-4574-B0A0-08A822E0C120}" srcOrd="1" destOrd="0" presId="urn:microsoft.com/office/officeart/2005/8/layout/orgChart1"/>
    <dgm:cxn modelId="{DBF0E258-FFFB-44C1-8CA3-005E5B48C3D4}" type="presParOf" srcId="{04420E94-85F2-42A4-A199-0E805DE698C9}" destId="{7C418DD1-431F-42D1-AAED-CFD266D9017B}" srcOrd="1" destOrd="0" presId="urn:microsoft.com/office/officeart/2005/8/layout/orgChart1"/>
    <dgm:cxn modelId="{F7A56F09-8742-4447-97C8-7D57C1C552E3}" type="presParOf" srcId="{04420E94-85F2-42A4-A199-0E805DE698C9}" destId="{A0E20398-A460-48DF-8055-8017AB11CB08}" srcOrd="2" destOrd="0" presId="urn:microsoft.com/office/officeart/2005/8/layout/orgChart1"/>
    <dgm:cxn modelId="{06BC3952-C7CC-4951-AC31-508002D55341}" type="presParOf" srcId="{982222AA-1C7C-4EE8-A102-C28A8E402DAC}" destId="{6BF46061-2932-4F6A-9659-B3821A33F348}" srcOrd="2" destOrd="0" presId="urn:microsoft.com/office/officeart/2005/8/layout/orgChart1"/>
    <dgm:cxn modelId="{DCEA4D3C-38BC-4A41-AF42-DB60640DC27D}" type="presParOf" srcId="{24EB5C6B-E884-4B69-A775-BC19A50D31C0}" destId="{733FF5C4-B5A8-4AB0-B877-45DB3F53448E}" srcOrd="2" destOrd="0" presId="urn:microsoft.com/office/officeart/2005/8/layout/orgChart1"/>
    <dgm:cxn modelId="{47260560-50DE-41BA-AE24-77A106CBEECF}" type="presParOf" srcId="{5141ADA5-42D8-45F7-9460-BB8CF9C87644}" destId="{C8153429-7A3E-4126-B95B-78E11D03ECEA}" srcOrd="2" destOrd="0" presId="urn:microsoft.com/office/officeart/2005/8/layout/orgChart1"/>
    <dgm:cxn modelId="{157BD1C1-F373-4474-A0D2-F948D1D7D744}" type="presParOf" srcId="{30818783-7A71-4063-B43C-BC585C6CA13A}" destId="{79872B2E-B4D3-415C-9EC5-B6AD97B7FF61}" srcOrd="2" destOrd="0" presId="urn:microsoft.com/office/officeart/2005/8/layout/orgChart1"/>
    <dgm:cxn modelId="{429E54D3-2F93-4376-86E8-6AD9B5764B54}" type="presParOf" srcId="{C4D77F2F-6FEC-4627-AB14-6898076C89FB}" destId="{62B2FB17-BDB2-4CEC-8B1D-97BCBD8258C1}" srcOrd="2" destOrd="0" presId="urn:microsoft.com/office/officeart/2005/8/layout/orgChart1"/>
    <dgm:cxn modelId="{56528413-9B99-40DD-BF0E-5862BA1D5D4B}" type="presParOf" srcId="{C4D77F2F-6FEC-4627-AB14-6898076C89FB}" destId="{F52D57C5-B4DC-4153-BE7C-F3F6AA489361}" srcOrd="3" destOrd="0" presId="urn:microsoft.com/office/officeart/2005/8/layout/orgChart1"/>
    <dgm:cxn modelId="{297CD297-3C25-402B-8BFE-7E91B18293F5}" type="presParOf" srcId="{F52D57C5-B4DC-4153-BE7C-F3F6AA489361}" destId="{22EF4070-0211-4C72-B04B-E815FB47674D}" srcOrd="0" destOrd="0" presId="urn:microsoft.com/office/officeart/2005/8/layout/orgChart1"/>
    <dgm:cxn modelId="{068C2448-D471-4AB7-9821-6FCF90F97E62}" type="presParOf" srcId="{22EF4070-0211-4C72-B04B-E815FB47674D}" destId="{99638FEC-C50E-49EB-AB7F-60912F0B412F}" srcOrd="0" destOrd="0" presId="urn:microsoft.com/office/officeart/2005/8/layout/orgChart1"/>
    <dgm:cxn modelId="{647ED533-0126-4FC4-91A0-236B5B15194E}" type="presParOf" srcId="{22EF4070-0211-4C72-B04B-E815FB47674D}" destId="{948C4337-4368-4676-85B0-BA02A38EE57B}" srcOrd="1" destOrd="0" presId="urn:microsoft.com/office/officeart/2005/8/layout/orgChart1"/>
    <dgm:cxn modelId="{6385C481-60AC-41EB-924C-E1AF83FEFDEB}" type="presParOf" srcId="{F52D57C5-B4DC-4153-BE7C-F3F6AA489361}" destId="{AE0F53A8-5146-49E6-9AFC-17534C9C8AC2}" srcOrd="1" destOrd="0" presId="urn:microsoft.com/office/officeart/2005/8/layout/orgChart1"/>
    <dgm:cxn modelId="{6F8F2842-1674-4EDE-A1E7-581960EEC4BA}" type="presParOf" srcId="{AE0F53A8-5146-49E6-9AFC-17534C9C8AC2}" destId="{F2AAE23E-D403-4459-9F33-2D308F307B3C}" srcOrd="0" destOrd="0" presId="urn:microsoft.com/office/officeart/2005/8/layout/orgChart1"/>
    <dgm:cxn modelId="{CD904789-2DD7-4241-A03A-73492668567E}" type="presParOf" srcId="{AE0F53A8-5146-49E6-9AFC-17534C9C8AC2}" destId="{6AA7C80D-E5F9-4636-A714-D3A926D5A741}" srcOrd="1" destOrd="0" presId="urn:microsoft.com/office/officeart/2005/8/layout/orgChart1"/>
    <dgm:cxn modelId="{73DE0D5F-A30C-465E-B2CF-5EDC46D691BA}" type="presParOf" srcId="{6AA7C80D-E5F9-4636-A714-D3A926D5A741}" destId="{87985263-E26D-4EC8-B932-93D814011614}" srcOrd="0" destOrd="0" presId="urn:microsoft.com/office/officeart/2005/8/layout/orgChart1"/>
    <dgm:cxn modelId="{D554DB5E-025C-4327-B5A5-1FAAD674CFB1}" type="presParOf" srcId="{87985263-E26D-4EC8-B932-93D814011614}" destId="{D0BEBF4C-3CC0-4911-8F01-F2794F029EB4}" srcOrd="0" destOrd="0" presId="urn:microsoft.com/office/officeart/2005/8/layout/orgChart1"/>
    <dgm:cxn modelId="{01D9750B-A4B9-4F26-A45C-7279A7E3BF09}" type="presParOf" srcId="{87985263-E26D-4EC8-B932-93D814011614}" destId="{59D2353A-8888-4405-9787-79965978A4E7}" srcOrd="1" destOrd="0" presId="urn:microsoft.com/office/officeart/2005/8/layout/orgChart1"/>
    <dgm:cxn modelId="{A9BF299F-3C17-4CD8-A3C8-A874960DB0B9}" type="presParOf" srcId="{6AA7C80D-E5F9-4636-A714-D3A926D5A741}" destId="{1FD81A31-84A3-413D-89BF-12C5B2F1E31E}" srcOrd="1" destOrd="0" presId="urn:microsoft.com/office/officeart/2005/8/layout/orgChart1"/>
    <dgm:cxn modelId="{87CD1E02-6E3C-456A-A9A6-BB2B5E5B8417}" type="presParOf" srcId="{6AA7C80D-E5F9-4636-A714-D3A926D5A741}" destId="{04AF1265-0F0B-42F4-91C6-F935DEAEB9DE}" srcOrd="2" destOrd="0" presId="urn:microsoft.com/office/officeart/2005/8/layout/orgChart1"/>
    <dgm:cxn modelId="{29CF2124-0084-42C6-BFF3-4F2B8BEBD642}" type="presParOf" srcId="{F52D57C5-B4DC-4153-BE7C-F3F6AA489361}" destId="{AA2D44CD-3E9E-4F0F-BC47-33A8013B15E7}" srcOrd="2" destOrd="0" presId="urn:microsoft.com/office/officeart/2005/8/layout/orgChart1"/>
    <dgm:cxn modelId="{F82FC7EA-AA15-4587-9350-3D7F44B58461}" type="presParOf" srcId="{7D71EA40-78DE-4455-8E38-C997C560D163}" destId="{4BAD6032-E05C-4D22-ABAD-6E86417983CB}" srcOrd="2" destOrd="0" presId="urn:microsoft.com/office/officeart/2005/8/layout/orgChart1"/>
    <dgm:cxn modelId="{4D3B8383-DBD7-428F-8603-D63D4C0BBBFB}" type="presParOf" srcId="{86A03B88-80C6-42F2-BF4E-3C358D6A9643}" destId="{1BACF4A4-3653-4EAE-A88B-57D206F74968}" srcOrd="4" destOrd="0" presId="urn:microsoft.com/office/officeart/2005/8/layout/orgChart1"/>
    <dgm:cxn modelId="{2BE79155-C3AA-4D0F-98CD-9AA86A31FEF8}" type="presParOf" srcId="{86A03B88-80C6-42F2-BF4E-3C358D6A9643}" destId="{76CE1D0D-979C-406E-A2C4-D32D57693458}" srcOrd="5" destOrd="0" presId="urn:microsoft.com/office/officeart/2005/8/layout/orgChart1"/>
    <dgm:cxn modelId="{DA3F0581-FB55-484E-BD26-D14C11E905B3}" type="presParOf" srcId="{76CE1D0D-979C-406E-A2C4-D32D57693458}" destId="{74EBC8BD-76C6-45AB-9A91-BDDADAA49B07}" srcOrd="0" destOrd="0" presId="urn:microsoft.com/office/officeart/2005/8/layout/orgChart1"/>
    <dgm:cxn modelId="{B910579A-0B73-4AD4-9C66-7D88465061A6}" type="presParOf" srcId="{74EBC8BD-76C6-45AB-9A91-BDDADAA49B07}" destId="{80D49BAC-30D9-429D-B56B-213923853D34}" srcOrd="0" destOrd="0" presId="urn:microsoft.com/office/officeart/2005/8/layout/orgChart1"/>
    <dgm:cxn modelId="{8C85AB71-CB14-464F-976B-13D1F1BE9D73}" type="presParOf" srcId="{74EBC8BD-76C6-45AB-9A91-BDDADAA49B07}" destId="{DE0F2880-6562-4880-A7EF-C14D60BC443A}" srcOrd="1" destOrd="0" presId="urn:microsoft.com/office/officeart/2005/8/layout/orgChart1"/>
    <dgm:cxn modelId="{D8449853-0BDF-4723-9CD2-F466770F5DCC}" type="presParOf" srcId="{76CE1D0D-979C-406E-A2C4-D32D57693458}" destId="{4304B1AB-B30A-47BA-A3CC-62CAEBE5BCCE}" srcOrd="1" destOrd="0" presId="urn:microsoft.com/office/officeart/2005/8/layout/orgChart1"/>
    <dgm:cxn modelId="{6E84A20F-67AE-49ED-874C-07B377B72322}" type="presParOf" srcId="{76CE1D0D-979C-406E-A2C4-D32D57693458}" destId="{A4F21005-A034-421C-BB44-4CB1402765D0}" srcOrd="2" destOrd="0" presId="urn:microsoft.com/office/officeart/2005/8/layout/orgChart1"/>
    <dgm:cxn modelId="{251087A6-9C3F-4C3E-A163-E77C6C3DF89F}" type="presParOf" srcId="{86A03B88-80C6-42F2-BF4E-3C358D6A9643}" destId="{3D9FD3E3-88E0-477A-A56B-07BC808BF3F4}" srcOrd="6" destOrd="0" presId="urn:microsoft.com/office/officeart/2005/8/layout/orgChart1"/>
    <dgm:cxn modelId="{C5C5F6A0-F73E-428A-800A-EF9EB0A56230}" type="presParOf" srcId="{86A03B88-80C6-42F2-BF4E-3C358D6A9643}" destId="{85126A20-B74D-4464-863C-A4513302FC3E}" srcOrd="7" destOrd="0" presId="urn:microsoft.com/office/officeart/2005/8/layout/orgChart1"/>
    <dgm:cxn modelId="{6DE446B7-514A-472C-BE10-F17F4EDA7A61}" type="presParOf" srcId="{85126A20-B74D-4464-863C-A4513302FC3E}" destId="{EE4855D1-B2B0-4D08-8963-711B48A4D864}" srcOrd="0" destOrd="0" presId="urn:microsoft.com/office/officeart/2005/8/layout/orgChart1"/>
    <dgm:cxn modelId="{1373BCC4-FDFB-439F-A2E3-D77304B8DA4E}" type="presParOf" srcId="{EE4855D1-B2B0-4D08-8963-711B48A4D864}" destId="{D4EA128C-DF21-45C0-BF4F-C14BA70ADDB2}" srcOrd="0" destOrd="0" presId="urn:microsoft.com/office/officeart/2005/8/layout/orgChart1"/>
    <dgm:cxn modelId="{E6C0B833-F9CA-4FD2-BF23-42BE0792D6EF}" type="presParOf" srcId="{EE4855D1-B2B0-4D08-8963-711B48A4D864}" destId="{8FEA3F3B-97D9-4A90-B171-A5B7071C97F3}" srcOrd="1" destOrd="0" presId="urn:microsoft.com/office/officeart/2005/8/layout/orgChart1"/>
    <dgm:cxn modelId="{5F7871FE-31A4-4AE7-A755-0F39CE17982F}" type="presParOf" srcId="{85126A20-B74D-4464-863C-A4513302FC3E}" destId="{76697CC2-C5F0-4562-98B8-5454AC30B071}" srcOrd="1" destOrd="0" presId="urn:microsoft.com/office/officeart/2005/8/layout/orgChart1"/>
    <dgm:cxn modelId="{D9C47A2B-EEC5-46E6-9AEC-7AD9005A4810}" type="presParOf" srcId="{85126A20-B74D-4464-863C-A4513302FC3E}" destId="{E37C9DBD-BF19-48DB-B3BF-28BC5C60CA54}" srcOrd="2" destOrd="0" presId="urn:microsoft.com/office/officeart/2005/8/layout/orgChart1"/>
    <dgm:cxn modelId="{EEE1A0F9-42C8-4391-B1C6-227A4C2C7EBA}" type="presParOf" srcId="{2CCFC2E9-18F6-4C83-B7BE-8D83151D3398}" destId="{AB016DC5-0935-4B69-8491-3253A734CADB}" srcOrd="2" destOrd="0" presId="urn:microsoft.com/office/officeart/2005/8/layout/orgChart1"/>
    <dgm:cxn modelId="{22557AC5-C99B-4707-85F8-8D5702963BA8}" type="presParOf" srcId="{30FB4649-8B7D-4B10-999F-95CD6B9B0EB1}" destId="{BC882CBD-1CC9-45C4-9444-4B78B1DE87DE}" srcOrd="2" destOrd="0" presId="urn:microsoft.com/office/officeart/2005/8/layout/orgChart1"/>
    <dgm:cxn modelId="{A18AA052-8A10-4AF1-AA86-BA2327FFF8E7}" type="presParOf" srcId="{30FB4649-8B7D-4B10-999F-95CD6B9B0EB1}" destId="{320A809A-D8AE-42C9-AF6C-020A232C5D3A}" srcOrd="3" destOrd="0" presId="urn:microsoft.com/office/officeart/2005/8/layout/orgChart1"/>
    <dgm:cxn modelId="{F58FD97F-99B7-4470-966C-1471EC0E8FDB}" type="presParOf" srcId="{320A809A-D8AE-42C9-AF6C-020A232C5D3A}" destId="{73581A50-A780-4D24-9FD6-8790D7A782B8}" srcOrd="0" destOrd="0" presId="urn:microsoft.com/office/officeart/2005/8/layout/orgChart1"/>
    <dgm:cxn modelId="{43815ABB-95F5-44BB-8C85-8C483D997592}" type="presParOf" srcId="{73581A50-A780-4D24-9FD6-8790D7A782B8}" destId="{6120BC4C-84AE-4B1F-BD4C-9486B1EED0DB}" srcOrd="0" destOrd="0" presId="urn:microsoft.com/office/officeart/2005/8/layout/orgChart1"/>
    <dgm:cxn modelId="{2F5B075E-E4CF-495A-9F04-BF9CBD38EA06}" type="presParOf" srcId="{73581A50-A780-4D24-9FD6-8790D7A782B8}" destId="{4D8E0742-E159-4E1A-ADA3-9C1D18EE95C0}" srcOrd="1" destOrd="0" presId="urn:microsoft.com/office/officeart/2005/8/layout/orgChart1"/>
    <dgm:cxn modelId="{448D4323-E66C-430D-93D7-A92586D93758}" type="presParOf" srcId="{320A809A-D8AE-42C9-AF6C-020A232C5D3A}" destId="{6C58D453-95F0-47C8-AB6B-89DB3277BC4F}" srcOrd="1" destOrd="0" presId="urn:microsoft.com/office/officeart/2005/8/layout/orgChart1"/>
    <dgm:cxn modelId="{878CB6B6-8CAF-4675-AD64-5207A4572E94}" type="presParOf" srcId="{320A809A-D8AE-42C9-AF6C-020A232C5D3A}" destId="{6BA0419C-AA25-4785-A6D9-053E398EE4E1}" srcOrd="2" destOrd="0" presId="urn:microsoft.com/office/officeart/2005/8/layout/orgChart1"/>
    <dgm:cxn modelId="{DFD8BCE9-186A-45D3-86C3-3BC7A500D1F8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12FA90-3466-4199-AF9E-CC18AA2F33C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F4F01-6047-4798-8B0F-97FD133D0781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E5D90DA-5B22-453F-AF29-F4FD5EF01066}" type="parTrans" cxnId="{C10B6AEE-1BE4-4A4C-899F-9A9822C2797C}">
      <dgm:prSet/>
      <dgm:spPr/>
      <dgm:t>
        <a:bodyPr/>
        <a:lstStyle/>
        <a:p>
          <a:endParaRPr lang="ru-RU"/>
        </a:p>
      </dgm:t>
    </dgm:pt>
    <dgm:pt modelId="{B4091BD0-FE38-4F8D-AFF3-E90F544CC8A5}" type="sibTrans" cxnId="{C10B6AEE-1BE4-4A4C-899F-9A9822C2797C}">
      <dgm:prSet/>
      <dgm:spPr/>
      <dgm:t>
        <a:bodyPr/>
        <a:lstStyle/>
        <a:p>
          <a:endParaRPr lang="ru-RU"/>
        </a:p>
      </dgm:t>
    </dgm:pt>
    <dgm:pt modelId="{8C00819A-2F08-4BEC-96A8-AC4532D4E0E0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E5284CE-60F0-420A-9490-6C465BC7CBFD}" type="parTrans" cxnId="{00AF6175-0DD7-4B6E-8D11-C3EAB26A5BF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78B057C-2248-4911-9620-27E477205C8D}" type="sibTrans" cxnId="{00AF6175-0DD7-4B6E-8D11-C3EAB26A5BF6}">
      <dgm:prSet/>
      <dgm:spPr/>
      <dgm:t>
        <a:bodyPr/>
        <a:lstStyle/>
        <a:p>
          <a:endParaRPr lang="ru-RU"/>
        </a:p>
      </dgm:t>
    </dgm:pt>
    <dgm:pt modelId="{15955ED0-FFC5-4C02-B03D-E9DC0C0A74D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CollectionView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125184A-F815-4594-90F8-3BDE837E56D8}" type="parTrans" cxnId="{FBB5A62C-93F0-4B11-8099-FB595BF5E3FA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4FCC272-3EC0-4BC2-AC01-06619B9DF499}" type="sibTrans" cxnId="{FBB5A62C-93F0-4B11-8099-FB595BF5E3FA}">
      <dgm:prSet/>
      <dgm:spPr/>
      <dgm:t>
        <a:bodyPr/>
        <a:lstStyle/>
        <a:p>
          <a:endParaRPr lang="ru-RU"/>
        </a:p>
      </dgm:t>
    </dgm:pt>
    <dgm:pt modelId="{62C107DB-B4FD-4368-B138-25F6E7F5490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1EBAA03-B3D0-4B27-9982-56A21EDB55B7}" type="parTrans" cxnId="{57DFFC7A-2756-45D4-8973-4834CA3742F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B7E5C53-4078-4E08-8D8D-03FF3F640494}" type="sibTrans" cxnId="{57DFFC7A-2756-45D4-8973-4834CA3742F9}">
      <dgm:prSet/>
      <dgm:spPr/>
      <dgm:t>
        <a:bodyPr/>
        <a:lstStyle/>
        <a:p>
          <a:endParaRPr lang="ru-RU"/>
        </a:p>
      </dgm:t>
    </dgm:pt>
    <dgm:pt modelId="{FF74DCC7-0EDA-4C54-ACC1-CA260EC6E72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CollectionViewSource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91A2FE3-BA90-4B71-B56D-D4FAD980A051}" type="parTrans" cxnId="{A385DD27-E2E3-473A-B58C-A440B9E97087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9AF55E9-0742-4102-988F-E2D1093C7D6C}" type="sibTrans" cxnId="{A385DD27-E2E3-473A-B58C-A440B9E97087}">
      <dgm:prSet/>
      <dgm:spPr/>
      <dgm:t>
        <a:bodyPr/>
        <a:lstStyle/>
        <a:p>
          <a:endParaRPr lang="ru-RU"/>
        </a:p>
      </dgm:t>
    </dgm:pt>
    <dgm:pt modelId="{32AB42BC-0CCB-4160-BD21-4922AEC544C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ItemCollection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7FBBA55-9333-4D80-83CD-7741D9BFAB76}" type="parTrans" cxnId="{4691EB82-39BA-468E-A742-C0F2BDA6210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9755363-42A4-4514-AD66-17DF7AFDE3E9}" type="sibTrans" cxnId="{4691EB82-39BA-468E-A742-C0F2BDA62102}">
      <dgm:prSet/>
      <dgm:spPr/>
      <dgm:t>
        <a:bodyPr/>
        <a:lstStyle/>
        <a:p>
          <a:endParaRPr lang="ru-RU"/>
        </a:p>
      </dgm:t>
    </dgm:pt>
    <dgm:pt modelId="{2F0CB8DC-42B4-4F13-9A56-B9B1788C75D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BindingListCollectionView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67A4AF8-7D3B-48A4-9ED4-D68DE49452EE}" type="parTrans" cxnId="{2E083772-A652-4551-A1BE-8DC11BE8255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032D945-C9B2-44DF-935D-20A60DFC9A30}" type="sibTrans" cxnId="{2E083772-A652-4551-A1BE-8DC11BE82559}">
      <dgm:prSet/>
      <dgm:spPr/>
      <dgm:t>
        <a:bodyPr/>
        <a:lstStyle/>
        <a:p>
          <a:endParaRPr lang="ru-RU"/>
        </a:p>
      </dgm:t>
    </dgm:pt>
    <dgm:pt modelId="{9D917EE1-ED01-4A99-8AFC-85080074C99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ListCollectionView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72C620E-1643-454C-B6AB-5B5805989AE3}" type="parTrans" cxnId="{3461E8A3-3CCF-484F-9567-17182942FFBA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71926F-0E6D-4632-9043-DC7EAA0C7ECE}" type="sibTrans" cxnId="{3461E8A3-3CCF-484F-9567-17182942FFBA}">
      <dgm:prSet/>
      <dgm:spPr/>
      <dgm:t>
        <a:bodyPr/>
        <a:lstStyle/>
        <a:p>
          <a:endParaRPr lang="ru-RU"/>
        </a:p>
      </dgm:t>
    </dgm:pt>
    <dgm:pt modelId="{85E50322-E1AE-4D64-95B7-CD1D6D40DA41}" type="pres">
      <dgm:prSet presAssocID="{B012FA90-3466-4199-AF9E-CC18AA2F33C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A6781DA-4FC4-4FCD-8B96-BE35AEF9EFE2}" type="pres">
      <dgm:prSet presAssocID="{08CF4F01-6047-4798-8B0F-97FD133D0781}" presName="hierRoot1" presStyleCnt="0">
        <dgm:presLayoutVars>
          <dgm:hierBranch val="init"/>
        </dgm:presLayoutVars>
      </dgm:prSet>
      <dgm:spPr/>
    </dgm:pt>
    <dgm:pt modelId="{CBA5478D-4EAC-4A4E-BD74-E280EB55DA08}" type="pres">
      <dgm:prSet presAssocID="{08CF4F01-6047-4798-8B0F-97FD133D0781}" presName="rootComposite1" presStyleCnt="0"/>
      <dgm:spPr/>
    </dgm:pt>
    <dgm:pt modelId="{E8FA40D1-FF7A-4DBD-A40E-EC69B4406854}" type="pres">
      <dgm:prSet presAssocID="{08CF4F01-6047-4798-8B0F-97FD133D0781}" presName="rootText1" presStyleLbl="node0" presStyleIdx="0" presStyleCnt="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D7CE8B-6149-4003-8BCF-0250AE817BC9}" type="pres">
      <dgm:prSet presAssocID="{08CF4F01-6047-4798-8B0F-97FD133D078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AADFE53-24B9-486E-9BB7-88FF17B9F0A7}" type="pres">
      <dgm:prSet presAssocID="{08CF4F01-6047-4798-8B0F-97FD133D0781}" presName="hierChild2" presStyleCnt="0"/>
      <dgm:spPr/>
    </dgm:pt>
    <dgm:pt modelId="{A25BA44D-FB9C-4F80-A8B6-B0A9D630F60A}" type="pres">
      <dgm:prSet presAssocID="{6E5284CE-60F0-420A-9490-6C465BC7CBFD}" presName="Name37" presStyleLbl="parChTrans1D2" presStyleIdx="0" presStyleCnt="1"/>
      <dgm:spPr/>
      <dgm:t>
        <a:bodyPr/>
        <a:lstStyle/>
        <a:p>
          <a:endParaRPr lang="ru-RU"/>
        </a:p>
      </dgm:t>
    </dgm:pt>
    <dgm:pt modelId="{5C92D41B-B3B0-4A2C-BD92-AF5FB4A44109}" type="pres">
      <dgm:prSet presAssocID="{8C00819A-2F08-4BEC-96A8-AC4532D4E0E0}" presName="hierRoot2" presStyleCnt="0">
        <dgm:presLayoutVars>
          <dgm:hierBranch/>
        </dgm:presLayoutVars>
      </dgm:prSet>
      <dgm:spPr/>
    </dgm:pt>
    <dgm:pt modelId="{78463DC2-A074-4437-8B3D-039277D56CF1}" type="pres">
      <dgm:prSet presAssocID="{8C00819A-2F08-4BEC-96A8-AC4532D4E0E0}" presName="rootComposite" presStyleCnt="0"/>
      <dgm:spPr/>
    </dgm:pt>
    <dgm:pt modelId="{95878ED2-185A-4D96-85E0-A0D110E50642}" type="pres">
      <dgm:prSet presAssocID="{8C00819A-2F08-4BEC-96A8-AC4532D4E0E0}" presName="rootText" presStyleLbl="node2" presStyleIdx="0" presStyleCnt="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4B453E-B4E9-48F0-925D-7698099E53DD}" type="pres">
      <dgm:prSet presAssocID="{8C00819A-2F08-4BEC-96A8-AC4532D4E0E0}" presName="rootConnector" presStyleLbl="node2" presStyleIdx="0" presStyleCnt="1"/>
      <dgm:spPr/>
      <dgm:t>
        <a:bodyPr/>
        <a:lstStyle/>
        <a:p>
          <a:endParaRPr lang="ru-RU"/>
        </a:p>
      </dgm:t>
    </dgm:pt>
    <dgm:pt modelId="{07E10239-E0BC-431C-8810-0F6BD5D39856}" type="pres">
      <dgm:prSet presAssocID="{8C00819A-2F08-4BEC-96A8-AC4532D4E0E0}" presName="hierChild4" presStyleCnt="0"/>
      <dgm:spPr/>
    </dgm:pt>
    <dgm:pt modelId="{23DD841D-20C7-4836-A9EE-045313EAD3EE}" type="pres">
      <dgm:prSet presAssocID="{8125184A-F815-4594-90F8-3BDE837E56D8}" presName="Name35" presStyleLbl="parChTrans1D3" presStyleIdx="0" presStyleCnt="2"/>
      <dgm:spPr/>
      <dgm:t>
        <a:bodyPr/>
        <a:lstStyle/>
        <a:p>
          <a:endParaRPr lang="ru-RU"/>
        </a:p>
      </dgm:t>
    </dgm:pt>
    <dgm:pt modelId="{95B67EB9-3BCB-4FE0-86FF-3F5C76E5E893}" type="pres">
      <dgm:prSet presAssocID="{15955ED0-FFC5-4C02-B03D-E9DC0C0A74D8}" presName="hierRoot2" presStyleCnt="0">
        <dgm:presLayoutVars>
          <dgm:hierBranch val="r"/>
        </dgm:presLayoutVars>
      </dgm:prSet>
      <dgm:spPr/>
    </dgm:pt>
    <dgm:pt modelId="{70C3223C-1F7F-472D-8DA0-54117F065F21}" type="pres">
      <dgm:prSet presAssocID="{15955ED0-FFC5-4C02-B03D-E9DC0C0A74D8}" presName="rootComposite" presStyleCnt="0"/>
      <dgm:spPr/>
    </dgm:pt>
    <dgm:pt modelId="{2A114778-B845-4249-8A4A-F46AD89673A8}" type="pres">
      <dgm:prSet presAssocID="{15955ED0-FFC5-4C02-B03D-E9DC0C0A74D8}" presName="rootText" presStyleLbl="node3" presStyleIdx="0" presStyleCnt="2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2A9D44-EB4E-47DC-86D5-F324097A69D1}" type="pres">
      <dgm:prSet presAssocID="{15955ED0-FFC5-4C02-B03D-E9DC0C0A74D8}" presName="rootConnector" presStyleLbl="node3" presStyleIdx="0" presStyleCnt="2"/>
      <dgm:spPr/>
      <dgm:t>
        <a:bodyPr/>
        <a:lstStyle/>
        <a:p>
          <a:endParaRPr lang="ru-RU"/>
        </a:p>
      </dgm:t>
    </dgm:pt>
    <dgm:pt modelId="{7A4FAE42-A043-49D5-A283-3B9F38DCB5B3}" type="pres">
      <dgm:prSet presAssocID="{15955ED0-FFC5-4C02-B03D-E9DC0C0A74D8}" presName="hierChild4" presStyleCnt="0"/>
      <dgm:spPr/>
    </dgm:pt>
    <dgm:pt modelId="{573736C4-7F38-4FED-B7AF-7185454F3391}" type="pres">
      <dgm:prSet presAssocID="{A7FBBA55-9333-4D80-83CD-7741D9BFAB76}" presName="Name50" presStyleLbl="parChTrans1D4" presStyleIdx="0" presStyleCnt="4"/>
      <dgm:spPr/>
      <dgm:t>
        <a:bodyPr/>
        <a:lstStyle/>
        <a:p>
          <a:endParaRPr lang="ru-RU"/>
        </a:p>
      </dgm:t>
    </dgm:pt>
    <dgm:pt modelId="{B02D224B-DDEF-4C2F-A2CB-2B7BA5D3D23E}" type="pres">
      <dgm:prSet presAssocID="{32AB42BC-0CCB-4160-BD21-4922AEC544CE}" presName="hierRoot2" presStyleCnt="0">
        <dgm:presLayoutVars>
          <dgm:hierBranch/>
        </dgm:presLayoutVars>
      </dgm:prSet>
      <dgm:spPr/>
    </dgm:pt>
    <dgm:pt modelId="{7BF1C3C1-E8C4-408C-9BEF-4E93EF9921AC}" type="pres">
      <dgm:prSet presAssocID="{32AB42BC-0CCB-4160-BD21-4922AEC544CE}" presName="rootComposite" presStyleCnt="0"/>
      <dgm:spPr/>
    </dgm:pt>
    <dgm:pt modelId="{72AB342B-9EA3-41CE-A218-2B0D70BD1A05}" type="pres">
      <dgm:prSet presAssocID="{32AB42BC-0CCB-4160-BD21-4922AEC544CE}" presName="rootText" presStyleLbl="node4" presStyleIdx="0" presStyleCnt="4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BE9A45-42E4-421B-97E5-7D7157039C23}" type="pres">
      <dgm:prSet presAssocID="{32AB42BC-0CCB-4160-BD21-4922AEC544CE}" presName="rootConnector" presStyleLbl="node4" presStyleIdx="0" presStyleCnt="4"/>
      <dgm:spPr/>
      <dgm:t>
        <a:bodyPr/>
        <a:lstStyle/>
        <a:p>
          <a:endParaRPr lang="ru-RU"/>
        </a:p>
      </dgm:t>
    </dgm:pt>
    <dgm:pt modelId="{A80D2050-0F94-4C06-8F29-C8D1AADD8529}" type="pres">
      <dgm:prSet presAssocID="{32AB42BC-0CCB-4160-BD21-4922AEC544CE}" presName="hierChild4" presStyleCnt="0"/>
      <dgm:spPr/>
    </dgm:pt>
    <dgm:pt modelId="{8D1D3870-B6E5-445F-9AE1-1241E9F51A03}" type="pres">
      <dgm:prSet presAssocID="{32AB42BC-0CCB-4160-BD21-4922AEC544CE}" presName="hierChild5" presStyleCnt="0"/>
      <dgm:spPr/>
    </dgm:pt>
    <dgm:pt modelId="{D5D2319C-DCBA-40FE-99E2-66541E57C23C}" type="pres">
      <dgm:prSet presAssocID="{167A4AF8-7D3B-48A4-9ED4-D68DE49452EE}" presName="Name50" presStyleLbl="parChTrans1D4" presStyleIdx="1" presStyleCnt="4"/>
      <dgm:spPr/>
      <dgm:t>
        <a:bodyPr/>
        <a:lstStyle/>
        <a:p>
          <a:endParaRPr lang="ru-RU"/>
        </a:p>
      </dgm:t>
    </dgm:pt>
    <dgm:pt modelId="{908ABDD4-5BFA-479A-BD79-0971C0C85F3E}" type="pres">
      <dgm:prSet presAssocID="{2F0CB8DC-42B4-4F13-9A56-B9B1788C75D3}" presName="hierRoot2" presStyleCnt="0">
        <dgm:presLayoutVars>
          <dgm:hierBranch val="init"/>
        </dgm:presLayoutVars>
      </dgm:prSet>
      <dgm:spPr/>
    </dgm:pt>
    <dgm:pt modelId="{78A2D9FE-0BBB-40F4-BDB5-995C3A787707}" type="pres">
      <dgm:prSet presAssocID="{2F0CB8DC-42B4-4F13-9A56-B9B1788C75D3}" presName="rootComposite" presStyleCnt="0"/>
      <dgm:spPr/>
    </dgm:pt>
    <dgm:pt modelId="{AE508050-594A-41A0-A66E-CAD32C11EE15}" type="pres">
      <dgm:prSet presAssocID="{2F0CB8DC-42B4-4F13-9A56-B9B1788C75D3}" presName="rootText" presStyleLbl="node4" presStyleIdx="1" presStyleCnt="4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2E1D39-F7EB-4017-994F-B9975F47AF5C}" type="pres">
      <dgm:prSet presAssocID="{2F0CB8DC-42B4-4F13-9A56-B9B1788C75D3}" presName="rootConnector" presStyleLbl="node4" presStyleIdx="1" presStyleCnt="4"/>
      <dgm:spPr/>
      <dgm:t>
        <a:bodyPr/>
        <a:lstStyle/>
        <a:p>
          <a:endParaRPr lang="ru-RU"/>
        </a:p>
      </dgm:t>
    </dgm:pt>
    <dgm:pt modelId="{D36503F0-9464-4AFF-93C8-6F3CD2AA0133}" type="pres">
      <dgm:prSet presAssocID="{2F0CB8DC-42B4-4F13-9A56-B9B1788C75D3}" presName="hierChild4" presStyleCnt="0"/>
      <dgm:spPr/>
    </dgm:pt>
    <dgm:pt modelId="{93FF9BC9-F733-4545-8C1C-E3410764A3A0}" type="pres">
      <dgm:prSet presAssocID="{2F0CB8DC-42B4-4F13-9A56-B9B1788C75D3}" presName="hierChild5" presStyleCnt="0"/>
      <dgm:spPr/>
    </dgm:pt>
    <dgm:pt modelId="{71E6EB1B-AF56-4690-90C5-D73842667BD7}" type="pres">
      <dgm:prSet presAssocID="{C72C620E-1643-454C-B6AB-5B5805989AE3}" presName="Name50" presStyleLbl="parChTrans1D4" presStyleIdx="2" presStyleCnt="4"/>
      <dgm:spPr/>
      <dgm:t>
        <a:bodyPr/>
        <a:lstStyle/>
        <a:p>
          <a:endParaRPr lang="ru-RU"/>
        </a:p>
      </dgm:t>
    </dgm:pt>
    <dgm:pt modelId="{551880AF-839F-4327-930D-6A38DCEB7536}" type="pres">
      <dgm:prSet presAssocID="{9D917EE1-ED01-4A99-8AFC-85080074C99B}" presName="hierRoot2" presStyleCnt="0">
        <dgm:presLayoutVars>
          <dgm:hierBranch val="init"/>
        </dgm:presLayoutVars>
      </dgm:prSet>
      <dgm:spPr/>
    </dgm:pt>
    <dgm:pt modelId="{7F0DFE62-3F54-4B52-9A66-7CA126CDD02F}" type="pres">
      <dgm:prSet presAssocID="{9D917EE1-ED01-4A99-8AFC-85080074C99B}" presName="rootComposite" presStyleCnt="0"/>
      <dgm:spPr/>
    </dgm:pt>
    <dgm:pt modelId="{D3022FB1-671D-4F24-B195-C7A538529CBA}" type="pres">
      <dgm:prSet presAssocID="{9D917EE1-ED01-4A99-8AFC-85080074C99B}" presName="rootText" presStyleLbl="node4" presStyleIdx="2" presStyleCnt="4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A0BCAD-A9AA-425A-9619-6223A32CD775}" type="pres">
      <dgm:prSet presAssocID="{9D917EE1-ED01-4A99-8AFC-85080074C99B}" presName="rootConnector" presStyleLbl="node4" presStyleIdx="2" presStyleCnt="4"/>
      <dgm:spPr/>
      <dgm:t>
        <a:bodyPr/>
        <a:lstStyle/>
        <a:p>
          <a:endParaRPr lang="ru-RU"/>
        </a:p>
      </dgm:t>
    </dgm:pt>
    <dgm:pt modelId="{58D05B97-F385-4A1B-8277-34B08B14DF8D}" type="pres">
      <dgm:prSet presAssocID="{9D917EE1-ED01-4A99-8AFC-85080074C99B}" presName="hierChild4" presStyleCnt="0"/>
      <dgm:spPr/>
    </dgm:pt>
    <dgm:pt modelId="{9D3BEFBF-B5F8-44CA-BB69-7773D3CFB814}" type="pres">
      <dgm:prSet presAssocID="{9D917EE1-ED01-4A99-8AFC-85080074C99B}" presName="hierChild5" presStyleCnt="0"/>
      <dgm:spPr/>
    </dgm:pt>
    <dgm:pt modelId="{C856ADAD-E093-4854-A5D0-30437113D180}" type="pres">
      <dgm:prSet presAssocID="{15955ED0-FFC5-4C02-B03D-E9DC0C0A74D8}" presName="hierChild5" presStyleCnt="0"/>
      <dgm:spPr/>
    </dgm:pt>
    <dgm:pt modelId="{68F72B35-0F18-4FBF-8E87-8497BB8ADA7E}" type="pres">
      <dgm:prSet presAssocID="{31EBAA03-B3D0-4B27-9982-56A21EDB55B7}" presName="Name35" presStyleLbl="parChTrans1D3" presStyleIdx="1" presStyleCnt="2"/>
      <dgm:spPr/>
      <dgm:t>
        <a:bodyPr/>
        <a:lstStyle/>
        <a:p>
          <a:endParaRPr lang="ru-RU"/>
        </a:p>
      </dgm:t>
    </dgm:pt>
    <dgm:pt modelId="{AA7636E2-E62F-44DE-8C4E-5FF083DFE8B0}" type="pres">
      <dgm:prSet presAssocID="{62C107DB-B4FD-4368-B138-25F6E7F5490F}" presName="hierRoot2" presStyleCnt="0">
        <dgm:presLayoutVars>
          <dgm:hierBranch/>
        </dgm:presLayoutVars>
      </dgm:prSet>
      <dgm:spPr/>
    </dgm:pt>
    <dgm:pt modelId="{86F8570C-EF15-4257-B53F-99547F52A88D}" type="pres">
      <dgm:prSet presAssocID="{62C107DB-B4FD-4368-B138-25F6E7F5490F}" presName="rootComposite" presStyleCnt="0"/>
      <dgm:spPr/>
    </dgm:pt>
    <dgm:pt modelId="{13378AD7-146F-4948-8C71-AA6A7CE4BCFD}" type="pres">
      <dgm:prSet presAssocID="{62C107DB-B4FD-4368-B138-25F6E7F5490F}" presName="rootText" presStyleLbl="node3" presStyleIdx="1" presStyleCnt="2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587605-111B-42B7-9471-B8DAFCFA799A}" type="pres">
      <dgm:prSet presAssocID="{62C107DB-B4FD-4368-B138-25F6E7F5490F}" presName="rootConnector" presStyleLbl="node3" presStyleIdx="1" presStyleCnt="2"/>
      <dgm:spPr/>
      <dgm:t>
        <a:bodyPr/>
        <a:lstStyle/>
        <a:p>
          <a:endParaRPr lang="ru-RU"/>
        </a:p>
      </dgm:t>
    </dgm:pt>
    <dgm:pt modelId="{3381BB0F-5C77-45C3-A62E-46120AC46DDB}" type="pres">
      <dgm:prSet presAssocID="{62C107DB-B4FD-4368-B138-25F6E7F5490F}" presName="hierChild4" presStyleCnt="0"/>
      <dgm:spPr/>
    </dgm:pt>
    <dgm:pt modelId="{BE3E9099-B887-45D4-AAE3-778836D73B9C}" type="pres">
      <dgm:prSet presAssocID="{791A2FE3-BA90-4B71-B56D-D4FAD980A051}" presName="Name35" presStyleLbl="parChTrans1D4" presStyleIdx="3" presStyleCnt="4"/>
      <dgm:spPr/>
      <dgm:t>
        <a:bodyPr/>
        <a:lstStyle/>
        <a:p>
          <a:endParaRPr lang="ru-RU"/>
        </a:p>
      </dgm:t>
    </dgm:pt>
    <dgm:pt modelId="{52B59FF5-EB18-4E0D-8D8F-A63B45BDCC8A}" type="pres">
      <dgm:prSet presAssocID="{FF74DCC7-0EDA-4C54-ACC1-CA260EC6E724}" presName="hierRoot2" presStyleCnt="0">
        <dgm:presLayoutVars>
          <dgm:hierBranch val="init"/>
        </dgm:presLayoutVars>
      </dgm:prSet>
      <dgm:spPr/>
    </dgm:pt>
    <dgm:pt modelId="{B67BCB9D-0843-414E-85F9-88B9369C7DA7}" type="pres">
      <dgm:prSet presAssocID="{FF74DCC7-0EDA-4C54-ACC1-CA260EC6E724}" presName="rootComposite" presStyleCnt="0"/>
      <dgm:spPr/>
    </dgm:pt>
    <dgm:pt modelId="{2984BF00-659D-44AE-808E-8A321709C964}" type="pres">
      <dgm:prSet presAssocID="{FF74DCC7-0EDA-4C54-ACC1-CA260EC6E724}" presName="rootText" presStyleLbl="node4" presStyleIdx="3" presStyleCnt="4" custScaleX="214359" custLinFactNeighborX="297" custLinFactNeighborY="-5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623862-D19E-4334-9CF0-A01CF0A61FEC}" type="pres">
      <dgm:prSet presAssocID="{FF74DCC7-0EDA-4C54-ACC1-CA260EC6E724}" presName="rootConnector" presStyleLbl="node4" presStyleIdx="3" presStyleCnt="4"/>
      <dgm:spPr/>
      <dgm:t>
        <a:bodyPr/>
        <a:lstStyle/>
        <a:p>
          <a:endParaRPr lang="ru-RU"/>
        </a:p>
      </dgm:t>
    </dgm:pt>
    <dgm:pt modelId="{25BEFA7F-C27F-4E2D-B8B2-A853ABC67065}" type="pres">
      <dgm:prSet presAssocID="{FF74DCC7-0EDA-4C54-ACC1-CA260EC6E724}" presName="hierChild4" presStyleCnt="0"/>
      <dgm:spPr/>
    </dgm:pt>
    <dgm:pt modelId="{456B2615-8856-484C-A83C-0970561F9D75}" type="pres">
      <dgm:prSet presAssocID="{FF74DCC7-0EDA-4C54-ACC1-CA260EC6E724}" presName="hierChild5" presStyleCnt="0"/>
      <dgm:spPr/>
    </dgm:pt>
    <dgm:pt modelId="{93F879C3-578F-4A59-904D-AA3BB764591E}" type="pres">
      <dgm:prSet presAssocID="{62C107DB-B4FD-4368-B138-25F6E7F5490F}" presName="hierChild5" presStyleCnt="0"/>
      <dgm:spPr/>
    </dgm:pt>
    <dgm:pt modelId="{85BFB188-9A8C-40D4-91A1-DB7E849C13D9}" type="pres">
      <dgm:prSet presAssocID="{8C00819A-2F08-4BEC-96A8-AC4532D4E0E0}" presName="hierChild5" presStyleCnt="0"/>
      <dgm:spPr/>
    </dgm:pt>
    <dgm:pt modelId="{A4E28BD4-E8D8-471A-ABD6-3E6E26A6D826}" type="pres">
      <dgm:prSet presAssocID="{08CF4F01-6047-4798-8B0F-97FD133D0781}" presName="hierChild3" presStyleCnt="0"/>
      <dgm:spPr/>
    </dgm:pt>
  </dgm:ptLst>
  <dgm:cxnLst>
    <dgm:cxn modelId="{4691EB82-39BA-468E-A742-C0F2BDA62102}" srcId="{15955ED0-FFC5-4C02-B03D-E9DC0C0A74D8}" destId="{32AB42BC-0CCB-4160-BD21-4922AEC544CE}" srcOrd="0" destOrd="0" parTransId="{A7FBBA55-9333-4D80-83CD-7741D9BFAB76}" sibTransId="{29755363-42A4-4514-AD66-17DF7AFDE3E9}"/>
    <dgm:cxn modelId="{D09A2A92-2F07-45B2-9EAC-50958873C029}" type="presOf" srcId="{8125184A-F815-4594-90F8-3BDE837E56D8}" destId="{23DD841D-20C7-4836-A9EE-045313EAD3EE}" srcOrd="0" destOrd="0" presId="urn:microsoft.com/office/officeart/2005/8/layout/orgChart1"/>
    <dgm:cxn modelId="{F96B8A70-6C9F-49D2-B429-E88F54AE151B}" type="presOf" srcId="{6E5284CE-60F0-420A-9490-6C465BC7CBFD}" destId="{A25BA44D-FB9C-4F80-A8B6-B0A9D630F60A}" srcOrd="0" destOrd="0" presId="urn:microsoft.com/office/officeart/2005/8/layout/orgChart1"/>
    <dgm:cxn modelId="{81E50E8E-628D-4EE9-8637-FF0EA1192845}" type="presOf" srcId="{9D917EE1-ED01-4A99-8AFC-85080074C99B}" destId="{87A0BCAD-A9AA-425A-9619-6223A32CD775}" srcOrd="1" destOrd="0" presId="urn:microsoft.com/office/officeart/2005/8/layout/orgChart1"/>
    <dgm:cxn modelId="{F3502C75-641D-45BF-AD09-6029187C6B21}" type="presOf" srcId="{15955ED0-FFC5-4C02-B03D-E9DC0C0A74D8}" destId="{2A114778-B845-4249-8A4A-F46AD89673A8}" srcOrd="0" destOrd="0" presId="urn:microsoft.com/office/officeart/2005/8/layout/orgChart1"/>
    <dgm:cxn modelId="{C10B6AEE-1BE4-4A4C-899F-9A9822C2797C}" srcId="{B012FA90-3466-4199-AF9E-CC18AA2F33C6}" destId="{08CF4F01-6047-4798-8B0F-97FD133D0781}" srcOrd="0" destOrd="0" parTransId="{1E5D90DA-5B22-453F-AF29-F4FD5EF01066}" sibTransId="{B4091BD0-FE38-4F8D-AFF3-E90F544CC8A5}"/>
    <dgm:cxn modelId="{A4A16FA1-7A22-4D6A-BF51-1F1132C2527D}" type="presOf" srcId="{62C107DB-B4FD-4368-B138-25F6E7F5490F}" destId="{13378AD7-146F-4948-8C71-AA6A7CE4BCFD}" srcOrd="0" destOrd="0" presId="urn:microsoft.com/office/officeart/2005/8/layout/orgChart1"/>
    <dgm:cxn modelId="{B17B02EC-8452-483D-86E7-F0A1E206A8F9}" type="presOf" srcId="{62C107DB-B4FD-4368-B138-25F6E7F5490F}" destId="{54587605-111B-42B7-9471-B8DAFCFA799A}" srcOrd="1" destOrd="0" presId="urn:microsoft.com/office/officeart/2005/8/layout/orgChart1"/>
    <dgm:cxn modelId="{00AF6175-0DD7-4B6E-8D11-C3EAB26A5BF6}" srcId="{08CF4F01-6047-4798-8B0F-97FD133D0781}" destId="{8C00819A-2F08-4BEC-96A8-AC4532D4E0E0}" srcOrd="0" destOrd="0" parTransId="{6E5284CE-60F0-420A-9490-6C465BC7CBFD}" sibTransId="{D78B057C-2248-4911-9620-27E477205C8D}"/>
    <dgm:cxn modelId="{BA328547-3344-424B-91A9-BC59618FEA50}" type="presOf" srcId="{167A4AF8-7D3B-48A4-9ED4-D68DE49452EE}" destId="{D5D2319C-DCBA-40FE-99E2-66541E57C23C}" srcOrd="0" destOrd="0" presId="urn:microsoft.com/office/officeart/2005/8/layout/orgChart1"/>
    <dgm:cxn modelId="{2549F083-CC91-4087-9784-6BEEADA93CAD}" type="presOf" srcId="{A7FBBA55-9333-4D80-83CD-7741D9BFAB76}" destId="{573736C4-7F38-4FED-B7AF-7185454F3391}" srcOrd="0" destOrd="0" presId="urn:microsoft.com/office/officeart/2005/8/layout/orgChart1"/>
    <dgm:cxn modelId="{E87396F8-8A55-40AD-BF7B-898994A2B32F}" type="presOf" srcId="{FF74DCC7-0EDA-4C54-ACC1-CA260EC6E724}" destId="{3C623862-D19E-4334-9CF0-A01CF0A61FEC}" srcOrd="1" destOrd="0" presId="urn:microsoft.com/office/officeart/2005/8/layout/orgChart1"/>
    <dgm:cxn modelId="{15008170-5658-4703-8089-94DA3EBE575A}" type="presOf" srcId="{31EBAA03-B3D0-4B27-9982-56A21EDB55B7}" destId="{68F72B35-0F18-4FBF-8E87-8497BB8ADA7E}" srcOrd="0" destOrd="0" presId="urn:microsoft.com/office/officeart/2005/8/layout/orgChart1"/>
    <dgm:cxn modelId="{9DA8FCE1-E5A0-48F3-9D28-358FE49B8EE6}" type="presOf" srcId="{B012FA90-3466-4199-AF9E-CC18AA2F33C6}" destId="{85E50322-E1AE-4D64-95B7-CD1D6D40DA41}" srcOrd="0" destOrd="0" presId="urn:microsoft.com/office/officeart/2005/8/layout/orgChart1"/>
    <dgm:cxn modelId="{3461E8A3-3CCF-484F-9567-17182942FFBA}" srcId="{15955ED0-FFC5-4C02-B03D-E9DC0C0A74D8}" destId="{9D917EE1-ED01-4A99-8AFC-85080074C99B}" srcOrd="2" destOrd="0" parTransId="{C72C620E-1643-454C-B6AB-5B5805989AE3}" sibTransId="{C171926F-0E6D-4632-9043-DC7EAA0C7ECE}"/>
    <dgm:cxn modelId="{A18540F9-2FEE-4119-9588-2F0C71A59B38}" type="presOf" srcId="{9D917EE1-ED01-4A99-8AFC-85080074C99B}" destId="{D3022FB1-671D-4F24-B195-C7A538529CBA}" srcOrd="0" destOrd="0" presId="urn:microsoft.com/office/officeart/2005/8/layout/orgChart1"/>
    <dgm:cxn modelId="{22A84999-1324-4068-9B85-35DD0AD850B1}" type="presOf" srcId="{08CF4F01-6047-4798-8B0F-97FD133D0781}" destId="{CBD7CE8B-6149-4003-8BCF-0250AE817BC9}" srcOrd="1" destOrd="0" presId="urn:microsoft.com/office/officeart/2005/8/layout/orgChart1"/>
    <dgm:cxn modelId="{47C7ABB2-71DF-4859-B568-778A976873FE}" type="presOf" srcId="{32AB42BC-0CCB-4160-BD21-4922AEC544CE}" destId="{72AB342B-9EA3-41CE-A218-2B0D70BD1A05}" srcOrd="0" destOrd="0" presId="urn:microsoft.com/office/officeart/2005/8/layout/orgChart1"/>
    <dgm:cxn modelId="{918A5927-B137-49B0-8988-64750553E4E2}" type="presOf" srcId="{15955ED0-FFC5-4C02-B03D-E9DC0C0A74D8}" destId="{382A9D44-EB4E-47DC-86D5-F324097A69D1}" srcOrd="1" destOrd="0" presId="urn:microsoft.com/office/officeart/2005/8/layout/orgChart1"/>
    <dgm:cxn modelId="{A385DD27-E2E3-473A-B58C-A440B9E97087}" srcId="{62C107DB-B4FD-4368-B138-25F6E7F5490F}" destId="{FF74DCC7-0EDA-4C54-ACC1-CA260EC6E724}" srcOrd="0" destOrd="0" parTransId="{791A2FE3-BA90-4B71-B56D-D4FAD980A051}" sibTransId="{09AF55E9-0742-4102-988F-E2D1093C7D6C}"/>
    <dgm:cxn modelId="{36E34093-2767-4198-9920-8E329B9D1E86}" type="presOf" srcId="{32AB42BC-0CCB-4160-BD21-4922AEC544CE}" destId="{CDBE9A45-42E4-421B-97E5-7D7157039C23}" srcOrd="1" destOrd="0" presId="urn:microsoft.com/office/officeart/2005/8/layout/orgChart1"/>
    <dgm:cxn modelId="{87F38A60-179A-494D-9E57-7793D02DE5EC}" type="presOf" srcId="{C72C620E-1643-454C-B6AB-5B5805989AE3}" destId="{71E6EB1B-AF56-4690-90C5-D73842667BD7}" srcOrd="0" destOrd="0" presId="urn:microsoft.com/office/officeart/2005/8/layout/orgChart1"/>
    <dgm:cxn modelId="{57DFFC7A-2756-45D4-8973-4834CA3742F9}" srcId="{8C00819A-2F08-4BEC-96A8-AC4532D4E0E0}" destId="{62C107DB-B4FD-4368-B138-25F6E7F5490F}" srcOrd="1" destOrd="0" parTransId="{31EBAA03-B3D0-4B27-9982-56A21EDB55B7}" sibTransId="{FB7E5C53-4078-4E08-8D8D-03FF3F640494}"/>
    <dgm:cxn modelId="{FBB5A62C-93F0-4B11-8099-FB595BF5E3FA}" srcId="{8C00819A-2F08-4BEC-96A8-AC4532D4E0E0}" destId="{15955ED0-FFC5-4C02-B03D-E9DC0C0A74D8}" srcOrd="0" destOrd="0" parTransId="{8125184A-F815-4594-90F8-3BDE837E56D8}" sibTransId="{24FCC272-3EC0-4BC2-AC01-06619B9DF499}"/>
    <dgm:cxn modelId="{0104D082-1532-4233-8AEA-5A264B9425E3}" type="presOf" srcId="{2F0CB8DC-42B4-4F13-9A56-B9B1788C75D3}" destId="{AE508050-594A-41A0-A66E-CAD32C11EE15}" srcOrd="0" destOrd="0" presId="urn:microsoft.com/office/officeart/2005/8/layout/orgChart1"/>
    <dgm:cxn modelId="{5A9A140F-A5C9-4D3E-9A2D-9BC9D062BBC9}" type="presOf" srcId="{8C00819A-2F08-4BEC-96A8-AC4532D4E0E0}" destId="{B54B453E-B4E9-48F0-925D-7698099E53DD}" srcOrd="1" destOrd="0" presId="urn:microsoft.com/office/officeart/2005/8/layout/orgChart1"/>
    <dgm:cxn modelId="{2E083772-A652-4551-A1BE-8DC11BE82559}" srcId="{15955ED0-FFC5-4C02-B03D-E9DC0C0A74D8}" destId="{2F0CB8DC-42B4-4F13-9A56-B9B1788C75D3}" srcOrd="1" destOrd="0" parTransId="{167A4AF8-7D3B-48A4-9ED4-D68DE49452EE}" sibTransId="{E032D945-C9B2-44DF-935D-20A60DFC9A30}"/>
    <dgm:cxn modelId="{1701CFD4-C22B-4465-AC8F-1485D02DE2CD}" type="presOf" srcId="{08CF4F01-6047-4798-8B0F-97FD133D0781}" destId="{E8FA40D1-FF7A-4DBD-A40E-EC69B4406854}" srcOrd="0" destOrd="0" presId="urn:microsoft.com/office/officeart/2005/8/layout/orgChart1"/>
    <dgm:cxn modelId="{9E40E67A-5176-4C14-A8D7-FC2004979709}" type="presOf" srcId="{2F0CB8DC-42B4-4F13-9A56-B9B1788C75D3}" destId="{312E1D39-F7EB-4017-994F-B9975F47AF5C}" srcOrd="1" destOrd="0" presId="urn:microsoft.com/office/officeart/2005/8/layout/orgChart1"/>
    <dgm:cxn modelId="{2DAE8375-2336-474D-AC26-C2EB8609C7F0}" type="presOf" srcId="{FF74DCC7-0EDA-4C54-ACC1-CA260EC6E724}" destId="{2984BF00-659D-44AE-808E-8A321709C964}" srcOrd="0" destOrd="0" presId="urn:microsoft.com/office/officeart/2005/8/layout/orgChart1"/>
    <dgm:cxn modelId="{913EAC2D-6E2B-4EA3-93B4-C99CF54D53D2}" type="presOf" srcId="{791A2FE3-BA90-4B71-B56D-D4FAD980A051}" destId="{BE3E9099-B887-45D4-AAE3-778836D73B9C}" srcOrd="0" destOrd="0" presId="urn:microsoft.com/office/officeart/2005/8/layout/orgChart1"/>
    <dgm:cxn modelId="{F6A6393D-9803-4224-82A9-CD6C5770FF42}" type="presOf" srcId="{8C00819A-2F08-4BEC-96A8-AC4532D4E0E0}" destId="{95878ED2-185A-4D96-85E0-A0D110E50642}" srcOrd="0" destOrd="0" presId="urn:microsoft.com/office/officeart/2005/8/layout/orgChart1"/>
    <dgm:cxn modelId="{88B9B0EA-5A87-4EFE-B594-408E90C42673}" type="presParOf" srcId="{85E50322-E1AE-4D64-95B7-CD1D6D40DA41}" destId="{EA6781DA-4FC4-4FCD-8B96-BE35AEF9EFE2}" srcOrd="0" destOrd="0" presId="urn:microsoft.com/office/officeart/2005/8/layout/orgChart1"/>
    <dgm:cxn modelId="{F78E61E5-0027-41CB-A875-42C1C4149168}" type="presParOf" srcId="{EA6781DA-4FC4-4FCD-8B96-BE35AEF9EFE2}" destId="{CBA5478D-4EAC-4A4E-BD74-E280EB55DA08}" srcOrd="0" destOrd="0" presId="urn:microsoft.com/office/officeart/2005/8/layout/orgChart1"/>
    <dgm:cxn modelId="{55673444-D36E-4CDF-8395-42EF12BBD20F}" type="presParOf" srcId="{CBA5478D-4EAC-4A4E-BD74-E280EB55DA08}" destId="{E8FA40D1-FF7A-4DBD-A40E-EC69B4406854}" srcOrd="0" destOrd="0" presId="urn:microsoft.com/office/officeart/2005/8/layout/orgChart1"/>
    <dgm:cxn modelId="{55962A51-2A74-4133-8F9C-8B7E69904DD1}" type="presParOf" srcId="{CBA5478D-4EAC-4A4E-BD74-E280EB55DA08}" destId="{CBD7CE8B-6149-4003-8BCF-0250AE817BC9}" srcOrd="1" destOrd="0" presId="urn:microsoft.com/office/officeart/2005/8/layout/orgChart1"/>
    <dgm:cxn modelId="{1DB41253-CCF7-4796-88C4-4E8FE2D2BC52}" type="presParOf" srcId="{EA6781DA-4FC4-4FCD-8B96-BE35AEF9EFE2}" destId="{7AADFE53-24B9-486E-9BB7-88FF17B9F0A7}" srcOrd="1" destOrd="0" presId="urn:microsoft.com/office/officeart/2005/8/layout/orgChart1"/>
    <dgm:cxn modelId="{103CC1DC-2B05-43D8-AA3F-BD3CA45E583D}" type="presParOf" srcId="{7AADFE53-24B9-486E-9BB7-88FF17B9F0A7}" destId="{A25BA44D-FB9C-4F80-A8B6-B0A9D630F60A}" srcOrd="0" destOrd="0" presId="urn:microsoft.com/office/officeart/2005/8/layout/orgChart1"/>
    <dgm:cxn modelId="{F6E6C899-6E7B-4C2F-A2DA-92F639D9F508}" type="presParOf" srcId="{7AADFE53-24B9-486E-9BB7-88FF17B9F0A7}" destId="{5C92D41B-B3B0-4A2C-BD92-AF5FB4A44109}" srcOrd="1" destOrd="0" presId="urn:microsoft.com/office/officeart/2005/8/layout/orgChart1"/>
    <dgm:cxn modelId="{4795A3A9-7F66-47FF-A419-1E305A949D21}" type="presParOf" srcId="{5C92D41B-B3B0-4A2C-BD92-AF5FB4A44109}" destId="{78463DC2-A074-4437-8B3D-039277D56CF1}" srcOrd="0" destOrd="0" presId="urn:microsoft.com/office/officeart/2005/8/layout/orgChart1"/>
    <dgm:cxn modelId="{7A02CA24-20A5-4673-B3F5-9860F9FE73D7}" type="presParOf" srcId="{78463DC2-A074-4437-8B3D-039277D56CF1}" destId="{95878ED2-185A-4D96-85E0-A0D110E50642}" srcOrd="0" destOrd="0" presId="urn:microsoft.com/office/officeart/2005/8/layout/orgChart1"/>
    <dgm:cxn modelId="{71441684-DB01-4AAC-B9BD-075319947FB3}" type="presParOf" srcId="{78463DC2-A074-4437-8B3D-039277D56CF1}" destId="{B54B453E-B4E9-48F0-925D-7698099E53DD}" srcOrd="1" destOrd="0" presId="urn:microsoft.com/office/officeart/2005/8/layout/orgChart1"/>
    <dgm:cxn modelId="{3EF99742-0C2C-4D5E-A72C-90FB378CC2D6}" type="presParOf" srcId="{5C92D41B-B3B0-4A2C-BD92-AF5FB4A44109}" destId="{07E10239-E0BC-431C-8810-0F6BD5D39856}" srcOrd="1" destOrd="0" presId="urn:microsoft.com/office/officeart/2005/8/layout/orgChart1"/>
    <dgm:cxn modelId="{502632E3-C540-44A6-9700-C0191A00C511}" type="presParOf" srcId="{07E10239-E0BC-431C-8810-0F6BD5D39856}" destId="{23DD841D-20C7-4836-A9EE-045313EAD3EE}" srcOrd="0" destOrd="0" presId="urn:microsoft.com/office/officeart/2005/8/layout/orgChart1"/>
    <dgm:cxn modelId="{6F4E4C53-7004-48CF-9A52-BF90A7C92664}" type="presParOf" srcId="{07E10239-E0BC-431C-8810-0F6BD5D39856}" destId="{95B67EB9-3BCB-4FE0-86FF-3F5C76E5E893}" srcOrd="1" destOrd="0" presId="urn:microsoft.com/office/officeart/2005/8/layout/orgChart1"/>
    <dgm:cxn modelId="{FF315E3B-06E6-43C8-A69B-523E13ADCE52}" type="presParOf" srcId="{95B67EB9-3BCB-4FE0-86FF-3F5C76E5E893}" destId="{70C3223C-1F7F-472D-8DA0-54117F065F21}" srcOrd="0" destOrd="0" presId="urn:microsoft.com/office/officeart/2005/8/layout/orgChart1"/>
    <dgm:cxn modelId="{9009461D-2EFD-47FB-B809-2A9595033903}" type="presParOf" srcId="{70C3223C-1F7F-472D-8DA0-54117F065F21}" destId="{2A114778-B845-4249-8A4A-F46AD89673A8}" srcOrd="0" destOrd="0" presId="urn:microsoft.com/office/officeart/2005/8/layout/orgChart1"/>
    <dgm:cxn modelId="{20DC5FEC-EE76-42B0-A941-3A4253EA29B4}" type="presParOf" srcId="{70C3223C-1F7F-472D-8DA0-54117F065F21}" destId="{382A9D44-EB4E-47DC-86D5-F324097A69D1}" srcOrd="1" destOrd="0" presId="urn:microsoft.com/office/officeart/2005/8/layout/orgChart1"/>
    <dgm:cxn modelId="{181315CF-CB40-4907-AA5D-12A3D866B55F}" type="presParOf" srcId="{95B67EB9-3BCB-4FE0-86FF-3F5C76E5E893}" destId="{7A4FAE42-A043-49D5-A283-3B9F38DCB5B3}" srcOrd="1" destOrd="0" presId="urn:microsoft.com/office/officeart/2005/8/layout/orgChart1"/>
    <dgm:cxn modelId="{5E7BDCA9-4357-48DA-AE91-00282BF28708}" type="presParOf" srcId="{7A4FAE42-A043-49D5-A283-3B9F38DCB5B3}" destId="{573736C4-7F38-4FED-B7AF-7185454F3391}" srcOrd="0" destOrd="0" presId="urn:microsoft.com/office/officeart/2005/8/layout/orgChart1"/>
    <dgm:cxn modelId="{F5A99EA2-2033-439A-8BAA-C30DB27970D9}" type="presParOf" srcId="{7A4FAE42-A043-49D5-A283-3B9F38DCB5B3}" destId="{B02D224B-DDEF-4C2F-A2CB-2B7BA5D3D23E}" srcOrd="1" destOrd="0" presId="urn:microsoft.com/office/officeart/2005/8/layout/orgChart1"/>
    <dgm:cxn modelId="{127F1BB3-FABC-46AD-B5A3-1C8FF4DA224D}" type="presParOf" srcId="{B02D224B-DDEF-4C2F-A2CB-2B7BA5D3D23E}" destId="{7BF1C3C1-E8C4-408C-9BEF-4E93EF9921AC}" srcOrd="0" destOrd="0" presId="urn:microsoft.com/office/officeart/2005/8/layout/orgChart1"/>
    <dgm:cxn modelId="{D1EA6070-EACE-43D3-8C2C-AACAB0C61F87}" type="presParOf" srcId="{7BF1C3C1-E8C4-408C-9BEF-4E93EF9921AC}" destId="{72AB342B-9EA3-41CE-A218-2B0D70BD1A05}" srcOrd="0" destOrd="0" presId="urn:microsoft.com/office/officeart/2005/8/layout/orgChart1"/>
    <dgm:cxn modelId="{30FE5779-48B5-4870-AC10-3BDA824F1656}" type="presParOf" srcId="{7BF1C3C1-E8C4-408C-9BEF-4E93EF9921AC}" destId="{CDBE9A45-42E4-421B-97E5-7D7157039C23}" srcOrd="1" destOrd="0" presId="urn:microsoft.com/office/officeart/2005/8/layout/orgChart1"/>
    <dgm:cxn modelId="{6514D6D5-B044-447F-A36F-6EF663654761}" type="presParOf" srcId="{B02D224B-DDEF-4C2F-A2CB-2B7BA5D3D23E}" destId="{A80D2050-0F94-4C06-8F29-C8D1AADD8529}" srcOrd="1" destOrd="0" presId="urn:microsoft.com/office/officeart/2005/8/layout/orgChart1"/>
    <dgm:cxn modelId="{5A4034F3-BC1F-4F9C-8A4F-2279E02DFE3A}" type="presParOf" srcId="{B02D224B-DDEF-4C2F-A2CB-2B7BA5D3D23E}" destId="{8D1D3870-B6E5-445F-9AE1-1241E9F51A03}" srcOrd="2" destOrd="0" presId="urn:microsoft.com/office/officeart/2005/8/layout/orgChart1"/>
    <dgm:cxn modelId="{AF48EDBA-B03A-426E-A80D-FDE6A2934AFF}" type="presParOf" srcId="{7A4FAE42-A043-49D5-A283-3B9F38DCB5B3}" destId="{D5D2319C-DCBA-40FE-99E2-66541E57C23C}" srcOrd="2" destOrd="0" presId="urn:microsoft.com/office/officeart/2005/8/layout/orgChart1"/>
    <dgm:cxn modelId="{9400E870-6AD2-49BF-A6FC-0013A9EF1525}" type="presParOf" srcId="{7A4FAE42-A043-49D5-A283-3B9F38DCB5B3}" destId="{908ABDD4-5BFA-479A-BD79-0971C0C85F3E}" srcOrd="3" destOrd="0" presId="urn:microsoft.com/office/officeart/2005/8/layout/orgChart1"/>
    <dgm:cxn modelId="{675E453A-E9AE-4778-95E2-C8BC408A7931}" type="presParOf" srcId="{908ABDD4-5BFA-479A-BD79-0971C0C85F3E}" destId="{78A2D9FE-0BBB-40F4-BDB5-995C3A787707}" srcOrd="0" destOrd="0" presId="urn:microsoft.com/office/officeart/2005/8/layout/orgChart1"/>
    <dgm:cxn modelId="{537C1000-BCF6-4672-A216-2A6BEE15B40D}" type="presParOf" srcId="{78A2D9FE-0BBB-40F4-BDB5-995C3A787707}" destId="{AE508050-594A-41A0-A66E-CAD32C11EE15}" srcOrd="0" destOrd="0" presId="urn:microsoft.com/office/officeart/2005/8/layout/orgChart1"/>
    <dgm:cxn modelId="{BA82C032-4332-42F4-ABE1-F337C5B45A66}" type="presParOf" srcId="{78A2D9FE-0BBB-40F4-BDB5-995C3A787707}" destId="{312E1D39-F7EB-4017-994F-B9975F47AF5C}" srcOrd="1" destOrd="0" presId="urn:microsoft.com/office/officeart/2005/8/layout/orgChart1"/>
    <dgm:cxn modelId="{03108E3A-96F2-44CB-B1F5-51CC6EE541BA}" type="presParOf" srcId="{908ABDD4-5BFA-479A-BD79-0971C0C85F3E}" destId="{D36503F0-9464-4AFF-93C8-6F3CD2AA0133}" srcOrd="1" destOrd="0" presId="urn:microsoft.com/office/officeart/2005/8/layout/orgChart1"/>
    <dgm:cxn modelId="{0A12F58B-F361-4436-9979-BD4D330EFC6D}" type="presParOf" srcId="{908ABDD4-5BFA-479A-BD79-0971C0C85F3E}" destId="{93FF9BC9-F733-4545-8C1C-E3410764A3A0}" srcOrd="2" destOrd="0" presId="urn:microsoft.com/office/officeart/2005/8/layout/orgChart1"/>
    <dgm:cxn modelId="{01C45AD4-20DE-4067-BC18-79CEE3E8C5F7}" type="presParOf" srcId="{7A4FAE42-A043-49D5-A283-3B9F38DCB5B3}" destId="{71E6EB1B-AF56-4690-90C5-D73842667BD7}" srcOrd="4" destOrd="0" presId="urn:microsoft.com/office/officeart/2005/8/layout/orgChart1"/>
    <dgm:cxn modelId="{ACD6D523-39C5-404E-A01F-791D816C36AB}" type="presParOf" srcId="{7A4FAE42-A043-49D5-A283-3B9F38DCB5B3}" destId="{551880AF-839F-4327-930D-6A38DCEB7536}" srcOrd="5" destOrd="0" presId="urn:microsoft.com/office/officeart/2005/8/layout/orgChart1"/>
    <dgm:cxn modelId="{5EDDBE38-8D3D-408A-8D7D-EFC875FD8281}" type="presParOf" srcId="{551880AF-839F-4327-930D-6A38DCEB7536}" destId="{7F0DFE62-3F54-4B52-9A66-7CA126CDD02F}" srcOrd="0" destOrd="0" presId="urn:microsoft.com/office/officeart/2005/8/layout/orgChart1"/>
    <dgm:cxn modelId="{911C3C0A-6ADB-4DA5-888D-EBA05D7220B9}" type="presParOf" srcId="{7F0DFE62-3F54-4B52-9A66-7CA126CDD02F}" destId="{D3022FB1-671D-4F24-B195-C7A538529CBA}" srcOrd="0" destOrd="0" presId="urn:microsoft.com/office/officeart/2005/8/layout/orgChart1"/>
    <dgm:cxn modelId="{2C568CE7-6F51-4939-8F69-78493F445A06}" type="presParOf" srcId="{7F0DFE62-3F54-4B52-9A66-7CA126CDD02F}" destId="{87A0BCAD-A9AA-425A-9619-6223A32CD775}" srcOrd="1" destOrd="0" presId="urn:microsoft.com/office/officeart/2005/8/layout/orgChart1"/>
    <dgm:cxn modelId="{C9F2F1B6-4371-40C8-94BD-6AB7D3996788}" type="presParOf" srcId="{551880AF-839F-4327-930D-6A38DCEB7536}" destId="{58D05B97-F385-4A1B-8277-34B08B14DF8D}" srcOrd="1" destOrd="0" presId="urn:microsoft.com/office/officeart/2005/8/layout/orgChart1"/>
    <dgm:cxn modelId="{B159CF8B-27DF-45A2-ADC2-9A1899450F1E}" type="presParOf" srcId="{551880AF-839F-4327-930D-6A38DCEB7536}" destId="{9D3BEFBF-B5F8-44CA-BB69-7773D3CFB814}" srcOrd="2" destOrd="0" presId="urn:microsoft.com/office/officeart/2005/8/layout/orgChart1"/>
    <dgm:cxn modelId="{A970F0E0-9646-413F-AE40-21F4512990B6}" type="presParOf" srcId="{95B67EB9-3BCB-4FE0-86FF-3F5C76E5E893}" destId="{C856ADAD-E093-4854-A5D0-30437113D180}" srcOrd="2" destOrd="0" presId="urn:microsoft.com/office/officeart/2005/8/layout/orgChart1"/>
    <dgm:cxn modelId="{C5B8F5B7-8775-406E-9835-950420AB3AF3}" type="presParOf" srcId="{07E10239-E0BC-431C-8810-0F6BD5D39856}" destId="{68F72B35-0F18-4FBF-8E87-8497BB8ADA7E}" srcOrd="2" destOrd="0" presId="urn:microsoft.com/office/officeart/2005/8/layout/orgChart1"/>
    <dgm:cxn modelId="{9CE3E587-4B41-4A95-9260-A5FDD4FBC43A}" type="presParOf" srcId="{07E10239-E0BC-431C-8810-0F6BD5D39856}" destId="{AA7636E2-E62F-44DE-8C4E-5FF083DFE8B0}" srcOrd="3" destOrd="0" presId="urn:microsoft.com/office/officeart/2005/8/layout/orgChart1"/>
    <dgm:cxn modelId="{7AF0E4AF-9F09-4D65-B450-6F374BBE4215}" type="presParOf" srcId="{AA7636E2-E62F-44DE-8C4E-5FF083DFE8B0}" destId="{86F8570C-EF15-4257-B53F-99547F52A88D}" srcOrd="0" destOrd="0" presId="urn:microsoft.com/office/officeart/2005/8/layout/orgChart1"/>
    <dgm:cxn modelId="{2728ADF7-1F13-4A1C-B093-0B73223287F0}" type="presParOf" srcId="{86F8570C-EF15-4257-B53F-99547F52A88D}" destId="{13378AD7-146F-4948-8C71-AA6A7CE4BCFD}" srcOrd="0" destOrd="0" presId="urn:microsoft.com/office/officeart/2005/8/layout/orgChart1"/>
    <dgm:cxn modelId="{BED8D8E6-2705-44ED-992D-5C3E443D41DA}" type="presParOf" srcId="{86F8570C-EF15-4257-B53F-99547F52A88D}" destId="{54587605-111B-42B7-9471-B8DAFCFA799A}" srcOrd="1" destOrd="0" presId="urn:microsoft.com/office/officeart/2005/8/layout/orgChart1"/>
    <dgm:cxn modelId="{B4A9B018-75F7-4B60-AC0F-049190DBC69A}" type="presParOf" srcId="{AA7636E2-E62F-44DE-8C4E-5FF083DFE8B0}" destId="{3381BB0F-5C77-45C3-A62E-46120AC46DDB}" srcOrd="1" destOrd="0" presId="urn:microsoft.com/office/officeart/2005/8/layout/orgChart1"/>
    <dgm:cxn modelId="{CDA46689-F3A5-4998-B542-2D55FB62C309}" type="presParOf" srcId="{3381BB0F-5C77-45C3-A62E-46120AC46DDB}" destId="{BE3E9099-B887-45D4-AAE3-778836D73B9C}" srcOrd="0" destOrd="0" presId="urn:microsoft.com/office/officeart/2005/8/layout/orgChart1"/>
    <dgm:cxn modelId="{BFE57F93-DBE2-415B-A01D-6D7E6419FBAF}" type="presParOf" srcId="{3381BB0F-5C77-45C3-A62E-46120AC46DDB}" destId="{52B59FF5-EB18-4E0D-8D8F-A63B45BDCC8A}" srcOrd="1" destOrd="0" presId="urn:microsoft.com/office/officeart/2005/8/layout/orgChart1"/>
    <dgm:cxn modelId="{F3025E47-6241-472A-8896-3ACD1CAF1EF4}" type="presParOf" srcId="{52B59FF5-EB18-4E0D-8D8F-A63B45BDCC8A}" destId="{B67BCB9D-0843-414E-85F9-88B9369C7DA7}" srcOrd="0" destOrd="0" presId="urn:microsoft.com/office/officeart/2005/8/layout/orgChart1"/>
    <dgm:cxn modelId="{C6479429-7974-4C14-8FDC-0091E860F348}" type="presParOf" srcId="{B67BCB9D-0843-414E-85F9-88B9369C7DA7}" destId="{2984BF00-659D-44AE-808E-8A321709C964}" srcOrd="0" destOrd="0" presId="urn:microsoft.com/office/officeart/2005/8/layout/orgChart1"/>
    <dgm:cxn modelId="{16B7475D-9731-42E2-AE57-B61E5135BC2B}" type="presParOf" srcId="{B67BCB9D-0843-414E-85F9-88B9369C7DA7}" destId="{3C623862-D19E-4334-9CF0-A01CF0A61FEC}" srcOrd="1" destOrd="0" presId="urn:microsoft.com/office/officeart/2005/8/layout/orgChart1"/>
    <dgm:cxn modelId="{6DB42845-809F-4724-B4A6-1EE4F6A71091}" type="presParOf" srcId="{52B59FF5-EB18-4E0D-8D8F-A63B45BDCC8A}" destId="{25BEFA7F-C27F-4E2D-B8B2-A853ABC67065}" srcOrd="1" destOrd="0" presId="urn:microsoft.com/office/officeart/2005/8/layout/orgChart1"/>
    <dgm:cxn modelId="{3190CA40-DAC6-4D12-9FB5-4A120A850B02}" type="presParOf" srcId="{52B59FF5-EB18-4E0D-8D8F-A63B45BDCC8A}" destId="{456B2615-8856-484C-A83C-0970561F9D75}" srcOrd="2" destOrd="0" presId="urn:microsoft.com/office/officeart/2005/8/layout/orgChart1"/>
    <dgm:cxn modelId="{CC2E061A-0A84-4408-A360-552E547286D4}" type="presParOf" srcId="{AA7636E2-E62F-44DE-8C4E-5FF083DFE8B0}" destId="{93F879C3-578F-4A59-904D-AA3BB764591E}" srcOrd="2" destOrd="0" presId="urn:microsoft.com/office/officeart/2005/8/layout/orgChart1"/>
    <dgm:cxn modelId="{E87D660B-7031-40E8-B518-4A81E899DEB5}" type="presParOf" srcId="{5C92D41B-B3B0-4A2C-BD92-AF5FB4A44109}" destId="{85BFB188-9A8C-40D4-91A1-DB7E849C13D9}" srcOrd="2" destOrd="0" presId="urn:microsoft.com/office/officeart/2005/8/layout/orgChart1"/>
    <dgm:cxn modelId="{1331879C-56EE-4D92-817B-00A641A1CDE1}" type="presParOf" srcId="{EA6781DA-4FC4-4FCD-8B96-BE35AEF9EFE2}" destId="{A4E28BD4-E8D8-471A-ABD6-3E6E26A6D82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3E9099-B887-45D4-AAE3-778836D73B9C}">
      <dsp:nvSpPr>
        <dsp:cNvPr id="0" name=""/>
        <dsp:cNvSpPr/>
      </dsp:nvSpPr>
      <dsp:spPr>
        <a:xfrm>
          <a:off x="2990354" y="1634040"/>
          <a:ext cx="91440" cy="1588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8344"/>
              </a:lnTo>
              <a:lnTo>
                <a:pt x="45876" y="78344"/>
              </a:lnTo>
              <a:lnTo>
                <a:pt x="45876" y="1588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72B35-0F18-4FBF-8E87-8497BB8ADA7E}">
      <dsp:nvSpPr>
        <dsp:cNvPr id="0" name=""/>
        <dsp:cNvSpPr/>
      </dsp:nvSpPr>
      <dsp:spPr>
        <a:xfrm>
          <a:off x="1928825" y="1089898"/>
          <a:ext cx="1107248" cy="160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471"/>
              </a:lnTo>
              <a:lnTo>
                <a:pt x="1107248" y="80471"/>
              </a:lnTo>
              <a:lnTo>
                <a:pt x="1107248" y="16094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6EB1B-AF56-4690-90C5-D73842667BD7}">
      <dsp:nvSpPr>
        <dsp:cNvPr id="0" name=""/>
        <dsp:cNvSpPr/>
      </dsp:nvSpPr>
      <dsp:spPr>
        <a:xfrm>
          <a:off x="164441" y="1634040"/>
          <a:ext cx="246426" cy="1440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0827"/>
              </a:lnTo>
              <a:lnTo>
                <a:pt x="246426" y="144082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D2319C-DCBA-40FE-99E2-66541E57C23C}">
      <dsp:nvSpPr>
        <dsp:cNvPr id="0" name=""/>
        <dsp:cNvSpPr/>
      </dsp:nvSpPr>
      <dsp:spPr>
        <a:xfrm>
          <a:off x="164441" y="1634040"/>
          <a:ext cx="246426" cy="896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6685"/>
              </a:lnTo>
              <a:lnTo>
                <a:pt x="246426" y="8966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736C4-7F38-4FED-B7AF-7185454F3391}">
      <dsp:nvSpPr>
        <dsp:cNvPr id="0" name=""/>
        <dsp:cNvSpPr/>
      </dsp:nvSpPr>
      <dsp:spPr>
        <a:xfrm>
          <a:off x="164441" y="1634040"/>
          <a:ext cx="246426" cy="352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542"/>
              </a:lnTo>
              <a:lnTo>
                <a:pt x="246426" y="35254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D841D-20C7-4836-A9EE-045313EAD3EE}">
      <dsp:nvSpPr>
        <dsp:cNvPr id="0" name=""/>
        <dsp:cNvSpPr/>
      </dsp:nvSpPr>
      <dsp:spPr>
        <a:xfrm>
          <a:off x="821577" y="1089898"/>
          <a:ext cx="1107248" cy="160943"/>
        </a:xfrm>
        <a:custGeom>
          <a:avLst/>
          <a:gdLst/>
          <a:ahLst/>
          <a:cxnLst/>
          <a:rect l="0" t="0" r="0" b="0"/>
          <a:pathLst>
            <a:path>
              <a:moveTo>
                <a:pt x="1107248" y="0"/>
              </a:moveTo>
              <a:lnTo>
                <a:pt x="1107248" y="80471"/>
              </a:lnTo>
              <a:lnTo>
                <a:pt x="0" y="80471"/>
              </a:lnTo>
              <a:lnTo>
                <a:pt x="0" y="16094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BA44D-FB9C-4F80-A8B6-B0A9D630F60A}">
      <dsp:nvSpPr>
        <dsp:cNvPr id="0" name=""/>
        <dsp:cNvSpPr/>
      </dsp:nvSpPr>
      <dsp:spPr>
        <a:xfrm>
          <a:off x="1883105" y="545755"/>
          <a:ext cx="91440" cy="1609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094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A40D1-FF7A-4DBD-A40E-EC69B4406854}">
      <dsp:nvSpPr>
        <dsp:cNvPr id="0" name=""/>
        <dsp:cNvSpPr/>
      </dsp:nvSpPr>
      <dsp:spPr>
        <a:xfrm>
          <a:off x="1107404" y="162556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07404" y="162556"/>
        <a:ext cx="1642842" cy="383198"/>
      </dsp:txXfrm>
    </dsp:sp>
    <dsp:sp modelId="{95878ED2-185A-4D96-85E0-A0D110E50642}">
      <dsp:nvSpPr>
        <dsp:cNvPr id="0" name=""/>
        <dsp:cNvSpPr/>
      </dsp:nvSpPr>
      <dsp:spPr>
        <a:xfrm>
          <a:off x="1107404" y="706699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07404" y="706699"/>
        <a:ext cx="1642842" cy="383198"/>
      </dsp:txXfrm>
    </dsp:sp>
    <dsp:sp modelId="{2A114778-B845-4249-8A4A-F46AD89673A8}">
      <dsp:nvSpPr>
        <dsp:cNvPr id="0" name=""/>
        <dsp:cNvSpPr/>
      </dsp:nvSpPr>
      <dsp:spPr>
        <a:xfrm>
          <a:off x="156" y="1250841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CollectionView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6" y="1250841"/>
        <a:ext cx="1642842" cy="383198"/>
      </dsp:txXfrm>
    </dsp:sp>
    <dsp:sp modelId="{72AB342B-9EA3-41CE-A218-2B0D70BD1A05}">
      <dsp:nvSpPr>
        <dsp:cNvPr id="0" name=""/>
        <dsp:cNvSpPr/>
      </dsp:nvSpPr>
      <dsp:spPr>
        <a:xfrm>
          <a:off x="410867" y="1794983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ItemCollection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10867" y="1794983"/>
        <a:ext cx="1642842" cy="383198"/>
      </dsp:txXfrm>
    </dsp:sp>
    <dsp:sp modelId="{AE508050-594A-41A0-A66E-CAD32C11EE15}">
      <dsp:nvSpPr>
        <dsp:cNvPr id="0" name=""/>
        <dsp:cNvSpPr/>
      </dsp:nvSpPr>
      <dsp:spPr>
        <a:xfrm>
          <a:off x="410867" y="2339125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BindingListCollectionView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10867" y="2339125"/>
        <a:ext cx="1642842" cy="383198"/>
      </dsp:txXfrm>
    </dsp:sp>
    <dsp:sp modelId="{D3022FB1-671D-4F24-B195-C7A538529CBA}">
      <dsp:nvSpPr>
        <dsp:cNvPr id="0" name=""/>
        <dsp:cNvSpPr/>
      </dsp:nvSpPr>
      <dsp:spPr>
        <a:xfrm>
          <a:off x="410867" y="2883268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ListCollectionView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10867" y="2883268"/>
        <a:ext cx="1642842" cy="383198"/>
      </dsp:txXfrm>
    </dsp:sp>
    <dsp:sp modelId="{13378AD7-146F-4948-8C71-AA6A7CE4BCFD}">
      <dsp:nvSpPr>
        <dsp:cNvPr id="0" name=""/>
        <dsp:cNvSpPr/>
      </dsp:nvSpPr>
      <dsp:spPr>
        <a:xfrm>
          <a:off x="2214653" y="1250841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14653" y="1250841"/>
        <a:ext cx="1642842" cy="383198"/>
      </dsp:txXfrm>
    </dsp:sp>
    <dsp:sp modelId="{2984BF00-659D-44AE-808E-8A321709C964}">
      <dsp:nvSpPr>
        <dsp:cNvPr id="0" name=""/>
        <dsp:cNvSpPr/>
      </dsp:nvSpPr>
      <dsp:spPr>
        <a:xfrm>
          <a:off x="2214809" y="1792856"/>
          <a:ext cx="1642842" cy="3831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CollectionViewSource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14809" y="1792856"/>
        <a:ext cx="1642842" cy="383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29.03.2010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Wpf_Binding_2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Wpf_Binding_2_xaml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Wpf_Binding_2_xaml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Wpf_Binding_2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Wpf_Binding_2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1912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Привязка к коллекциям</a:t>
            </a: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1000108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классе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ItemsControl</a:t>
            </a:r>
            <a:r>
              <a:rPr lang="ru-RU" sz="1600" dirty="0" smtClean="0">
                <a:solidFill>
                  <a:srgbClr val="FBFCD0"/>
                </a:solidFill>
              </a:rPr>
              <a:t> определено свойство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ru-RU" sz="1600" dirty="0" smtClean="0">
                <a:solidFill>
                  <a:srgbClr val="FBFCD0"/>
                </a:solidFill>
              </a:rPr>
              <a:t>, которое используется для привязки коллекции элементов к элементам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ListView</a:t>
            </a:r>
            <a:r>
              <a:rPr lang="ru-RU" sz="160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TreeView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263400"/>
            <a:ext cx="9144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Источником данных для элементов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ItemsControl</a:t>
            </a:r>
            <a:r>
              <a:rPr lang="ru-RU" sz="1600" dirty="0" smtClean="0">
                <a:solidFill>
                  <a:srgbClr val="FBFCD0"/>
                </a:solidFill>
              </a:rPr>
              <a:t> может быть любая коллекция, реализующая 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IEnumerable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Свойство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ru-RU" sz="1600" dirty="0" smtClean="0">
                <a:solidFill>
                  <a:srgbClr val="FBFCD0"/>
                </a:solidFill>
              </a:rPr>
              <a:t> по умолчанию поддерживает привязку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OneWay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Чтобы при вставке и удалении элементов в коллекции автоматически обновлялся элемент управления , в коллекции должен быть реализован 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INotifyCollectionChanged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WPF определена обобщенная коллекция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ObservableCollection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&lt;T&gt; </a:t>
            </a:r>
            <a:r>
              <a:rPr lang="ru-RU" sz="1600" dirty="0" smtClean="0">
                <a:solidFill>
                  <a:srgbClr val="FBFCD0"/>
                </a:solidFill>
              </a:rPr>
              <a:t>с реализацией интерфейса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INotifyCollectionChanged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Обновление данных в целевом элементе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ItemsControl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будет происходить только в случае, когда каждый объект в коллекции, который поддерживает свойства связывания, также реализует 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INotifyPropertyChanged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Когда свойству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ru-RU" sz="1600" dirty="0" smtClean="0">
                <a:solidFill>
                  <a:srgbClr val="FBFCD0"/>
                </a:solidFill>
              </a:rPr>
              <a:t> присвоено значение, коллекция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ru-RU" sz="1600" dirty="0" smtClean="0">
                <a:solidFill>
                  <a:srgbClr val="FBFCD0"/>
                </a:solidFill>
              </a:rPr>
              <a:t> становится доступной только для чтения. Когда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ItemsSource</a:t>
            </a:r>
            <a:r>
              <a:rPr lang="ru-RU" sz="1600" dirty="0" smtClean="0">
                <a:solidFill>
                  <a:srgbClr val="FBFCD0"/>
                </a:solidFill>
              </a:rPr>
              <a:t> присваивается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null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восстанавливается использование коллекции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1722674"/>
            <a:ext cx="864399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ItemsSource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Привязка к коллекции в коде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785794"/>
            <a:ext cx="9144000" cy="212583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примере выполняется привязка к коллекциям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ObservableCollection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&lt;DataItem_3&gt;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List&lt;DataItem_3&gt;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которые находятся в объекте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Data_3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доступны через определенные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_3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DataFromObservableCollection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DataFromList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привязке к элементу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listBox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obs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всех свойств привязки используются значения по умолчанию.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Привязка к элементу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listBox_lst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выполнена с помощью объекта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что дает возможность настроить свойства привязки.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3000372"/>
            <a:ext cx="87154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partial class Window1 : Window</a:t>
            </a:r>
          </a:p>
          <a:p>
            <a:pPr lvl="1"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Data_3 data = new Data_3();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private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lvl="1"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{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data.AddDefaults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listBox_obs.ItemsSource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data.DataFromObservableCollection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listBox_obs.IsSynchronizedWithCurrentItem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true; //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для привязки к 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			//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выбранному элементу списка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	      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Binding();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bd.Source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data;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bd.Path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PropertyPath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DataFromList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bd.Mode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BindingMode.TwoWay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listBox_lst.SetBinding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ListBox.ItemsSourceProperty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listBox_lst.IsSynchronizedWithCurrentItem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true;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565200"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[…code…]</a:t>
            </a:r>
          </a:p>
          <a:p>
            <a:pPr marL="565200" lvl="1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Привязка к коллекции в разметке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857232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В примере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ресурсах главного окна создаются объекты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Data_3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ключом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key_data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DTimeConverter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 ключом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key_converter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5572140"/>
            <a:ext cx="871543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ItemsSource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="{Binding Source={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},Path=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DataFromList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IsSynchronizedWithCurrentItem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="True"/&gt;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571612"/>
            <a:ext cx="8715436" cy="31777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&lt;Window x:Class="Wpf_Binding_ItemsControl.Window1"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xmlns:zz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clr-namespace:Custom_Data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xmlns:yy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clr-namespace:Wpf_Binding_ItemsControl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Title="Window1" Height="499" Width="630" Loaded="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&lt;zz:Data_3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yy:DTimeConverter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[…code…]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0" y="4913745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выполняется привязка к свойству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DataFromList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объекта, который находится в ресурсах и имеет ключ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key_data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4788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Привязка к коллекции в разметке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Пример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(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продолжение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)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1285860"/>
            <a:ext cx="9144000" cy="107939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коллекция из объекта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_3, </a:t>
            </a:r>
            <a:r>
              <a:rPr lang="ru-RU" sz="1600" dirty="0" smtClean="0">
                <a:solidFill>
                  <a:srgbClr val="FBFCD0"/>
                </a:solidFill>
              </a:rPr>
              <a:t>определенного в ресурсах с ключом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key_data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устанавливается как контекст данных в элементе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Grid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и затем используется в привязках к элементам управления, содержащих значения свойств текущего элемента коллекции.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6" y="3938807"/>
            <a:ext cx="8858280" cy="1061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Name="textBox_dbl_2" Text="{Binding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Margin="10,35,10,0“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&lt;Slider Value="{Binding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TickPlacement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TopLeft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Margin="10,60,10,0"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Name="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textBox_date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Text="{Binding Date, Converter={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}}"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Height="21" Margin="10,85,10,10“ /&gt;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6" y="2428797"/>
            <a:ext cx="8858280" cy="5001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&lt;Grid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Grid.RowSpan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="3"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="2"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DataContext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="{Binding Source={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}, Path=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DataFromObservableCollection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5572140"/>
            <a:ext cx="8929718" cy="723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Text="{Binding Source={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}, Path=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DataFromList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/Text}"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="2" Height="23" Width="88" Margin="10,0,10,10"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="Bottom"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="Left"  /&gt;       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0" y="5214950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Можно явно указать в привязке текущий элемент коллекции 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0" y="3071810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привязках к элементам управления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не указан источник данных, поэтому как источник используется контекст данных ближайшего родительского элемента, для которого определен контекст данных.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Представления коллекций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1860264"/>
            <a:ext cx="9144000" cy="357238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WPF выполняет привязку к коллекции только через представление коллекции – объект класса, реализующего 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ICollectionView</a:t>
            </a:r>
            <a:r>
              <a:rPr lang="ru-RU" sz="1600" dirty="0" smtClean="0">
                <a:solidFill>
                  <a:srgbClr val="FBFCD0"/>
                </a:solidFill>
              </a:rPr>
              <a:t>, созданный явно или по умолчанию.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Представление коллекции поддерживает понятие текущего элемента, сортировки, фильтрации и группировки элементов коллекции.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Если в исходной коллекции реализован 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INotifyCollectionChanged</a:t>
            </a:r>
            <a:r>
              <a:rPr lang="ru-RU" sz="1600" dirty="0" smtClean="0">
                <a:solidFill>
                  <a:srgbClr val="FBFCD0"/>
                </a:solidFill>
              </a:rPr>
              <a:t>, изменения, инициированные событием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CollectionChanged</a:t>
            </a:r>
            <a:r>
              <a:rPr lang="ru-RU" sz="1600" dirty="0" smtClean="0">
                <a:solidFill>
                  <a:srgbClr val="FBFCD0"/>
                </a:solidFill>
              </a:rPr>
              <a:t>, передаются представлениям.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Представления не изменяют исходные коллекции.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Каждая исходная коллекция может иметь несколько связанных с ней представлений, что дает возможность отображать одни и те же данные различными способами.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случае, когда в качестве источника в привязке используется  коллекция (а не ее представление) ,  WPF выполняет привязку к представлению коллекции по умолчанию.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1000108"/>
            <a:ext cx="4143404" cy="34290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1912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Классы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представления коллекций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85720" y="1000108"/>
          <a:ext cx="3857652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00562" y="1393298"/>
            <a:ext cx="435771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WPF создает представление по умолчанию для каждой коллекции, которая используется в качестве источника привязки. </a:t>
            </a:r>
          </a:p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Ссылку на представление по умолчанию возвращает статический метод класса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CollectionViewSource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493651"/>
            <a:ext cx="9144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 Для коллекций, которые реализуют только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IЕnumerable</a:t>
            </a:r>
            <a:r>
              <a:rPr lang="ru-RU" sz="1600" dirty="0" smtClean="0">
                <a:solidFill>
                  <a:srgbClr val="FBFCD0"/>
                </a:solidFill>
              </a:rPr>
              <a:t>, представлением по умолчанию является внутренний класс на основе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CollectionView</a:t>
            </a:r>
            <a:r>
              <a:rPr lang="ru-RU" sz="1600" dirty="0" smtClean="0">
                <a:solidFill>
                  <a:srgbClr val="FBFCD0"/>
                </a:solidFill>
              </a:rPr>
              <a:t>. 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коллекций, которые реализуют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ILis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представление по умолчанию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тип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ListCollectionView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Пример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ObservableColection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Для коллекций, реализующих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IBindingListView</a:t>
            </a:r>
            <a:r>
              <a:rPr lang="ru-RU" sz="1600" dirty="0" smtClean="0">
                <a:solidFill>
                  <a:srgbClr val="FBFCD0"/>
                </a:solidFill>
              </a:rPr>
              <a:t> или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 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IBindingList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представлением по умолчанию является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BindingListCollectionView</a:t>
            </a:r>
            <a:r>
              <a:rPr lang="ru-RU" sz="1600" dirty="0" smtClean="0">
                <a:solidFill>
                  <a:srgbClr val="FBFCD0"/>
                </a:solidFill>
              </a:rPr>
              <a:t>. Пример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CollectionViewSource</a:t>
            </a:r>
            <a:r>
              <a:rPr lang="ru-RU" sz="1600" dirty="0" smtClean="0">
                <a:solidFill>
                  <a:srgbClr val="FBFCD0"/>
                </a:solidFill>
              </a:rPr>
              <a:t> является XAML представлением класса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CollectionView</a:t>
            </a:r>
            <a:r>
              <a:rPr lang="ru-RU" sz="1600" dirty="0" smtClean="0">
                <a:solidFill>
                  <a:srgbClr val="FBFCD0"/>
                </a:solidFill>
              </a:rPr>
              <a:t> и  используется в привязке XAML.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3405846"/>
            <a:ext cx="435771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alibri" pitchFamily="34" charset="0"/>
              </a:rPr>
              <a:t>public static </a:t>
            </a:r>
            <a:endParaRPr lang="ru-RU" sz="1400" b="1" dirty="0" smtClean="0">
              <a:latin typeface="Calibri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err="1" smtClean="0">
                <a:latin typeface="Calibri" pitchFamily="34" charset="0"/>
              </a:rPr>
              <a:t>ICollectionView</a:t>
            </a: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GetDefaultView</a:t>
            </a:r>
            <a:r>
              <a:rPr lang="en-US" sz="1400" b="1" dirty="0" smtClean="0">
                <a:latin typeface="Calibri" pitchFamily="34" charset="0"/>
              </a:rPr>
              <a:t>( Object source );</a:t>
            </a:r>
            <a:endParaRPr lang="ru-RU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1912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Интерфейс 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ICollectionView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1428736"/>
            <a:ext cx="9144000" cy="12332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Интерфейс реализуется классом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CollectionView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Интерфейс включает более 20 свойств и методов и три события.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Свойства и методы интерфейса поддерживают текущую позицию в коллекции, сортировку, фильтрацию и группировку элементов коллекции.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1000108"/>
            <a:ext cx="871543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interface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ICollectionView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INotifyCollectionChanged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2857496"/>
          <a:ext cx="8715436" cy="3800197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3241278"/>
                <a:gridCol w="5474158"/>
              </a:tblGrid>
              <a:tr h="47039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Object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CurrentItem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{ get;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Текущий элемент в представлении.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16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CurrentPosition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{ get;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Номер текущего элемента в представлении.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8431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MoveCurrentTo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( Object item );</a:t>
                      </a:r>
                    </a:p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MoveCurrentToPosition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(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position );</a:t>
                      </a:r>
                    </a:p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MoveCurrentToNext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();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……..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Перемещение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указателя на текущий элемент.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16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Contains( Object item );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принадлежит ли элемент представлению коллекции.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0391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IsCurrentAfterLast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{ get; }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IsCurrentBeforeFirst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{ get;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позицию текущего элемента.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16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IEnumerable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SourceCollection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{ get;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Ссылка на базовую коллекцию.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1912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Представление коллекции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CollectionViewSource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</a:t>
            </a:r>
            <a:b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</a:b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Привязка в коде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1000108"/>
            <a:ext cx="9144000" cy="221817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примере создается представление для коллекции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ObservableCollection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&lt;DataItem_4&gt;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которая находится в объекте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data_rc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Data_4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доступна через определенное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Data_4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DataFromObservableCollection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Для представления используется тип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CollectionViewSource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К представлению применяется фильтр, который включает в представление только те элементы исходной коллекции, у которых первый символ в свойстве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это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‘A’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Условие фильтрации реализуется с помощью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обработчика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FilterByFirstSymbol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события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Filter</a:t>
            </a:r>
            <a:r>
              <a:rPr lang="ru-RU" sz="1600" dirty="0" smtClean="0">
                <a:solidFill>
                  <a:srgbClr val="FBFCD0"/>
                </a:solidFill>
              </a:rPr>
              <a:t>, определенного 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CollectionViewSource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3286124"/>
            <a:ext cx="8715436" cy="34240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dirty="0" smtClean="0"/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button_filter_first_symbol_Click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CollectionViewSource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view_1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CollectionViewSource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view_1.Source 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data_rc.DataFromObservableCollection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view_1.Filter +=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FilterEventHandler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FilterByFirstSymbol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listBox_view_code.ItemsSource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view_1.View;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algn="l">
              <a:spcBef>
                <a:spcPts val="3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FilterByFirstSymbol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(object source,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FilterEventArgs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   DataItem_3 curr = args.Item as DataItem_3;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if 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curr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!= null)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if 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curr.Text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[0] == 'A')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args.Accepted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true;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else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args.Accepted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false;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}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Представление коллекции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ListCollectionView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Привязка в коде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1000108"/>
            <a:ext cx="9144000" cy="107939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для представления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коллекции  используется тип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ListCollectionView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К п</a:t>
            </a:r>
            <a:r>
              <a:rPr lang="ru-RU" sz="1600" dirty="0" smtClean="0">
                <a:solidFill>
                  <a:srgbClr val="FBFCD0"/>
                </a:solidFill>
              </a:rPr>
              <a:t>редставлению применяется фильтр, </a:t>
            </a:r>
            <a:r>
              <a:rPr lang="ru-RU" sz="1600" dirty="0" smtClean="0">
                <a:solidFill>
                  <a:srgbClr val="FBFCD0"/>
                </a:solidFill>
              </a:rPr>
              <a:t>реализованный </a:t>
            </a:r>
            <a:r>
              <a:rPr lang="ru-RU" sz="1600" dirty="0" smtClean="0">
                <a:solidFill>
                  <a:srgbClr val="FBFCD0"/>
                </a:solidFill>
              </a:rPr>
              <a:t>с помощью метода обратного вызова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dblAverageFilter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который определен в классе–источнике данных и </a:t>
            </a:r>
            <a:r>
              <a:rPr lang="ru-RU" sz="1600" dirty="0" smtClean="0">
                <a:solidFill>
                  <a:srgbClr val="FBFCD0"/>
                </a:solidFill>
              </a:rPr>
              <a:t>который </a:t>
            </a:r>
            <a:r>
              <a:rPr lang="ru-RU" sz="1600" dirty="0" smtClean="0">
                <a:solidFill>
                  <a:srgbClr val="FBFCD0"/>
                </a:solidFill>
              </a:rPr>
              <a:t>передается представлению через свойство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Filter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ListCollectionView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2143116"/>
            <a:ext cx="8715436" cy="18389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private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button_filter_overAverage_Click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{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ListCollectionView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list_CollectionView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ListCollectionView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data_rc.DataFromObservableCollection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list_CollectionView.Filter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Predicate&lt;object&gt;(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data_rc.dblAverageFilter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listBox_view_code.ItemsSource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list_CollectionView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0" y="4000504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dblAverageFilter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отбирает только те элементы, у которых значение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DoubleValue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больше среднего значения этого свойства для всех элементов коллекции. Среднее значение возвращает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dblAverage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4826699"/>
            <a:ext cx="8715436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Data_4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&lt;DataItem_3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&lt;DataItem_3&gt;();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…code]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dblAverageFilter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object item)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DataItem_3 item_3 = item as DataItem_3;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if (item_3 != null) return item_3.DoubleValue &gt;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dblAverage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else return false;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Создание представления коллекции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XAML.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811990"/>
            <a:ext cx="9144000" cy="140256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в разметке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ресурсах создается объект пользовательского типа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Data_4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ключом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key_data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ресурсах создается представление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CollectionViewSource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коллекции,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которая доступна через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DataFromObservableCollection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Data_4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В п</a:t>
            </a:r>
            <a:r>
              <a:rPr lang="ru-RU" sz="1600" dirty="0" smtClean="0">
                <a:solidFill>
                  <a:srgbClr val="FBFCD0"/>
                </a:solidFill>
              </a:rPr>
              <a:t>редставлении определяется фильтр с помощью метода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FilterByDate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2285992"/>
            <a:ext cx="8786874" cy="31777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&lt;Window x:Class="Wpf_Binding_CollectionView.Window1"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xmlns:zz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clr-namespace:Custom_Data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xmlns:yy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clr-namespace:Wpf_Binding_CollectionView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Title="Window1" Height="496" Width="702" Loaded="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&lt;zz:Data_4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CollectionViewSource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Source= "{ Binding Source={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},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	Path=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DataFromObservableCollection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Filter="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FilterByDate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[…code…]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0" y="5572140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Представление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CollectionViewSource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ключом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key_view_1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используется в привязке к элементу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6215082"/>
            <a:ext cx="8786874" cy="5001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="1" Margin="10,30,10,8" Name="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listBox_view_xaml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ItemsSource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="{Binding Source={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key_view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}}"/&gt;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7348</TotalTime>
  <Words>1484</Words>
  <Application>Microsoft Office PowerPoint</Application>
  <PresentationFormat>Экран (4:3)</PresentationFormat>
  <Paragraphs>237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по умолчанию</vt:lpstr>
      <vt:lpstr>Классы Windows Presentation Foundation</vt:lpstr>
      <vt:lpstr>Привязка к коллекциям</vt:lpstr>
      <vt:lpstr>Привязка к коллекции в коде. Пример</vt:lpstr>
      <vt:lpstr>Привязка к коллекции в разметке. Пример</vt:lpstr>
      <vt:lpstr>Привязка к коллекции в разметке. Пример(продолжение)</vt:lpstr>
      <vt:lpstr>Представления коллекций</vt:lpstr>
      <vt:lpstr>Классы представления коллекций</vt:lpstr>
      <vt:lpstr>Интерфейс ICollectionView</vt:lpstr>
      <vt:lpstr>Представление коллекции CollectionViewSource. Привязка в коде. Пример</vt:lpstr>
      <vt:lpstr>Представление коллекции ListCollectionView. Привязка в коде. Пример</vt:lpstr>
      <vt:lpstr>Создание представления коллекции в XAML. Пример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937</cp:revision>
  <dcterms:created xsi:type="dcterms:W3CDTF">2002-03-20T09:43:52Z</dcterms:created>
  <dcterms:modified xsi:type="dcterms:W3CDTF">2010-03-29T10:40:59Z</dcterms:modified>
</cp:coreProperties>
</file>