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392" r:id="rId2"/>
    <p:sldId id="345" r:id="rId3"/>
    <p:sldId id="329" r:id="rId4"/>
    <p:sldId id="398" r:id="rId5"/>
    <p:sldId id="338" r:id="rId6"/>
    <p:sldId id="358" r:id="rId7"/>
    <p:sldId id="399" r:id="rId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50000"/>
      </a:spcBef>
      <a:spcAft>
        <a:spcPct val="0"/>
      </a:spcAft>
      <a:buFont typeface="Wingdings" pitchFamily="2" charset="2"/>
      <a:defRPr sz="2000" kern="1200">
        <a:solidFill>
          <a:srgbClr val="FFFF99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50000"/>
      </a:spcBef>
      <a:spcAft>
        <a:spcPct val="0"/>
      </a:spcAft>
      <a:buFont typeface="Wingdings" pitchFamily="2" charset="2"/>
      <a:defRPr sz="2000" kern="1200">
        <a:solidFill>
          <a:srgbClr val="FFFF99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50000"/>
      </a:spcBef>
      <a:spcAft>
        <a:spcPct val="0"/>
      </a:spcAft>
      <a:buFont typeface="Wingdings" pitchFamily="2" charset="2"/>
      <a:defRPr sz="2000" kern="1200">
        <a:solidFill>
          <a:srgbClr val="FFFF99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50000"/>
      </a:spcBef>
      <a:spcAft>
        <a:spcPct val="0"/>
      </a:spcAft>
      <a:buFont typeface="Wingdings" pitchFamily="2" charset="2"/>
      <a:defRPr sz="2000" kern="1200">
        <a:solidFill>
          <a:srgbClr val="FFFF99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50000"/>
      </a:spcBef>
      <a:spcAft>
        <a:spcPct val="0"/>
      </a:spcAft>
      <a:buFont typeface="Wingdings" pitchFamily="2" charset="2"/>
      <a:defRPr sz="2000" kern="1200">
        <a:solidFill>
          <a:srgbClr val="FFFF99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rgbClr val="FFFF99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rgbClr val="FFFF99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rgbClr val="FFFF99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rgbClr val="FFFF99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ster" initials="M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F2C9"/>
    <a:srgbClr val="FFEAA7"/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95" autoAdjust="0"/>
    <p:restoredTop sz="99472" autoAdjust="0"/>
  </p:normalViewPr>
  <p:slideViewPr>
    <p:cSldViewPr snapToGrid="0">
      <p:cViewPr>
        <p:scale>
          <a:sx n="66" d="100"/>
          <a:sy n="66" d="100"/>
        </p:scale>
        <p:origin x="-612" y="-2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0-03-29T18:56:54.598" idx="1">
    <p:pos x="10" y="10"/>
    <p:text>Пример Wpf_Binding_DataTable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0-03-29T18:49:30.590" idx="3">
    <p:pos x="10" y="10"/>
    <p:text>Пример Wpf_Binding_DataTable</p:tex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A5B350-58D8-429B-AE78-049865E2B641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7318944-EA28-4321-BA84-2CEF1B9217E3}">
      <dgm:prSet phldrT="[Текст]" custT="1"/>
      <dgm:spPr>
        <a:solidFill>
          <a:srgbClr val="FFF2C9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Object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59B86696-8B22-4882-ACCA-F561626065D9}" type="parTrans" cxnId="{2A50278E-BA1C-4352-A7E8-9B66FFF87BFF}">
      <dgm:prSet/>
      <dgm:spPr/>
      <dgm:t>
        <a:bodyPr/>
        <a:lstStyle/>
        <a:p>
          <a:endParaRPr lang="ru-RU"/>
        </a:p>
      </dgm:t>
    </dgm:pt>
    <dgm:pt modelId="{9751D40A-EC63-428C-AA82-6FDA37573A31}" type="sibTrans" cxnId="{2A50278E-BA1C-4352-A7E8-9B66FFF87BFF}">
      <dgm:prSet/>
      <dgm:spPr/>
      <dgm:t>
        <a:bodyPr/>
        <a:lstStyle/>
        <a:p>
          <a:endParaRPr lang="ru-RU"/>
        </a:p>
      </dgm:t>
    </dgm:pt>
    <dgm:pt modelId="{596B55C5-126E-48E7-9DDE-23F6B3F98ED9}">
      <dgm:prSet phldrT="[Текст]" custT="1"/>
      <dgm:spPr>
        <a:solidFill>
          <a:srgbClr val="FFF2C9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MarshalByValueComponent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C557A1DD-5CF9-480D-B869-49E5A92891E3}" type="parTrans" cxnId="{ACA2CDB3-3858-4478-BD84-C4F4AA04DD12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221E1A2-8321-42A5-A470-6BD982E45498}" type="sibTrans" cxnId="{ACA2CDB3-3858-4478-BD84-C4F4AA04DD12}">
      <dgm:prSet/>
      <dgm:spPr/>
      <dgm:t>
        <a:bodyPr/>
        <a:lstStyle/>
        <a:p>
          <a:endParaRPr lang="ru-RU"/>
        </a:p>
      </dgm:t>
    </dgm:pt>
    <dgm:pt modelId="{A60F6053-7CD3-40B6-914B-15FC219C253D}">
      <dgm:prSet custT="1"/>
      <dgm:spPr>
        <a:solidFill>
          <a:srgbClr val="FFF2C9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DataSet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54DB3509-DA40-4ABF-AAFE-92B689471FB3}" type="parTrans" cxnId="{2E5A3CFD-263A-477E-A53C-462FFC06203E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E306BA15-D872-4E81-8079-3B8E17BDB941}" type="sibTrans" cxnId="{2E5A3CFD-263A-477E-A53C-462FFC06203E}">
      <dgm:prSet/>
      <dgm:spPr/>
      <dgm:t>
        <a:bodyPr/>
        <a:lstStyle/>
        <a:p>
          <a:endParaRPr lang="ru-RU"/>
        </a:p>
      </dgm:t>
    </dgm:pt>
    <dgm:pt modelId="{5117A68F-BCA6-4E34-8293-5D3B42AA19DF}">
      <dgm:prSet custT="1"/>
      <dgm:spPr>
        <a:solidFill>
          <a:srgbClr val="FFF2C9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DataView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F36467BA-AD1D-46BE-B01F-BC9B3BCD50F4}" type="parTrans" cxnId="{070D0E09-1151-4EA5-A6D8-13D24264191E}">
      <dgm:prSet/>
      <dgm:spPr>
        <a:solidFill>
          <a:srgbClr val="FFF2C9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93CBEE3A-F88F-4159-987F-4F5D0EA14E19}" type="sibTrans" cxnId="{070D0E09-1151-4EA5-A6D8-13D24264191E}">
      <dgm:prSet/>
      <dgm:spPr/>
      <dgm:t>
        <a:bodyPr/>
        <a:lstStyle/>
        <a:p>
          <a:endParaRPr lang="ru-RU"/>
        </a:p>
      </dgm:t>
    </dgm:pt>
    <dgm:pt modelId="{1CE0BCC7-4911-4A47-ACA2-783B952D6DC4}">
      <dgm:prSet custT="1"/>
      <dgm:spPr>
        <a:solidFill>
          <a:srgbClr val="FFF2C9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DataViewManager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955852D4-1C06-4144-9EF1-E84E6A7A4F19}" type="parTrans" cxnId="{CB15D310-3DD7-4B38-919D-A0E2392A24B9}">
      <dgm:prSet/>
      <dgm:spPr>
        <a:solidFill>
          <a:srgbClr val="FFF2C9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CE178275-9E1F-4909-92A5-618B8C9F79A0}" type="sibTrans" cxnId="{CB15D310-3DD7-4B38-919D-A0E2392A24B9}">
      <dgm:prSet/>
      <dgm:spPr/>
      <dgm:t>
        <a:bodyPr/>
        <a:lstStyle/>
        <a:p>
          <a:endParaRPr lang="ru-RU"/>
        </a:p>
      </dgm:t>
    </dgm:pt>
    <dgm:pt modelId="{F3ED3E69-9B66-4874-B0BC-BADF24B61597}">
      <dgm:prSet custT="1"/>
      <dgm:spPr>
        <a:solidFill>
          <a:srgbClr val="FFF2C9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DataColumn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927A3C24-4549-4A25-8B9F-831EFAB6EB41}" type="parTrans" cxnId="{91C751FB-CB51-4285-968C-5D506C9E9F58}">
      <dgm:prSet/>
      <dgm:spPr>
        <a:solidFill>
          <a:srgbClr val="FFF2C9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B233AC9B-040D-4335-9D7D-D94425402522}" type="sibTrans" cxnId="{91C751FB-CB51-4285-968C-5D506C9E9F58}">
      <dgm:prSet/>
      <dgm:spPr/>
      <dgm:t>
        <a:bodyPr/>
        <a:lstStyle/>
        <a:p>
          <a:endParaRPr lang="ru-RU"/>
        </a:p>
      </dgm:t>
    </dgm:pt>
    <dgm:pt modelId="{FD934459-6BDC-4939-BFF7-D35191862698}">
      <dgm:prSet custT="1"/>
      <dgm:spPr>
        <a:solidFill>
          <a:srgbClr val="FFF2C9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DataTable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E7450C63-6404-420C-865A-A2AB96090903}" type="parTrans" cxnId="{DE6624A1-CDCA-4814-95BF-AD4304999C58}">
      <dgm:prSet/>
      <dgm:spPr>
        <a:solidFill>
          <a:srgbClr val="FFF2C9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74DD9959-195B-4BAC-BDF6-7660A01C7904}" type="sibTrans" cxnId="{DE6624A1-CDCA-4814-95BF-AD4304999C58}">
      <dgm:prSet/>
      <dgm:spPr/>
      <dgm:t>
        <a:bodyPr/>
        <a:lstStyle/>
        <a:p>
          <a:endParaRPr lang="ru-RU"/>
        </a:p>
      </dgm:t>
    </dgm:pt>
    <dgm:pt modelId="{E0B09637-9AD6-40E4-963C-5AFE2B082C6E}">
      <dgm:prSet custT="1"/>
      <dgm:spPr>
        <a:solidFill>
          <a:srgbClr val="FFF2C9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Constraint</a:t>
          </a:r>
          <a:endParaRPr lang="ru-RU" sz="1100" dirty="0">
            <a:solidFill>
              <a:schemeClr val="tx1"/>
            </a:solidFill>
            <a:latin typeface="Calibri" pitchFamily="34" charset="0"/>
          </a:endParaRPr>
        </a:p>
      </dgm:t>
    </dgm:pt>
    <dgm:pt modelId="{F47D5BBC-EAB1-425E-AB55-EC7B3FECADDA}" type="parTrans" cxnId="{151B959F-67C0-4FAC-83CC-A346CBCAC5CF}">
      <dgm:prSet/>
      <dgm:spPr>
        <a:solidFill>
          <a:srgbClr val="FFF2C9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>
            <a:solidFill>
              <a:schemeClr val="tx1"/>
            </a:solidFill>
            <a:latin typeface="Calibri" pitchFamily="34" charset="0"/>
          </a:endParaRPr>
        </a:p>
      </dgm:t>
    </dgm:pt>
    <dgm:pt modelId="{9A996D83-1371-4C9A-B87D-9803573B9EC4}" type="sibTrans" cxnId="{151B959F-67C0-4FAC-83CC-A346CBCAC5CF}">
      <dgm:prSet/>
      <dgm:spPr/>
      <dgm:t>
        <a:bodyPr/>
        <a:lstStyle/>
        <a:p>
          <a:endParaRPr lang="ru-RU"/>
        </a:p>
      </dgm:t>
    </dgm:pt>
    <dgm:pt modelId="{2102A0FB-9756-45D0-9DAA-7A4C51E120C7}">
      <dgm:prSet custT="1"/>
      <dgm:spPr>
        <a:solidFill>
          <a:srgbClr val="FFF2C9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DataRelation</a:t>
          </a:r>
          <a:endParaRPr lang="ru-RU" sz="1100" dirty="0">
            <a:solidFill>
              <a:schemeClr val="tx1"/>
            </a:solidFill>
            <a:latin typeface="Calibri" pitchFamily="34" charset="0"/>
          </a:endParaRPr>
        </a:p>
      </dgm:t>
    </dgm:pt>
    <dgm:pt modelId="{43363012-155C-43FD-933A-9C963EA4DA27}" type="parTrans" cxnId="{81EF5AA7-539B-4C2A-BD6C-B0A664139522}">
      <dgm:prSet/>
      <dgm:spPr>
        <a:solidFill>
          <a:srgbClr val="FFF2C9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>
            <a:solidFill>
              <a:schemeClr val="tx1"/>
            </a:solidFill>
            <a:latin typeface="Calibri" pitchFamily="34" charset="0"/>
          </a:endParaRPr>
        </a:p>
      </dgm:t>
    </dgm:pt>
    <dgm:pt modelId="{9F7F1B7F-AEBA-4AF9-A2C2-27DB40F1E358}" type="sibTrans" cxnId="{81EF5AA7-539B-4C2A-BD6C-B0A664139522}">
      <dgm:prSet/>
      <dgm:spPr/>
      <dgm:t>
        <a:bodyPr/>
        <a:lstStyle/>
        <a:p>
          <a:endParaRPr lang="ru-RU"/>
        </a:p>
      </dgm:t>
    </dgm:pt>
    <dgm:pt modelId="{26A6F0BA-A128-4376-B442-BB719A4F57C2}">
      <dgm:prSet custT="1"/>
      <dgm:spPr>
        <a:solidFill>
          <a:srgbClr val="FFF2C9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ForeignKeyConstraint</a:t>
          </a:r>
          <a:endParaRPr lang="ru-RU" sz="1100" dirty="0">
            <a:solidFill>
              <a:schemeClr val="tx1"/>
            </a:solidFill>
            <a:latin typeface="Calibri" pitchFamily="34" charset="0"/>
          </a:endParaRPr>
        </a:p>
      </dgm:t>
    </dgm:pt>
    <dgm:pt modelId="{377538CB-714B-46EB-848B-B08F99917B53}" type="parTrans" cxnId="{EB529F26-7698-48BD-8032-49072E12E6AF}">
      <dgm:prSet/>
      <dgm:spPr>
        <a:solidFill>
          <a:srgbClr val="FFF2C9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>
            <a:solidFill>
              <a:schemeClr val="tx1"/>
            </a:solidFill>
            <a:latin typeface="Calibri" pitchFamily="34" charset="0"/>
          </a:endParaRPr>
        </a:p>
      </dgm:t>
    </dgm:pt>
    <dgm:pt modelId="{A4671CDE-6FDD-4222-B5AB-B5A3DD449887}" type="sibTrans" cxnId="{EB529F26-7698-48BD-8032-49072E12E6AF}">
      <dgm:prSet/>
      <dgm:spPr/>
      <dgm:t>
        <a:bodyPr/>
        <a:lstStyle/>
        <a:p>
          <a:endParaRPr lang="ru-RU"/>
        </a:p>
      </dgm:t>
    </dgm:pt>
    <dgm:pt modelId="{A3B50134-1C0F-4A63-B664-DEB5C29C3693}">
      <dgm:prSet custT="1"/>
      <dgm:spPr>
        <a:solidFill>
          <a:srgbClr val="FFF2C9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UniqueConstraint</a:t>
          </a:r>
          <a:endParaRPr lang="ru-RU" sz="1100" dirty="0">
            <a:solidFill>
              <a:schemeClr val="tx1"/>
            </a:solidFill>
            <a:latin typeface="Calibri" pitchFamily="34" charset="0"/>
          </a:endParaRPr>
        </a:p>
      </dgm:t>
    </dgm:pt>
    <dgm:pt modelId="{6E348E2A-4791-403B-8711-308E4575C83E}" type="parTrans" cxnId="{0164C2A6-63FF-4D66-BF11-D7E8F65DD252}">
      <dgm:prSet/>
      <dgm:spPr>
        <a:solidFill>
          <a:srgbClr val="FFF2C9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>
            <a:solidFill>
              <a:schemeClr val="tx1"/>
            </a:solidFill>
            <a:latin typeface="Calibri" pitchFamily="34" charset="0"/>
          </a:endParaRPr>
        </a:p>
      </dgm:t>
    </dgm:pt>
    <dgm:pt modelId="{C5208D82-D241-4B48-A6CA-F3ED01C34EE8}" type="sibTrans" cxnId="{0164C2A6-63FF-4D66-BF11-D7E8F65DD252}">
      <dgm:prSet/>
      <dgm:spPr/>
      <dgm:t>
        <a:bodyPr/>
        <a:lstStyle/>
        <a:p>
          <a:endParaRPr lang="ru-RU"/>
        </a:p>
      </dgm:t>
    </dgm:pt>
    <dgm:pt modelId="{07BE4A0C-4008-4BE3-81AE-9F4F519C4525}">
      <dgm:prSet custT="1"/>
      <dgm:spPr>
        <a:solidFill>
          <a:srgbClr val="FFF2C9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DataRow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9E06874B-431B-4EE6-B984-35EB8FEDA497}" type="parTrans" cxnId="{AB3C3572-4223-42AA-8B5E-9C1E078A73CA}">
      <dgm:prSet/>
      <dgm:spPr>
        <a:solidFill>
          <a:srgbClr val="FFF2C9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>
            <a:solidFill>
              <a:schemeClr val="tx1"/>
            </a:solidFill>
            <a:latin typeface="Calibri" pitchFamily="34" charset="0"/>
          </a:endParaRPr>
        </a:p>
      </dgm:t>
    </dgm:pt>
    <dgm:pt modelId="{1129E699-ECA7-457C-AA61-1983982D820F}" type="sibTrans" cxnId="{AB3C3572-4223-42AA-8B5E-9C1E078A73CA}">
      <dgm:prSet/>
      <dgm:spPr/>
      <dgm:t>
        <a:bodyPr/>
        <a:lstStyle/>
        <a:p>
          <a:endParaRPr lang="ru-RU"/>
        </a:p>
      </dgm:t>
    </dgm:pt>
    <dgm:pt modelId="{7ACAB703-1D5D-4181-B94B-5CA59E945497}" type="pres">
      <dgm:prSet presAssocID="{10A5B350-58D8-429B-AE78-049865E2B64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2A34531-CA28-40C0-B971-1F7098864209}" type="pres">
      <dgm:prSet presAssocID="{C7318944-EA28-4321-BA84-2CEF1B9217E3}" presName="hierRoot1" presStyleCnt="0">
        <dgm:presLayoutVars>
          <dgm:hierBranch/>
        </dgm:presLayoutVars>
      </dgm:prSet>
      <dgm:spPr/>
    </dgm:pt>
    <dgm:pt modelId="{F89020EF-DC4F-40E9-8C62-B575489EC7B2}" type="pres">
      <dgm:prSet presAssocID="{C7318944-EA28-4321-BA84-2CEF1B9217E3}" presName="rootComposite1" presStyleCnt="0"/>
      <dgm:spPr/>
    </dgm:pt>
    <dgm:pt modelId="{104249B1-2F0F-4B97-9D28-AF5987AD6CFF}" type="pres">
      <dgm:prSet presAssocID="{C7318944-EA28-4321-BA84-2CEF1B9217E3}" presName="rootText1" presStyleLbl="node0" presStyleIdx="0" presStyleCnt="1" custScaleX="177156" custScaleY="7513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ED455EA-9908-47E8-8B65-620A64BD560D}" type="pres">
      <dgm:prSet presAssocID="{C7318944-EA28-4321-BA84-2CEF1B9217E3}" presName="rootConnector1" presStyleLbl="node1" presStyleIdx="0" presStyleCnt="0"/>
      <dgm:spPr/>
      <dgm:t>
        <a:bodyPr/>
        <a:lstStyle/>
        <a:p>
          <a:endParaRPr lang="ru-RU"/>
        </a:p>
      </dgm:t>
    </dgm:pt>
    <dgm:pt modelId="{1C4F3F3A-DB22-4500-9FC9-522BC36CC05A}" type="pres">
      <dgm:prSet presAssocID="{C7318944-EA28-4321-BA84-2CEF1B9217E3}" presName="hierChild2" presStyleCnt="0"/>
      <dgm:spPr/>
    </dgm:pt>
    <dgm:pt modelId="{6A0FB715-EBF7-4C8A-8594-9C5861C05EA2}" type="pres">
      <dgm:prSet presAssocID="{9E06874B-431B-4EE6-B984-35EB8FEDA497}" presName="Name35" presStyleLbl="parChTrans1D2" presStyleIdx="0" presStyleCnt="4"/>
      <dgm:spPr/>
      <dgm:t>
        <a:bodyPr/>
        <a:lstStyle/>
        <a:p>
          <a:endParaRPr lang="ru-RU"/>
        </a:p>
      </dgm:t>
    </dgm:pt>
    <dgm:pt modelId="{9E009A28-4D26-4708-998F-C6614C8672ED}" type="pres">
      <dgm:prSet presAssocID="{07BE4A0C-4008-4BE3-81AE-9F4F519C4525}" presName="hierRoot2" presStyleCnt="0">
        <dgm:presLayoutVars>
          <dgm:hierBranch val="init"/>
        </dgm:presLayoutVars>
      </dgm:prSet>
      <dgm:spPr/>
    </dgm:pt>
    <dgm:pt modelId="{32E177A9-DF8A-42BC-BF49-0250FECF5448}" type="pres">
      <dgm:prSet presAssocID="{07BE4A0C-4008-4BE3-81AE-9F4F519C4525}" presName="rootComposite" presStyleCnt="0"/>
      <dgm:spPr/>
    </dgm:pt>
    <dgm:pt modelId="{CDF4A951-140A-4247-93E0-A88412D6F5BB}" type="pres">
      <dgm:prSet presAssocID="{07BE4A0C-4008-4BE3-81AE-9F4F519C4525}" presName="rootText" presStyleLbl="node2" presStyleIdx="0" presStyleCnt="4" custScaleY="7513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962DBE-2B9D-445F-A853-E04ED2C2D51C}" type="pres">
      <dgm:prSet presAssocID="{07BE4A0C-4008-4BE3-81AE-9F4F519C4525}" presName="rootConnector" presStyleLbl="node2" presStyleIdx="0" presStyleCnt="4"/>
      <dgm:spPr/>
      <dgm:t>
        <a:bodyPr/>
        <a:lstStyle/>
        <a:p>
          <a:endParaRPr lang="ru-RU"/>
        </a:p>
      </dgm:t>
    </dgm:pt>
    <dgm:pt modelId="{1F82457E-0BEC-49A9-BE33-6C27AA2452A5}" type="pres">
      <dgm:prSet presAssocID="{07BE4A0C-4008-4BE3-81AE-9F4F519C4525}" presName="hierChild4" presStyleCnt="0"/>
      <dgm:spPr/>
    </dgm:pt>
    <dgm:pt modelId="{7EF72E64-1189-45DF-9908-C18EE226E0AF}" type="pres">
      <dgm:prSet presAssocID="{07BE4A0C-4008-4BE3-81AE-9F4F519C4525}" presName="hierChild5" presStyleCnt="0"/>
      <dgm:spPr/>
    </dgm:pt>
    <dgm:pt modelId="{CD996755-0029-4C06-8553-406AD8206F97}" type="pres">
      <dgm:prSet presAssocID="{C557A1DD-5CF9-480D-B869-49E5A92891E3}" presName="Name35" presStyleLbl="parChTrans1D2" presStyleIdx="1" presStyleCnt="4"/>
      <dgm:spPr/>
      <dgm:t>
        <a:bodyPr/>
        <a:lstStyle/>
        <a:p>
          <a:endParaRPr lang="ru-RU"/>
        </a:p>
      </dgm:t>
    </dgm:pt>
    <dgm:pt modelId="{0E744275-AE81-4735-AFF9-72EA46BDD891}" type="pres">
      <dgm:prSet presAssocID="{596B55C5-126E-48E7-9DDE-23F6B3F98ED9}" presName="hierRoot2" presStyleCnt="0">
        <dgm:presLayoutVars>
          <dgm:hierBranch val="r"/>
        </dgm:presLayoutVars>
      </dgm:prSet>
      <dgm:spPr/>
    </dgm:pt>
    <dgm:pt modelId="{F0408702-23CB-43FC-BE6F-FAE672803B10}" type="pres">
      <dgm:prSet presAssocID="{596B55C5-126E-48E7-9DDE-23F6B3F98ED9}" presName="rootComposite" presStyleCnt="0"/>
      <dgm:spPr/>
    </dgm:pt>
    <dgm:pt modelId="{F4C1BFB7-910B-4222-B818-FA1F24C65E76}" type="pres">
      <dgm:prSet presAssocID="{596B55C5-126E-48E7-9DDE-23F6B3F98ED9}" presName="rootText" presStyleLbl="node2" presStyleIdx="1" presStyleCnt="4" custScaleX="2357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B47DE38-AB7E-440A-8B34-47E19BD558ED}" type="pres">
      <dgm:prSet presAssocID="{596B55C5-126E-48E7-9DDE-23F6B3F98ED9}" presName="rootConnector" presStyleLbl="node2" presStyleIdx="1" presStyleCnt="4"/>
      <dgm:spPr/>
      <dgm:t>
        <a:bodyPr/>
        <a:lstStyle/>
        <a:p>
          <a:endParaRPr lang="ru-RU"/>
        </a:p>
      </dgm:t>
    </dgm:pt>
    <dgm:pt modelId="{A2FDF682-79E4-4B00-BE6E-9513457A2B86}" type="pres">
      <dgm:prSet presAssocID="{596B55C5-126E-48E7-9DDE-23F6B3F98ED9}" presName="hierChild4" presStyleCnt="0"/>
      <dgm:spPr/>
    </dgm:pt>
    <dgm:pt modelId="{190596DD-FE5D-49E9-9665-9DBFA3DD9402}" type="pres">
      <dgm:prSet presAssocID="{54DB3509-DA40-4ABF-AAFE-92B689471FB3}" presName="Name50" presStyleLbl="parChTrans1D3" presStyleIdx="0" presStyleCnt="7"/>
      <dgm:spPr/>
      <dgm:t>
        <a:bodyPr/>
        <a:lstStyle/>
        <a:p>
          <a:endParaRPr lang="ru-RU"/>
        </a:p>
      </dgm:t>
    </dgm:pt>
    <dgm:pt modelId="{E2299695-AC80-4929-B0B0-21A3BE7AA1F7}" type="pres">
      <dgm:prSet presAssocID="{A60F6053-7CD3-40B6-914B-15FC219C253D}" presName="hierRoot2" presStyleCnt="0">
        <dgm:presLayoutVars>
          <dgm:hierBranch val="init"/>
        </dgm:presLayoutVars>
      </dgm:prSet>
      <dgm:spPr/>
    </dgm:pt>
    <dgm:pt modelId="{419CF57D-312D-4D87-A441-E56021551CB6}" type="pres">
      <dgm:prSet presAssocID="{A60F6053-7CD3-40B6-914B-15FC219C253D}" presName="rootComposite" presStyleCnt="0"/>
      <dgm:spPr/>
    </dgm:pt>
    <dgm:pt modelId="{C5E400E5-E6DC-46A3-9B14-ED7965273E6C}" type="pres">
      <dgm:prSet presAssocID="{A60F6053-7CD3-40B6-914B-15FC219C253D}" presName="rootText" presStyleLbl="node3" presStyleIdx="0" presStyleCnt="7" custScaleX="177156" custScaleY="7513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D293501-C26B-4EE3-A3CA-54B1AE36A8C2}" type="pres">
      <dgm:prSet presAssocID="{A60F6053-7CD3-40B6-914B-15FC219C253D}" presName="rootConnector" presStyleLbl="node3" presStyleIdx="0" presStyleCnt="7"/>
      <dgm:spPr/>
      <dgm:t>
        <a:bodyPr/>
        <a:lstStyle/>
        <a:p>
          <a:endParaRPr lang="ru-RU"/>
        </a:p>
      </dgm:t>
    </dgm:pt>
    <dgm:pt modelId="{65931431-1686-48B0-AEE0-C083B8E40922}" type="pres">
      <dgm:prSet presAssocID="{A60F6053-7CD3-40B6-914B-15FC219C253D}" presName="hierChild4" presStyleCnt="0"/>
      <dgm:spPr/>
    </dgm:pt>
    <dgm:pt modelId="{460A0E79-67D8-40BE-8823-8A04CE6DC608}" type="pres">
      <dgm:prSet presAssocID="{A60F6053-7CD3-40B6-914B-15FC219C253D}" presName="hierChild5" presStyleCnt="0"/>
      <dgm:spPr/>
    </dgm:pt>
    <dgm:pt modelId="{01DF25C7-2D42-442A-A357-9861466C1433}" type="pres">
      <dgm:prSet presAssocID="{E7450C63-6404-420C-865A-A2AB96090903}" presName="Name50" presStyleLbl="parChTrans1D3" presStyleIdx="1" presStyleCnt="7"/>
      <dgm:spPr/>
      <dgm:t>
        <a:bodyPr/>
        <a:lstStyle/>
        <a:p>
          <a:endParaRPr lang="ru-RU"/>
        </a:p>
      </dgm:t>
    </dgm:pt>
    <dgm:pt modelId="{98E28CF1-7CB3-4851-B9DA-AB715EE8DEDC}" type="pres">
      <dgm:prSet presAssocID="{FD934459-6BDC-4939-BFF7-D35191862698}" presName="hierRoot2" presStyleCnt="0">
        <dgm:presLayoutVars>
          <dgm:hierBranch val="init"/>
        </dgm:presLayoutVars>
      </dgm:prSet>
      <dgm:spPr/>
    </dgm:pt>
    <dgm:pt modelId="{EAEBDC72-8B75-4C93-B70A-56E3FCBECB30}" type="pres">
      <dgm:prSet presAssocID="{FD934459-6BDC-4939-BFF7-D35191862698}" presName="rootComposite" presStyleCnt="0"/>
      <dgm:spPr/>
    </dgm:pt>
    <dgm:pt modelId="{2E4BCDD9-0197-44E2-B7CA-B79B93EEEB17}" type="pres">
      <dgm:prSet presAssocID="{FD934459-6BDC-4939-BFF7-D35191862698}" presName="rootText" presStyleLbl="node3" presStyleIdx="1" presStyleCnt="7" custScaleX="177156" custScaleY="7513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51C33FF-15D7-43C6-BF81-24B0C8737CC7}" type="pres">
      <dgm:prSet presAssocID="{FD934459-6BDC-4939-BFF7-D35191862698}" presName="rootConnector" presStyleLbl="node3" presStyleIdx="1" presStyleCnt="7"/>
      <dgm:spPr/>
      <dgm:t>
        <a:bodyPr/>
        <a:lstStyle/>
        <a:p>
          <a:endParaRPr lang="ru-RU"/>
        </a:p>
      </dgm:t>
    </dgm:pt>
    <dgm:pt modelId="{29098CC4-2F97-43FF-ABDC-CD763CD60164}" type="pres">
      <dgm:prSet presAssocID="{FD934459-6BDC-4939-BFF7-D35191862698}" presName="hierChild4" presStyleCnt="0"/>
      <dgm:spPr/>
    </dgm:pt>
    <dgm:pt modelId="{F35C5F3C-0879-4A96-83B1-8BCBB0F871F2}" type="pres">
      <dgm:prSet presAssocID="{FD934459-6BDC-4939-BFF7-D35191862698}" presName="hierChild5" presStyleCnt="0"/>
      <dgm:spPr/>
    </dgm:pt>
    <dgm:pt modelId="{DA5735A4-1E10-4DCC-8BE2-7EE581BB65CE}" type="pres">
      <dgm:prSet presAssocID="{F36467BA-AD1D-46BE-B01F-BC9B3BCD50F4}" presName="Name50" presStyleLbl="parChTrans1D3" presStyleIdx="2" presStyleCnt="7"/>
      <dgm:spPr/>
      <dgm:t>
        <a:bodyPr/>
        <a:lstStyle/>
        <a:p>
          <a:endParaRPr lang="ru-RU"/>
        </a:p>
      </dgm:t>
    </dgm:pt>
    <dgm:pt modelId="{2526DEAF-3B86-48CC-AE02-0CC881E9AC58}" type="pres">
      <dgm:prSet presAssocID="{5117A68F-BCA6-4E34-8293-5D3B42AA19DF}" presName="hierRoot2" presStyleCnt="0">
        <dgm:presLayoutVars>
          <dgm:hierBranch val="init"/>
        </dgm:presLayoutVars>
      </dgm:prSet>
      <dgm:spPr/>
    </dgm:pt>
    <dgm:pt modelId="{B487BA0B-8093-43B3-9790-5EAE331C66FD}" type="pres">
      <dgm:prSet presAssocID="{5117A68F-BCA6-4E34-8293-5D3B42AA19DF}" presName="rootComposite" presStyleCnt="0"/>
      <dgm:spPr/>
    </dgm:pt>
    <dgm:pt modelId="{F5F2BA9B-F702-4753-9970-E4C88D2BADB9}" type="pres">
      <dgm:prSet presAssocID="{5117A68F-BCA6-4E34-8293-5D3B42AA19DF}" presName="rootText" presStyleLbl="node3" presStyleIdx="2" presStyleCnt="7" custScaleX="177156" custScaleY="7513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7A923AA-7097-4B4F-9258-1062BB852B0E}" type="pres">
      <dgm:prSet presAssocID="{5117A68F-BCA6-4E34-8293-5D3B42AA19DF}" presName="rootConnector" presStyleLbl="node3" presStyleIdx="2" presStyleCnt="7"/>
      <dgm:spPr/>
      <dgm:t>
        <a:bodyPr/>
        <a:lstStyle/>
        <a:p>
          <a:endParaRPr lang="ru-RU"/>
        </a:p>
      </dgm:t>
    </dgm:pt>
    <dgm:pt modelId="{C340D174-14E5-4BC6-94E6-2CB52E0C9F05}" type="pres">
      <dgm:prSet presAssocID="{5117A68F-BCA6-4E34-8293-5D3B42AA19DF}" presName="hierChild4" presStyleCnt="0"/>
      <dgm:spPr/>
    </dgm:pt>
    <dgm:pt modelId="{5A6161F0-09FE-4B70-A100-92B6A2A8928D}" type="pres">
      <dgm:prSet presAssocID="{5117A68F-BCA6-4E34-8293-5D3B42AA19DF}" presName="hierChild5" presStyleCnt="0"/>
      <dgm:spPr/>
    </dgm:pt>
    <dgm:pt modelId="{A9B759F4-3B6A-4AEE-97F4-1211A99EDEF5}" type="pres">
      <dgm:prSet presAssocID="{955852D4-1C06-4144-9EF1-E84E6A7A4F19}" presName="Name50" presStyleLbl="parChTrans1D3" presStyleIdx="3" presStyleCnt="7"/>
      <dgm:spPr/>
      <dgm:t>
        <a:bodyPr/>
        <a:lstStyle/>
        <a:p>
          <a:endParaRPr lang="ru-RU"/>
        </a:p>
      </dgm:t>
    </dgm:pt>
    <dgm:pt modelId="{4E3287F4-4F93-469F-A5E5-0BA94E3B12CE}" type="pres">
      <dgm:prSet presAssocID="{1CE0BCC7-4911-4A47-ACA2-783B952D6DC4}" presName="hierRoot2" presStyleCnt="0">
        <dgm:presLayoutVars>
          <dgm:hierBranch val="init"/>
        </dgm:presLayoutVars>
      </dgm:prSet>
      <dgm:spPr/>
    </dgm:pt>
    <dgm:pt modelId="{F1C6B9B6-1D51-4ECC-A116-4283CC61F5BE}" type="pres">
      <dgm:prSet presAssocID="{1CE0BCC7-4911-4A47-ACA2-783B952D6DC4}" presName="rootComposite" presStyleCnt="0"/>
      <dgm:spPr/>
    </dgm:pt>
    <dgm:pt modelId="{B0D2D05D-7AB2-4565-845F-EF0C8C72830B}" type="pres">
      <dgm:prSet presAssocID="{1CE0BCC7-4911-4A47-ACA2-783B952D6DC4}" presName="rootText" presStyleLbl="node3" presStyleIdx="3" presStyleCnt="7" custScaleX="177156" custScaleY="7513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1BF91CA-AAA1-46F7-A077-1A7CABA46FF9}" type="pres">
      <dgm:prSet presAssocID="{1CE0BCC7-4911-4A47-ACA2-783B952D6DC4}" presName="rootConnector" presStyleLbl="node3" presStyleIdx="3" presStyleCnt="7"/>
      <dgm:spPr/>
      <dgm:t>
        <a:bodyPr/>
        <a:lstStyle/>
        <a:p>
          <a:endParaRPr lang="ru-RU"/>
        </a:p>
      </dgm:t>
    </dgm:pt>
    <dgm:pt modelId="{DAEC6AB0-3BD7-4A3B-807B-CE8DE349ACC9}" type="pres">
      <dgm:prSet presAssocID="{1CE0BCC7-4911-4A47-ACA2-783B952D6DC4}" presName="hierChild4" presStyleCnt="0"/>
      <dgm:spPr/>
    </dgm:pt>
    <dgm:pt modelId="{0342B451-BB8D-41D9-873F-9CE9EA611674}" type="pres">
      <dgm:prSet presAssocID="{1CE0BCC7-4911-4A47-ACA2-783B952D6DC4}" presName="hierChild5" presStyleCnt="0"/>
      <dgm:spPr/>
    </dgm:pt>
    <dgm:pt modelId="{150275E0-BF6E-4B54-BBE6-06804221B4CC}" type="pres">
      <dgm:prSet presAssocID="{927A3C24-4549-4A25-8B9F-831EFAB6EB41}" presName="Name50" presStyleLbl="parChTrans1D3" presStyleIdx="4" presStyleCnt="7"/>
      <dgm:spPr/>
      <dgm:t>
        <a:bodyPr/>
        <a:lstStyle/>
        <a:p>
          <a:endParaRPr lang="ru-RU"/>
        </a:p>
      </dgm:t>
    </dgm:pt>
    <dgm:pt modelId="{03EA52B3-9DA3-4D24-ACB5-7D7D768AB6E1}" type="pres">
      <dgm:prSet presAssocID="{F3ED3E69-9B66-4874-B0BC-BADF24B61597}" presName="hierRoot2" presStyleCnt="0">
        <dgm:presLayoutVars>
          <dgm:hierBranch val="init"/>
        </dgm:presLayoutVars>
      </dgm:prSet>
      <dgm:spPr/>
    </dgm:pt>
    <dgm:pt modelId="{37DEE832-F847-4AB8-BFE6-5E0F2354EBA3}" type="pres">
      <dgm:prSet presAssocID="{F3ED3E69-9B66-4874-B0BC-BADF24B61597}" presName="rootComposite" presStyleCnt="0"/>
      <dgm:spPr/>
    </dgm:pt>
    <dgm:pt modelId="{9145A997-5F29-4E9C-8300-04E299E6B6F2}" type="pres">
      <dgm:prSet presAssocID="{F3ED3E69-9B66-4874-B0BC-BADF24B61597}" presName="rootText" presStyleLbl="node3" presStyleIdx="4" presStyleCnt="7" custScaleX="177156" custScaleY="7513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6132DC0-FA65-4B37-8CB3-E311A85415A8}" type="pres">
      <dgm:prSet presAssocID="{F3ED3E69-9B66-4874-B0BC-BADF24B61597}" presName="rootConnector" presStyleLbl="node3" presStyleIdx="4" presStyleCnt="7"/>
      <dgm:spPr/>
      <dgm:t>
        <a:bodyPr/>
        <a:lstStyle/>
        <a:p>
          <a:endParaRPr lang="ru-RU"/>
        </a:p>
      </dgm:t>
    </dgm:pt>
    <dgm:pt modelId="{F23DCEF4-BAB6-4C2C-B0CD-4D268D039017}" type="pres">
      <dgm:prSet presAssocID="{F3ED3E69-9B66-4874-B0BC-BADF24B61597}" presName="hierChild4" presStyleCnt="0"/>
      <dgm:spPr/>
    </dgm:pt>
    <dgm:pt modelId="{3E862649-89C4-4897-BFAE-2E4948184583}" type="pres">
      <dgm:prSet presAssocID="{F3ED3E69-9B66-4874-B0BC-BADF24B61597}" presName="hierChild5" presStyleCnt="0"/>
      <dgm:spPr/>
    </dgm:pt>
    <dgm:pt modelId="{4FC3BFD0-2346-4355-8B66-C3AE0773DFFC}" type="pres">
      <dgm:prSet presAssocID="{596B55C5-126E-48E7-9DDE-23F6B3F98ED9}" presName="hierChild5" presStyleCnt="0"/>
      <dgm:spPr/>
    </dgm:pt>
    <dgm:pt modelId="{1D1E794D-961B-46C9-ABAE-CF087099BEE4}" type="pres">
      <dgm:prSet presAssocID="{F47D5BBC-EAB1-425E-AB55-EC7B3FECADDA}" presName="Name35" presStyleLbl="parChTrans1D2" presStyleIdx="2" presStyleCnt="4"/>
      <dgm:spPr/>
      <dgm:t>
        <a:bodyPr/>
        <a:lstStyle/>
        <a:p>
          <a:endParaRPr lang="ru-RU"/>
        </a:p>
      </dgm:t>
    </dgm:pt>
    <dgm:pt modelId="{DBCD9029-ACF5-4675-B1B3-3F94F1A8D6D2}" type="pres">
      <dgm:prSet presAssocID="{E0B09637-9AD6-40E4-963C-5AFE2B082C6E}" presName="hierRoot2" presStyleCnt="0">
        <dgm:presLayoutVars>
          <dgm:hierBranch val="r"/>
        </dgm:presLayoutVars>
      </dgm:prSet>
      <dgm:spPr/>
    </dgm:pt>
    <dgm:pt modelId="{BB17771D-F9D6-44FE-824C-AA0386ACCDEE}" type="pres">
      <dgm:prSet presAssocID="{E0B09637-9AD6-40E4-963C-5AFE2B082C6E}" presName="rootComposite" presStyleCnt="0"/>
      <dgm:spPr/>
    </dgm:pt>
    <dgm:pt modelId="{1D535567-FD45-40F0-87FF-EFF4C11D0F42}" type="pres">
      <dgm:prSet presAssocID="{E0B09637-9AD6-40E4-963C-5AFE2B082C6E}" presName="rootText" presStyleLbl="node2" presStyleIdx="2" presStyleCnt="4" custScaleY="7513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3B18B4A-1451-4CD7-B282-E1CF42080FD2}" type="pres">
      <dgm:prSet presAssocID="{E0B09637-9AD6-40E4-963C-5AFE2B082C6E}" presName="rootConnector" presStyleLbl="node2" presStyleIdx="2" presStyleCnt="4"/>
      <dgm:spPr/>
      <dgm:t>
        <a:bodyPr/>
        <a:lstStyle/>
        <a:p>
          <a:endParaRPr lang="ru-RU"/>
        </a:p>
      </dgm:t>
    </dgm:pt>
    <dgm:pt modelId="{D5A3B33E-8783-4788-8E12-4CB8DCF9584E}" type="pres">
      <dgm:prSet presAssocID="{E0B09637-9AD6-40E4-963C-5AFE2B082C6E}" presName="hierChild4" presStyleCnt="0"/>
      <dgm:spPr/>
    </dgm:pt>
    <dgm:pt modelId="{10AB0C96-8FB5-4EB7-B370-FDC7DFF489A4}" type="pres">
      <dgm:prSet presAssocID="{377538CB-714B-46EB-848B-B08F99917B53}" presName="Name50" presStyleLbl="parChTrans1D3" presStyleIdx="5" presStyleCnt="7"/>
      <dgm:spPr/>
      <dgm:t>
        <a:bodyPr/>
        <a:lstStyle/>
        <a:p>
          <a:endParaRPr lang="ru-RU"/>
        </a:p>
      </dgm:t>
    </dgm:pt>
    <dgm:pt modelId="{1EF8C80A-AA21-4AAA-91AB-1852ED882AD3}" type="pres">
      <dgm:prSet presAssocID="{26A6F0BA-A128-4376-B442-BB719A4F57C2}" presName="hierRoot2" presStyleCnt="0">
        <dgm:presLayoutVars>
          <dgm:hierBranch val="init"/>
        </dgm:presLayoutVars>
      </dgm:prSet>
      <dgm:spPr/>
    </dgm:pt>
    <dgm:pt modelId="{69DBD14C-0DCF-46F2-A3AF-A2F30CAC5ED1}" type="pres">
      <dgm:prSet presAssocID="{26A6F0BA-A128-4376-B442-BB719A4F57C2}" presName="rootComposite" presStyleCnt="0"/>
      <dgm:spPr/>
    </dgm:pt>
    <dgm:pt modelId="{AFBC82A1-86AC-4DDF-8281-5B654BC17705}" type="pres">
      <dgm:prSet presAssocID="{26A6F0BA-A128-4376-B442-BB719A4F57C2}" presName="rootText" presStyleLbl="node3" presStyleIdx="5" presStyleCnt="7" custScaleX="177156" custScaleY="7513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9221500-2043-4C32-8691-52D3599D1DEA}" type="pres">
      <dgm:prSet presAssocID="{26A6F0BA-A128-4376-B442-BB719A4F57C2}" presName="rootConnector" presStyleLbl="node3" presStyleIdx="5" presStyleCnt="7"/>
      <dgm:spPr/>
      <dgm:t>
        <a:bodyPr/>
        <a:lstStyle/>
        <a:p>
          <a:endParaRPr lang="ru-RU"/>
        </a:p>
      </dgm:t>
    </dgm:pt>
    <dgm:pt modelId="{A6E4A4FF-455B-4525-B938-672F3C23BC8D}" type="pres">
      <dgm:prSet presAssocID="{26A6F0BA-A128-4376-B442-BB719A4F57C2}" presName="hierChild4" presStyleCnt="0"/>
      <dgm:spPr/>
    </dgm:pt>
    <dgm:pt modelId="{F1E0BB0F-D322-4B31-8EC0-1EB5F0AB78E7}" type="pres">
      <dgm:prSet presAssocID="{26A6F0BA-A128-4376-B442-BB719A4F57C2}" presName="hierChild5" presStyleCnt="0"/>
      <dgm:spPr/>
    </dgm:pt>
    <dgm:pt modelId="{F2C6836A-B765-40C8-9E02-D28513A6FFBB}" type="pres">
      <dgm:prSet presAssocID="{6E348E2A-4791-403B-8711-308E4575C83E}" presName="Name50" presStyleLbl="parChTrans1D3" presStyleIdx="6" presStyleCnt="7"/>
      <dgm:spPr/>
      <dgm:t>
        <a:bodyPr/>
        <a:lstStyle/>
        <a:p>
          <a:endParaRPr lang="ru-RU"/>
        </a:p>
      </dgm:t>
    </dgm:pt>
    <dgm:pt modelId="{F82EB068-FCB7-41D3-8162-8F9AA2841FB4}" type="pres">
      <dgm:prSet presAssocID="{A3B50134-1C0F-4A63-B664-DEB5C29C3693}" presName="hierRoot2" presStyleCnt="0">
        <dgm:presLayoutVars>
          <dgm:hierBranch val="init"/>
        </dgm:presLayoutVars>
      </dgm:prSet>
      <dgm:spPr/>
    </dgm:pt>
    <dgm:pt modelId="{27432CD9-7034-40E9-AF61-F751313ADFE9}" type="pres">
      <dgm:prSet presAssocID="{A3B50134-1C0F-4A63-B664-DEB5C29C3693}" presName="rootComposite" presStyleCnt="0"/>
      <dgm:spPr/>
    </dgm:pt>
    <dgm:pt modelId="{CD8D845D-7005-4D15-8001-C570D6A48162}" type="pres">
      <dgm:prSet presAssocID="{A3B50134-1C0F-4A63-B664-DEB5C29C3693}" presName="rootText" presStyleLbl="node3" presStyleIdx="6" presStyleCnt="7" custScaleX="177156" custScaleY="7513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5DF8B17-6B62-45FB-9FD8-DD7312D74D02}" type="pres">
      <dgm:prSet presAssocID="{A3B50134-1C0F-4A63-B664-DEB5C29C3693}" presName="rootConnector" presStyleLbl="node3" presStyleIdx="6" presStyleCnt="7"/>
      <dgm:spPr/>
      <dgm:t>
        <a:bodyPr/>
        <a:lstStyle/>
        <a:p>
          <a:endParaRPr lang="ru-RU"/>
        </a:p>
      </dgm:t>
    </dgm:pt>
    <dgm:pt modelId="{CB5E46EA-8D1D-4738-9CA4-5B91CC37E89A}" type="pres">
      <dgm:prSet presAssocID="{A3B50134-1C0F-4A63-B664-DEB5C29C3693}" presName="hierChild4" presStyleCnt="0"/>
      <dgm:spPr/>
    </dgm:pt>
    <dgm:pt modelId="{4DCA2B34-FFEE-4518-96E1-089322C1EE4F}" type="pres">
      <dgm:prSet presAssocID="{A3B50134-1C0F-4A63-B664-DEB5C29C3693}" presName="hierChild5" presStyleCnt="0"/>
      <dgm:spPr/>
    </dgm:pt>
    <dgm:pt modelId="{205A54C8-30F0-4B59-9ADF-00AB1B6D43DE}" type="pres">
      <dgm:prSet presAssocID="{E0B09637-9AD6-40E4-963C-5AFE2B082C6E}" presName="hierChild5" presStyleCnt="0"/>
      <dgm:spPr/>
    </dgm:pt>
    <dgm:pt modelId="{4D02A7E3-46F6-45AA-9393-51045ED39020}" type="pres">
      <dgm:prSet presAssocID="{43363012-155C-43FD-933A-9C963EA4DA27}" presName="Name35" presStyleLbl="parChTrans1D2" presStyleIdx="3" presStyleCnt="4"/>
      <dgm:spPr/>
      <dgm:t>
        <a:bodyPr/>
        <a:lstStyle/>
        <a:p>
          <a:endParaRPr lang="ru-RU"/>
        </a:p>
      </dgm:t>
    </dgm:pt>
    <dgm:pt modelId="{12E272F2-BAA6-48D3-A7EC-7F90BD3ACA2C}" type="pres">
      <dgm:prSet presAssocID="{2102A0FB-9756-45D0-9DAA-7A4C51E120C7}" presName="hierRoot2" presStyleCnt="0">
        <dgm:presLayoutVars>
          <dgm:hierBranch val="init"/>
        </dgm:presLayoutVars>
      </dgm:prSet>
      <dgm:spPr/>
    </dgm:pt>
    <dgm:pt modelId="{07C6934F-106B-4673-A672-A0596B5FA54A}" type="pres">
      <dgm:prSet presAssocID="{2102A0FB-9756-45D0-9DAA-7A4C51E120C7}" presName="rootComposite" presStyleCnt="0"/>
      <dgm:spPr/>
    </dgm:pt>
    <dgm:pt modelId="{35FAE161-16BA-4EE4-816E-B727177F4FFA}" type="pres">
      <dgm:prSet presAssocID="{2102A0FB-9756-45D0-9DAA-7A4C51E120C7}" presName="rootText" presStyleLbl="node2" presStyleIdx="3" presStyleCnt="4" custScaleX="121000" custScaleY="7513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9371ED-1A15-46B7-9591-888E05FD72FD}" type="pres">
      <dgm:prSet presAssocID="{2102A0FB-9756-45D0-9DAA-7A4C51E120C7}" presName="rootConnector" presStyleLbl="node2" presStyleIdx="3" presStyleCnt="4"/>
      <dgm:spPr/>
      <dgm:t>
        <a:bodyPr/>
        <a:lstStyle/>
        <a:p>
          <a:endParaRPr lang="ru-RU"/>
        </a:p>
      </dgm:t>
    </dgm:pt>
    <dgm:pt modelId="{D517E17F-9A34-4ED4-A88E-634A66431B19}" type="pres">
      <dgm:prSet presAssocID="{2102A0FB-9756-45D0-9DAA-7A4C51E120C7}" presName="hierChild4" presStyleCnt="0"/>
      <dgm:spPr/>
    </dgm:pt>
    <dgm:pt modelId="{A792B480-54D0-4BD2-B1D1-271C89D425CB}" type="pres">
      <dgm:prSet presAssocID="{2102A0FB-9756-45D0-9DAA-7A4C51E120C7}" presName="hierChild5" presStyleCnt="0"/>
      <dgm:spPr/>
    </dgm:pt>
    <dgm:pt modelId="{E3E8D8F2-92A7-4BEB-A04B-59808A9C1B65}" type="pres">
      <dgm:prSet presAssocID="{C7318944-EA28-4321-BA84-2CEF1B9217E3}" presName="hierChild3" presStyleCnt="0"/>
      <dgm:spPr/>
    </dgm:pt>
  </dgm:ptLst>
  <dgm:cxnLst>
    <dgm:cxn modelId="{5E477EA4-1EF1-45BE-A697-8206D18B66FF}" type="presOf" srcId="{F3ED3E69-9B66-4874-B0BC-BADF24B61597}" destId="{C6132DC0-FA65-4B37-8CB3-E311A85415A8}" srcOrd="1" destOrd="0" presId="urn:microsoft.com/office/officeart/2005/8/layout/orgChart1"/>
    <dgm:cxn modelId="{33D59327-0412-47A3-9E3E-64BFB60EE2EC}" type="presOf" srcId="{F36467BA-AD1D-46BE-B01F-BC9B3BCD50F4}" destId="{DA5735A4-1E10-4DCC-8BE2-7EE581BB65CE}" srcOrd="0" destOrd="0" presId="urn:microsoft.com/office/officeart/2005/8/layout/orgChart1"/>
    <dgm:cxn modelId="{2A50278E-BA1C-4352-A7E8-9B66FFF87BFF}" srcId="{10A5B350-58D8-429B-AE78-049865E2B641}" destId="{C7318944-EA28-4321-BA84-2CEF1B9217E3}" srcOrd="0" destOrd="0" parTransId="{59B86696-8B22-4882-ACCA-F561626065D9}" sibTransId="{9751D40A-EC63-428C-AA82-6FDA37573A31}"/>
    <dgm:cxn modelId="{EB529F26-7698-48BD-8032-49072E12E6AF}" srcId="{E0B09637-9AD6-40E4-963C-5AFE2B082C6E}" destId="{26A6F0BA-A128-4376-B442-BB719A4F57C2}" srcOrd="0" destOrd="0" parTransId="{377538CB-714B-46EB-848B-B08F99917B53}" sibTransId="{A4671CDE-6FDD-4222-B5AB-B5A3DD449887}"/>
    <dgm:cxn modelId="{A4F0F7F1-A151-4431-9E4E-54EDF44CB5D9}" type="presOf" srcId="{26A6F0BA-A128-4376-B442-BB719A4F57C2}" destId="{D9221500-2043-4C32-8691-52D3599D1DEA}" srcOrd="1" destOrd="0" presId="urn:microsoft.com/office/officeart/2005/8/layout/orgChart1"/>
    <dgm:cxn modelId="{2E5A3CFD-263A-477E-A53C-462FFC06203E}" srcId="{596B55C5-126E-48E7-9DDE-23F6B3F98ED9}" destId="{A60F6053-7CD3-40B6-914B-15FC219C253D}" srcOrd="0" destOrd="0" parTransId="{54DB3509-DA40-4ABF-AAFE-92B689471FB3}" sibTransId="{E306BA15-D872-4E81-8079-3B8E17BDB941}"/>
    <dgm:cxn modelId="{AA226D06-6E72-41AF-A4E1-733C7DEB5D68}" type="presOf" srcId="{5117A68F-BCA6-4E34-8293-5D3B42AA19DF}" destId="{B7A923AA-7097-4B4F-9258-1062BB852B0E}" srcOrd="1" destOrd="0" presId="urn:microsoft.com/office/officeart/2005/8/layout/orgChart1"/>
    <dgm:cxn modelId="{6A43132E-5DC0-4028-9F93-AB8E39B2DFBF}" type="presOf" srcId="{A60F6053-7CD3-40B6-914B-15FC219C253D}" destId="{C5E400E5-E6DC-46A3-9B14-ED7965273E6C}" srcOrd="0" destOrd="0" presId="urn:microsoft.com/office/officeart/2005/8/layout/orgChart1"/>
    <dgm:cxn modelId="{81EF5AA7-539B-4C2A-BD6C-B0A664139522}" srcId="{C7318944-EA28-4321-BA84-2CEF1B9217E3}" destId="{2102A0FB-9756-45D0-9DAA-7A4C51E120C7}" srcOrd="3" destOrd="0" parTransId="{43363012-155C-43FD-933A-9C963EA4DA27}" sibTransId="{9F7F1B7F-AEBA-4AF9-A2C2-27DB40F1E358}"/>
    <dgm:cxn modelId="{8B3DE89D-EB2B-47B1-BDED-2A80DFDE531C}" type="presOf" srcId="{C557A1DD-5CF9-480D-B869-49E5A92891E3}" destId="{CD996755-0029-4C06-8553-406AD8206F97}" srcOrd="0" destOrd="0" presId="urn:microsoft.com/office/officeart/2005/8/layout/orgChart1"/>
    <dgm:cxn modelId="{B2E0AD01-2B70-4113-B5B5-46F8F2BF8BAF}" type="presOf" srcId="{1CE0BCC7-4911-4A47-ACA2-783B952D6DC4}" destId="{D1BF91CA-AAA1-46F7-A077-1A7CABA46FF9}" srcOrd="1" destOrd="0" presId="urn:microsoft.com/office/officeart/2005/8/layout/orgChart1"/>
    <dgm:cxn modelId="{2BEF6BAA-B882-48C1-B1A2-FCA44F2E9A2B}" type="presOf" srcId="{5117A68F-BCA6-4E34-8293-5D3B42AA19DF}" destId="{F5F2BA9B-F702-4753-9970-E4C88D2BADB9}" srcOrd="0" destOrd="0" presId="urn:microsoft.com/office/officeart/2005/8/layout/orgChart1"/>
    <dgm:cxn modelId="{151B959F-67C0-4FAC-83CC-A346CBCAC5CF}" srcId="{C7318944-EA28-4321-BA84-2CEF1B9217E3}" destId="{E0B09637-9AD6-40E4-963C-5AFE2B082C6E}" srcOrd="2" destOrd="0" parTransId="{F47D5BBC-EAB1-425E-AB55-EC7B3FECADDA}" sibTransId="{9A996D83-1371-4C9A-B87D-9803573B9EC4}"/>
    <dgm:cxn modelId="{EA3F5D7F-893D-4203-A68F-94C6334485E3}" type="presOf" srcId="{955852D4-1C06-4144-9EF1-E84E6A7A4F19}" destId="{A9B759F4-3B6A-4AEE-97F4-1211A99EDEF5}" srcOrd="0" destOrd="0" presId="urn:microsoft.com/office/officeart/2005/8/layout/orgChart1"/>
    <dgm:cxn modelId="{D1EFEB75-D20A-4A75-BEB7-B10BBF3492C9}" type="presOf" srcId="{E7450C63-6404-420C-865A-A2AB96090903}" destId="{01DF25C7-2D42-442A-A357-9861466C1433}" srcOrd="0" destOrd="0" presId="urn:microsoft.com/office/officeart/2005/8/layout/orgChart1"/>
    <dgm:cxn modelId="{0164C2A6-63FF-4D66-BF11-D7E8F65DD252}" srcId="{E0B09637-9AD6-40E4-963C-5AFE2B082C6E}" destId="{A3B50134-1C0F-4A63-B664-DEB5C29C3693}" srcOrd="1" destOrd="0" parTransId="{6E348E2A-4791-403B-8711-308E4575C83E}" sibTransId="{C5208D82-D241-4B48-A6CA-F3ED01C34EE8}"/>
    <dgm:cxn modelId="{36CE89FC-565B-4BE5-8A66-B117DA5861F7}" type="presOf" srcId="{FD934459-6BDC-4939-BFF7-D35191862698}" destId="{C51C33FF-15D7-43C6-BF81-24B0C8737CC7}" srcOrd="1" destOrd="0" presId="urn:microsoft.com/office/officeart/2005/8/layout/orgChart1"/>
    <dgm:cxn modelId="{925EB1AA-0D20-408B-8805-FE69AA53ADE2}" type="presOf" srcId="{43363012-155C-43FD-933A-9C963EA4DA27}" destId="{4D02A7E3-46F6-45AA-9393-51045ED39020}" srcOrd="0" destOrd="0" presId="urn:microsoft.com/office/officeart/2005/8/layout/orgChart1"/>
    <dgm:cxn modelId="{365CBDE1-BFA9-40C2-8DA6-88FEDCF67A72}" type="presOf" srcId="{54DB3509-DA40-4ABF-AAFE-92B689471FB3}" destId="{190596DD-FE5D-49E9-9665-9DBFA3DD9402}" srcOrd="0" destOrd="0" presId="urn:microsoft.com/office/officeart/2005/8/layout/orgChart1"/>
    <dgm:cxn modelId="{9D1EFFD9-4258-4C5B-B5FC-4A2AF81EA857}" type="presOf" srcId="{07BE4A0C-4008-4BE3-81AE-9F4F519C4525}" destId="{CDF4A951-140A-4247-93E0-A88412D6F5BB}" srcOrd="0" destOrd="0" presId="urn:microsoft.com/office/officeart/2005/8/layout/orgChart1"/>
    <dgm:cxn modelId="{2585566E-94F4-4BAE-BE78-82CCD8F48F8C}" type="presOf" srcId="{07BE4A0C-4008-4BE3-81AE-9F4F519C4525}" destId="{2B962DBE-2B9D-445F-A853-E04ED2C2D51C}" srcOrd="1" destOrd="0" presId="urn:microsoft.com/office/officeart/2005/8/layout/orgChart1"/>
    <dgm:cxn modelId="{9EABB088-EE5B-4303-86F7-EA7EBE029D39}" type="presOf" srcId="{377538CB-714B-46EB-848B-B08F99917B53}" destId="{10AB0C96-8FB5-4EB7-B370-FDC7DFF489A4}" srcOrd="0" destOrd="0" presId="urn:microsoft.com/office/officeart/2005/8/layout/orgChart1"/>
    <dgm:cxn modelId="{6DF87F6F-BFB4-4B27-BE28-224D3752AD6C}" type="presOf" srcId="{2102A0FB-9756-45D0-9DAA-7A4C51E120C7}" destId="{35FAE161-16BA-4EE4-816E-B727177F4FFA}" srcOrd="0" destOrd="0" presId="urn:microsoft.com/office/officeart/2005/8/layout/orgChart1"/>
    <dgm:cxn modelId="{070D0E09-1151-4EA5-A6D8-13D24264191E}" srcId="{596B55C5-126E-48E7-9DDE-23F6B3F98ED9}" destId="{5117A68F-BCA6-4E34-8293-5D3B42AA19DF}" srcOrd="2" destOrd="0" parTransId="{F36467BA-AD1D-46BE-B01F-BC9B3BCD50F4}" sibTransId="{93CBEE3A-F88F-4159-987F-4F5D0EA14E19}"/>
    <dgm:cxn modelId="{CB15D310-3DD7-4B38-919D-A0E2392A24B9}" srcId="{596B55C5-126E-48E7-9DDE-23F6B3F98ED9}" destId="{1CE0BCC7-4911-4A47-ACA2-783B952D6DC4}" srcOrd="3" destOrd="0" parTransId="{955852D4-1C06-4144-9EF1-E84E6A7A4F19}" sibTransId="{CE178275-9E1F-4909-92A5-618B8C9F79A0}"/>
    <dgm:cxn modelId="{66F8A074-E033-47BF-9CD5-2EEEF15A7DF6}" type="presOf" srcId="{E0B09637-9AD6-40E4-963C-5AFE2B082C6E}" destId="{03B18B4A-1451-4CD7-B282-E1CF42080FD2}" srcOrd="1" destOrd="0" presId="urn:microsoft.com/office/officeart/2005/8/layout/orgChart1"/>
    <dgm:cxn modelId="{F117B0DA-A1E0-4380-ADC9-1CE4DBD3DE5C}" type="presOf" srcId="{C7318944-EA28-4321-BA84-2CEF1B9217E3}" destId="{104249B1-2F0F-4B97-9D28-AF5987AD6CFF}" srcOrd="0" destOrd="0" presId="urn:microsoft.com/office/officeart/2005/8/layout/orgChart1"/>
    <dgm:cxn modelId="{3B3654F3-1FA2-4A44-9BE5-ACA35159ABED}" type="presOf" srcId="{2102A0FB-9756-45D0-9DAA-7A4C51E120C7}" destId="{899371ED-1A15-46B7-9591-888E05FD72FD}" srcOrd="1" destOrd="0" presId="urn:microsoft.com/office/officeart/2005/8/layout/orgChart1"/>
    <dgm:cxn modelId="{DE6624A1-CDCA-4814-95BF-AD4304999C58}" srcId="{596B55C5-126E-48E7-9DDE-23F6B3F98ED9}" destId="{FD934459-6BDC-4939-BFF7-D35191862698}" srcOrd="1" destOrd="0" parTransId="{E7450C63-6404-420C-865A-A2AB96090903}" sibTransId="{74DD9959-195B-4BAC-BDF6-7660A01C7904}"/>
    <dgm:cxn modelId="{CDEBED75-37CF-4E51-B600-F898410B4B5E}" type="presOf" srcId="{1CE0BCC7-4911-4A47-ACA2-783B952D6DC4}" destId="{B0D2D05D-7AB2-4565-845F-EF0C8C72830B}" srcOrd="0" destOrd="0" presId="urn:microsoft.com/office/officeart/2005/8/layout/orgChart1"/>
    <dgm:cxn modelId="{B22DF998-12E2-4290-970A-0E00D79D7380}" type="presOf" srcId="{927A3C24-4549-4A25-8B9F-831EFAB6EB41}" destId="{150275E0-BF6E-4B54-BBE6-06804221B4CC}" srcOrd="0" destOrd="0" presId="urn:microsoft.com/office/officeart/2005/8/layout/orgChart1"/>
    <dgm:cxn modelId="{CF738A58-E3E2-4336-BDBC-08703D637F24}" type="presOf" srcId="{E0B09637-9AD6-40E4-963C-5AFE2B082C6E}" destId="{1D535567-FD45-40F0-87FF-EFF4C11D0F42}" srcOrd="0" destOrd="0" presId="urn:microsoft.com/office/officeart/2005/8/layout/orgChart1"/>
    <dgm:cxn modelId="{D4660CE4-311F-41C1-BB6E-541D0ADCDC0D}" type="presOf" srcId="{9E06874B-431B-4EE6-B984-35EB8FEDA497}" destId="{6A0FB715-EBF7-4C8A-8594-9C5861C05EA2}" srcOrd="0" destOrd="0" presId="urn:microsoft.com/office/officeart/2005/8/layout/orgChart1"/>
    <dgm:cxn modelId="{BD8E1B4A-9745-4A8A-8E33-B8F89935463B}" type="presOf" srcId="{6E348E2A-4791-403B-8711-308E4575C83E}" destId="{F2C6836A-B765-40C8-9E02-D28513A6FFBB}" srcOrd="0" destOrd="0" presId="urn:microsoft.com/office/officeart/2005/8/layout/orgChart1"/>
    <dgm:cxn modelId="{BA3FD6FB-6A62-4241-B736-2AB02A8E8104}" type="presOf" srcId="{A3B50134-1C0F-4A63-B664-DEB5C29C3693}" destId="{CD8D845D-7005-4D15-8001-C570D6A48162}" srcOrd="0" destOrd="0" presId="urn:microsoft.com/office/officeart/2005/8/layout/orgChart1"/>
    <dgm:cxn modelId="{AB725C4C-F1FB-4B0F-86CC-5BF50AD63F11}" type="presOf" srcId="{10A5B350-58D8-429B-AE78-049865E2B641}" destId="{7ACAB703-1D5D-4181-B94B-5CA59E945497}" srcOrd="0" destOrd="0" presId="urn:microsoft.com/office/officeart/2005/8/layout/orgChart1"/>
    <dgm:cxn modelId="{05F8B619-5372-47EB-82B0-47B6A9C4245C}" type="presOf" srcId="{26A6F0BA-A128-4376-B442-BB719A4F57C2}" destId="{AFBC82A1-86AC-4DDF-8281-5B654BC17705}" srcOrd="0" destOrd="0" presId="urn:microsoft.com/office/officeart/2005/8/layout/orgChart1"/>
    <dgm:cxn modelId="{084D898C-CDAC-4253-A0FC-5B352DC0C9E1}" type="presOf" srcId="{C7318944-EA28-4321-BA84-2CEF1B9217E3}" destId="{AED455EA-9908-47E8-8B65-620A64BD560D}" srcOrd="1" destOrd="0" presId="urn:microsoft.com/office/officeart/2005/8/layout/orgChart1"/>
    <dgm:cxn modelId="{02365D44-E022-4517-ACFB-AA88757EC987}" type="presOf" srcId="{FD934459-6BDC-4939-BFF7-D35191862698}" destId="{2E4BCDD9-0197-44E2-B7CA-B79B93EEEB17}" srcOrd="0" destOrd="0" presId="urn:microsoft.com/office/officeart/2005/8/layout/orgChart1"/>
    <dgm:cxn modelId="{91C751FB-CB51-4285-968C-5D506C9E9F58}" srcId="{596B55C5-126E-48E7-9DDE-23F6B3F98ED9}" destId="{F3ED3E69-9B66-4874-B0BC-BADF24B61597}" srcOrd="4" destOrd="0" parTransId="{927A3C24-4549-4A25-8B9F-831EFAB6EB41}" sibTransId="{B233AC9B-040D-4335-9D7D-D94425402522}"/>
    <dgm:cxn modelId="{7A0F1DA2-710E-4F88-AC1F-8045B80437DD}" type="presOf" srcId="{F3ED3E69-9B66-4874-B0BC-BADF24B61597}" destId="{9145A997-5F29-4E9C-8300-04E299E6B6F2}" srcOrd="0" destOrd="0" presId="urn:microsoft.com/office/officeart/2005/8/layout/orgChart1"/>
    <dgm:cxn modelId="{52B76742-B5C2-4279-97F9-1F9D5A59A72A}" type="presOf" srcId="{A3B50134-1C0F-4A63-B664-DEB5C29C3693}" destId="{E5DF8B17-6B62-45FB-9FD8-DD7312D74D02}" srcOrd="1" destOrd="0" presId="urn:microsoft.com/office/officeart/2005/8/layout/orgChart1"/>
    <dgm:cxn modelId="{4EC713DB-95F4-40DC-AD79-ADC319F807F3}" type="presOf" srcId="{596B55C5-126E-48E7-9DDE-23F6B3F98ED9}" destId="{F4C1BFB7-910B-4222-B818-FA1F24C65E76}" srcOrd="0" destOrd="0" presId="urn:microsoft.com/office/officeart/2005/8/layout/orgChart1"/>
    <dgm:cxn modelId="{ACA2CDB3-3858-4478-BD84-C4F4AA04DD12}" srcId="{C7318944-EA28-4321-BA84-2CEF1B9217E3}" destId="{596B55C5-126E-48E7-9DDE-23F6B3F98ED9}" srcOrd="1" destOrd="0" parTransId="{C557A1DD-5CF9-480D-B869-49E5A92891E3}" sibTransId="{A221E1A2-8321-42A5-A470-6BD982E45498}"/>
    <dgm:cxn modelId="{3501353D-FF60-42C8-BEFA-544B9702770C}" type="presOf" srcId="{F47D5BBC-EAB1-425E-AB55-EC7B3FECADDA}" destId="{1D1E794D-961B-46C9-ABAE-CF087099BEE4}" srcOrd="0" destOrd="0" presId="urn:microsoft.com/office/officeart/2005/8/layout/orgChart1"/>
    <dgm:cxn modelId="{B2C1AEB5-5CCA-4775-B440-C4A4975AAB4F}" type="presOf" srcId="{596B55C5-126E-48E7-9DDE-23F6B3F98ED9}" destId="{4B47DE38-AB7E-440A-8B34-47E19BD558ED}" srcOrd="1" destOrd="0" presId="urn:microsoft.com/office/officeart/2005/8/layout/orgChart1"/>
    <dgm:cxn modelId="{13EC1FF4-E3A7-43DC-913D-A3A8FFA4F86F}" type="presOf" srcId="{A60F6053-7CD3-40B6-914B-15FC219C253D}" destId="{1D293501-C26B-4EE3-A3CA-54B1AE36A8C2}" srcOrd="1" destOrd="0" presId="urn:microsoft.com/office/officeart/2005/8/layout/orgChart1"/>
    <dgm:cxn modelId="{AB3C3572-4223-42AA-8B5E-9C1E078A73CA}" srcId="{C7318944-EA28-4321-BA84-2CEF1B9217E3}" destId="{07BE4A0C-4008-4BE3-81AE-9F4F519C4525}" srcOrd="0" destOrd="0" parTransId="{9E06874B-431B-4EE6-B984-35EB8FEDA497}" sibTransId="{1129E699-ECA7-457C-AA61-1983982D820F}"/>
    <dgm:cxn modelId="{D23AAF02-3D5A-467A-8F86-903645F12F15}" type="presParOf" srcId="{7ACAB703-1D5D-4181-B94B-5CA59E945497}" destId="{52A34531-CA28-40C0-B971-1F7098864209}" srcOrd="0" destOrd="0" presId="urn:microsoft.com/office/officeart/2005/8/layout/orgChart1"/>
    <dgm:cxn modelId="{52BB92DA-953C-46F9-B403-DCEC0187BBAC}" type="presParOf" srcId="{52A34531-CA28-40C0-B971-1F7098864209}" destId="{F89020EF-DC4F-40E9-8C62-B575489EC7B2}" srcOrd="0" destOrd="0" presId="urn:microsoft.com/office/officeart/2005/8/layout/orgChart1"/>
    <dgm:cxn modelId="{88595F18-7E9A-4D16-AB0E-B3960B107C5E}" type="presParOf" srcId="{F89020EF-DC4F-40E9-8C62-B575489EC7B2}" destId="{104249B1-2F0F-4B97-9D28-AF5987AD6CFF}" srcOrd="0" destOrd="0" presId="urn:microsoft.com/office/officeart/2005/8/layout/orgChart1"/>
    <dgm:cxn modelId="{7F865D9F-400A-4C88-9582-2705483FE1C4}" type="presParOf" srcId="{F89020EF-DC4F-40E9-8C62-B575489EC7B2}" destId="{AED455EA-9908-47E8-8B65-620A64BD560D}" srcOrd="1" destOrd="0" presId="urn:microsoft.com/office/officeart/2005/8/layout/orgChart1"/>
    <dgm:cxn modelId="{929CE1C8-97C1-44C2-A809-E65DE89AB32D}" type="presParOf" srcId="{52A34531-CA28-40C0-B971-1F7098864209}" destId="{1C4F3F3A-DB22-4500-9FC9-522BC36CC05A}" srcOrd="1" destOrd="0" presId="urn:microsoft.com/office/officeart/2005/8/layout/orgChart1"/>
    <dgm:cxn modelId="{37EFEB0C-759E-4ABB-A879-3CF9D871943F}" type="presParOf" srcId="{1C4F3F3A-DB22-4500-9FC9-522BC36CC05A}" destId="{6A0FB715-EBF7-4C8A-8594-9C5861C05EA2}" srcOrd="0" destOrd="0" presId="urn:microsoft.com/office/officeart/2005/8/layout/orgChart1"/>
    <dgm:cxn modelId="{A140D98C-AAE5-4137-AF21-621E7C19E98B}" type="presParOf" srcId="{1C4F3F3A-DB22-4500-9FC9-522BC36CC05A}" destId="{9E009A28-4D26-4708-998F-C6614C8672ED}" srcOrd="1" destOrd="0" presId="urn:microsoft.com/office/officeart/2005/8/layout/orgChart1"/>
    <dgm:cxn modelId="{C54D4E8F-F54A-443F-9A85-FA2FE99C6315}" type="presParOf" srcId="{9E009A28-4D26-4708-998F-C6614C8672ED}" destId="{32E177A9-DF8A-42BC-BF49-0250FECF5448}" srcOrd="0" destOrd="0" presId="urn:microsoft.com/office/officeart/2005/8/layout/orgChart1"/>
    <dgm:cxn modelId="{FF8B1D55-4C02-4E83-96DE-E08510036E21}" type="presParOf" srcId="{32E177A9-DF8A-42BC-BF49-0250FECF5448}" destId="{CDF4A951-140A-4247-93E0-A88412D6F5BB}" srcOrd="0" destOrd="0" presId="urn:microsoft.com/office/officeart/2005/8/layout/orgChart1"/>
    <dgm:cxn modelId="{73B6EBD9-E701-463E-A0DA-0D66688D690F}" type="presParOf" srcId="{32E177A9-DF8A-42BC-BF49-0250FECF5448}" destId="{2B962DBE-2B9D-445F-A853-E04ED2C2D51C}" srcOrd="1" destOrd="0" presId="urn:microsoft.com/office/officeart/2005/8/layout/orgChart1"/>
    <dgm:cxn modelId="{A365FFA3-B746-4B6C-A755-3C4BE476DE3F}" type="presParOf" srcId="{9E009A28-4D26-4708-998F-C6614C8672ED}" destId="{1F82457E-0BEC-49A9-BE33-6C27AA2452A5}" srcOrd="1" destOrd="0" presId="urn:microsoft.com/office/officeart/2005/8/layout/orgChart1"/>
    <dgm:cxn modelId="{E6727EFB-0B49-45D3-A4C2-963C29CEE9EB}" type="presParOf" srcId="{9E009A28-4D26-4708-998F-C6614C8672ED}" destId="{7EF72E64-1189-45DF-9908-C18EE226E0AF}" srcOrd="2" destOrd="0" presId="urn:microsoft.com/office/officeart/2005/8/layout/orgChart1"/>
    <dgm:cxn modelId="{19DEAE0F-7A02-4559-812C-DCD62FC9F961}" type="presParOf" srcId="{1C4F3F3A-DB22-4500-9FC9-522BC36CC05A}" destId="{CD996755-0029-4C06-8553-406AD8206F97}" srcOrd="2" destOrd="0" presId="urn:microsoft.com/office/officeart/2005/8/layout/orgChart1"/>
    <dgm:cxn modelId="{4607D9E9-5003-4342-846F-FD9E79BBA0C7}" type="presParOf" srcId="{1C4F3F3A-DB22-4500-9FC9-522BC36CC05A}" destId="{0E744275-AE81-4735-AFF9-72EA46BDD891}" srcOrd="3" destOrd="0" presId="urn:microsoft.com/office/officeart/2005/8/layout/orgChart1"/>
    <dgm:cxn modelId="{1700ACF2-69D1-440B-B6F5-3BE63C82D85A}" type="presParOf" srcId="{0E744275-AE81-4735-AFF9-72EA46BDD891}" destId="{F0408702-23CB-43FC-BE6F-FAE672803B10}" srcOrd="0" destOrd="0" presId="urn:microsoft.com/office/officeart/2005/8/layout/orgChart1"/>
    <dgm:cxn modelId="{0C755466-AEBA-4012-A5E1-5CEFA99F33B1}" type="presParOf" srcId="{F0408702-23CB-43FC-BE6F-FAE672803B10}" destId="{F4C1BFB7-910B-4222-B818-FA1F24C65E76}" srcOrd="0" destOrd="0" presId="urn:microsoft.com/office/officeart/2005/8/layout/orgChart1"/>
    <dgm:cxn modelId="{74F599EB-8C9C-4A42-A24B-2C8E0E043FD8}" type="presParOf" srcId="{F0408702-23CB-43FC-BE6F-FAE672803B10}" destId="{4B47DE38-AB7E-440A-8B34-47E19BD558ED}" srcOrd="1" destOrd="0" presId="urn:microsoft.com/office/officeart/2005/8/layout/orgChart1"/>
    <dgm:cxn modelId="{31DC8835-0AE1-45B1-84D0-6A3818636294}" type="presParOf" srcId="{0E744275-AE81-4735-AFF9-72EA46BDD891}" destId="{A2FDF682-79E4-4B00-BE6E-9513457A2B86}" srcOrd="1" destOrd="0" presId="urn:microsoft.com/office/officeart/2005/8/layout/orgChart1"/>
    <dgm:cxn modelId="{D9F5D67C-9210-4F02-80D5-66A6C5D0D6A6}" type="presParOf" srcId="{A2FDF682-79E4-4B00-BE6E-9513457A2B86}" destId="{190596DD-FE5D-49E9-9665-9DBFA3DD9402}" srcOrd="0" destOrd="0" presId="urn:microsoft.com/office/officeart/2005/8/layout/orgChart1"/>
    <dgm:cxn modelId="{E6C5DB6A-BB66-46F8-B43D-37CA24A660C7}" type="presParOf" srcId="{A2FDF682-79E4-4B00-BE6E-9513457A2B86}" destId="{E2299695-AC80-4929-B0B0-21A3BE7AA1F7}" srcOrd="1" destOrd="0" presId="urn:microsoft.com/office/officeart/2005/8/layout/orgChart1"/>
    <dgm:cxn modelId="{E2792355-33DC-49A6-A9D4-F1D8B62B0618}" type="presParOf" srcId="{E2299695-AC80-4929-B0B0-21A3BE7AA1F7}" destId="{419CF57D-312D-4D87-A441-E56021551CB6}" srcOrd="0" destOrd="0" presId="urn:microsoft.com/office/officeart/2005/8/layout/orgChart1"/>
    <dgm:cxn modelId="{3DDFCC82-1819-4903-84D9-E22879C4871C}" type="presParOf" srcId="{419CF57D-312D-4D87-A441-E56021551CB6}" destId="{C5E400E5-E6DC-46A3-9B14-ED7965273E6C}" srcOrd="0" destOrd="0" presId="urn:microsoft.com/office/officeart/2005/8/layout/orgChart1"/>
    <dgm:cxn modelId="{B2D33B77-5052-4340-AC41-6488B88F9936}" type="presParOf" srcId="{419CF57D-312D-4D87-A441-E56021551CB6}" destId="{1D293501-C26B-4EE3-A3CA-54B1AE36A8C2}" srcOrd="1" destOrd="0" presId="urn:microsoft.com/office/officeart/2005/8/layout/orgChart1"/>
    <dgm:cxn modelId="{9CD61498-7001-41DD-9E61-F02411805B88}" type="presParOf" srcId="{E2299695-AC80-4929-B0B0-21A3BE7AA1F7}" destId="{65931431-1686-48B0-AEE0-C083B8E40922}" srcOrd="1" destOrd="0" presId="urn:microsoft.com/office/officeart/2005/8/layout/orgChart1"/>
    <dgm:cxn modelId="{F71E3899-DBED-469E-9A6B-E6C2ADF6EA83}" type="presParOf" srcId="{E2299695-AC80-4929-B0B0-21A3BE7AA1F7}" destId="{460A0E79-67D8-40BE-8823-8A04CE6DC608}" srcOrd="2" destOrd="0" presId="urn:microsoft.com/office/officeart/2005/8/layout/orgChart1"/>
    <dgm:cxn modelId="{8897DFD8-1F2B-46A5-9F8A-6918328F4A60}" type="presParOf" srcId="{A2FDF682-79E4-4B00-BE6E-9513457A2B86}" destId="{01DF25C7-2D42-442A-A357-9861466C1433}" srcOrd="2" destOrd="0" presId="urn:microsoft.com/office/officeart/2005/8/layout/orgChart1"/>
    <dgm:cxn modelId="{5DF2AD01-A440-4DC8-B444-FC88B8CA034C}" type="presParOf" srcId="{A2FDF682-79E4-4B00-BE6E-9513457A2B86}" destId="{98E28CF1-7CB3-4851-B9DA-AB715EE8DEDC}" srcOrd="3" destOrd="0" presId="urn:microsoft.com/office/officeart/2005/8/layout/orgChart1"/>
    <dgm:cxn modelId="{E24D50AC-102B-4066-9993-7F6CC9F4A61A}" type="presParOf" srcId="{98E28CF1-7CB3-4851-B9DA-AB715EE8DEDC}" destId="{EAEBDC72-8B75-4C93-B70A-56E3FCBECB30}" srcOrd="0" destOrd="0" presId="urn:microsoft.com/office/officeart/2005/8/layout/orgChart1"/>
    <dgm:cxn modelId="{E1670EF7-62B7-4EC7-8592-6C656E2F2781}" type="presParOf" srcId="{EAEBDC72-8B75-4C93-B70A-56E3FCBECB30}" destId="{2E4BCDD9-0197-44E2-B7CA-B79B93EEEB17}" srcOrd="0" destOrd="0" presId="urn:microsoft.com/office/officeart/2005/8/layout/orgChart1"/>
    <dgm:cxn modelId="{22333376-CA6C-42A4-B321-0CED34B7777B}" type="presParOf" srcId="{EAEBDC72-8B75-4C93-B70A-56E3FCBECB30}" destId="{C51C33FF-15D7-43C6-BF81-24B0C8737CC7}" srcOrd="1" destOrd="0" presId="urn:microsoft.com/office/officeart/2005/8/layout/orgChart1"/>
    <dgm:cxn modelId="{421A9755-C2BB-4E52-A612-FA9709F3B469}" type="presParOf" srcId="{98E28CF1-7CB3-4851-B9DA-AB715EE8DEDC}" destId="{29098CC4-2F97-43FF-ABDC-CD763CD60164}" srcOrd="1" destOrd="0" presId="urn:microsoft.com/office/officeart/2005/8/layout/orgChart1"/>
    <dgm:cxn modelId="{9619D577-E754-4096-A5D5-D47B2DB92A3D}" type="presParOf" srcId="{98E28CF1-7CB3-4851-B9DA-AB715EE8DEDC}" destId="{F35C5F3C-0879-4A96-83B1-8BCBB0F871F2}" srcOrd="2" destOrd="0" presId="urn:microsoft.com/office/officeart/2005/8/layout/orgChart1"/>
    <dgm:cxn modelId="{52EF6A22-39DD-4377-BDCC-9A8A61B43DB2}" type="presParOf" srcId="{A2FDF682-79E4-4B00-BE6E-9513457A2B86}" destId="{DA5735A4-1E10-4DCC-8BE2-7EE581BB65CE}" srcOrd="4" destOrd="0" presId="urn:microsoft.com/office/officeart/2005/8/layout/orgChart1"/>
    <dgm:cxn modelId="{9158EB9D-862E-41BB-ABF1-45AD20473315}" type="presParOf" srcId="{A2FDF682-79E4-4B00-BE6E-9513457A2B86}" destId="{2526DEAF-3B86-48CC-AE02-0CC881E9AC58}" srcOrd="5" destOrd="0" presId="urn:microsoft.com/office/officeart/2005/8/layout/orgChart1"/>
    <dgm:cxn modelId="{4A2522B4-AC6B-414D-95C9-3286A224ADCD}" type="presParOf" srcId="{2526DEAF-3B86-48CC-AE02-0CC881E9AC58}" destId="{B487BA0B-8093-43B3-9790-5EAE331C66FD}" srcOrd="0" destOrd="0" presId="urn:microsoft.com/office/officeart/2005/8/layout/orgChart1"/>
    <dgm:cxn modelId="{E463E0C3-7351-4C0C-9AA6-D923D0310185}" type="presParOf" srcId="{B487BA0B-8093-43B3-9790-5EAE331C66FD}" destId="{F5F2BA9B-F702-4753-9970-E4C88D2BADB9}" srcOrd="0" destOrd="0" presId="urn:microsoft.com/office/officeart/2005/8/layout/orgChart1"/>
    <dgm:cxn modelId="{21666B3D-FF26-46D2-95AC-A31740394103}" type="presParOf" srcId="{B487BA0B-8093-43B3-9790-5EAE331C66FD}" destId="{B7A923AA-7097-4B4F-9258-1062BB852B0E}" srcOrd="1" destOrd="0" presId="urn:microsoft.com/office/officeart/2005/8/layout/orgChart1"/>
    <dgm:cxn modelId="{F618E8B9-C72B-4D80-83A5-CDA036E41918}" type="presParOf" srcId="{2526DEAF-3B86-48CC-AE02-0CC881E9AC58}" destId="{C340D174-14E5-4BC6-94E6-2CB52E0C9F05}" srcOrd="1" destOrd="0" presId="urn:microsoft.com/office/officeart/2005/8/layout/orgChart1"/>
    <dgm:cxn modelId="{A0DB118C-A066-44E1-9AA6-B1736C2C0C7E}" type="presParOf" srcId="{2526DEAF-3B86-48CC-AE02-0CC881E9AC58}" destId="{5A6161F0-09FE-4B70-A100-92B6A2A8928D}" srcOrd="2" destOrd="0" presId="urn:microsoft.com/office/officeart/2005/8/layout/orgChart1"/>
    <dgm:cxn modelId="{6D21A2A7-2F35-4C7F-9405-7A85DCDEF490}" type="presParOf" srcId="{A2FDF682-79E4-4B00-BE6E-9513457A2B86}" destId="{A9B759F4-3B6A-4AEE-97F4-1211A99EDEF5}" srcOrd="6" destOrd="0" presId="urn:microsoft.com/office/officeart/2005/8/layout/orgChart1"/>
    <dgm:cxn modelId="{50F9C094-0B64-4F57-9E8C-F8CBF390FD93}" type="presParOf" srcId="{A2FDF682-79E4-4B00-BE6E-9513457A2B86}" destId="{4E3287F4-4F93-469F-A5E5-0BA94E3B12CE}" srcOrd="7" destOrd="0" presId="urn:microsoft.com/office/officeart/2005/8/layout/orgChart1"/>
    <dgm:cxn modelId="{0AC0E738-A215-4C87-B848-5A6403484989}" type="presParOf" srcId="{4E3287F4-4F93-469F-A5E5-0BA94E3B12CE}" destId="{F1C6B9B6-1D51-4ECC-A116-4283CC61F5BE}" srcOrd="0" destOrd="0" presId="urn:microsoft.com/office/officeart/2005/8/layout/orgChart1"/>
    <dgm:cxn modelId="{04277DA6-BAEE-4855-B536-177F8DC6A889}" type="presParOf" srcId="{F1C6B9B6-1D51-4ECC-A116-4283CC61F5BE}" destId="{B0D2D05D-7AB2-4565-845F-EF0C8C72830B}" srcOrd="0" destOrd="0" presId="urn:microsoft.com/office/officeart/2005/8/layout/orgChart1"/>
    <dgm:cxn modelId="{8AF4949D-D07F-4546-AC07-2584060EB82E}" type="presParOf" srcId="{F1C6B9B6-1D51-4ECC-A116-4283CC61F5BE}" destId="{D1BF91CA-AAA1-46F7-A077-1A7CABA46FF9}" srcOrd="1" destOrd="0" presId="urn:microsoft.com/office/officeart/2005/8/layout/orgChart1"/>
    <dgm:cxn modelId="{790415FE-BD81-4C34-B912-BE1C53EB39E8}" type="presParOf" srcId="{4E3287F4-4F93-469F-A5E5-0BA94E3B12CE}" destId="{DAEC6AB0-3BD7-4A3B-807B-CE8DE349ACC9}" srcOrd="1" destOrd="0" presId="urn:microsoft.com/office/officeart/2005/8/layout/orgChart1"/>
    <dgm:cxn modelId="{94CF394A-77D8-4A96-B3BD-DA7302E59784}" type="presParOf" srcId="{4E3287F4-4F93-469F-A5E5-0BA94E3B12CE}" destId="{0342B451-BB8D-41D9-873F-9CE9EA611674}" srcOrd="2" destOrd="0" presId="urn:microsoft.com/office/officeart/2005/8/layout/orgChart1"/>
    <dgm:cxn modelId="{B5556341-4683-49A3-A794-BD97AAF79EFC}" type="presParOf" srcId="{A2FDF682-79E4-4B00-BE6E-9513457A2B86}" destId="{150275E0-BF6E-4B54-BBE6-06804221B4CC}" srcOrd="8" destOrd="0" presId="urn:microsoft.com/office/officeart/2005/8/layout/orgChart1"/>
    <dgm:cxn modelId="{8B123CA3-7DC8-4908-8AD9-18A64CD83F55}" type="presParOf" srcId="{A2FDF682-79E4-4B00-BE6E-9513457A2B86}" destId="{03EA52B3-9DA3-4D24-ACB5-7D7D768AB6E1}" srcOrd="9" destOrd="0" presId="urn:microsoft.com/office/officeart/2005/8/layout/orgChart1"/>
    <dgm:cxn modelId="{300C8923-1AAD-4228-B3EA-C77F68AB633B}" type="presParOf" srcId="{03EA52B3-9DA3-4D24-ACB5-7D7D768AB6E1}" destId="{37DEE832-F847-4AB8-BFE6-5E0F2354EBA3}" srcOrd="0" destOrd="0" presId="urn:microsoft.com/office/officeart/2005/8/layout/orgChart1"/>
    <dgm:cxn modelId="{36081AE2-C949-46AE-ADE5-72F9F1F0AF6F}" type="presParOf" srcId="{37DEE832-F847-4AB8-BFE6-5E0F2354EBA3}" destId="{9145A997-5F29-4E9C-8300-04E299E6B6F2}" srcOrd="0" destOrd="0" presId="urn:microsoft.com/office/officeart/2005/8/layout/orgChart1"/>
    <dgm:cxn modelId="{3A7369C5-9A10-4D47-AE25-E85A1A5882F9}" type="presParOf" srcId="{37DEE832-F847-4AB8-BFE6-5E0F2354EBA3}" destId="{C6132DC0-FA65-4B37-8CB3-E311A85415A8}" srcOrd="1" destOrd="0" presId="urn:microsoft.com/office/officeart/2005/8/layout/orgChart1"/>
    <dgm:cxn modelId="{4E4A047B-5A10-4457-8802-4A0713252FBD}" type="presParOf" srcId="{03EA52B3-9DA3-4D24-ACB5-7D7D768AB6E1}" destId="{F23DCEF4-BAB6-4C2C-B0CD-4D268D039017}" srcOrd="1" destOrd="0" presId="urn:microsoft.com/office/officeart/2005/8/layout/orgChart1"/>
    <dgm:cxn modelId="{71EBB2A1-2070-439E-A479-367405DE9CE5}" type="presParOf" srcId="{03EA52B3-9DA3-4D24-ACB5-7D7D768AB6E1}" destId="{3E862649-89C4-4897-BFAE-2E4948184583}" srcOrd="2" destOrd="0" presId="urn:microsoft.com/office/officeart/2005/8/layout/orgChart1"/>
    <dgm:cxn modelId="{2BF364CB-8959-4D00-AFED-D10B2797D7FA}" type="presParOf" srcId="{0E744275-AE81-4735-AFF9-72EA46BDD891}" destId="{4FC3BFD0-2346-4355-8B66-C3AE0773DFFC}" srcOrd="2" destOrd="0" presId="urn:microsoft.com/office/officeart/2005/8/layout/orgChart1"/>
    <dgm:cxn modelId="{ED131274-0A49-45AA-AA1D-B88633D80008}" type="presParOf" srcId="{1C4F3F3A-DB22-4500-9FC9-522BC36CC05A}" destId="{1D1E794D-961B-46C9-ABAE-CF087099BEE4}" srcOrd="4" destOrd="0" presId="urn:microsoft.com/office/officeart/2005/8/layout/orgChart1"/>
    <dgm:cxn modelId="{66AB1B52-39C0-44A8-8625-EE94E1F6B361}" type="presParOf" srcId="{1C4F3F3A-DB22-4500-9FC9-522BC36CC05A}" destId="{DBCD9029-ACF5-4675-B1B3-3F94F1A8D6D2}" srcOrd="5" destOrd="0" presId="urn:microsoft.com/office/officeart/2005/8/layout/orgChart1"/>
    <dgm:cxn modelId="{2688BA94-94D0-4939-B02D-3B45B37589B8}" type="presParOf" srcId="{DBCD9029-ACF5-4675-B1B3-3F94F1A8D6D2}" destId="{BB17771D-F9D6-44FE-824C-AA0386ACCDEE}" srcOrd="0" destOrd="0" presId="urn:microsoft.com/office/officeart/2005/8/layout/orgChart1"/>
    <dgm:cxn modelId="{B14AFCB6-EA01-444B-BB6B-4F5CC77F4592}" type="presParOf" srcId="{BB17771D-F9D6-44FE-824C-AA0386ACCDEE}" destId="{1D535567-FD45-40F0-87FF-EFF4C11D0F42}" srcOrd="0" destOrd="0" presId="urn:microsoft.com/office/officeart/2005/8/layout/orgChart1"/>
    <dgm:cxn modelId="{CC6C51D6-B757-425F-81AC-598E70554287}" type="presParOf" srcId="{BB17771D-F9D6-44FE-824C-AA0386ACCDEE}" destId="{03B18B4A-1451-4CD7-B282-E1CF42080FD2}" srcOrd="1" destOrd="0" presId="urn:microsoft.com/office/officeart/2005/8/layout/orgChart1"/>
    <dgm:cxn modelId="{FFCB3FE1-1BA7-4996-A0A1-CC2A6A01D20C}" type="presParOf" srcId="{DBCD9029-ACF5-4675-B1B3-3F94F1A8D6D2}" destId="{D5A3B33E-8783-4788-8E12-4CB8DCF9584E}" srcOrd="1" destOrd="0" presId="urn:microsoft.com/office/officeart/2005/8/layout/orgChart1"/>
    <dgm:cxn modelId="{4B5B40C2-C082-4168-A101-83650F50108F}" type="presParOf" srcId="{D5A3B33E-8783-4788-8E12-4CB8DCF9584E}" destId="{10AB0C96-8FB5-4EB7-B370-FDC7DFF489A4}" srcOrd="0" destOrd="0" presId="urn:microsoft.com/office/officeart/2005/8/layout/orgChart1"/>
    <dgm:cxn modelId="{1E6DCACB-882A-4029-83E0-8BD30EF32F67}" type="presParOf" srcId="{D5A3B33E-8783-4788-8E12-4CB8DCF9584E}" destId="{1EF8C80A-AA21-4AAA-91AB-1852ED882AD3}" srcOrd="1" destOrd="0" presId="urn:microsoft.com/office/officeart/2005/8/layout/orgChart1"/>
    <dgm:cxn modelId="{FBC99F45-CEEC-4471-AFEE-14B2F14D5DDB}" type="presParOf" srcId="{1EF8C80A-AA21-4AAA-91AB-1852ED882AD3}" destId="{69DBD14C-0DCF-46F2-A3AF-A2F30CAC5ED1}" srcOrd="0" destOrd="0" presId="urn:microsoft.com/office/officeart/2005/8/layout/orgChart1"/>
    <dgm:cxn modelId="{569EF14F-A79A-400D-845D-33AF9E1361AD}" type="presParOf" srcId="{69DBD14C-0DCF-46F2-A3AF-A2F30CAC5ED1}" destId="{AFBC82A1-86AC-4DDF-8281-5B654BC17705}" srcOrd="0" destOrd="0" presId="urn:microsoft.com/office/officeart/2005/8/layout/orgChart1"/>
    <dgm:cxn modelId="{77824B60-ED23-4C67-B024-36D6133859EA}" type="presParOf" srcId="{69DBD14C-0DCF-46F2-A3AF-A2F30CAC5ED1}" destId="{D9221500-2043-4C32-8691-52D3599D1DEA}" srcOrd="1" destOrd="0" presId="urn:microsoft.com/office/officeart/2005/8/layout/orgChart1"/>
    <dgm:cxn modelId="{52FED7B6-2824-494D-8DBD-B5F28105EF51}" type="presParOf" srcId="{1EF8C80A-AA21-4AAA-91AB-1852ED882AD3}" destId="{A6E4A4FF-455B-4525-B938-672F3C23BC8D}" srcOrd="1" destOrd="0" presId="urn:microsoft.com/office/officeart/2005/8/layout/orgChart1"/>
    <dgm:cxn modelId="{4107189D-23C0-47CD-B523-DBA68D7B9AED}" type="presParOf" srcId="{1EF8C80A-AA21-4AAA-91AB-1852ED882AD3}" destId="{F1E0BB0F-D322-4B31-8EC0-1EB5F0AB78E7}" srcOrd="2" destOrd="0" presId="urn:microsoft.com/office/officeart/2005/8/layout/orgChart1"/>
    <dgm:cxn modelId="{31A6F2C9-8CA8-4508-997A-03D81428178C}" type="presParOf" srcId="{D5A3B33E-8783-4788-8E12-4CB8DCF9584E}" destId="{F2C6836A-B765-40C8-9E02-D28513A6FFBB}" srcOrd="2" destOrd="0" presId="urn:microsoft.com/office/officeart/2005/8/layout/orgChart1"/>
    <dgm:cxn modelId="{462B67EC-38F7-42E8-808A-F891A8C8C28C}" type="presParOf" srcId="{D5A3B33E-8783-4788-8E12-4CB8DCF9584E}" destId="{F82EB068-FCB7-41D3-8162-8F9AA2841FB4}" srcOrd="3" destOrd="0" presId="urn:microsoft.com/office/officeart/2005/8/layout/orgChart1"/>
    <dgm:cxn modelId="{A9EBF618-86E3-48DD-BF64-06808844E0E2}" type="presParOf" srcId="{F82EB068-FCB7-41D3-8162-8F9AA2841FB4}" destId="{27432CD9-7034-40E9-AF61-F751313ADFE9}" srcOrd="0" destOrd="0" presId="urn:microsoft.com/office/officeart/2005/8/layout/orgChart1"/>
    <dgm:cxn modelId="{03BAFAD1-CFB7-4948-8215-1BA813EF0A15}" type="presParOf" srcId="{27432CD9-7034-40E9-AF61-F751313ADFE9}" destId="{CD8D845D-7005-4D15-8001-C570D6A48162}" srcOrd="0" destOrd="0" presId="urn:microsoft.com/office/officeart/2005/8/layout/orgChart1"/>
    <dgm:cxn modelId="{30B8523F-116D-44DC-9FE7-1D4512C9D3E4}" type="presParOf" srcId="{27432CD9-7034-40E9-AF61-F751313ADFE9}" destId="{E5DF8B17-6B62-45FB-9FD8-DD7312D74D02}" srcOrd="1" destOrd="0" presId="urn:microsoft.com/office/officeart/2005/8/layout/orgChart1"/>
    <dgm:cxn modelId="{D50E28F9-F832-4CD5-9D0F-22CBCF571950}" type="presParOf" srcId="{F82EB068-FCB7-41D3-8162-8F9AA2841FB4}" destId="{CB5E46EA-8D1D-4738-9CA4-5B91CC37E89A}" srcOrd="1" destOrd="0" presId="urn:microsoft.com/office/officeart/2005/8/layout/orgChart1"/>
    <dgm:cxn modelId="{842B375C-6691-4C0B-9DAD-76B9DEE4BA51}" type="presParOf" srcId="{F82EB068-FCB7-41D3-8162-8F9AA2841FB4}" destId="{4DCA2B34-FFEE-4518-96E1-089322C1EE4F}" srcOrd="2" destOrd="0" presId="urn:microsoft.com/office/officeart/2005/8/layout/orgChart1"/>
    <dgm:cxn modelId="{BAAD8425-015A-434F-AAA0-0CEE25837F14}" type="presParOf" srcId="{DBCD9029-ACF5-4675-B1B3-3F94F1A8D6D2}" destId="{205A54C8-30F0-4B59-9ADF-00AB1B6D43DE}" srcOrd="2" destOrd="0" presId="urn:microsoft.com/office/officeart/2005/8/layout/orgChart1"/>
    <dgm:cxn modelId="{3B872A7A-DE37-42EF-AEBA-19F0A980D452}" type="presParOf" srcId="{1C4F3F3A-DB22-4500-9FC9-522BC36CC05A}" destId="{4D02A7E3-46F6-45AA-9393-51045ED39020}" srcOrd="6" destOrd="0" presId="urn:microsoft.com/office/officeart/2005/8/layout/orgChart1"/>
    <dgm:cxn modelId="{9799B009-4CAA-40D1-82E2-7D1474C91F0D}" type="presParOf" srcId="{1C4F3F3A-DB22-4500-9FC9-522BC36CC05A}" destId="{12E272F2-BAA6-48D3-A7EC-7F90BD3ACA2C}" srcOrd="7" destOrd="0" presId="urn:microsoft.com/office/officeart/2005/8/layout/orgChart1"/>
    <dgm:cxn modelId="{C7A1C233-2A83-4F2C-A6DB-60308AC28B27}" type="presParOf" srcId="{12E272F2-BAA6-48D3-A7EC-7F90BD3ACA2C}" destId="{07C6934F-106B-4673-A672-A0596B5FA54A}" srcOrd="0" destOrd="0" presId="urn:microsoft.com/office/officeart/2005/8/layout/orgChart1"/>
    <dgm:cxn modelId="{8DB51BDD-CA9B-4912-94EA-10FCC15C9591}" type="presParOf" srcId="{07C6934F-106B-4673-A672-A0596B5FA54A}" destId="{35FAE161-16BA-4EE4-816E-B727177F4FFA}" srcOrd="0" destOrd="0" presId="urn:microsoft.com/office/officeart/2005/8/layout/orgChart1"/>
    <dgm:cxn modelId="{2DDA1430-93B4-45ED-BDBE-02796CD34EAB}" type="presParOf" srcId="{07C6934F-106B-4673-A672-A0596B5FA54A}" destId="{899371ED-1A15-46B7-9591-888E05FD72FD}" srcOrd="1" destOrd="0" presId="urn:microsoft.com/office/officeart/2005/8/layout/orgChart1"/>
    <dgm:cxn modelId="{8B3EA88A-FEC0-4164-95F1-D07A074C542F}" type="presParOf" srcId="{12E272F2-BAA6-48D3-A7EC-7F90BD3ACA2C}" destId="{D517E17F-9A34-4ED4-A88E-634A66431B19}" srcOrd="1" destOrd="0" presId="urn:microsoft.com/office/officeart/2005/8/layout/orgChart1"/>
    <dgm:cxn modelId="{4039DE63-5693-44FC-8E69-BE5CCC2BF061}" type="presParOf" srcId="{12E272F2-BAA6-48D3-A7EC-7F90BD3ACA2C}" destId="{A792B480-54D0-4BD2-B1D1-271C89D425CB}" srcOrd="2" destOrd="0" presId="urn:microsoft.com/office/officeart/2005/8/layout/orgChart1"/>
    <dgm:cxn modelId="{3D251A19-C25E-4604-83C2-EAA8B4515E17}" type="presParOf" srcId="{52A34531-CA28-40C0-B971-1F7098864209}" destId="{E3E8D8F2-92A7-4BEB-A04B-59808A9C1B6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D02A7E3-46F6-45AA-9393-51045ED39020}">
      <dsp:nvSpPr>
        <dsp:cNvPr id="0" name=""/>
        <dsp:cNvSpPr/>
      </dsp:nvSpPr>
      <dsp:spPr>
        <a:xfrm>
          <a:off x="2634340" y="579951"/>
          <a:ext cx="2117278" cy="1782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9140"/>
              </a:lnTo>
              <a:lnTo>
                <a:pt x="2117278" y="89140"/>
              </a:lnTo>
              <a:lnTo>
                <a:pt x="2117278" y="178281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C6836A-B765-40C8-9E02-D28513A6FFBB}">
      <dsp:nvSpPr>
        <dsp:cNvPr id="0" name=""/>
        <dsp:cNvSpPr/>
      </dsp:nvSpPr>
      <dsp:spPr>
        <a:xfrm>
          <a:off x="3295656" y="1077151"/>
          <a:ext cx="127343" cy="8349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4940"/>
              </a:lnTo>
              <a:lnTo>
                <a:pt x="127343" y="83494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AB0C96-8FB5-4EB7-B370-FDC7DFF489A4}">
      <dsp:nvSpPr>
        <dsp:cNvPr id="0" name=""/>
        <dsp:cNvSpPr/>
      </dsp:nvSpPr>
      <dsp:spPr>
        <a:xfrm>
          <a:off x="3295656" y="1077151"/>
          <a:ext cx="127343" cy="3377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7740"/>
              </a:lnTo>
              <a:lnTo>
                <a:pt x="127343" y="33774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1E794D-961B-46C9-ABAE-CF087099BEE4}">
      <dsp:nvSpPr>
        <dsp:cNvPr id="0" name=""/>
        <dsp:cNvSpPr/>
      </dsp:nvSpPr>
      <dsp:spPr>
        <a:xfrm>
          <a:off x="2634340" y="579951"/>
          <a:ext cx="1000899" cy="1782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9140"/>
              </a:lnTo>
              <a:lnTo>
                <a:pt x="1000899" y="89140"/>
              </a:lnTo>
              <a:lnTo>
                <a:pt x="1000899" y="178281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0275E0-BF6E-4B54-BBE6-06804221B4CC}">
      <dsp:nvSpPr>
        <dsp:cNvPr id="0" name=""/>
        <dsp:cNvSpPr/>
      </dsp:nvSpPr>
      <dsp:spPr>
        <a:xfrm>
          <a:off x="1230860" y="1182711"/>
          <a:ext cx="300269" cy="23265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26541"/>
              </a:lnTo>
              <a:lnTo>
                <a:pt x="300269" y="2326541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B759F4-3B6A-4AEE-97F4-1211A99EDEF5}">
      <dsp:nvSpPr>
        <dsp:cNvPr id="0" name=""/>
        <dsp:cNvSpPr/>
      </dsp:nvSpPr>
      <dsp:spPr>
        <a:xfrm>
          <a:off x="1230860" y="1182711"/>
          <a:ext cx="300269" cy="18293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29341"/>
              </a:lnTo>
              <a:lnTo>
                <a:pt x="300269" y="1829341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5735A4-1E10-4DCC-8BE2-7EE581BB65CE}">
      <dsp:nvSpPr>
        <dsp:cNvPr id="0" name=""/>
        <dsp:cNvSpPr/>
      </dsp:nvSpPr>
      <dsp:spPr>
        <a:xfrm>
          <a:off x="1230860" y="1182711"/>
          <a:ext cx="300269" cy="13321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2141"/>
              </a:lnTo>
              <a:lnTo>
                <a:pt x="300269" y="1332141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DF25C7-2D42-442A-A357-9861466C1433}">
      <dsp:nvSpPr>
        <dsp:cNvPr id="0" name=""/>
        <dsp:cNvSpPr/>
      </dsp:nvSpPr>
      <dsp:spPr>
        <a:xfrm>
          <a:off x="1230860" y="1182711"/>
          <a:ext cx="300269" cy="8349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4940"/>
              </a:lnTo>
              <a:lnTo>
                <a:pt x="300269" y="83494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0596DD-FE5D-49E9-9665-9DBFA3DD9402}">
      <dsp:nvSpPr>
        <dsp:cNvPr id="0" name=""/>
        <dsp:cNvSpPr/>
      </dsp:nvSpPr>
      <dsp:spPr>
        <a:xfrm>
          <a:off x="1230860" y="1182711"/>
          <a:ext cx="300269" cy="3377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7740"/>
              </a:lnTo>
              <a:lnTo>
                <a:pt x="300269" y="33774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996755-0029-4C06-8553-406AD8206F97}">
      <dsp:nvSpPr>
        <dsp:cNvPr id="0" name=""/>
        <dsp:cNvSpPr/>
      </dsp:nvSpPr>
      <dsp:spPr>
        <a:xfrm>
          <a:off x="2031580" y="579951"/>
          <a:ext cx="602759" cy="178281"/>
        </a:xfrm>
        <a:custGeom>
          <a:avLst/>
          <a:gdLst/>
          <a:ahLst/>
          <a:cxnLst/>
          <a:rect l="0" t="0" r="0" b="0"/>
          <a:pathLst>
            <a:path>
              <a:moveTo>
                <a:pt x="602759" y="0"/>
              </a:moveTo>
              <a:lnTo>
                <a:pt x="602759" y="89140"/>
              </a:lnTo>
              <a:lnTo>
                <a:pt x="0" y="89140"/>
              </a:lnTo>
              <a:lnTo>
                <a:pt x="0" y="178281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0FB715-EBF7-4C8A-8594-9C5861C05EA2}">
      <dsp:nvSpPr>
        <dsp:cNvPr id="0" name=""/>
        <dsp:cNvSpPr/>
      </dsp:nvSpPr>
      <dsp:spPr>
        <a:xfrm>
          <a:off x="427921" y="579951"/>
          <a:ext cx="2206418" cy="178281"/>
        </a:xfrm>
        <a:custGeom>
          <a:avLst/>
          <a:gdLst/>
          <a:ahLst/>
          <a:cxnLst/>
          <a:rect l="0" t="0" r="0" b="0"/>
          <a:pathLst>
            <a:path>
              <a:moveTo>
                <a:pt x="2206418" y="0"/>
              </a:moveTo>
              <a:lnTo>
                <a:pt x="2206418" y="89140"/>
              </a:lnTo>
              <a:lnTo>
                <a:pt x="0" y="89140"/>
              </a:lnTo>
              <a:lnTo>
                <a:pt x="0" y="178281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4249B1-2F0F-4B97-9D28-AF5987AD6CFF}">
      <dsp:nvSpPr>
        <dsp:cNvPr id="0" name=""/>
        <dsp:cNvSpPr/>
      </dsp:nvSpPr>
      <dsp:spPr>
        <a:xfrm>
          <a:off x="1882350" y="261032"/>
          <a:ext cx="1503978" cy="318919"/>
        </a:xfrm>
        <a:prstGeom prst="rect">
          <a:avLst/>
        </a:prstGeom>
        <a:solidFill>
          <a:srgbClr val="FFF2C9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Object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882350" y="261032"/>
        <a:ext cx="1503978" cy="318919"/>
      </dsp:txXfrm>
    </dsp:sp>
    <dsp:sp modelId="{CDF4A951-140A-4247-93E0-A88412D6F5BB}">
      <dsp:nvSpPr>
        <dsp:cNvPr id="0" name=""/>
        <dsp:cNvSpPr/>
      </dsp:nvSpPr>
      <dsp:spPr>
        <a:xfrm>
          <a:off x="3442" y="758232"/>
          <a:ext cx="848957" cy="318919"/>
        </a:xfrm>
        <a:prstGeom prst="rect">
          <a:avLst/>
        </a:prstGeom>
        <a:solidFill>
          <a:srgbClr val="FFF2C9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DataRow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442" y="758232"/>
        <a:ext cx="848957" cy="318919"/>
      </dsp:txXfrm>
    </dsp:sp>
    <dsp:sp modelId="{F4C1BFB7-910B-4222-B818-FA1F24C65E76}">
      <dsp:nvSpPr>
        <dsp:cNvPr id="0" name=""/>
        <dsp:cNvSpPr/>
      </dsp:nvSpPr>
      <dsp:spPr>
        <a:xfrm>
          <a:off x="1030681" y="758232"/>
          <a:ext cx="2001798" cy="424478"/>
        </a:xfrm>
        <a:prstGeom prst="rect">
          <a:avLst/>
        </a:prstGeom>
        <a:solidFill>
          <a:srgbClr val="FFF2C9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MarshalByValueComponent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030681" y="758232"/>
        <a:ext cx="2001798" cy="424478"/>
      </dsp:txXfrm>
    </dsp:sp>
    <dsp:sp modelId="{C5E400E5-E6DC-46A3-9B14-ED7965273E6C}">
      <dsp:nvSpPr>
        <dsp:cNvPr id="0" name=""/>
        <dsp:cNvSpPr/>
      </dsp:nvSpPr>
      <dsp:spPr>
        <a:xfrm>
          <a:off x="1531130" y="1360992"/>
          <a:ext cx="1503978" cy="318919"/>
        </a:xfrm>
        <a:prstGeom prst="rect">
          <a:avLst/>
        </a:prstGeom>
        <a:solidFill>
          <a:srgbClr val="FFF2C9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DataSet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531130" y="1360992"/>
        <a:ext cx="1503978" cy="318919"/>
      </dsp:txXfrm>
    </dsp:sp>
    <dsp:sp modelId="{2E4BCDD9-0197-44E2-B7CA-B79B93EEEB17}">
      <dsp:nvSpPr>
        <dsp:cNvPr id="0" name=""/>
        <dsp:cNvSpPr/>
      </dsp:nvSpPr>
      <dsp:spPr>
        <a:xfrm>
          <a:off x="1531130" y="1858192"/>
          <a:ext cx="1503978" cy="318919"/>
        </a:xfrm>
        <a:prstGeom prst="rect">
          <a:avLst/>
        </a:prstGeom>
        <a:solidFill>
          <a:srgbClr val="FFF2C9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DataTable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531130" y="1858192"/>
        <a:ext cx="1503978" cy="318919"/>
      </dsp:txXfrm>
    </dsp:sp>
    <dsp:sp modelId="{F5F2BA9B-F702-4753-9970-E4C88D2BADB9}">
      <dsp:nvSpPr>
        <dsp:cNvPr id="0" name=""/>
        <dsp:cNvSpPr/>
      </dsp:nvSpPr>
      <dsp:spPr>
        <a:xfrm>
          <a:off x="1531130" y="2355392"/>
          <a:ext cx="1503978" cy="318919"/>
        </a:xfrm>
        <a:prstGeom prst="rect">
          <a:avLst/>
        </a:prstGeom>
        <a:solidFill>
          <a:srgbClr val="FFF2C9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DataView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531130" y="2355392"/>
        <a:ext cx="1503978" cy="318919"/>
      </dsp:txXfrm>
    </dsp:sp>
    <dsp:sp modelId="{B0D2D05D-7AB2-4565-845F-EF0C8C72830B}">
      <dsp:nvSpPr>
        <dsp:cNvPr id="0" name=""/>
        <dsp:cNvSpPr/>
      </dsp:nvSpPr>
      <dsp:spPr>
        <a:xfrm>
          <a:off x="1531130" y="2852593"/>
          <a:ext cx="1503978" cy="318919"/>
        </a:xfrm>
        <a:prstGeom prst="rect">
          <a:avLst/>
        </a:prstGeom>
        <a:solidFill>
          <a:srgbClr val="FFF2C9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DataViewManager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531130" y="2852593"/>
        <a:ext cx="1503978" cy="318919"/>
      </dsp:txXfrm>
    </dsp:sp>
    <dsp:sp modelId="{9145A997-5F29-4E9C-8300-04E299E6B6F2}">
      <dsp:nvSpPr>
        <dsp:cNvPr id="0" name=""/>
        <dsp:cNvSpPr/>
      </dsp:nvSpPr>
      <dsp:spPr>
        <a:xfrm>
          <a:off x="1531130" y="3349793"/>
          <a:ext cx="1503978" cy="318919"/>
        </a:xfrm>
        <a:prstGeom prst="rect">
          <a:avLst/>
        </a:prstGeom>
        <a:solidFill>
          <a:srgbClr val="FFF2C9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DataColumn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531130" y="3349793"/>
        <a:ext cx="1503978" cy="318919"/>
      </dsp:txXfrm>
    </dsp:sp>
    <dsp:sp modelId="{1D535567-FD45-40F0-87FF-EFF4C11D0F42}">
      <dsp:nvSpPr>
        <dsp:cNvPr id="0" name=""/>
        <dsp:cNvSpPr/>
      </dsp:nvSpPr>
      <dsp:spPr>
        <a:xfrm>
          <a:off x="3210760" y="758232"/>
          <a:ext cx="848957" cy="318919"/>
        </a:xfrm>
        <a:prstGeom prst="rect">
          <a:avLst/>
        </a:prstGeom>
        <a:solidFill>
          <a:srgbClr val="FFF2C9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Constraint</a:t>
          </a:r>
          <a:endParaRPr lang="ru-RU" sz="1100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210760" y="758232"/>
        <a:ext cx="848957" cy="318919"/>
      </dsp:txXfrm>
    </dsp:sp>
    <dsp:sp modelId="{AFBC82A1-86AC-4DDF-8281-5B654BC17705}">
      <dsp:nvSpPr>
        <dsp:cNvPr id="0" name=""/>
        <dsp:cNvSpPr/>
      </dsp:nvSpPr>
      <dsp:spPr>
        <a:xfrm>
          <a:off x="3423000" y="1255432"/>
          <a:ext cx="1503978" cy="318919"/>
        </a:xfrm>
        <a:prstGeom prst="rect">
          <a:avLst/>
        </a:prstGeom>
        <a:solidFill>
          <a:srgbClr val="FFF2C9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ForeignKeyConstraint</a:t>
          </a:r>
          <a:endParaRPr lang="ru-RU" sz="1100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423000" y="1255432"/>
        <a:ext cx="1503978" cy="318919"/>
      </dsp:txXfrm>
    </dsp:sp>
    <dsp:sp modelId="{CD8D845D-7005-4D15-8001-C570D6A48162}">
      <dsp:nvSpPr>
        <dsp:cNvPr id="0" name=""/>
        <dsp:cNvSpPr/>
      </dsp:nvSpPr>
      <dsp:spPr>
        <a:xfrm>
          <a:off x="3423000" y="1752633"/>
          <a:ext cx="1503978" cy="318919"/>
        </a:xfrm>
        <a:prstGeom prst="rect">
          <a:avLst/>
        </a:prstGeom>
        <a:solidFill>
          <a:srgbClr val="FFF2C9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UniqueConstraint</a:t>
          </a:r>
          <a:endParaRPr lang="ru-RU" sz="1100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423000" y="1752633"/>
        <a:ext cx="1503978" cy="318919"/>
      </dsp:txXfrm>
    </dsp:sp>
    <dsp:sp modelId="{35FAE161-16BA-4EE4-816E-B727177F4FFA}">
      <dsp:nvSpPr>
        <dsp:cNvPr id="0" name=""/>
        <dsp:cNvSpPr/>
      </dsp:nvSpPr>
      <dsp:spPr>
        <a:xfrm>
          <a:off x="4237998" y="758232"/>
          <a:ext cx="1027238" cy="318919"/>
        </a:xfrm>
        <a:prstGeom prst="rect">
          <a:avLst/>
        </a:prstGeom>
        <a:solidFill>
          <a:srgbClr val="FFF2C9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DataRelation</a:t>
          </a:r>
          <a:endParaRPr lang="ru-RU" sz="1100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4237998" y="758232"/>
        <a:ext cx="1027238" cy="3189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53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249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49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1E85167-AC54-4A1C-B7CD-DC24F2416A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693573-4344-4592-B023-857A04A6803D}" type="slidenum">
              <a:rPr lang="ru-RU"/>
              <a:pPr/>
              <a:t>1</a:t>
            </a:fld>
            <a:endParaRPr lang="ru-RU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dirty="0" smtClean="0"/>
              <a:t>Показать пример со </a:t>
            </a:r>
            <a:r>
              <a:rPr lang="en-US" dirty="0" smtClean="0"/>
              <a:t>Spy++</a:t>
            </a:r>
            <a:endParaRPr lang="ru-RU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EFC02E-D127-4C69-99D8-799D4DE524E2}" type="slidenum">
              <a:rPr lang="ru-RU"/>
              <a:pPr/>
              <a:t>2</a:t>
            </a:fld>
            <a:endParaRPr lang="ru-RU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Показать пример со </a:t>
            </a:r>
            <a:r>
              <a:rPr lang="en-US" smtClean="0"/>
              <a:t>Spy++</a:t>
            </a:r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3AC7D7-AA55-477F-8B53-B134687643AA}" type="slidenum">
              <a:rPr lang="ru-RU"/>
              <a:pPr/>
              <a:t>3</a:t>
            </a:fld>
            <a:endParaRPr lang="ru-RU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Показать пример со </a:t>
            </a:r>
            <a:r>
              <a:rPr lang="en-US" smtClean="0"/>
              <a:t>Spy++</a:t>
            </a:r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DED856-B9EA-4C1F-83D1-D428DBFB0646}" type="slidenum">
              <a:rPr lang="ru-RU"/>
              <a:pPr/>
              <a:t>4</a:t>
            </a:fld>
            <a:endParaRPr lang="ru-RU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Показать пример со </a:t>
            </a:r>
            <a:r>
              <a:rPr lang="en-US" smtClean="0"/>
              <a:t>Spy++</a:t>
            </a:r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46C882-7AB2-4603-A830-ECFE45810744}" type="slidenum">
              <a:rPr lang="ru-RU"/>
              <a:pPr/>
              <a:t>5</a:t>
            </a:fld>
            <a:endParaRPr lang="ru-RU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Показать пример со </a:t>
            </a:r>
            <a:r>
              <a:rPr lang="en-US" smtClean="0"/>
              <a:t>Spy++</a:t>
            </a:r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9E5550-A01A-4C09-A53E-4425198AEC69}" type="slidenum">
              <a:rPr lang="ru-RU"/>
              <a:pPr/>
              <a:t>6</a:t>
            </a:fld>
            <a:endParaRPr lang="ru-RU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Показать пример со </a:t>
            </a:r>
            <a:r>
              <a:rPr lang="en-US" smtClean="0"/>
              <a:t>Spy++</a:t>
            </a:r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8CFBD0-0225-4496-9F6D-A19B73C3EF51}" type="slidenum">
              <a:rPr lang="ru-RU" smtClean="0"/>
              <a:pPr/>
              <a:t>7</a:t>
            </a:fld>
            <a:endParaRPr lang="ru-RU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Показать пример со </a:t>
            </a:r>
            <a:r>
              <a:rPr lang="en-US" smtClean="0"/>
              <a:t>Spy++</a:t>
            </a:r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1C3DD9-844C-4CE1-9D76-4BE43F5F39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C5C580-1D66-4375-BC7F-C7F36CBD58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CB00A1-59E3-43D2-80E7-16DB608E75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C565C8-D26E-442C-8CDC-5F8055ED0E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1A8D52-B0A1-4796-9C0A-80E1F05B69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2A8A6-CCD5-4845-AECC-2718AE901C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B98BF9-A6E4-424E-B656-BE593BEB5E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5D680-27E8-4617-9443-9050C5CA9C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904D0A-5683-423A-B4AF-E02274AB9F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0C9F6D-CB67-4AD9-B880-457B623445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72E6B4-4002-4D5D-8431-5856AA69FC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6FD27D-C1BF-4AD8-BEAC-392C46953C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40D0E629-9AD0-4B0F-87FE-2AE033F733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8056" y="2939142"/>
            <a:ext cx="5486400" cy="36503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endParaRPr lang="ru-RU" dirty="0"/>
          </a:p>
        </p:txBody>
      </p:sp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82554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2C9"/>
                </a:solidFill>
                <a:latin typeface="Arial Narrow" pitchFamily="34" charset="0"/>
              </a:rPr>
              <a:t>Классы из пространства имен </a:t>
            </a:r>
            <a:r>
              <a:rPr lang="en-US" sz="3200" b="1" dirty="0" err="1" smtClean="0">
                <a:solidFill>
                  <a:srgbClr val="FFF2C9"/>
                </a:solidFill>
                <a:latin typeface="Arial Narrow" pitchFamily="34" charset="0"/>
              </a:rPr>
              <a:t>System.Data</a:t>
            </a:r>
            <a:endParaRPr lang="ru-RU" sz="3200" b="1" dirty="0" smtClean="0">
              <a:solidFill>
                <a:srgbClr val="FFF2C9"/>
              </a:solidFill>
              <a:latin typeface="Arial Narrow" pitchFamily="34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130626" y="2826657"/>
          <a:ext cx="5268680" cy="39297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783769"/>
            <a:ext cx="9144000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52000">
              <a:buFont typeface="Wingdings" pitchFamily="2" charset="2"/>
              <a:buChar char="ü"/>
            </a:pPr>
            <a:r>
              <a:rPr lang="ru-RU" dirty="0">
                <a:solidFill>
                  <a:srgbClr val="FFF2C9"/>
                </a:solidFill>
              </a:rPr>
              <a:t> </a:t>
            </a:r>
            <a:r>
              <a:rPr lang="ru-RU" sz="1600" dirty="0">
                <a:solidFill>
                  <a:srgbClr val="FFF2C9"/>
                </a:solidFill>
              </a:rPr>
              <a:t>В пространство имен </a:t>
            </a:r>
            <a:r>
              <a:rPr lang="en-US" sz="1600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System.Data</a:t>
            </a:r>
            <a:r>
              <a:rPr lang="en-US" sz="1600" dirty="0">
                <a:solidFill>
                  <a:srgbClr val="FFF2C9"/>
                </a:solidFill>
              </a:rPr>
              <a:t> </a:t>
            </a:r>
            <a:r>
              <a:rPr lang="ru-RU" sz="1600" dirty="0">
                <a:solidFill>
                  <a:srgbClr val="FFF2C9"/>
                </a:solidFill>
              </a:rPr>
              <a:t>входят классы</a:t>
            </a:r>
            <a:r>
              <a:rPr lang="en-US" sz="1600" dirty="0">
                <a:solidFill>
                  <a:srgbClr val="FFF2C9"/>
                </a:solidFill>
              </a:rPr>
              <a:t>,</a:t>
            </a:r>
            <a:r>
              <a:rPr lang="ru-RU" sz="1600" dirty="0">
                <a:solidFill>
                  <a:srgbClr val="FFF2C9"/>
                </a:solidFill>
              </a:rPr>
              <a:t> поддерживающие клиентскую часть архитектуры </a:t>
            </a:r>
            <a:r>
              <a:rPr lang="en-US" sz="1600" dirty="0">
                <a:solidFill>
                  <a:srgbClr val="FFF2C9"/>
                </a:solidFill>
              </a:rPr>
              <a:t>ADO.NET</a:t>
            </a:r>
            <a:r>
              <a:rPr lang="ru-RU" sz="1600" dirty="0">
                <a:solidFill>
                  <a:srgbClr val="FFF2C9"/>
                </a:solidFill>
              </a:rPr>
              <a:t>.</a:t>
            </a:r>
          </a:p>
          <a:p>
            <a:pPr marL="252000"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FF2C9"/>
                </a:solidFill>
              </a:rPr>
              <a:t> </a:t>
            </a:r>
            <a:r>
              <a:rPr lang="ru-RU" sz="1600" dirty="0" smtClean="0">
                <a:solidFill>
                  <a:srgbClr val="FFF2C9"/>
                </a:solidFill>
              </a:rPr>
              <a:t>Класс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DataSet</a:t>
            </a:r>
            <a:r>
              <a:rPr lang="en-US" sz="1600" dirty="0" smtClean="0">
                <a:solidFill>
                  <a:srgbClr val="FFF2C9"/>
                </a:solidFill>
              </a:rPr>
              <a:t> </a:t>
            </a:r>
            <a:r>
              <a:rPr lang="ru-RU" sz="1600" dirty="0" smtClean="0">
                <a:solidFill>
                  <a:srgbClr val="FFF2C9"/>
                </a:solidFill>
              </a:rPr>
              <a:t>состоит из набора таблиц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DataTable</a:t>
            </a:r>
            <a:r>
              <a:rPr lang="en-US" sz="1600" dirty="0" smtClean="0">
                <a:solidFill>
                  <a:srgbClr val="FFF2C9"/>
                </a:solidFill>
              </a:rPr>
              <a:t>, </a:t>
            </a:r>
            <a:r>
              <a:rPr lang="ru-RU" sz="1600" dirty="0" smtClean="0">
                <a:solidFill>
                  <a:srgbClr val="FFF2C9"/>
                </a:solidFill>
              </a:rPr>
              <a:t>которые могут содержать данные, полученные из разных источников. </a:t>
            </a:r>
            <a:endParaRPr lang="en-US" sz="1600" dirty="0" smtClean="0">
              <a:solidFill>
                <a:srgbClr val="FFF2C9"/>
              </a:solidFill>
            </a:endParaRPr>
          </a:p>
          <a:p>
            <a:pPr marL="252000"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FF2C9"/>
                </a:solidFill>
              </a:rPr>
              <a:t> </a:t>
            </a:r>
            <a:r>
              <a:rPr lang="ru-RU" sz="1600" dirty="0" smtClean="0">
                <a:solidFill>
                  <a:srgbClr val="FFF2C9"/>
                </a:solidFill>
              </a:rPr>
              <a:t>Классы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DataView</a:t>
            </a:r>
            <a:r>
              <a:rPr lang="en-US" sz="1600" dirty="0" smtClean="0">
                <a:solidFill>
                  <a:srgbClr val="FFF2C9"/>
                </a:solidFill>
              </a:rPr>
              <a:t> </a:t>
            </a:r>
            <a:r>
              <a:rPr lang="ru-RU" sz="1600" dirty="0" smtClean="0">
                <a:solidFill>
                  <a:srgbClr val="FFF2C9"/>
                </a:solidFill>
              </a:rPr>
              <a:t>и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DataViewManager</a:t>
            </a:r>
            <a:r>
              <a:rPr lang="en-US" sz="1600" dirty="0" smtClean="0">
                <a:solidFill>
                  <a:srgbClr val="FFF2C9"/>
                </a:solidFill>
              </a:rPr>
              <a:t> </a:t>
            </a:r>
            <a:r>
              <a:rPr lang="ru-RU" sz="1600" dirty="0" smtClean="0">
                <a:solidFill>
                  <a:srgbClr val="FFF2C9"/>
                </a:solidFill>
              </a:rPr>
              <a:t>используются для представлений таблицы, классы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DataRow</a:t>
            </a:r>
            <a:r>
              <a:rPr lang="en-US" sz="1600" dirty="0" smtClean="0">
                <a:solidFill>
                  <a:srgbClr val="FFF2C9"/>
                </a:solidFill>
              </a:rPr>
              <a:t> </a:t>
            </a:r>
            <a:r>
              <a:rPr lang="ru-RU" sz="1600" dirty="0" smtClean="0">
                <a:solidFill>
                  <a:srgbClr val="FFF2C9"/>
                </a:solidFill>
              </a:rPr>
              <a:t>и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DataColumn</a:t>
            </a:r>
            <a:r>
              <a:rPr lang="en-US" sz="1600" dirty="0" smtClean="0">
                <a:solidFill>
                  <a:srgbClr val="FFF2C9"/>
                </a:solidFill>
              </a:rPr>
              <a:t> </a:t>
            </a:r>
            <a:r>
              <a:rPr lang="ru-RU" sz="1600" dirty="0" smtClean="0">
                <a:solidFill>
                  <a:srgbClr val="FFF2C9"/>
                </a:solidFill>
              </a:rPr>
              <a:t>- для строк и столбцов таблицы</a:t>
            </a:r>
            <a:r>
              <a:rPr lang="en-US" sz="1600" dirty="0" smtClean="0">
                <a:solidFill>
                  <a:srgbClr val="FFF2C9"/>
                </a:solidFill>
              </a:rPr>
              <a:t>.</a:t>
            </a: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5689601" y="2978154"/>
            <a:ext cx="3236685" cy="2923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FF2C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FF2C9"/>
                </a:solidFill>
                <a:latin typeface="Arial" pitchFamily="34" charset="0"/>
                <a:cs typeface="Arial" pitchFamily="34" charset="0"/>
              </a:rPr>
              <a:t>Классы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DataRelation</a:t>
            </a:r>
            <a:r>
              <a:rPr lang="en-US" sz="1600" dirty="0" smtClean="0">
                <a:solidFill>
                  <a:srgbClr val="FFF2C9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Constraint</a:t>
            </a:r>
            <a:r>
              <a:rPr lang="en-US" sz="1600" dirty="0" smtClean="0">
                <a:solidFill>
                  <a:srgbClr val="FFF2C9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ForeignKeyConstraint</a:t>
            </a:r>
            <a:r>
              <a:rPr lang="en-US" sz="1600" dirty="0" smtClean="0">
                <a:solidFill>
                  <a:srgbClr val="FFF2C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FF2C9"/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UniqueConstraint</a:t>
            </a:r>
            <a:r>
              <a:rPr lang="ru-RU" sz="1600" dirty="0" smtClean="0">
                <a:solidFill>
                  <a:srgbClr val="FFF2C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FF2C9"/>
                </a:solidFill>
              </a:rPr>
              <a:t>используются</a:t>
            </a:r>
            <a:r>
              <a:rPr lang="ru-RU" sz="1600" dirty="0" smtClean="0">
                <a:solidFill>
                  <a:srgbClr val="FFF2C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FF2C9"/>
                </a:solidFill>
              </a:rPr>
              <a:t>для описания связей между таблицами и ограничений для столбцов</a:t>
            </a:r>
            <a:r>
              <a:rPr lang="en-US" sz="1600" dirty="0" smtClean="0">
                <a:solidFill>
                  <a:srgbClr val="FFF2C9"/>
                </a:solidFill>
              </a:rPr>
              <a:t>.</a:t>
            </a:r>
          </a:p>
          <a:p>
            <a:pPr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FF2C9"/>
                </a:solidFill>
              </a:rPr>
              <a:t> </a:t>
            </a:r>
            <a:r>
              <a:rPr lang="ru-RU" sz="1600" dirty="0" smtClean="0">
                <a:solidFill>
                  <a:srgbClr val="FFF2C9"/>
                </a:solidFill>
              </a:rPr>
              <a:t>В пространстве имен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System.Data</a:t>
            </a:r>
            <a:r>
              <a:rPr lang="en-US" sz="1600" dirty="0" smtClean="0">
                <a:solidFill>
                  <a:srgbClr val="FFF2C9"/>
                </a:solidFill>
              </a:rPr>
              <a:t> </a:t>
            </a:r>
            <a:r>
              <a:rPr lang="ru-RU" sz="1600" dirty="0" smtClean="0">
                <a:solidFill>
                  <a:srgbClr val="FFF2C9"/>
                </a:solidFill>
              </a:rPr>
              <a:t>также определены делегаты для обработчиков событий, классы исключений и перечисления.</a:t>
            </a:r>
            <a:endParaRPr lang="ru-RU" sz="1600" dirty="0">
              <a:solidFill>
                <a:srgbClr val="FFF2C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4410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2C9"/>
                </a:solidFill>
                <a:latin typeface="Arial Narrow" pitchFamily="34" charset="0"/>
              </a:rPr>
              <a:t>Класс </a:t>
            </a:r>
            <a:r>
              <a:rPr lang="en-US" sz="3200" b="1" dirty="0" err="1" smtClean="0">
                <a:solidFill>
                  <a:srgbClr val="FFF2C9"/>
                </a:solidFill>
                <a:latin typeface="Arial Narrow" pitchFamily="34" charset="0"/>
              </a:rPr>
              <a:t>DataTable</a:t>
            </a:r>
            <a:r>
              <a:rPr lang="en-US" sz="3200" b="1" dirty="0" smtClean="0">
                <a:solidFill>
                  <a:srgbClr val="FFF2C9"/>
                </a:solidFill>
                <a:latin typeface="Arial Narrow" pitchFamily="34" charset="0"/>
              </a:rPr>
              <a:t> </a:t>
            </a:r>
            <a:endParaRPr lang="ru-RU" sz="3200" b="1" dirty="0" smtClean="0">
              <a:solidFill>
                <a:srgbClr val="FFF2C9"/>
              </a:solidFill>
              <a:latin typeface="Arial Narrow" pitchFamily="34" charset="0"/>
            </a:endParaRP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14514" y="869052"/>
            <a:ext cx="9144000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52000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/>
              <a:t> </a:t>
            </a:r>
            <a:r>
              <a:rPr lang="ru-RU" sz="1600" dirty="0">
                <a:solidFill>
                  <a:srgbClr val="FFF2C9"/>
                </a:solidFill>
              </a:rPr>
              <a:t>Класс </a:t>
            </a:r>
            <a:r>
              <a:rPr lang="ru-RU" sz="1600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DataTable</a:t>
            </a:r>
            <a:r>
              <a:rPr lang="ru-RU" sz="1600" dirty="0">
                <a:solidFill>
                  <a:srgbClr val="FFF2C9"/>
                </a:solidFill>
              </a:rPr>
              <a:t> описывает таблицу данных и содержит коллекции строк (объектов </a:t>
            </a:r>
            <a:r>
              <a:rPr lang="ru-RU" sz="1600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DataRow</a:t>
            </a:r>
            <a:r>
              <a:rPr lang="ru-RU" sz="1600" dirty="0">
                <a:solidFill>
                  <a:srgbClr val="FFF2C9"/>
                </a:solidFill>
              </a:rPr>
              <a:t> ) и столбцов (</a:t>
            </a:r>
            <a:r>
              <a:rPr lang="ru-RU" sz="1600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DataColumn</a:t>
            </a:r>
            <a:r>
              <a:rPr lang="ru-RU" sz="1600" dirty="0">
                <a:solidFill>
                  <a:srgbClr val="FFF2C9"/>
                </a:solidFill>
              </a:rPr>
              <a:t>).</a:t>
            </a:r>
          </a:p>
          <a:p>
            <a:pPr marL="252000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>
                <a:solidFill>
                  <a:srgbClr val="FFF2C9"/>
                </a:solidFill>
              </a:rPr>
              <a:t> </a:t>
            </a:r>
            <a:r>
              <a:rPr lang="ru-RU" sz="1600" dirty="0">
                <a:solidFill>
                  <a:srgbClr val="FFF2C9"/>
                </a:solidFill>
              </a:rPr>
              <a:t>Коллекция столбцов определяет схему (</a:t>
            </a:r>
            <a:r>
              <a:rPr lang="ru-RU" sz="1600" dirty="0" err="1">
                <a:solidFill>
                  <a:srgbClr val="FFF2C9"/>
                </a:solidFill>
              </a:rPr>
              <a:t>schema</a:t>
            </a:r>
            <a:r>
              <a:rPr lang="ru-RU" sz="1600" dirty="0">
                <a:solidFill>
                  <a:srgbClr val="FFF2C9"/>
                </a:solidFill>
              </a:rPr>
              <a:t>) таблицы. </a:t>
            </a:r>
          </a:p>
          <a:p>
            <a:pPr marL="252000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>
                <a:solidFill>
                  <a:srgbClr val="FFF2C9"/>
                </a:solidFill>
              </a:rPr>
              <a:t> </a:t>
            </a:r>
            <a:r>
              <a:rPr lang="ru-RU" sz="1600" dirty="0">
                <a:solidFill>
                  <a:srgbClr val="FFF2C9"/>
                </a:solidFill>
              </a:rPr>
              <a:t>Строки таблицы состоят из полей, отвечающих схеме таблицы.</a:t>
            </a:r>
          </a:p>
          <a:p>
            <a:pPr marL="252000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>
                <a:solidFill>
                  <a:srgbClr val="FFF2C9"/>
                </a:solidFill>
              </a:rPr>
              <a:t> </a:t>
            </a:r>
            <a:r>
              <a:rPr lang="ru-RU" sz="1600" dirty="0">
                <a:solidFill>
                  <a:srgbClr val="FFF2C9"/>
                </a:solidFill>
              </a:rPr>
              <a:t>Свойства </a:t>
            </a:r>
            <a:r>
              <a:rPr lang="ru-RU" sz="1600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Rows</a:t>
            </a:r>
            <a:r>
              <a:rPr lang="ru-RU" sz="1600" dirty="0">
                <a:solidFill>
                  <a:srgbClr val="FFF2C9"/>
                </a:solidFill>
              </a:rPr>
              <a:t> и </a:t>
            </a:r>
            <a:r>
              <a:rPr lang="ru-RU" sz="1600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Columns</a:t>
            </a:r>
            <a:r>
              <a:rPr lang="ru-RU" sz="1600" dirty="0">
                <a:solidFill>
                  <a:srgbClr val="FFF2C9"/>
                </a:solidFill>
              </a:rPr>
              <a:t> дают доступ к коллекции строк и столбцов таблицы</a:t>
            </a:r>
            <a:r>
              <a:rPr lang="en-US" sz="1600" dirty="0">
                <a:solidFill>
                  <a:srgbClr val="FFF2C9"/>
                </a:solidFill>
              </a:rPr>
              <a:t>: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242207" y="2667932"/>
            <a:ext cx="8629650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public 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DataRowCollection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Rows {get;}</a:t>
            </a:r>
          </a:p>
          <a:p>
            <a:pPr>
              <a:spcBef>
                <a:spcPct val="0"/>
              </a:spcBef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public 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DataColumnCollection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Columns {get;}</a:t>
            </a:r>
            <a:endParaRPr lang="ru-RU" sz="1400" b="1" dirty="0">
              <a:solidFill>
                <a:schemeClr val="tx1"/>
              </a:solidFill>
              <a:latin typeface="Courier New" pitchFamily="49" charset="0"/>
            </a:endParaRP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0" y="3245792"/>
            <a:ext cx="9144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52000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>
                <a:solidFill>
                  <a:srgbClr val="FFF2C9"/>
                </a:solidFill>
              </a:rPr>
              <a:t> </a:t>
            </a:r>
            <a:r>
              <a:rPr lang="ru-RU" sz="1600" dirty="0">
                <a:solidFill>
                  <a:srgbClr val="FFF2C9"/>
                </a:solidFill>
              </a:rPr>
              <a:t>В коллекциях определены индексаторы, причем доступ к элементам коллекций возможен как по номеру, так и по имени объекта</a:t>
            </a:r>
            <a:r>
              <a:rPr lang="ru-RU" sz="1600" dirty="0" smtClean="0">
                <a:solidFill>
                  <a:srgbClr val="FFF2C9"/>
                </a:solidFill>
              </a:rPr>
              <a:t>.</a:t>
            </a:r>
          </a:p>
          <a:p>
            <a:pPr marL="252000">
              <a:spcBef>
                <a:spcPts val="1200"/>
              </a:spcBef>
            </a:pPr>
            <a:endParaRPr lang="ru-RU" sz="1600" dirty="0" smtClean="0">
              <a:solidFill>
                <a:srgbClr val="FFF2C9"/>
              </a:solidFill>
            </a:endParaRPr>
          </a:p>
          <a:p>
            <a:pPr marL="252000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FF2C9"/>
                </a:solidFill>
              </a:rPr>
              <a:t> Открытые конструкторы класса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DataTable</a:t>
            </a:r>
            <a:endParaRPr lang="en-US" sz="16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0" y="5292016"/>
            <a:ext cx="8629650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52000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>
                <a:solidFill>
                  <a:srgbClr val="FFF2C9"/>
                </a:solidFill>
              </a:rPr>
              <a:t> </a:t>
            </a:r>
            <a:r>
              <a:rPr lang="ru-RU" sz="1600" dirty="0">
                <a:solidFill>
                  <a:srgbClr val="FFF2C9"/>
                </a:solidFill>
              </a:rPr>
              <a:t>После создания объекта </a:t>
            </a:r>
            <a:r>
              <a:rPr lang="ru-RU" sz="1600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DataTable</a:t>
            </a:r>
            <a:r>
              <a:rPr lang="ru-RU" sz="1600" dirty="0">
                <a:solidFill>
                  <a:srgbClr val="FFF2C9"/>
                </a:solidFill>
              </a:rPr>
              <a:t> с использованием открытых конструкторов класса он не имеет схемы </a:t>
            </a:r>
            <a:r>
              <a:rPr lang="ru-RU" sz="1600" dirty="0" smtClean="0">
                <a:solidFill>
                  <a:srgbClr val="FFF2C9"/>
                </a:solidFill>
              </a:rPr>
              <a:t>. </a:t>
            </a:r>
            <a:endParaRPr lang="en-US" sz="1600" dirty="0">
              <a:solidFill>
                <a:srgbClr val="FFF2C9"/>
              </a:solidFill>
            </a:endParaRPr>
          </a:p>
          <a:p>
            <a:pPr marL="252000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>
                <a:solidFill>
                  <a:srgbClr val="FFF2C9"/>
                </a:solidFill>
              </a:rPr>
              <a:t> </a:t>
            </a:r>
            <a:r>
              <a:rPr lang="ru-RU" sz="1600" dirty="0">
                <a:solidFill>
                  <a:srgbClr val="FFF2C9"/>
                </a:solidFill>
              </a:rPr>
              <a:t>Чтобы определить схему таблицы </a:t>
            </a:r>
            <a:r>
              <a:rPr lang="ru-RU" sz="1600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DataTable</a:t>
            </a:r>
            <a:r>
              <a:rPr lang="ru-RU" sz="1600" dirty="0">
                <a:solidFill>
                  <a:srgbClr val="FFF2C9"/>
                </a:solidFill>
              </a:rPr>
              <a:t>, необходимо создать объекты </a:t>
            </a:r>
            <a:r>
              <a:rPr lang="ru-RU" sz="1600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DataColumn</a:t>
            </a:r>
            <a:r>
              <a:rPr lang="ru-RU" sz="1600" dirty="0">
                <a:solidFill>
                  <a:srgbClr val="FFF2C9"/>
                </a:solidFill>
              </a:rPr>
              <a:t> и добавить их к коллекции </a:t>
            </a:r>
            <a:r>
              <a:rPr lang="ru-RU" sz="1600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Columns</a:t>
            </a:r>
            <a:r>
              <a:rPr lang="ru-RU" sz="1600" dirty="0">
                <a:solidFill>
                  <a:srgbClr val="FFF2C9"/>
                </a:solidFill>
              </a:rPr>
              <a:t> таблицы. 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238578" y="4671778"/>
            <a:ext cx="8629650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DataTable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();</a:t>
            </a:r>
            <a:endParaRPr lang="en-US" sz="1400" b="1" dirty="0">
              <a:solidFill>
                <a:schemeClr val="tx1"/>
              </a:solidFill>
              <a:latin typeface="Courier New" pitchFamily="49" charset="0"/>
            </a:endParaRPr>
          </a:p>
          <a:p>
            <a:pPr>
              <a:spcBef>
                <a:spcPct val="0"/>
              </a:spcBef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DataTable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(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string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tableName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 ); </a:t>
            </a:r>
            <a:endParaRPr lang="ru-RU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90500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2C9"/>
                </a:solidFill>
                <a:latin typeface="Arial Narrow" pitchFamily="34" charset="0"/>
              </a:rPr>
              <a:t>Класс</a:t>
            </a:r>
            <a:r>
              <a:rPr lang="en-US" sz="3200" b="1" dirty="0" smtClean="0">
                <a:solidFill>
                  <a:srgbClr val="FFF2C9"/>
                </a:solidFill>
                <a:latin typeface="Arial Narrow" pitchFamily="34" charset="0"/>
              </a:rPr>
              <a:t> </a:t>
            </a:r>
            <a:r>
              <a:rPr lang="en-US" sz="3200" b="1" dirty="0" err="1" smtClean="0">
                <a:solidFill>
                  <a:srgbClr val="FFF2C9"/>
                </a:solidFill>
                <a:latin typeface="Arial Narrow" pitchFamily="34" charset="0"/>
              </a:rPr>
              <a:t>DataColumn</a:t>
            </a:r>
            <a:endParaRPr lang="ru-RU" sz="3200" b="1" dirty="0" smtClean="0">
              <a:solidFill>
                <a:srgbClr val="FFF2C9"/>
              </a:solidFill>
              <a:latin typeface="Arial Narrow" pitchFamily="34" charset="0"/>
            </a:endParaRPr>
          </a:p>
        </p:txBody>
      </p:sp>
      <p:sp>
        <p:nvSpPr>
          <p:cNvPr id="7172" name="Text Box 13"/>
          <p:cNvSpPr txBox="1">
            <a:spLocks noChangeArrowheads="1"/>
          </p:cNvSpPr>
          <p:nvPr/>
        </p:nvSpPr>
        <p:spPr bwMode="auto">
          <a:xfrm>
            <a:off x="272143" y="2167164"/>
            <a:ext cx="8324850" cy="7408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22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ct val="0"/>
              </a:spcBef>
            </a:pP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DataColumn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(); </a:t>
            </a:r>
          </a:p>
          <a:p>
            <a:pPr>
              <a:spcBef>
                <a:spcPct val="0"/>
              </a:spcBef>
            </a:pP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DataColumn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(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string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columnName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 ); </a:t>
            </a:r>
          </a:p>
          <a:p>
            <a:pPr>
              <a:spcBef>
                <a:spcPct val="0"/>
              </a:spcBef>
            </a:pP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DataColumn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(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string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columnName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,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Type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dataType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 ); </a:t>
            </a:r>
          </a:p>
        </p:txBody>
      </p:sp>
      <p:sp>
        <p:nvSpPr>
          <p:cNvPr id="7173" name="Text Box 15"/>
          <p:cNvSpPr txBox="1">
            <a:spLocks noChangeArrowheads="1"/>
          </p:cNvSpPr>
          <p:nvPr/>
        </p:nvSpPr>
        <p:spPr bwMode="auto">
          <a:xfrm>
            <a:off x="0" y="996950"/>
            <a:ext cx="9144000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52000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>
                <a:solidFill>
                  <a:srgbClr val="FFF2C9"/>
                </a:solidFill>
              </a:rPr>
              <a:t> При создании столбцов </a:t>
            </a:r>
            <a:r>
              <a:rPr lang="en-US" sz="1600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DataColumn</a:t>
            </a:r>
            <a:r>
              <a:rPr lang="en-US" sz="1600" dirty="0">
                <a:solidFill>
                  <a:srgbClr val="FFF2C9"/>
                </a:solidFill>
              </a:rPr>
              <a:t> </a:t>
            </a:r>
            <a:r>
              <a:rPr lang="ru-RU" sz="1600" dirty="0">
                <a:solidFill>
                  <a:srgbClr val="FFF2C9"/>
                </a:solidFill>
              </a:rPr>
              <a:t>используется конструктор класса или одна из перегруженных версий метода </a:t>
            </a:r>
            <a:r>
              <a:rPr lang="ru-RU" sz="1600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Add</a:t>
            </a:r>
            <a:r>
              <a:rPr lang="ru-RU" sz="1600" dirty="0">
                <a:solidFill>
                  <a:srgbClr val="FFF2C9"/>
                </a:solidFill>
              </a:rPr>
              <a:t> класса </a:t>
            </a:r>
            <a:r>
              <a:rPr lang="ru-RU" sz="1600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DataColumnCollection</a:t>
            </a:r>
            <a:r>
              <a:rPr lang="ru-RU" sz="1600" dirty="0">
                <a:solidFill>
                  <a:srgbClr val="FFF2C9"/>
                </a:solidFill>
              </a:rPr>
              <a:t>. </a:t>
            </a:r>
          </a:p>
          <a:p>
            <a:pPr marL="252000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>
                <a:solidFill>
                  <a:srgbClr val="FFF2C9"/>
                </a:solidFill>
              </a:rPr>
              <a:t> Некоторые конструкторы класса </a:t>
            </a:r>
            <a:r>
              <a:rPr lang="en-US" sz="1600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DataColumn</a:t>
            </a:r>
            <a:endParaRPr lang="en-US" sz="16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Text Box 15"/>
          <p:cNvSpPr txBox="1">
            <a:spLocks noChangeArrowheads="1"/>
          </p:cNvSpPr>
          <p:nvPr/>
        </p:nvSpPr>
        <p:spPr bwMode="auto">
          <a:xfrm>
            <a:off x="0" y="3198585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52000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FF2C9"/>
                </a:solidFill>
              </a:rPr>
              <a:t> В приведенном фрагменте кода создается таблица с именем </a:t>
            </a:r>
            <a:r>
              <a:rPr lang="en-US" sz="1600" dirty="0" smtClean="0">
                <a:solidFill>
                  <a:srgbClr val="FFF2C9"/>
                </a:solidFill>
              </a:rPr>
              <a:t>“</a:t>
            </a:r>
            <a:r>
              <a:rPr lang="en-US" sz="1600" dirty="0" err="1" smtClean="0">
                <a:solidFill>
                  <a:srgbClr val="FFF2C9"/>
                </a:solidFill>
              </a:rPr>
              <a:t>Sample_DataT</a:t>
            </a:r>
            <a:r>
              <a:rPr lang="en-US" sz="1600" dirty="0" err="1" smtClean="0">
                <a:solidFill>
                  <a:srgbClr val="FFF2C9"/>
                </a:solidFill>
              </a:rPr>
              <a:t>able</a:t>
            </a:r>
            <a:r>
              <a:rPr lang="en-US" sz="1600" dirty="0" smtClean="0">
                <a:solidFill>
                  <a:srgbClr val="FFF2C9"/>
                </a:solidFill>
              </a:rPr>
              <a:t>”</a:t>
            </a:r>
            <a:r>
              <a:rPr lang="ru-RU" sz="1600" dirty="0" smtClean="0">
                <a:solidFill>
                  <a:srgbClr val="FFF2C9"/>
                </a:solidFill>
              </a:rPr>
              <a:t>, в которую добавляются </a:t>
            </a:r>
            <a:r>
              <a:rPr lang="ru-RU" sz="1600" dirty="0" smtClean="0">
                <a:solidFill>
                  <a:srgbClr val="FFF2C9"/>
                </a:solidFill>
              </a:rPr>
              <a:t>столбц</a:t>
            </a:r>
            <a:r>
              <a:rPr lang="ru-RU" sz="1600" dirty="0" smtClean="0">
                <a:solidFill>
                  <a:srgbClr val="FFF2C9"/>
                </a:solidFill>
              </a:rPr>
              <a:t>ы</a:t>
            </a:r>
            <a:r>
              <a:rPr lang="en-US" sz="1600" dirty="0" smtClean="0">
                <a:solidFill>
                  <a:srgbClr val="FFF2C9"/>
                </a:solidFill>
              </a:rPr>
              <a:t>.</a:t>
            </a:r>
            <a:r>
              <a:rPr lang="ru-RU" sz="1600" dirty="0" smtClean="0">
                <a:solidFill>
                  <a:srgbClr val="FFF2C9"/>
                </a:solidFill>
              </a:rPr>
              <a:t> </a:t>
            </a:r>
            <a:r>
              <a:rPr lang="ru-RU" sz="1600" dirty="0" smtClean="0">
                <a:solidFill>
                  <a:srgbClr val="FFF2C9"/>
                </a:solidFill>
              </a:rPr>
              <a:t>Для каждого столбца </a:t>
            </a:r>
            <a:r>
              <a:rPr lang="ru-RU" sz="1600" dirty="0" smtClean="0">
                <a:solidFill>
                  <a:srgbClr val="FFF2C9"/>
                </a:solidFill>
              </a:rPr>
              <a:t>задается </a:t>
            </a:r>
            <a:r>
              <a:rPr lang="ru-RU" sz="1600" dirty="0" smtClean="0">
                <a:solidFill>
                  <a:srgbClr val="FFF2C9"/>
                </a:solidFill>
              </a:rPr>
              <a:t>имя </a:t>
            </a:r>
            <a:r>
              <a:rPr lang="ru-RU" sz="1600" dirty="0" smtClean="0">
                <a:solidFill>
                  <a:srgbClr val="FFF2C9"/>
                </a:solidFill>
              </a:rPr>
              <a:t>и </a:t>
            </a:r>
            <a:r>
              <a:rPr lang="ru-RU" sz="1600" dirty="0" smtClean="0">
                <a:solidFill>
                  <a:srgbClr val="FFF2C9"/>
                </a:solidFill>
              </a:rPr>
              <a:t>тип данных в столбце.</a:t>
            </a:r>
            <a:endParaRPr lang="en-US" sz="1600" dirty="0">
              <a:solidFill>
                <a:srgbClr val="FFF2C9"/>
              </a:solidFill>
            </a:endParaRP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195036" y="4147288"/>
            <a:ext cx="8782050" cy="2510560"/>
          </a:xfrm>
          <a:prstGeom prst="rect">
            <a:avLst/>
          </a:prstGeom>
          <a:solidFill>
            <a:schemeClr val="bg1"/>
          </a:solidFill>
          <a:ln w="222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>
              <a:spcBef>
                <a:spcPts val="300"/>
              </a:spcBef>
            </a:pPr>
            <a:r>
              <a:rPr lang="en-US" sz="1200" dirty="0" smtClean="0"/>
              <a:t>        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public Data_5()</a:t>
            </a:r>
          </a:p>
          <a:p>
            <a:pPr>
              <a:spcBef>
                <a:spcPts val="300"/>
              </a:spcBef>
            </a:pPr>
            <a:r>
              <a:rPr lang="ru-RU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    </a:t>
            </a:r>
            <a:r>
              <a:rPr lang="ru-RU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{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2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tbl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new </a:t>
            </a:r>
            <a:r>
              <a:rPr lang="en-US" sz="12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DataTable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("</a:t>
            </a:r>
            <a:r>
              <a:rPr lang="en-US" sz="12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Sample_DataTable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");</a:t>
            </a:r>
          </a:p>
          <a:p>
            <a:pPr>
              <a:spcBef>
                <a:spcPts val="300"/>
              </a:spcBef>
            </a:pP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        </a:t>
            </a:r>
            <a:r>
              <a:rPr lang="en-US" sz="12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tbl.Columns.Add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("</a:t>
            </a:r>
            <a:r>
              <a:rPr lang="en-US" sz="12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String_Column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", </a:t>
            </a:r>
            <a:r>
              <a:rPr lang="en-US" sz="12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typeof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(string));</a:t>
            </a:r>
          </a:p>
          <a:p>
            <a:pPr>
              <a:spcBef>
                <a:spcPts val="300"/>
              </a:spcBef>
            </a:pP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        </a:t>
            </a:r>
            <a:r>
              <a:rPr lang="en-US" sz="12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tbl.Columns.Add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("</a:t>
            </a:r>
            <a:r>
              <a:rPr lang="en-US" sz="12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Double_Column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", </a:t>
            </a:r>
            <a:r>
              <a:rPr lang="en-US" sz="12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typeof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(double));</a:t>
            </a:r>
          </a:p>
          <a:p>
            <a:pPr>
              <a:spcBef>
                <a:spcPts val="300"/>
              </a:spcBef>
            </a:pP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        </a:t>
            </a:r>
            <a:r>
              <a:rPr lang="en-US" sz="12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tbl.Columns.Add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("</a:t>
            </a:r>
            <a:r>
              <a:rPr lang="en-US" sz="12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Bool_Column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", </a:t>
            </a:r>
            <a:r>
              <a:rPr lang="en-US" sz="12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typeof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2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bool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));</a:t>
            </a:r>
          </a:p>
          <a:p>
            <a:pPr>
              <a:spcBef>
                <a:spcPts val="300"/>
              </a:spcBef>
            </a:pP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        </a:t>
            </a:r>
            <a:r>
              <a:rPr lang="en-US" sz="12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tbl.Columns.Add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("</a:t>
            </a:r>
            <a:r>
              <a:rPr lang="en-US" sz="12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DateTime_Column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", </a:t>
            </a:r>
            <a:r>
              <a:rPr lang="en-US" sz="12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typeof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2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DateTime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));</a:t>
            </a:r>
          </a:p>
          <a:p>
            <a:pPr>
              <a:spcBef>
                <a:spcPts val="300"/>
              </a:spcBef>
            </a:pP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        </a:t>
            </a:r>
            <a:r>
              <a:rPr lang="en-US" sz="12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tbl.Columns.Add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("</a:t>
            </a:r>
            <a:r>
              <a:rPr lang="en-US" sz="12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Point_Column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", </a:t>
            </a:r>
            <a:r>
              <a:rPr lang="en-US" sz="12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typeof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(Point));</a:t>
            </a:r>
          </a:p>
          <a:p>
            <a:pPr>
              <a:spcBef>
                <a:spcPts val="300"/>
              </a:spcBef>
            </a:pP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        </a:t>
            </a:r>
            <a:r>
              <a:rPr lang="en-US" sz="12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tbl.Columns.Add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("</a:t>
            </a:r>
            <a:r>
              <a:rPr lang="en-US" sz="12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Color_Column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", </a:t>
            </a:r>
            <a:r>
              <a:rPr lang="en-US" sz="12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typeof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(Color));</a:t>
            </a:r>
          </a:p>
          <a:p>
            <a:pPr>
              <a:spcBef>
                <a:spcPts val="300"/>
              </a:spcBef>
            </a:pP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        </a:t>
            </a:r>
            <a:r>
              <a:rPr lang="en-US" sz="12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tbl.Columns.Add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("DataItem_3_Column", </a:t>
            </a:r>
            <a:r>
              <a:rPr lang="en-US" sz="12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typeof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(DataItem_3));</a:t>
            </a:r>
          </a:p>
          <a:p>
            <a:pPr>
              <a:spcBef>
                <a:spcPts val="300"/>
              </a:spcBef>
            </a:pP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        </a:t>
            </a:r>
            <a:r>
              <a:rPr lang="en-US" sz="12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AddDefaults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();</a:t>
            </a:r>
          </a:p>
          <a:p>
            <a:pPr>
              <a:spcBef>
                <a:spcPts val="300"/>
              </a:spcBef>
            </a:pPr>
            <a:r>
              <a:rPr lang="ru-RU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    }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   </a:t>
            </a:r>
            <a:endParaRPr lang="ru-RU" sz="12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14300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2C9"/>
                </a:solidFill>
                <a:latin typeface="Arial Narrow" pitchFamily="34" charset="0"/>
              </a:rPr>
              <a:t>Класс</a:t>
            </a:r>
            <a:r>
              <a:rPr lang="en-US" sz="3200" b="1" dirty="0" smtClean="0">
                <a:solidFill>
                  <a:srgbClr val="FFF2C9"/>
                </a:solidFill>
                <a:latin typeface="Arial Narrow" pitchFamily="34" charset="0"/>
              </a:rPr>
              <a:t> </a:t>
            </a:r>
            <a:r>
              <a:rPr lang="en-US" sz="3200" b="1" dirty="0" err="1" smtClean="0">
                <a:solidFill>
                  <a:srgbClr val="FFF2C9"/>
                </a:solidFill>
                <a:latin typeface="Arial Narrow" pitchFamily="34" charset="0"/>
              </a:rPr>
              <a:t>DataRow</a:t>
            </a:r>
            <a:endParaRPr lang="ru-RU" sz="3200" b="1" dirty="0" smtClean="0">
              <a:solidFill>
                <a:srgbClr val="FFF2C9"/>
              </a:solidFill>
              <a:latin typeface="Arial Narrow" pitchFamily="34" charset="0"/>
            </a:endParaRP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263979" y="2162861"/>
            <a:ext cx="8436335" cy="30995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ct val="0"/>
              </a:spcBef>
            </a:pPr>
            <a:r>
              <a:rPr lang="en-US" sz="1400" b="1">
                <a:solidFill>
                  <a:schemeClr val="tx1"/>
                </a:solidFill>
                <a:latin typeface="Courier New" pitchFamily="49" charset="0"/>
              </a:rPr>
              <a:t>   </a:t>
            </a:r>
            <a:r>
              <a:rPr lang="ru-RU" sz="1400" b="1">
                <a:solidFill>
                  <a:schemeClr val="tx1"/>
                </a:solidFill>
                <a:latin typeface="Courier New" pitchFamily="49" charset="0"/>
              </a:rPr>
              <a:t>DataRow NewRow(); </a:t>
            </a: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0" y="820963"/>
            <a:ext cx="9144000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52000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>
                <a:solidFill>
                  <a:srgbClr val="FFF2C9"/>
                </a:solidFill>
              </a:rPr>
              <a:t> В таблице </a:t>
            </a:r>
            <a:r>
              <a:rPr lang="en-US" sz="1600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DataTable</a:t>
            </a:r>
            <a:r>
              <a:rPr lang="en-US" sz="1600" dirty="0">
                <a:solidFill>
                  <a:srgbClr val="FFF2C9"/>
                </a:solidFill>
              </a:rPr>
              <a:t> </a:t>
            </a:r>
            <a:r>
              <a:rPr lang="ru-RU" sz="1600" dirty="0">
                <a:solidFill>
                  <a:srgbClr val="FFF2C9"/>
                </a:solidFill>
              </a:rPr>
              <a:t>данные хранятся в виде строк – объектов типа </a:t>
            </a:r>
            <a:r>
              <a:rPr lang="en-US" sz="1600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DataRow</a:t>
            </a:r>
            <a:r>
              <a:rPr lang="en-US" sz="1600" dirty="0">
                <a:solidFill>
                  <a:srgbClr val="FFF2C9"/>
                </a:solidFill>
              </a:rPr>
              <a:t>. </a:t>
            </a:r>
            <a:r>
              <a:rPr lang="ru-RU" sz="1600" dirty="0" smtClean="0">
                <a:solidFill>
                  <a:srgbClr val="FFF2C9"/>
                </a:solidFill>
              </a:rPr>
              <a:t>Класс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DataRow</a:t>
            </a:r>
            <a:r>
              <a:rPr lang="ru-RU" sz="1600" dirty="0" smtClean="0">
                <a:solidFill>
                  <a:srgbClr val="FFF2C9"/>
                </a:solidFill>
              </a:rPr>
              <a:t> не имеет открытых конструкторов. </a:t>
            </a:r>
          </a:p>
          <a:p>
            <a:pPr marL="252000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FF2C9"/>
                </a:solidFill>
              </a:rPr>
              <a:t> </a:t>
            </a:r>
            <a:r>
              <a:rPr lang="ru-RU" sz="1600" dirty="0" smtClean="0">
                <a:solidFill>
                  <a:srgbClr val="FFF2C9"/>
                </a:solidFill>
              </a:rPr>
              <a:t>Ссылку на новую строку в таблице можно получить как возвращаемое значение метода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NewRow</a:t>
            </a:r>
            <a:r>
              <a:rPr lang="ru-RU" sz="1600" dirty="0" smtClean="0">
                <a:solidFill>
                  <a:srgbClr val="FFF2C9"/>
                </a:solidFill>
              </a:rPr>
              <a:t> класса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DataTable</a:t>
            </a:r>
            <a:r>
              <a:rPr lang="ru-RU" sz="1600" dirty="0" smtClean="0"/>
              <a:t>. </a:t>
            </a:r>
            <a:endParaRPr lang="en-US" sz="1600" dirty="0">
              <a:solidFill>
                <a:srgbClr val="FFF2C9"/>
              </a:solidFill>
            </a:endParaRPr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0" y="2909209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52000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>
                <a:solidFill>
                  <a:srgbClr val="FFF2C9"/>
                </a:solidFill>
              </a:rPr>
              <a:t> </a:t>
            </a:r>
            <a:r>
              <a:rPr lang="ru-RU" sz="1600" dirty="0">
                <a:solidFill>
                  <a:srgbClr val="FFF2C9"/>
                </a:solidFill>
              </a:rPr>
              <a:t>Строка </a:t>
            </a:r>
            <a:r>
              <a:rPr lang="ru-RU" sz="1600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DataRow</a:t>
            </a:r>
            <a:r>
              <a:rPr lang="ru-RU" sz="1600" dirty="0">
                <a:solidFill>
                  <a:srgbClr val="FFF2C9"/>
                </a:solidFill>
              </a:rPr>
              <a:t> добавляется к коллекции строк таблицы </a:t>
            </a:r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Rows</a:t>
            </a:r>
            <a:r>
              <a:rPr lang="en-US" sz="1600" dirty="0">
                <a:solidFill>
                  <a:srgbClr val="FFF2C9"/>
                </a:solidFill>
              </a:rPr>
              <a:t> </a:t>
            </a:r>
            <a:r>
              <a:rPr lang="ru-RU" sz="1600" dirty="0">
                <a:solidFill>
                  <a:srgbClr val="FFF2C9"/>
                </a:solidFill>
              </a:rPr>
              <a:t>при вызове метода </a:t>
            </a:r>
            <a:r>
              <a:rPr lang="ru-RU" sz="1600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Add</a:t>
            </a:r>
            <a:r>
              <a:rPr lang="ru-RU" sz="1600" dirty="0">
                <a:solidFill>
                  <a:srgbClr val="FFF2C9"/>
                </a:solidFill>
              </a:rPr>
              <a:t> класса </a:t>
            </a:r>
            <a:r>
              <a:rPr lang="ru-RU" sz="1600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DataRowCollection</a:t>
            </a:r>
            <a:r>
              <a:rPr lang="ru-RU" sz="1600" dirty="0">
                <a:solidFill>
                  <a:srgbClr val="FFF2C9"/>
                </a:solidFill>
              </a:rPr>
              <a:t>. </a:t>
            </a: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183243" y="3528105"/>
            <a:ext cx="8534400" cy="5254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22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ct val="0"/>
              </a:spcBef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 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void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Add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(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DataRow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row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 ); </a:t>
            </a:r>
            <a:endParaRPr lang="en-US" sz="1400" b="1" dirty="0">
              <a:solidFill>
                <a:schemeClr val="tx1"/>
              </a:solidFill>
              <a:latin typeface="Courier New" pitchFamily="49" charset="0"/>
            </a:endParaRPr>
          </a:p>
          <a:p>
            <a:pPr>
              <a:spcBef>
                <a:spcPct val="0"/>
              </a:spcBef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 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virtual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DataRow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Add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(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object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[]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values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 ); </a:t>
            </a:r>
          </a:p>
        </p:txBody>
      </p:sp>
      <p:sp>
        <p:nvSpPr>
          <p:cNvPr id="10249" name="Text Box 9"/>
          <p:cNvSpPr txBox="1">
            <a:spLocks noChangeArrowheads="1"/>
          </p:cNvSpPr>
          <p:nvPr/>
        </p:nvSpPr>
        <p:spPr bwMode="auto">
          <a:xfrm>
            <a:off x="0" y="4454975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52000">
              <a:spcBef>
                <a:spcPts val="1200"/>
              </a:spcBef>
              <a:buFont typeface="Wingdings" pitchFamily="2" charset="2"/>
              <a:buChar char="ü"/>
            </a:pPr>
            <a:r>
              <a:rPr lang="en-US" dirty="0">
                <a:solidFill>
                  <a:srgbClr val="FFF2C9"/>
                </a:solidFill>
              </a:rPr>
              <a:t> </a:t>
            </a:r>
            <a:r>
              <a:rPr lang="ru-RU" sz="1600" dirty="0">
                <a:solidFill>
                  <a:srgbClr val="FFF2C9"/>
                </a:solidFill>
              </a:rPr>
              <a:t>Доступ к отдельным полям (столбцам) строки таблицы дают индексаторы, которые принимают как параметр номер или имя столбца.</a:t>
            </a:r>
          </a:p>
        </p:txBody>
      </p:sp>
      <p:sp>
        <p:nvSpPr>
          <p:cNvPr id="10" name="Text Box 38"/>
          <p:cNvSpPr txBox="1">
            <a:spLocks noChangeArrowheads="1"/>
          </p:cNvSpPr>
          <p:nvPr/>
        </p:nvSpPr>
        <p:spPr bwMode="auto">
          <a:xfrm>
            <a:off x="171450" y="5187961"/>
            <a:ext cx="8915400" cy="7408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22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ct val="0"/>
              </a:spcBef>
            </a:pP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object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this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[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string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columnName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 ] {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get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;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set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;} </a:t>
            </a:r>
          </a:p>
          <a:p>
            <a:pPr>
              <a:spcBef>
                <a:spcPct val="0"/>
              </a:spcBef>
            </a:pP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object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this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[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DataColumn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column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 ] {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get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;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set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;} </a:t>
            </a:r>
          </a:p>
          <a:p>
            <a:pPr>
              <a:spcBef>
                <a:spcPct val="0"/>
              </a:spcBef>
            </a:pP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object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this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[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columnIndex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 ] {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get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;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set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;}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90500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2C9"/>
                </a:solidFill>
                <a:latin typeface="Arial Narrow" pitchFamily="34" charset="0"/>
              </a:rPr>
              <a:t>Редактирование данных таблицы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0" y="969737"/>
            <a:ext cx="9144000" cy="2277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52000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FF2C9"/>
                </a:solidFill>
              </a:rPr>
              <a:t> </a:t>
            </a:r>
            <a:r>
              <a:rPr lang="ru-RU" sz="1600" dirty="0" smtClean="0">
                <a:solidFill>
                  <a:srgbClr val="FFF2C9"/>
                </a:solidFill>
              </a:rPr>
              <a:t>Класс </a:t>
            </a:r>
            <a:r>
              <a:rPr lang="ru-RU" sz="1600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DataTable</a:t>
            </a:r>
            <a:r>
              <a:rPr lang="ru-RU" sz="1600" dirty="0">
                <a:solidFill>
                  <a:srgbClr val="FFF2C9"/>
                </a:solidFill>
              </a:rPr>
              <a:t> поддерживает средства для восстановления (</a:t>
            </a:r>
            <a:r>
              <a:rPr lang="en-US" sz="1600" dirty="0">
                <a:solidFill>
                  <a:srgbClr val="FFF2C9"/>
                </a:solidFill>
              </a:rPr>
              <a:t>rollback</a:t>
            </a:r>
            <a:r>
              <a:rPr lang="ru-RU" sz="1600" dirty="0">
                <a:solidFill>
                  <a:srgbClr val="FFF2C9"/>
                </a:solidFill>
              </a:rPr>
              <a:t>) исходных значений, которые хранились в таблице до ее изменения (в том числе программного).</a:t>
            </a:r>
          </a:p>
          <a:p>
            <a:pPr marL="252000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FF2C9"/>
                </a:solidFill>
              </a:rPr>
              <a:t> </a:t>
            </a:r>
            <a:r>
              <a:rPr lang="ru-RU" sz="1600" dirty="0" smtClean="0">
                <a:solidFill>
                  <a:srgbClr val="FFF2C9"/>
                </a:solidFill>
              </a:rPr>
              <a:t>Для </a:t>
            </a:r>
            <a:r>
              <a:rPr lang="ru-RU" sz="1600" dirty="0">
                <a:solidFill>
                  <a:srgbClr val="FFF2C9"/>
                </a:solidFill>
              </a:rPr>
              <a:t>каждой строки таблицы поддерживается четыре версии</a:t>
            </a:r>
            <a:r>
              <a:rPr lang="en-US" sz="1600" dirty="0">
                <a:solidFill>
                  <a:srgbClr val="FFF2C9"/>
                </a:solidFill>
              </a:rPr>
              <a:t>:</a:t>
            </a:r>
            <a:r>
              <a:rPr lang="ru-RU" sz="1600" dirty="0">
                <a:solidFill>
                  <a:srgbClr val="FFF2C9"/>
                </a:solidFill>
              </a:rPr>
              <a:t> </a:t>
            </a:r>
            <a:endParaRPr lang="en-US" sz="1600" dirty="0">
              <a:solidFill>
                <a:srgbClr val="FFF2C9"/>
              </a:solidFill>
            </a:endParaRPr>
          </a:p>
          <a:p>
            <a:pPr marL="709200" lvl="2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>
                <a:solidFill>
                  <a:srgbClr val="FFF2C9"/>
                </a:solidFill>
              </a:rPr>
              <a:t> </a:t>
            </a:r>
            <a:r>
              <a:rPr lang="en-US" sz="1600" dirty="0" smtClean="0">
                <a:solidFill>
                  <a:srgbClr val="FFF2C9"/>
                </a:solidFill>
              </a:rPr>
              <a:t> Current</a:t>
            </a:r>
            <a:r>
              <a:rPr lang="ru-RU" sz="1600" dirty="0" smtClean="0">
                <a:solidFill>
                  <a:srgbClr val="FFF2C9"/>
                </a:solidFill>
              </a:rPr>
              <a:t> </a:t>
            </a:r>
            <a:r>
              <a:rPr lang="ru-RU" sz="1600" dirty="0">
                <a:solidFill>
                  <a:srgbClr val="FFF2C9"/>
                </a:solidFill>
              </a:rPr>
              <a:t>– измененные значения</a:t>
            </a:r>
            <a:r>
              <a:rPr lang="en-US" sz="1600" dirty="0">
                <a:solidFill>
                  <a:srgbClr val="FFF2C9"/>
                </a:solidFill>
              </a:rPr>
              <a:t>;</a:t>
            </a:r>
          </a:p>
          <a:p>
            <a:pPr marL="709200" lvl="2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FF2C9"/>
                </a:solidFill>
              </a:rPr>
              <a:t> </a:t>
            </a:r>
            <a:r>
              <a:rPr lang="ru-RU" sz="1600" dirty="0" smtClean="0">
                <a:solidFill>
                  <a:srgbClr val="FFF2C9"/>
                </a:solidFill>
              </a:rPr>
              <a:t> </a:t>
            </a:r>
            <a:r>
              <a:rPr lang="en-US" sz="1600" dirty="0">
                <a:solidFill>
                  <a:srgbClr val="FFF2C9"/>
                </a:solidFill>
              </a:rPr>
              <a:t>Original</a:t>
            </a:r>
            <a:r>
              <a:rPr lang="ru-RU" sz="1600" dirty="0">
                <a:solidFill>
                  <a:srgbClr val="FFF2C9"/>
                </a:solidFill>
              </a:rPr>
              <a:t> – значения до изменения</a:t>
            </a:r>
            <a:r>
              <a:rPr lang="en-US" sz="1600" dirty="0">
                <a:solidFill>
                  <a:srgbClr val="FFF2C9"/>
                </a:solidFill>
              </a:rPr>
              <a:t>;</a:t>
            </a:r>
          </a:p>
          <a:p>
            <a:pPr marL="709200" lvl="2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>
                <a:solidFill>
                  <a:srgbClr val="FFF2C9"/>
                </a:solidFill>
              </a:rPr>
              <a:t> </a:t>
            </a:r>
            <a:r>
              <a:rPr lang="en-US" sz="1600" dirty="0" smtClean="0">
                <a:solidFill>
                  <a:srgbClr val="FFF2C9"/>
                </a:solidFill>
              </a:rPr>
              <a:t> Proposed</a:t>
            </a:r>
            <a:r>
              <a:rPr lang="ru-RU" sz="1600" dirty="0" smtClean="0">
                <a:solidFill>
                  <a:srgbClr val="FFF2C9"/>
                </a:solidFill>
              </a:rPr>
              <a:t> </a:t>
            </a:r>
            <a:r>
              <a:rPr lang="ru-RU" sz="1600" dirty="0">
                <a:solidFill>
                  <a:srgbClr val="FFF2C9"/>
                </a:solidFill>
              </a:rPr>
              <a:t>– существует только в процессе редактирования </a:t>
            </a:r>
            <a:r>
              <a:rPr lang="en-US" sz="1600" dirty="0">
                <a:solidFill>
                  <a:srgbClr val="FFF2C9"/>
                </a:solidFill>
              </a:rPr>
              <a:t>;</a:t>
            </a:r>
            <a:endParaRPr lang="ru-RU" sz="1600" dirty="0">
              <a:solidFill>
                <a:srgbClr val="FFF2C9"/>
              </a:solidFill>
            </a:endParaRPr>
          </a:p>
          <a:p>
            <a:pPr marL="709200" lvl="2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>
                <a:solidFill>
                  <a:srgbClr val="FFF2C9"/>
                </a:solidFill>
              </a:rPr>
              <a:t> </a:t>
            </a:r>
            <a:r>
              <a:rPr lang="en-US" sz="1600" dirty="0" smtClean="0">
                <a:solidFill>
                  <a:srgbClr val="FFF2C9"/>
                </a:solidFill>
              </a:rPr>
              <a:t> Default</a:t>
            </a:r>
            <a:r>
              <a:rPr lang="ru-RU" sz="1600" dirty="0" smtClean="0">
                <a:solidFill>
                  <a:srgbClr val="FFF2C9"/>
                </a:solidFill>
              </a:rPr>
              <a:t> </a:t>
            </a:r>
            <a:r>
              <a:rPr lang="ru-RU" sz="1600" dirty="0">
                <a:solidFill>
                  <a:srgbClr val="FFF2C9"/>
                </a:solidFill>
              </a:rPr>
              <a:t>– одна из предыдущих версий (зависит от состояния строки)</a:t>
            </a:r>
            <a:r>
              <a:rPr lang="en-US" sz="1600" dirty="0">
                <a:solidFill>
                  <a:srgbClr val="FFF2C9"/>
                </a:solidFill>
              </a:rPr>
              <a:t>.</a:t>
            </a:r>
            <a:endParaRPr lang="ru-RU" sz="1600" dirty="0">
              <a:solidFill>
                <a:srgbClr val="FFF2C9"/>
              </a:solidFill>
            </a:endParaRPr>
          </a:p>
        </p:txBody>
      </p:sp>
      <p:sp>
        <p:nvSpPr>
          <p:cNvPr id="12292" name="Text Box 7"/>
          <p:cNvSpPr txBox="1">
            <a:spLocks noChangeArrowheads="1"/>
          </p:cNvSpPr>
          <p:nvPr/>
        </p:nvSpPr>
        <p:spPr bwMode="auto">
          <a:xfrm>
            <a:off x="0" y="3486163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52000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FF2C9"/>
                </a:solidFill>
              </a:rPr>
              <a:t> </a:t>
            </a:r>
            <a:r>
              <a:rPr lang="ru-RU" sz="1600" dirty="0" smtClean="0">
                <a:solidFill>
                  <a:srgbClr val="FFF2C9"/>
                </a:solidFill>
              </a:rPr>
              <a:t>Только после вызова одного из следующих методов </a:t>
            </a:r>
            <a:r>
              <a:rPr lang="ru-RU" sz="1600" dirty="0">
                <a:solidFill>
                  <a:srgbClr val="FFF2C9"/>
                </a:solidFill>
              </a:rPr>
              <a:t>класса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DataTable</a:t>
            </a:r>
            <a:r>
              <a:rPr lang="ru-RU" sz="1600" dirty="0" smtClean="0">
                <a:solidFill>
                  <a:srgbClr val="FFF2C9"/>
                </a:solidFill>
              </a:rPr>
              <a:t>, изменения в таблице либо принимаются, либо восстанавливаются исходные значения.</a:t>
            </a:r>
            <a:endParaRPr lang="en-US" sz="1600" dirty="0">
              <a:solidFill>
                <a:srgbClr val="FFF2C9"/>
              </a:solidFill>
            </a:endParaRPr>
          </a:p>
        </p:txBody>
      </p:sp>
      <p:sp>
        <p:nvSpPr>
          <p:cNvPr id="12293" name="Rectangle 8"/>
          <p:cNvSpPr>
            <a:spLocks noChangeArrowheads="1"/>
          </p:cNvSpPr>
          <p:nvPr/>
        </p:nvSpPr>
        <p:spPr bwMode="auto">
          <a:xfrm>
            <a:off x="209550" y="4242949"/>
            <a:ext cx="8782050" cy="5254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22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>
              <a:spcBef>
                <a:spcPct val="0"/>
              </a:spcBef>
            </a:pP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public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void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AcceptChanges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(); </a:t>
            </a:r>
          </a:p>
          <a:p>
            <a:pPr>
              <a:spcBef>
                <a:spcPct val="0"/>
              </a:spcBef>
            </a:pP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public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virtual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void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RejectChanges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(); 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0" y="4903340"/>
            <a:ext cx="9144000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52000">
              <a:buFont typeface="Wingdings" pitchFamily="2" charset="2"/>
              <a:buChar char="ü"/>
            </a:pPr>
            <a:r>
              <a:rPr lang="ru-RU" dirty="0">
                <a:solidFill>
                  <a:srgbClr val="FFF2C9"/>
                </a:solidFill>
              </a:rPr>
              <a:t> </a:t>
            </a:r>
            <a:r>
              <a:rPr lang="ru-RU" sz="1600" dirty="0">
                <a:solidFill>
                  <a:srgbClr val="FFF2C9"/>
                </a:solidFill>
              </a:rPr>
              <a:t>Можно получить значения полей для разных версий строки с помощью определенных в </a:t>
            </a:r>
            <a:r>
              <a:rPr lang="ru-RU" sz="1600" dirty="0" smtClean="0">
                <a:solidFill>
                  <a:srgbClr val="FFF2C9"/>
                </a:solidFill>
              </a:rPr>
              <a:t>классе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DataRow</a:t>
            </a:r>
            <a:r>
              <a:rPr lang="ru-RU" sz="1600" dirty="0" smtClean="0">
                <a:solidFill>
                  <a:srgbClr val="FFF2C9"/>
                </a:solidFill>
              </a:rPr>
              <a:t> индексаторов, указав соответствующее значение </a:t>
            </a:r>
            <a:r>
              <a:rPr lang="ru-RU" sz="1600" dirty="0" smtClean="0">
                <a:solidFill>
                  <a:srgbClr val="FFF2C9"/>
                </a:solidFill>
                <a:latin typeface="Arial" pitchFamily="34" charset="0"/>
                <a:cs typeface="Arial" pitchFamily="34" charset="0"/>
              </a:rPr>
              <a:t>перечисления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DataRowVersion</a:t>
            </a:r>
            <a:r>
              <a:rPr lang="ru-RU" sz="1600" dirty="0" smtClean="0">
                <a:solidFill>
                  <a:srgbClr val="FFF2C9"/>
                </a:solidFill>
                <a:latin typeface="Arial" pitchFamily="34" charset="0"/>
                <a:cs typeface="Arial" pitchFamily="34" charset="0"/>
              </a:rPr>
              <a:t> . Среди значений перечисления есть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Current </a:t>
            </a:r>
            <a:r>
              <a:rPr lang="ru-RU" sz="1600" dirty="0" smtClean="0">
                <a:solidFill>
                  <a:srgbClr val="FFF2C9"/>
                </a:solidFill>
                <a:latin typeface="Arial" pitchFamily="34" charset="0"/>
                <a:cs typeface="Arial" pitchFamily="34" charset="0"/>
              </a:rPr>
              <a:t> и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Original</a:t>
            </a:r>
            <a:r>
              <a:rPr lang="en-US" sz="1600" dirty="0" smtClean="0">
                <a:solidFill>
                  <a:srgbClr val="FFF2C9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1600" dirty="0">
              <a:solidFill>
                <a:srgbClr val="FFF2C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85058" y="5825901"/>
            <a:ext cx="8915400" cy="7408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22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ct val="0"/>
              </a:spcBef>
            </a:pP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object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this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[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DataColumn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column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,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DataRowVersion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version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 ] {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get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;} </a:t>
            </a:r>
          </a:p>
          <a:p>
            <a:pPr>
              <a:spcBef>
                <a:spcPct val="0"/>
              </a:spcBef>
            </a:pP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object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this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[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string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columnName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,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DataRowVersion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version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 ] {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get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;}</a:t>
            </a:r>
          </a:p>
          <a:p>
            <a:pPr>
              <a:spcBef>
                <a:spcPct val="0"/>
              </a:spcBef>
            </a:pP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object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this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[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columnIndex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,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DataRowVersion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version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 ] {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get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;}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5876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2C9"/>
                </a:solidFill>
                <a:latin typeface="Arial Narrow" pitchFamily="34" charset="0"/>
              </a:rPr>
              <a:t>Класс </a:t>
            </a:r>
            <a:r>
              <a:rPr lang="en-US" sz="3200" b="1" dirty="0" err="1" smtClean="0">
                <a:solidFill>
                  <a:srgbClr val="FFF2C9"/>
                </a:solidFill>
                <a:latin typeface="Arial Narrow" pitchFamily="34" charset="0"/>
              </a:rPr>
              <a:t>DataView</a:t>
            </a:r>
            <a:endParaRPr lang="ru-RU" sz="3200" b="1" dirty="0" smtClean="0">
              <a:solidFill>
                <a:srgbClr val="FFF2C9"/>
              </a:solidFill>
              <a:latin typeface="Arial Narrow" pitchFamily="34" charset="0"/>
            </a:endParaRP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0" y="1260012"/>
            <a:ext cx="9144000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52000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>
                <a:solidFill>
                  <a:srgbClr val="FFF2C9"/>
                </a:solidFill>
              </a:rPr>
              <a:t> Класс </a:t>
            </a:r>
            <a:r>
              <a:rPr lang="en-US" sz="1600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DataView</a:t>
            </a:r>
            <a:r>
              <a:rPr lang="en-US" sz="1600" dirty="0">
                <a:solidFill>
                  <a:srgbClr val="FFF2C9"/>
                </a:solidFill>
              </a:rPr>
              <a:t> </a:t>
            </a:r>
            <a:r>
              <a:rPr lang="ru-RU" sz="1600" dirty="0">
                <a:solidFill>
                  <a:srgbClr val="FFF2C9"/>
                </a:solidFill>
              </a:rPr>
              <a:t>дает возможность создать несколько представлений </a:t>
            </a:r>
            <a:r>
              <a:rPr lang="en-US" sz="1600" dirty="0">
                <a:solidFill>
                  <a:srgbClr val="FFF2C9"/>
                </a:solidFill>
              </a:rPr>
              <a:t>(view) </a:t>
            </a:r>
            <a:r>
              <a:rPr lang="ru-RU" sz="1600" dirty="0">
                <a:solidFill>
                  <a:srgbClr val="FFF2C9"/>
                </a:solidFill>
              </a:rPr>
              <a:t>для одного и того же множества данных из объекта </a:t>
            </a:r>
            <a:r>
              <a:rPr lang="ru-RU" sz="1600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DataTable</a:t>
            </a:r>
            <a:r>
              <a:rPr lang="ru-RU" sz="1600" dirty="0">
                <a:solidFill>
                  <a:srgbClr val="FFF2C9"/>
                </a:solidFill>
              </a:rPr>
              <a:t>, используя различные критерии сортировки и</a:t>
            </a:r>
            <a:r>
              <a:rPr lang="en-US" sz="1600" dirty="0">
                <a:solidFill>
                  <a:srgbClr val="FFF2C9"/>
                </a:solidFill>
              </a:rPr>
              <a:t>/</a:t>
            </a:r>
            <a:r>
              <a:rPr lang="ru-RU" sz="1600" dirty="0">
                <a:solidFill>
                  <a:srgbClr val="FFF2C9"/>
                </a:solidFill>
              </a:rPr>
              <a:t>или фильтрации. </a:t>
            </a:r>
            <a:endParaRPr lang="ru-RU" sz="1600" dirty="0" smtClean="0">
              <a:solidFill>
                <a:srgbClr val="FFF2C9"/>
              </a:solidFill>
            </a:endParaRPr>
          </a:p>
          <a:p>
            <a:pPr marL="252000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FF2C9"/>
                </a:solidFill>
              </a:rPr>
              <a:t> Класс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DataView</a:t>
            </a:r>
            <a:r>
              <a:rPr lang="en-US" sz="1600" dirty="0" smtClean="0">
                <a:solidFill>
                  <a:srgbClr val="FFF2C9"/>
                </a:solidFill>
              </a:rPr>
              <a:t> </a:t>
            </a:r>
            <a:r>
              <a:rPr lang="ru-RU" sz="1600" dirty="0" smtClean="0">
                <a:solidFill>
                  <a:srgbClr val="FFF2C9"/>
                </a:solidFill>
              </a:rPr>
              <a:t>всегда связан с объектом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DataTable</a:t>
            </a:r>
            <a:r>
              <a:rPr lang="ru-RU" sz="1600" dirty="0" smtClean="0">
                <a:solidFill>
                  <a:srgbClr val="FFF2C9"/>
                </a:solidFill>
              </a:rPr>
              <a:t>.</a:t>
            </a:r>
          </a:p>
          <a:p>
            <a:pPr marL="252000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FF2C9"/>
                </a:solidFill>
              </a:rPr>
              <a:t> С каждым объектом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DataTable</a:t>
            </a:r>
            <a:r>
              <a:rPr lang="ru-RU" sz="1600" dirty="0" smtClean="0">
                <a:solidFill>
                  <a:srgbClr val="FFF2C9"/>
                </a:solidFill>
              </a:rPr>
              <a:t> всегда связан объект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DataView</a:t>
            </a:r>
            <a:r>
              <a:rPr lang="en-US" sz="1600" dirty="0" smtClean="0">
                <a:solidFill>
                  <a:srgbClr val="FFF2C9"/>
                </a:solidFill>
              </a:rPr>
              <a:t> -</a:t>
            </a:r>
            <a:r>
              <a:rPr lang="ru-RU" sz="1600" dirty="0" smtClean="0">
                <a:solidFill>
                  <a:srgbClr val="FFF2C9"/>
                </a:solidFill>
              </a:rPr>
              <a:t> представление по умолчанию. Ссылку на него можно получить через свойство класса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DataTable</a:t>
            </a:r>
            <a:r>
              <a:rPr lang="en-US" sz="1600" dirty="0" smtClean="0">
                <a:solidFill>
                  <a:srgbClr val="FFF2C9"/>
                </a:solidFill>
              </a:rPr>
              <a:t>:</a:t>
            </a:r>
            <a:endParaRPr lang="en-US" sz="1600" dirty="0">
              <a:solidFill>
                <a:srgbClr val="FFF2C9"/>
              </a:solidFill>
            </a:endParaRPr>
          </a:p>
        </p:txBody>
      </p:sp>
      <p:sp>
        <p:nvSpPr>
          <p:cNvPr id="21510" name="Text Box 8"/>
          <p:cNvSpPr txBox="1">
            <a:spLocks noChangeArrowheads="1"/>
          </p:cNvSpPr>
          <p:nvPr/>
        </p:nvSpPr>
        <p:spPr bwMode="auto">
          <a:xfrm>
            <a:off x="362857" y="3439873"/>
            <a:ext cx="8229600" cy="30995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22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public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DataView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DefaultView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{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get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;} </a:t>
            </a:r>
          </a:p>
        </p:txBody>
      </p:sp>
      <p:sp>
        <p:nvSpPr>
          <p:cNvPr id="21511" name="Text Box 9"/>
          <p:cNvSpPr txBox="1">
            <a:spLocks noChangeArrowheads="1"/>
          </p:cNvSpPr>
          <p:nvPr/>
        </p:nvSpPr>
        <p:spPr bwMode="auto">
          <a:xfrm>
            <a:off x="38994" y="4037683"/>
            <a:ext cx="910500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52000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>
                <a:solidFill>
                  <a:srgbClr val="FFF2C9"/>
                </a:solidFill>
              </a:rPr>
              <a:t> Другие представления для таблицы можно создать с помощью конструкторов класса </a:t>
            </a:r>
            <a:r>
              <a:rPr lang="en-US" sz="1600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DataView</a:t>
            </a:r>
            <a:r>
              <a:rPr lang="ru-RU" sz="1600" dirty="0">
                <a:solidFill>
                  <a:srgbClr val="FFF2C9"/>
                </a:solidFill>
              </a:rPr>
              <a:t>.</a:t>
            </a:r>
            <a:endParaRPr lang="en-US" sz="1600" dirty="0">
              <a:solidFill>
                <a:srgbClr val="FFF2C9"/>
              </a:solidFill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362857" y="4720764"/>
            <a:ext cx="8287658" cy="5254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ct val="0"/>
              </a:spcBef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public 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DataView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();</a:t>
            </a:r>
            <a:endParaRPr lang="ru-RU" sz="1400" b="1" dirty="0">
              <a:solidFill>
                <a:schemeClr val="tx1"/>
              </a:solidFill>
              <a:latin typeface="Courier New" pitchFamily="49" charset="0"/>
            </a:endParaRPr>
          </a:p>
          <a:p>
            <a:pPr>
              <a:spcBef>
                <a:spcPct val="0"/>
              </a:spcBef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public 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DataView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(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DataTable</a:t>
            </a:r>
            <a:r>
              <a:rPr lang="en-US" sz="1400" b="1" dirty="0" smtClean="0">
                <a:solidFill>
                  <a:schemeClr val="tx1"/>
                </a:solidFill>
                <a:latin typeface="Courier New" pitchFamily="49" charset="0"/>
              </a:rPr>
              <a:t>);</a:t>
            </a:r>
            <a:endParaRPr lang="ru-RU" sz="1400" b="1" dirty="0">
              <a:solidFill>
                <a:schemeClr val="tx1"/>
              </a:solidFill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4514"/>
            <a:ext cx="9144000" cy="866758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Привязка к </a:t>
            </a:r>
            <a:r>
              <a:rPr lang="en-US" sz="3200" b="1" dirty="0" err="1" smtClean="0">
                <a:solidFill>
                  <a:srgbClr val="FBFCD0"/>
                </a:solidFill>
                <a:latin typeface="Arial Narrow" pitchFamily="34" charset="0"/>
              </a:rPr>
              <a:t>DataTable</a:t>
            </a:r>
            <a:endParaRPr lang="ru-RU" sz="3200" b="1" dirty="0" smtClean="0">
              <a:solidFill>
                <a:srgbClr val="FBFCD0"/>
              </a:solidFill>
              <a:latin typeface="Arial Narrow" pitchFamily="34" charset="0"/>
            </a:endParaRPr>
          </a:p>
        </p:txBody>
      </p:sp>
      <p:sp>
        <p:nvSpPr>
          <p:cNvPr id="21507" name="Text Box 14"/>
          <p:cNvSpPr txBox="1">
            <a:spLocks noChangeArrowheads="1"/>
          </p:cNvSpPr>
          <p:nvPr/>
        </p:nvSpPr>
        <p:spPr bwMode="auto">
          <a:xfrm>
            <a:off x="0" y="753370"/>
            <a:ext cx="9144000" cy="833178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FFFCC"/>
                </a:solidFill>
              </a:rPr>
              <a:t> </a:t>
            </a:r>
            <a:r>
              <a:rPr lang="ru-RU" sz="1600" dirty="0" smtClean="0">
                <a:solidFill>
                  <a:srgbClr val="FFFFCC"/>
                </a:solidFill>
              </a:rPr>
              <a:t>В </a:t>
            </a:r>
            <a:r>
              <a:rPr lang="ru-RU" sz="1600" dirty="0" smtClean="0">
                <a:solidFill>
                  <a:srgbClr val="FFFFCC"/>
                </a:solidFill>
              </a:rPr>
              <a:t>примере </a:t>
            </a:r>
            <a:r>
              <a:rPr lang="ru-RU" sz="1600" dirty="0" smtClean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представление по </a:t>
            </a:r>
            <a:r>
              <a:rPr lang="ru-RU" sz="1600" dirty="0" smtClean="0">
                <a:solidFill>
                  <a:srgbClr val="FFFFCC"/>
                </a:solidFill>
              </a:rPr>
              <a:t>умолчанию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DefaultView</a:t>
            </a:r>
            <a:r>
              <a:rPr lang="en-US" sz="1600" dirty="0" smtClean="0">
                <a:solidFill>
                  <a:srgbClr val="FFEAA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для объекта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DataTable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используется как источник данных для элемента управления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ListBox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FFFCC"/>
                </a:solidFill>
              </a:rPr>
              <a:t>и как контекст данных окна приложения</a:t>
            </a:r>
            <a:r>
              <a:rPr lang="en-US" sz="1600" dirty="0" smtClean="0">
                <a:solidFill>
                  <a:srgbClr val="FFFFCC"/>
                </a:solidFill>
              </a:rPr>
              <a:t>:</a:t>
            </a:r>
            <a:endParaRPr lang="ru-RU" sz="1600" dirty="0" smtClean="0">
              <a:solidFill>
                <a:srgbClr val="FFFFCC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6742" y="1567551"/>
            <a:ext cx="8577943" cy="19389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108000">
              <a:spcBef>
                <a:spcPts val="0"/>
              </a:spcBef>
            </a:pP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partial class Window1 : Window</a:t>
            </a:r>
          </a:p>
          <a:p>
            <a:pPr marL="108000">
              <a:spcBef>
                <a:spcPts val="0"/>
              </a:spcBef>
            </a:pPr>
            <a:r>
              <a:rPr lang="ru-RU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{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Data_5 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data = new Data_5();</a:t>
            </a:r>
            <a:endParaRPr lang="en-US" sz="1200" b="1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pPr marL="108000">
              <a:spcBef>
                <a:spcPts val="0"/>
              </a:spcBef>
            </a:pP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</a:t>
            </a:r>
          </a:p>
          <a:p>
            <a:pPr>
              <a:spcBef>
                <a:spcPts val="0"/>
              </a:spcBef>
            </a:pPr>
            <a:r>
              <a:rPr lang="en-US" sz="1200" dirty="0" smtClean="0"/>
              <a:t>         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private void </a:t>
            </a:r>
            <a:r>
              <a:rPr lang="en-US" sz="12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Window_Loaded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(object sender, </a:t>
            </a:r>
            <a:r>
              <a:rPr lang="en-US" sz="12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RoutedEventArgs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e)</a:t>
            </a:r>
          </a:p>
          <a:p>
            <a:pPr>
              <a:spcBef>
                <a:spcPts val="0"/>
              </a:spcBef>
            </a:pPr>
            <a:r>
              <a:rPr lang="ru-RU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    </a:t>
            </a:r>
            <a:r>
              <a:rPr lang="ru-RU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{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2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this.DataContext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2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data.Table.DefaultView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</a:pPr>
            <a:endParaRPr lang="ru-RU" sz="1200" b="1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</a:pP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        listBox1.ItemsSource = </a:t>
            </a:r>
            <a:r>
              <a:rPr lang="en-US" sz="12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data.Table.DefaultView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</a:pP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        listBox1.IsSynchronizedWithCurrentItem = true;</a:t>
            </a:r>
          </a:p>
          <a:p>
            <a:pPr>
              <a:spcBef>
                <a:spcPts val="0"/>
              </a:spcBef>
            </a:pPr>
            <a:r>
              <a:rPr lang="ru-RU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    }</a:t>
            </a:r>
            <a:endParaRPr lang="en-US" sz="1200" b="1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</a:pP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[…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code…] }</a:t>
            </a:r>
            <a:endParaRPr lang="ru-RU" sz="1200" b="1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" name="Text Box 14"/>
          <p:cNvSpPr txBox="1">
            <a:spLocks noChangeArrowheads="1"/>
          </p:cNvSpPr>
          <p:nvPr/>
        </p:nvSpPr>
        <p:spPr bwMode="auto">
          <a:xfrm>
            <a:off x="0" y="3547392"/>
            <a:ext cx="9144000" cy="1479509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разметке выполнена привязка элементов текущей строки таблицы к элементам управления 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CheckBox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и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TextBox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Имя соответствующего столбца указывается в свойстве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Path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привязки. 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252000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Для элементов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TextBlock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выполнена привязка к свойствам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Date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Brush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DoubleValue</a:t>
            </a:r>
            <a:r>
              <a:rPr lang="ru-RU" sz="1600" dirty="0" smtClean="0">
                <a:solidFill>
                  <a:srgbClr val="FBFCD0"/>
                </a:solidFill>
              </a:rPr>
              <a:t> типа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DataItem_3</a:t>
            </a:r>
            <a:r>
              <a:rPr lang="ru-RU" sz="1600" dirty="0" smtClean="0">
                <a:solidFill>
                  <a:srgbClr val="FFFFCC"/>
                </a:solidFill>
              </a:rPr>
              <a:t>, значения которого </a:t>
            </a:r>
            <a:r>
              <a:rPr lang="ru-RU" sz="1600" dirty="0" smtClean="0">
                <a:solidFill>
                  <a:srgbClr val="FFFFCC"/>
                </a:solidFill>
              </a:rPr>
              <a:t>находятся в столбце с </a:t>
            </a:r>
            <a:r>
              <a:rPr lang="ru-RU" sz="1600" dirty="0" smtClean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именем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DataItem_3_Column</a:t>
            </a:r>
            <a:r>
              <a:rPr lang="en-US" sz="1600" dirty="0" smtClean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1600" dirty="0" smtClean="0">
              <a:solidFill>
                <a:srgbClr val="FFFF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5770" y="4985675"/>
            <a:ext cx="8577943" cy="18389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2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TextBox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Text="{Binding Path=</a:t>
            </a:r>
            <a:r>
              <a:rPr lang="en-US" sz="12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DateTime_Column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}“ </a:t>
            </a:r>
            <a:r>
              <a:rPr lang="en-US" sz="12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Grid.Column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="1" Margin="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10,140,10,0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"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/&gt;</a:t>
            </a:r>
            <a:endParaRPr lang="en-US" sz="1200" b="1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300"/>
              </a:spcBef>
            </a:pP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2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CheckBox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IsChecked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="{Binding Path=</a:t>
            </a:r>
            <a:r>
              <a:rPr lang="en-US" sz="12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Bool_Column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}" Content="{Binding Path=</a:t>
            </a:r>
            <a:r>
              <a:rPr lang="en-US" sz="12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Bool_Column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}"</a:t>
            </a:r>
          </a:p>
          <a:p>
            <a:pPr>
              <a:spcBef>
                <a:spcPts val="300"/>
              </a:spcBef>
            </a:pP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      </a:t>
            </a:r>
            <a:r>
              <a:rPr lang="en-US" sz="12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Grid.Column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="1" Margin="10,175,10,0" Height="25" </a:t>
            </a:r>
            <a:r>
              <a:rPr lang="en-US" sz="12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VerticalAlignment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="Top"/&gt;</a:t>
            </a:r>
          </a:p>
          <a:p>
            <a:pPr>
              <a:spcBef>
                <a:spcPts val="300"/>
              </a:spcBef>
            </a:pP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2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TextBox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Text="{Binding Path=DataItem_3_Column}" </a:t>
            </a:r>
            <a:r>
              <a:rPr lang="en-US" sz="12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Grid.Column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="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1"</a:t>
            </a:r>
            <a:r>
              <a:rPr lang="ru-RU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Margin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="10,210,10,0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"/&gt;</a:t>
            </a:r>
          </a:p>
          <a:p>
            <a:pPr>
              <a:spcBef>
                <a:spcPts val="300"/>
              </a:spcBef>
            </a:pPr>
            <a:endParaRPr lang="en-US" sz="1200" b="1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300"/>
              </a:spcBef>
            </a:pP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2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TextBlock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Text="{Binding Path=DataItem_3_Column.Date}" </a:t>
            </a:r>
          </a:p>
          <a:p>
            <a:pPr>
              <a:spcBef>
                <a:spcPts val="300"/>
              </a:spcBef>
            </a:pP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       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Foreground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="{Binding Path=DataItem_3_Column.Brush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}" Margin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="50,305,10,0" 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/&gt;</a:t>
            </a:r>
            <a:endParaRPr lang="en-US" sz="1200" b="1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300"/>
              </a:spcBef>
            </a:pP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2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TextBlock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Text="{Binding </a:t>
            </a:r>
            <a:r>
              <a:rPr lang="en-US" sz="1200" b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Path=DataItem_3_Column.DoubleValue</a:t>
            </a:r>
            <a:r>
              <a:rPr lang="en-US" sz="1200" b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}" </a:t>
            </a:r>
            <a:r>
              <a:rPr lang="ru-RU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Grid.Column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="</a:t>
            </a:r>
            <a:r>
              <a:rPr lang="en-US" sz="12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1" /&gt;</a:t>
            </a:r>
            <a:endParaRPr lang="en-US" sz="1200" b="1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22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 typeface="Wingdings" pitchFamily="2" charset="2"/>
          <a:buNone/>
          <a:tabLst/>
          <a:defRPr kumimoji="0" lang="ru-RU" sz="2000" b="0" i="0" u="none" strike="noStrike" cap="none" normalizeH="0" baseline="0" smtClean="0">
            <a:ln>
              <a:noFill/>
            </a:ln>
            <a:solidFill>
              <a:srgbClr val="FFFF99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22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 typeface="Wingdings" pitchFamily="2" charset="2"/>
          <a:buNone/>
          <a:tabLst/>
          <a:defRPr kumimoji="0" lang="ru-RU" sz="2000" b="0" i="0" u="none" strike="noStrike" cap="none" normalizeH="0" baseline="0" smtClean="0">
            <a:ln>
              <a:noFill/>
            </a:ln>
            <a:solidFill>
              <a:srgbClr val="FFFF99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4913</TotalTime>
  <Words>1032</Words>
  <Application>Microsoft Office PowerPoint</Application>
  <PresentationFormat>Экран (4:3)</PresentationFormat>
  <Paragraphs>119</Paragraphs>
  <Slides>7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Оформление по умолчанию</vt:lpstr>
      <vt:lpstr>Классы из пространства имен System.Data</vt:lpstr>
      <vt:lpstr>Класс DataTable </vt:lpstr>
      <vt:lpstr>Класс DataColumn</vt:lpstr>
      <vt:lpstr>Класс DataRow</vt:lpstr>
      <vt:lpstr>Редактирование данных таблицы</vt:lpstr>
      <vt:lpstr>Класс DataView</vt:lpstr>
      <vt:lpstr>Привязка к DataTable</vt:lpstr>
    </vt:vector>
  </TitlesOfParts>
  <Company>ВМК МГУ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Язык программирования C#</dc:title>
  <dc:creator>Березина Н.И.</dc:creator>
  <cp:lastModifiedBy>Master</cp:lastModifiedBy>
  <cp:revision>376</cp:revision>
  <dcterms:created xsi:type="dcterms:W3CDTF">2002-04-10T14:36:50Z</dcterms:created>
  <dcterms:modified xsi:type="dcterms:W3CDTF">2010-03-29T15:15:30Z</dcterms:modified>
</cp:coreProperties>
</file>